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8"/>
  </p:notesMasterIdLst>
  <p:sldIdLst>
    <p:sldId id="307" r:id="rId2"/>
    <p:sldId id="308" r:id="rId3"/>
    <p:sldId id="259" r:id="rId4"/>
    <p:sldId id="358" r:id="rId5"/>
    <p:sldId id="359" r:id="rId6"/>
    <p:sldId id="360" r:id="rId7"/>
    <p:sldId id="356" r:id="rId8"/>
    <p:sldId id="361" r:id="rId9"/>
    <p:sldId id="362" r:id="rId10"/>
    <p:sldId id="363" r:id="rId11"/>
    <p:sldId id="357" r:id="rId12"/>
    <p:sldId id="365" r:id="rId13"/>
    <p:sldId id="366" r:id="rId14"/>
    <p:sldId id="367" r:id="rId15"/>
    <p:sldId id="368" r:id="rId16"/>
    <p:sldId id="355" r:id="rId17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9"/>
    </p:embeddedFont>
    <p:embeddedFont>
      <p:font typeface="DM Sans" pitchFamily="2" charset="0"/>
      <p:regular r:id="rId20"/>
      <p:bold r:id="rId21"/>
      <p:italic r:id="rId22"/>
      <p:boldItalic r:id="rId23"/>
    </p:embeddedFont>
    <p:embeddedFont>
      <p:font typeface="Inter" panose="02000503000000020004" pitchFamily="2" charset="0"/>
      <p:regular r:id="rId24"/>
      <p:bold r:id="rId25"/>
    </p:embeddedFont>
    <p:embeddedFont>
      <p:font typeface="Montserrat" pitchFamily="2" charset="0"/>
      <p:regular r:id="rId26"/>
      <p:bold r:id="rId27"/>
      <p:italic r:id="rId28"/>
      <p:boldItalic r:id="rId29"/>
    </p:embeddedFont>
    <p:embeddedFont>
      <p:font typeface="Open Sans" panose="020B0606030504020204" pitchFamily="3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639A567-3C8B-4442-B162-D9C55A89EB57}">
  <a:tblStyle styleId="{C639A567-3C8B-4442-B162-D9C55A89EB5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6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734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21" Type="http://schemas.openxmlformats.org/officeDocument/2006/relationships/font" Target="fonts/font3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d1bf8d60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d1bf8d60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d1bf8d60a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d1bf8d60a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20f41e1924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Google Shape;754;g20f41e1924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20f41e1924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Google Shape;754;g20f41e1924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14013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20f41e1924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Google Shape;754;g20f41e1924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6527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10" name="Google Shape;10;p2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name="adj" fmla="val 2793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" name="Google Shape;11;p2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" name="Google Shape;15;p2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6" name="Google Shape;16;p2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3900175" y="1213000"/>
            <a:ext cx="4530600" cy="222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3900175" y="3524550"/>
            <a:ext cx="45306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21" name="Google Shape;21;p3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name="adj" fmla="val 2793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" name="Google Shape;22;p3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23" name="Google Shape;23;p3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3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3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" name="Google Shape;26;p3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" name="Google Shape;27;p3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8" name="Google Shape;28;p3"/>
          <p:cNvSpPr txBox="1">
            <a:spLocks noGrp="1"/>
          </p:cNvSpPr>
          <p:nvPr>
            <p:ph type="title"/>
          </p:nvPr>
        </p:nvSpPr>
        <p:spPr>
          <a:xfrm>
            <a:off x="720000" y="2150850"/>
            <a:ext cx="47409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249000"/>
            <a:ext cx="17025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0" name="Google Shape;30;p3"/>
          <p:cNvSpPr txBox="1">
            <a:spLocks noGrp="1"/>
          </p:cNvSpPr>
          <p:nvPr>
            <p:ph type="subTitle" idx="1"/>
          </p:nvPr>
        </p:nvSpPr>
        <p:spPr>
          <a:xfrm>
            <a:off x="720000" y="3024005"/>
            <a:ext cx="47409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7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68" name="Google Shape;68;p7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name="adj" fmla="val 2793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9" name="Google Shape;69;p7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70" name="Google Shape;70;p7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7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7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3" name="Google Shape;73;p7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4" name="Google Shape;74;p7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5" name="Google Shape;75;p7"/>
          <p:cNvSpPr txBox="1">
            <a:spLocks noGrp="1"/>
          </p:cNvSpPr>
          <p:nvPr>
            <p:ph type="subTitle" idx="1"/>
          </p:nvPr>
        </p:nvSpPr>
        <p:spPr>
          <a:xfrm>
            <a:off x="719975" y="1263375"/>
            <a:ext cx="7704000" cy="4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13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116" name="Google Shape;116;p13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name="adj" fmla="val 2793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7" name="Google Shape;117;p13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118" name="Google Shape;118;p13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13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13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1" name="Google Shape;121;p13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2" name="Google Shape;122;p13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23" name="Google Shape;123;p13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3"/>
          <p:cNvSpPr txBox="1">
            <a:spLocks noGrp="1"/>
          </p:cNvSpPr>
          <p:nvPr>
            <p:ph type="subTitle" idx="1"/>
          </p:nvPr>
        </p:nvSpPr>
        <p:spPr>
          <a:xfrm>
            <a:off x="1276777" y="2273420"/>
            <a:ext cx="3144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3"/>
          <p:cNvSpPr txBox="1">
            <a:spLocks noGrp="1"/>
          </p:cNvSpPr>
          <p:nvPr>
            <p:ph type="subTitle" idx="2"/>
          </p:nvPr>
        </p:nvSpPr>
        <p:spPr>
          <a:xfrm>
            <a:off x="4947925" y="2273420"/>
            <a:ext cx="3144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3"/>
          <p:cNvSpPr txBox="1">
            <a:spLocks noGrp="1"/>
          </p:cNvSpPr>
          <p:nvPr>
            <p:ph type="subTitle" idx="3"/>
          </p:nvPr>
        </p:nvSpPr>
        <p:spPr>
          <a:xfrm>
            <a:off x="1276777" y="3969595"/>
            <a:ext cx="3144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3"/>
          <p:cNvSpPr txBox="1">
            <a:spLocks noGrp="1"/>
          </p:cNvSpPr>
          <p:nvPr>
            <p:ph type="subTitle" idx="4"/>
          </p:nvPr>
        </p:nvSpPr>
        <p:spPr>
          <a:xfrm>
            <a:off x="4947925" y="3969595"/>
            <a:ext cx="3144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3"/>
          <p:cNvSpPr txBox="1">
            <a:spLocks noGrp="1"/>
          </p:cNvSpPr>
          <p:nvPr>
            <p:ph type="title" idx="5" hasCustomPrompt="1"/>
          </p:nvPr>
        </p:nvSpPr>
        <p:spPr>
          <a:xfrm>
            <a:off x="1276775" y="1429475"/>
            <a:ext cx="954600" cy="470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9" name="Google Shape;129;p13"/>
          <p:cNvSpPr txBox="1">
            <a:spLocks noGrp="1"/>
          </p:cNvSpPr>
          <p:nvPr>
            <p:ph type="title" idx="6" hasCustomPrompt="1"/>
          </p:nvPr>
        </p:nvSpPr>
        <p:spPr>
          <a:xfrm>
            <a:off x="1276775" y="3125724"/>
            <a:ext cx="954600" cy="470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0" name="Google Shape;130;p13"/>
          <p:cNvSpPr txBox="1">
            <a:spLocks noGrp="1"/>
          </p:cNvSpPr>
          <p:nvPr>
            <p:ph type="title" idx="7" hasCustomPrompt="1"/>
          </p:nvPr>
        </p:nvSpPr>
        <p:spPr>
          <a:xfrm>
            <a:off x="4947925" y="1429475"/>
            <a:ext cx="954600" cy="470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1" name="Google Shape;131;p13"/>
          <p:cNvSpPr txBox="1">
            <a:spLocks noGrp="1"/>
          </p:cNvSpPr>
          <p:nvPr>
            <p:ph type="title" idx="8" hasCustomPrompt="1"/>
          </p:nvPr>
        </p:nvSpPr>
        <p:spPr>
          <a:xfrm>
            <a:off x="4947925" y="3125724"/>
            <a:ext cx="954600" cy="470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2" name="Google Shape;132;p13"/>
          <p:cNvSpPr txBox="1">
            <a:spLocks noGrp="1"/>
          </p:cNvSpPr>
          <p:nvPr>
            <p:ph type="subTitle" idx="9"/>
          </p:nvPr>
        </p:nvSpPr>
        <p:spPr>
          <a:xfrm>
            <a:off x="1276775" y="1900175"/>
            <a:ext cx="3144000" cy="44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3" name="Google Shape;133;p13"/>
          <p:cNvSpPr txBox="1">
            <a:spLocks noGrp="1"/>
          </p:cNvSpPr>
          <p:nvPr>
            <p:ph type="subTitle" idx="13"/>
          </p:nvPr>
        </p:nvSpPr>
        <p:spPr>
          <a:xfrm>
            <a:off x="4947926" y="1900175"/>
            <a:ext cx="3144000" cy="44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4" name="Google Shape;134;p13"/>
          <p:cNvSpPr txBox="1">
            <a:spLocks noGrp="1"/>
          </p:cNvSpPr>
          <p:nvPr>
            <p:ph type="subTitle" idx="14"/>
          </p:nvPr>
        </p:nvSpPr>
        <p:spPr>
          <a:xfrm>
            <a:off x="1276775" y="3596200"/>
            <a:ext cx="3144000" cy="44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5"/>
          </p:nvPr>
        </p:nvSpPr>
        <p:spPr>
          <a:xfrm>
            <a:off x="4947926" y="3596200"/>
            <a:ext cx="3144000" cy="44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ONE_COLUMN_TEXT_1_1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Google Shape;204;p20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205" name="Google Shape;205;p20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name="adj" fmla="val 2793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6" name="Google Shape;206;p20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207" name="Google Shape;207;p20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20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20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0" name="Google Shape;210;p20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11" name="Google Shape;211;p20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12" name="Google Shape;212;p20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20"/>
          <p:cNvSpPr txBox="1">
            <a:spLocks noGrp="1"/>
          </p:cNvSpPr>
          <p:nvPr>
            <p:ph type="subTitle" idx="1"/>
          </p:nvPr>
        </p:nvSpPr>
        <p:spPr>
          <a:xfrm>
            <a:off x="4572037" y="1472900"/>
            <a:ext cx="3428400" cy="19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20"/>
          <p:cNvSpPr txBox="1">
            <a:spLocks noGrp="1"/>
          </p:cNvSpPr>
          <p:nvPr>
            <p:ph type="subTitle" idx="2"/>
          </p:nvPr>
        </p:nvSpPr>
        <p:spPr>
          <a:xfrm>
            <a:off x="1143563" y="1472900"/>
            <a:ext cx="3428400" cy="19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2" name="Google Shape;332;p28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333" name="Google Shape;333;p28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name="adj" fmla="val 2793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4" name="Google Shape;334;p28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335" name="Google Shape;335;p28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28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28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38" name="Google Shape;338;p28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39" name="Google Shape;339;p28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40" name="Google Shape;340;p28"/>
          <p:cNvGrpSpPr/>
          <p:nvPr/>
        </p:nvGrpSpPr>
        <p:grpSpPr>
          <a:xfrm>
            <a:off x="713219" y="2269869"/>
            <a:ext cx="2305487" cy="3069098"/>
            <a:chOff x="4962625" y="539501"/>
            <a:chExt cx="3266487" cy="4348396"/>
          </a:xfrm>
        </p:grpSpPr>
        <p:sp>
          <p:nvSpPr>
            <p:cNvPr id="341" name="Google Shape;341;p28"/>
            <p:cNvSpPr/>
            <p:nvPr/>
          </p:nvSpPr>
          <p:spPr>
            <a:xfrm>
              <a:off x="5689271" y="788278"/>
              <a:ext cx="1476799" cy="1488827"/>
            </a:xfrm>
            <a:custGeom>
              <a:avLst/>
              <a:gdLst/>
              <a:ahLst/>
              <a:cxnLst/>
              <a:rect l="l" t="t" r="r" b="b"/>
              <a:pathLst>
                <a:path w="10804" h="10892" extrusionOk="0">
                  <a:moveTo>
                    <a:pt x="8359" y="1"/>
                  </a:moveTo>
                  <a:cubicBezTo>
                    <a:pt x="7473" y="1"/>
                    <a:pt x="6574" y="602"/>
                    <a:pt x="4834" y="666"/>
                  </a:cubicBezTo>
                  <a:cubicBezTo>
                    <a:pt x="2695" y="758"/>
                    <a:pt x="1807" y="1798"/>
                    <a:pt x="1230" y="2339"/>
                  </a:cubicBezTo>
                  <a:cubicBezTo>
                    <a:pt x="652" y="2879"/>
                    <a:pt x="1" y="3688"/>
                    <a:pt x="347" y="4649"/>
                  </a:cubicBezTo>
                  <a:cubicBezTo>
                    <a:pt x="675" y="5591"/>
                    <a:pt x="1673" y="6363"/>
                    <a:pt x="1983" y="7075"/>
                  </a:cubicBezTo>
                  <a:cubicBezTo>
                    <a:pt x="2293" y="7768"/>
                    <a:pt x="2002" y="8174"/>
                    <a:pt x="2002" y="8174"/>
                  </a:cubicBezTo>
                  <a:cubicBezTo>
                    <a:pt x="2002" y="8174"/>
                    <a:pt x="1768" y="8065"/>
                    <a:pt x="1474" y="8065"/>
                  </a:cubicBezTo>
                  <a:cubicBezTo>
                    <a:pt x="1228" y="8065"/>
                    <a:pt x="940" y="8142"/>
                    <a:pt x="712" y="8424"/>
                  </a:cubicBezTo>
                  <a:cubicBezTo>
                    <a:pt x="190" y="9038"/>
                    <a:pt x="537" y="9579"/>
                    <a:pt x="962" y="9731"/>
                  </a:cubicBezTo>
                  <a:cubicBezTo>
                    <a:pt x="1043" y="9762"/>
                    <a:pt x="1126" y="9774"/>
                    <a:pt x="1206" y="9774"/>
                  </a:cubicBezTo>
                  <a:cubicBezTo>
                    <a:pt x="1526" y="9774"/>
                    <a:pt x="1807" y="9579"/>
                    <a:pt x="1807" y="9579"/>
                  </a:cubicBezTo>
                  <a:lnTo>
                    <a:pt x="1807" y="9579"/>
                  </a:lnTo>
                  <a:cubicBezTo>
                    <a:pt x="1807" y="9579"/>
                    <a:pt x="1752" y="9999"/>
                    <a:pt x="2385" y="10078"/>
                  </a:cubicBezTo>
                  <a:cubicBezTo>
                    <a:pt x="2441" y="10086"/>
                    <a:pt x="2493" y="10090"/>
                    <a:pt x="2543" y="10090"/>
                  </a:cubicBezTo>
                  <a:cubicBezTo>
                    <a:pt x="3076" y="10090"/>
                    <a:pt x="3254" y="9653"/>
                    <a:pt x="3254" y="9653"/>
                  </a:cubicBezTo>
                  <a:cubicBezTo>
                    <a:pt x="3254" y="9653"/>
                    <a:pt x="3272" y="10808"/>
                    <a:pt x="5139" y="10887"/>
                  </a:cubicBezTo>
                  <a:cubicBezTo>
                    <a:pt x="5216" y="10890"/>
                    <a:pt x="5291" y="10891"/>
                    <a:pt x="5365" y="10891"/>
                  </a:cubicBezTo>
                  <a:cubicBezTo>
                    <a:pt x="7072" y="10891"/>
                    <a:pt x="8027" y="10060"/>
                    <a:pt x="8027" y="10060"/>
                  </a:cubicBezTo>
                  <a:cubicBezTo>
                    <a:pt x="8027" y="10060"/>
                    <a:pt x="8341" y="10278"/>
                    <a:pt x="8754" y="10278"/>
                  </a:cubicBezTo>
                  <a:cubicBezTo>
                    <a:pt x="8901" y="10278"/>
                    <a:pt x="9061" y="10250"/>
                    <a:pt x="9223" y="10175"/>
                  </a:cubicBezTo>
                  <a:cubicBezTo>
                    <a:pt x="9838" y="9884"/>
                    <a:pt x="9589" y="8807"/>
                    <a:pt x="9589" y="8807"/>
                  </a:cubicBezTo>
                  <a:lnTo>
                    <a:pt x="9589" y="8807"/>
                  </a:lnTo>
                  <a:cubicBezTo>
                    <a:pt x="9589" y="8807"/>
                    <a:pt x="9625" y="8812"/>
                    <a:pt x="9686" y="8812"/>
                  </a:cubicBezTo>
                  <a:cubicBezTo>
                    <a:pt x="9928" y="8812"/>
                    <a:pt x="10547" y="8738"/>
                    <a:pt x="10684" y="7999"/>
                  </a:cubicBezTo>
                  <a:cubicBezTo>
                    <a:pt x="10804" y="7379"/>
                    <a:pt x="10380" y="6975"/>
                    <a:pt x="9910" y="6975"/>
                  </a:cubicBezTo>
                  <a:cubicBezTo>
                    <a:pt x="9693" y="6975"/>
                    <a:pt x="9467" y="7061"/>
                    <a:pt x="9279" y="7250"/>
                  </a:cubicBezTo>
                  <a:cubicBezTo>
                    <a:pt x="9279" y="7250"/>
                    <a:pt x="8992" y="5323"/>
                    <a:pt x="8992" y="4727"/>
                  </a:cubicBezTo>
                  <a:cubicBezTo>
                    <a:pt x="8992" y="4108"/>
                    <a:pt x="9011" y="3900"/>
                    <a:pt x="9011" y="3900"/>
                  </a:cubicBezTo>
                  <a:cubicBezTo>
                    <a:pt x="9011" y="3900"/>
                    <a:pt x="9242" y="3725"/>
                    <a:pt x="9838" y="3554"/>
                  </a:cubicBezTo>
                  <a:cubicBezTo>
                    <a:pt x="10453" y="3360"/>
                    <a:pt x="10610" y="2879"/>
                    <a:pt x="10550" y="2205"/>
                  </a:cubicBezTo>
                  <a:cubicBezTo>
                    <a:pt x="10513" y="1530"/>
                    <a:pt x="10106" y="490"/>
                    <a:pt x="8969" y="107"/>
                  </a:cubicBezTo>
                  <a:cubicBezTo>
                    <a:pt x="8760" y="32"/>
                    <a:pt x="8560" y="1"/>
                    <a:pt x="8359" y="1"/>
                  </a:cubicBezTo>
                  <a:close/>
                </a:path>
              </a:pathLst>
            </a:custGeom>
            <a:solidFill>
              <a:srgbClr val="FF9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8"/>
            <p:cNvSpPr/>
            <p:nvPr/>
          </p:nvSpPr>
          <p:spPr>
            <a:xfrm>
              <a:off x="5705127" y="780486"/>
              <a:ext cx="1462856" cy="1501676"/>
            </a:xfrm>
            <a:custGeom>
              <a:avLst/>
              <a:gdLst/>
              <a:ahLst/>
              <a:cxnLst/>
              <a:rect l="l" t="t" r="r" b="b"/>
              <a:pathLst>
                <a:path w="10702" h="10986" extrusionOk="0">
                  <a:moveTo>
                    <a:pt x="8295" y="105"/>
                  </a:moveTo>
                  <a:cubicBezTo>
                    <a:pt x="8475" y="105"/>
                    <a:pt x="8651" y="134"/>
                    <a:pt x="8835" y="201"/>
                  </a:cubicBezTo>
                  <a:cubicBezTo>
                    <a:pt x="9953" y="584"/>
                    <a:pt x="10355" y="1624"/>
                    <a:pt x="10397" y="2262"/>
                  </a:cubicBezTo>
                  <a:cubicBezTo>
                    <a:pt x="10415" y="2590"/>
                    <a:pt x="10378" y="2876"/>
                    <a:pt x="10281" y="3089"/>
                  </a:cubicBezTo>
                  <a:cubicBezTo>
                    <a:pt x="10184" y="3320"/>
                    <a:pt x="10008" y="3472"/>
                    <a:pt x="9722" y="3551"/>
                  </a:cubicBezTo>
                  <a:cubicBezTo>
                    <a:pt x="9107" y="3745"/>
                    <a:pt x="8853" y="3916"/>
                    <a:pt x="8853" y="3916"/>
                  </a:cubicBezTo>
                  <a:lnTo>
                    <a:pt x="8835" y="3934"/>
                  </a:lnTo>
                  <a:lnTo>
                    <a:pt x="8835" y="3957"/>
                  </a:lnTo>
                  <a:lnTo>
                    <a:pt x="8835" y="4784"/>
                  </a:lnTo>
                  <a:cubicBezTo>
                    <a:pt x="8835" y="5089"/>
                    <a:pt x="8895" y="5727"/>
                    <a:pt x="8969" y="6268"/>
                  </a:cubicBezTo>
                  <a:cubicBezTo>
                    <a:pt x="9047" y="6822"/>
                    <a:pt x="9126" y="7307"/>
                    <a:pt x="9126" y="7307"/>
                  </a:cubicBezTo>
                  <a:lnTo>
                    <a:pt x="9144" y="7400"/>
                  </a:lnTo>
                  <a:lnTo>
                    <a:pt x="9200" y="7344"/>
                  </a:lnTo>
                  <a:cubicBezTo>
                    <a:pt x="9381" y="7163"/>
                    <a:pt x="9591" y="7080"/>
                    <a:pt x="9788" y="7080"/>
                  </a:cubicBezTo>
                  <a:cubicBezTo>
                    <a:pt x="9908" y="7080"/>
                    <a:pt x="10023" y="7111"/>
                    <a:pt x="10124" y="7169"/>
                  </a:cubicBezTo>
                  <a:cubicBezTo>
                    <a:pt x="10415" y="7307"/>
                    <a:pt x="10609" y="7612"/>
                    <a:pt x="10531" y="8056"/>
                  </a:cubicBezTo>
                  <a:cubicBezTo>
                    <a:pt x="10434" y="8499"/>
                    <a:pt x="10184" y="8670"/>
                    <a:pt x="9935" y="8767"/>
                  </a:cubicBezTo>
                  <a:cubicBezTo>
                    <a:pt x="9777" y="8821"/>
                    <a:pt x="9620" y="8829"/>
                    <a:pt x="9536" y="8829"/>
                  </a:cubicBezTo>
                  <a:cubicBezTo>
                    <a:pt x="9496" y="8829"/>
                    <a:pt x="9473" y="8827"/>
                    <a:pt x="9473" y="8827"/>
                  </a:cubicBezTo>
                  <a:lnTo>
                    <a:pt x="9412" y="8809"/>
                  </a:lnTo>
                  <a:lnTo>
                    <a:pt x="9412" y="8883"/>
                  </a:lnTo>
                  <a:cubicBezTo>
                    <a:pt x="9412" y="8883"/>
                    <a:pt x="9473" y="9155"/>
                    <a:pt x="9473" y="9442"/>
                  </a:cubicBezTo>
                  <a:cubicBezTo>
                    <a:pt x="9454" y="9594"/>
                    <a:pt x="9431" y="9752"/>
                    <a:pt x="9375" y="9886"/>
                  </a:cubicBezTo>
                  <a:cubicBezTo>
                    <a:pt x="9315" y="10001"/>
                    <a:pt x="9223" y="10117"/>
                    <a:pt x="9084" y="10172"/>
                  </a:cubicBezTo>
                  <a:cubicBezTo>
                    <a:pt x="8920" y="10252"/>
                    <a:pt x="8759" y="10281"/>
                    <a:pt x="8612" y="10281"/>
                  </a:cubicBezTo>
                  <a:cubicBezTo>
                    <a:pt x="8223" y="10281"/>
                    <a:pt x="7929" y="10080"/>
                    <a:pt x="7929" y="10080"/>
                  </a:cubicBezTo>
                  <a:lnTo>
                    <a:pt x="7911" y="10056"/>
                  </a:lnTo>
                  <a:lnTo>
                    <a:pt x="7874" y="10080"/>
                  </a:lnTo>
                  <a:cubicBezTo>
                    <a:pt x="7874" y="10080"/>
                    <a:pt x="6933" y="10893"/>
                    <a:pt x="5240" y="10893"/>
                  </a:cubicBezTo>
                  <a:cubicBezTo>
                    <a:pt x="5169" y="10893"/>
                    <a:pt x="5096" y="10891"/>
                    <a:pt x="5023" y="10888"/>
                  </a:cubicBezTo>
                  <a:cubicBezTo>
                    <a:pt x="4099" y="10847"/>
                    <a:pt x="3655" y="10542"/>
                    <a:pt x="3424" y="10269"/>
                  </a:cubicBezTo>
                  <a:cubicBezTo>
                    <a:pt x="3193" y="9983"/>
                    <a:pt x="3175" y="9710"/>
                    <a:pt x="3175" y="9710"/>
                  </a:cubicBezTo>
                  <a:lnTo>
                    <a:pt x="3078" y="9691"/>
                  </a:lnTo>
                  <a:cubicBezTo>
                    <a:pt x="3078" y="9691"/>
                    <a:pt x="3041" y="9807"/>
                    <a:pt x="2907" y="9922"/>
                  </a:cubicBezTo>
                  <a:cubicBezTo>
                    <a:pt x="2806" y="10007"/>
                    <a:pt x="2647" y="10105"/>
                    <a:pt x="2406" y="10105"/>
                  </a:cubicBezTo>
                  <a:cubicBezTo>
                    <a:pt x="2370" y="10105"/>
                    <a:pt x="2332" y="10103"/>
                    <a:pt x="2292" y="10098"/>
                  </a:cubicBezTo>
                  <a:cubicBezTo>
                    <a:pt x="1964" y="10038"/>
                    <a:pt x="1849" y="9922"/>
                    <a:pt x="1788" y="9825"/>
                  </a:cubicBezTo>
                  <a:cubicBezTo>
                    <a:pt x="1733" y="9733"/>
                    <a:pt x="1752" y="9636"/>
                    <a:pt x="1752" y="9636"/>
                  </a:cubicBezTo>
                  <a:lnTo>
                    <a:pt x="1752" y="9520"/>
                  </a:lnTo>
                  <a:lnTo>
                    <a:pt x="1654" y="9576"/>
                  </a:lnTo>
                  <a:cubicBezTo>
                    <a:pt x="1654" y="9576"/>
                    <a:pt x="1389" y="9768"/>
                    <a:pt x="1081" y="9768"/>
                  </a:cubicBezTo>
                  <a:cubicBezTo>
                    <a:pt x="1010" y="9768"/>
                    <a:pt x="937" y="9758"/>
                    <a:pt x="864" y="9733"/>
                  </a:cubicBezTo>
                  <a:cubicBezTo>
                    <a:pt x="652" y="9673"/>
                    <a:pt x="481" y="9502"/>
                    <a:pt x="421" y="9289"/>
                  </a:cubicBezTo>
                  <a:cubicBezTo>
                    <a:pt x="347" y="9077"/>
                    <a:pt x="384" y="8809"/>
                    <a:pt x="633" y="8518"/>
                  </a:cubicBezTo>
                  <a:cubicBezTo>
                    <a:pt x="839" y="8242"/>
                    <a:pt x="1107" y="8168"/>
                    <a:pt x="1339" y="8168"/>
                  </a:cubicBezTo>
                  <a:cubicBezTo>
                    <a:pt x="1368" y="8168"/>
                    <a:pt x="1396" y="8169"/>
                    <a:pt x="1423" y="8171"/>
                  </a:cubicBezTo>
                  <a:cubicBezTo>
                    <a:pt x="1673" y="8190"/>
                    <a:pt x="1867" y="8287"/>
                    <a:pt x="1867" y="8287"/>
                  </a:cubicBezTo>
                  <a:lnTo>
                    <a:pt x="1904" y="8305"/>
                  </a:lnTo>
                  <a:lnTo>
                    <a:pt x="1922" y="8268"/>
                  </a:lnTo>
                  <a:cubicBezTo>
                    <a:pt x="1922" y="8268"/>
                    <a:pt x="2001" y="8153"/>
                    <a:pt x="2038" y="7959"/>
                  </a:cubicBezTo>
                  <a:cubicBezTo>
                    <a:pt x="2080" y="7746"/>
                    <a:pt x="2061" y="7460"/>
                    <a:pt x="1904" y="7113"/>
                  </a:cubicBezTo>
                  <a:cubicBezTo>
                    <a:pt x="1752" y="6748"/>
                    <a:pt x="1423" y="6383"/>
                    <a:pt x="1095" y="5977"/>
                  </a:cubicBezTo>
                  <a:cubicBezTo>
                    <a:pt x="767" y="5575"/>
                    <a:pt x="444" y="5149"/>
                    <a:pt x="268" y="4687"/>
                  </a:cubicBezTo>
                  <a:cubicBezTo>
                    <a:pt x="116" y="4225"/>
                    <a:pt x="171" y="3800"/>
                    <a:pt x="365" y="3417"/>
                  </a:cubicBezTo>
                  <a:cubicBezTo>
                    <a:pt x="559" y="3052"/>
                    <a:pt x="864" y="2705"/>
                    <a:pt x="1155" y="2433"/>
                  </a:cubicBezTo>
                  <a:cubicBezTo>
                    <a:pt x="1733" y="1897"/>
                    <a:pt x="2597" y="857"/>
                    <a:pt x="4736" y="778"/>
                  </a:cubicBezTo>
                  <a:cubicBezTo>
                    <a:pt x="5795" y="741"/>
                    <a:pt x="6566" y="492"/>
                    <a:pt x="7181" y="316"/>
                  </a:cubicBezTo>
                  <a:cubicBezTo>
                    <a:pt x="7490" y="219"/>
                    <a:pt x="7777" y="145"/>
                    <a:pt x="8045" y="122"/>
                  </a:cubicBezTo>
                  <a:cubicBezTo>
                    <a:pt x="8130" y="111"/>
                    <a:pt x="8213" y="105"/>
                    <a:pt x="8295" y="105"/>
                  </a:cubicBezTo>
                  <a:close/>
                  <a:moveTo>
                    <a:pt x="8217" y="0"/>
                  </a:moveTo>
                  <a:cubicBezTo>
                    <a:pt x="8154" y="0"/>
                    <a:pt x="8091" y="3"/>
                    <a:pt x="8026" y="7"/>
                  </a:cubicBezTo>
                  <a:cubicBezTo>
                    <a:pt x="7758" y="48"/>
                    <a:pt x="7467" y="122"/>
                    <a:pt x="7162" y="219"/>
                  </a:cubicBezTo>
                  <a:cubicBezTo>
                    <a:pt x="6525" y="395"/>
                    <a:pt x="5776" y="626"/>
                    <a:pt x="4718" y="681"/>
                  </a:cubicBezTo>
                  <a:cubicBezTo>
                    <a:pt x="2560" y="760"/>
                    <a:pt x="1654" y="1818"/>
                    <a:pt x="1077" y="2359"/>
                  </a:cubicBezTo>
                  <a:cubicBezTo>
                    <a:pt x="790" y="2627"/>
                    <a:pt x="481" y="2973"/>
                    <a:pt x="268" y="3380"/>
                  </a:cubicBezTo>
                  <a:cubicBezTo>
                    <a:pt x="74" y="3782"/>
                    <a:pt x="0" y="4225"/>
                    <a:pt x="171" y="4724"/>
                  </a:cubicBezTo>
                  <a:cubicBezTo>
                    <a:pt x="347" y="5205"/>
                    <a:pt x="693" y="5648"/>
                    <a:pt x="1021" y="6037"/>
                  </a:cubicBezTo>
                  <a:cubicBezTo>
                    <a:pt x="1345" y="6439"/>
                    <a:pt x="1654" y="6804"/>
                    <a:pt x="1807" y="7150"/>
                  </a:cubicBezTo>
                  <a:cubicBezTo>
                    <a:pt x="1964" y="7497"/>
                    <a:pt x="1964" y="7746"/>
                    <a:pt x="1946" y="7940"/>
                  </a:cubicBezTo>
                  <a:cubicBezTo>
                    <a:pt x="1904" y="8093"/>
                    <a:pt x="1867" y="8153"/>
                    <a:pt x="1849" y="8171"/>
                  </a:cubicBezTo>
                  <a:cubicBezTo>
                    <a:pt x="1807" y="8153"/>
                    <a:pt x="1673" y="8093"/>
                    <a:pt x="1423" y="8074"/>
                  </a:cubicBezTo>
                  <a:cubicBezTo>
                    <a:pt x="1395" y="8072"/>
                    <a:pt x="1366" y="8071"/>
                    <a:pt x="1337" y="8071"/>
                  </a:cubicBezTo>
                  <a:cubicBezTo>
                    <a:pt x="1084" y="8071"/>
                    <a:pt x="780" y="8150"/>
                    <a:pt x="536" y="8439"/>
                  </a:cubicBezTo>
                  <a:cubicBezTo>
                    <a:pt x="287" y="8767"/>
                    <a:pt x="231" y="9077"/>
                    <a:pt x="305" y="9326"/>
                  </a:cubicBezTo>
                  <a:cubicBezTo>
                    <a:pt x="402" y="9576"/>
                    <a:pt x="596" y="9752"/>
                    <a:pt x="827" y="9849"/>
                  </a:cubicBezTo>
                  <a:cubicBezTo>
                    <a:pt x="911" y="9878"/>
                    <a:pt x="994" y="9890"/>
                    <a:pt x="1074" y="9890"/>
                  </a:cubicBezTo>
                  <a:cubicBezTo>
                    <a:pt x="1357" y="9890"/>
                    <a:pt x="1593" y="9738"/>
                    <a:pt x="1654" y="9691"/>
                  </a:cubicBezTo>
                  <a:cubicBezTo>
                    <a:pt x="1654" y="9752"/>
                    <a:pt x="1654" y="9788"/>
                    <a:pt x="1691" y="9886"/>
                  </a:cubicBezTo>
                  <a:cubicBezTo>
                    <a:pt x="1770" y="10001"/>
                    <a:pt x="1946" y="10154"/>
                    <a:pt x="2269" y="10195"/>
                  </a:cubicBezTo>
                  <a:cubicBezTo>
                    <a:pt x="2312" y="10200"/>
                    <a:pt x="2352" y="10202"/>
                    <a:pt x="2392" y="10202"/>
                  </a:cubicBezTo>
                  <a:cubicBezTo>
                    <a:pt x="2656" y="10202"/>
                    <a:pt x="2848" y="10102"/>
                    <a:pt x="2985" y="10001"/>
                  </a:cubicBezTo>
                  <a:cubicBezTo>
                    <a:pt x="3059" y="9922"/>
                    <a:pt x="3078" y="9886"/>
                    <a:pt x="3101" y="9825"/>
                  </a:cubicBezTo>
                  <a:cubicBezTo>
                    <a:pt x="3119" y="9941"/>
                    <a:pt x="3175" y="10117"/>
                    <a:pt x="3332" y="10329"/>
                  </a:cubicBezTo>
                  <a:cubicBezTo>
                    <a:pt x="3581" y="10634"/>
                    <a:pt x="4080" y="10944"/>
                    <a:pt x="5004" y="10981"/>
                  </a:cubicBezTo>
                  <a:cubicBezTo>
                    <a:pt x="5086" y="10984"/>
                    <a:pt x="5167" y="10986"/>
                    <a:pt x="5245" y="10986"/>
                  </a:cubicBezTo>
                  <a:cubicBezTo>
                    <a:pt x="6941" y="10986"/>
                    <a:pt x="7875" y="10212"/>
                    <a:pt x="7911" y="10172"/>
                  </a:cubicBezTo>
                  <a:cubicBezTo>
                    <a:pt x="7940" y="10201"/>
                    <a:pt x="8228" y="10384"/>
                    <a:pt x="8613" y="10384"/>
                  </a:cubicBezTo>
                  <a:cubicBezTo>
                    <a:pt x="8771" y="10384"/>
                    <a:pt x="8946" y="10354"/>
                    <a:pt x="9126" y="10269"/>
                  </a:cubicBezTo>
                  <a:cubicBezTo>
                    <a:pt x="9297" y="10195"/>
                    <a:pt x="9394" y="10080"/>
                    <a:pt x="9473" y="9922"/>
                  </a:cubicBezTo>
                  <a:cubicBezTo>
                    <a:pt x="9528" y="9770"/>
                    <a:pt x="9570" y="9594"/>
                    <a:pt x="9570" y="9442"/>
                  </a:cubicBezTo>
                  <a:cubicBezTo>
                    <a:pt x="9588" y="9174"/>
                    <a:pt x="9528" y="8961"/>
                    <a:pt x="9528" y="8924"/>
                  </a:cubicBezTo>
                  <a:cubicBezTo>
                    <a:pt x="9541" y="8924"/>
                    <a:pt x="9568" y="8926"/>
                    <a:pt x="9605" y="8926"/>
                  </a:cubicBezTo>
                  <a:cubicBezTo>
                    <a:pt x="9685" y="8926"/>
                    <a:pt x="9814" y="8918"/>
                    <a:pt x="9972" y="8864"/>
                  </a:cubicBezTo>
                  <a:cubicBezTo>
                    <a:pt x="10240" y="8767"/>
                    <a:pt x="10531" y="8536"/>
                    <a:pt x="10628" y="8074"/>
                  </a:cubicBezTo>
                  <a:cubicBezTo>
                    <a:pt x="10702" y="7594"/>
                    <a:pt x="10494" y="7229"/>
                    <a:pt x="10184" y="7076"/>
                  </a:cubicBezTo>
                  <a:cubicBezTo>
                    <a:pt x="10076" y="7018"/>
                    <a:pt x="9956" y="6990"/>
                    <a:pt x="9832" y="6990"/>
                  </a:cubicBezTo>
                  <a:cubicBezTo>
                    <a:pt x="9622" y="6990"/>
                    <a:pt x="9403" y="7072"/>
                    <a:pt x="9223" y="7229"/>
                  </a:cubicBezTo>
                  <a:cubicBezTo>
                    <a:pt x="9200" y="7169"/>
                    <a:pt x="9144" y="6785"/>
                    <a:pt x="9084" y="6268"/>
                  </a:cubicBezTo>
                  <a:cubicBezTo>
                    <a:pt x="9010" y="5709"/>
                    <a:pt x="8932" y="5071"/>
                    <a:pt x="8932" y="4784"/>
                  </a:cubicBezTo>
                  <a:cubicBezTo>
                    <a:pt x="8932" y="4188"/>
                    <a:pt x="8950" y="4013"/>
                    <a:pt x="8950" y="3994"/>
                  </a:cubicBezTo>
                  <a:cubicBezTo>
                    <a:pt x="8950" y="3994"/>
                    <a:pt x="9144" y="3842"/>
                    <a:pt x="9740" y="3666"/>
                  </a:cubicBezTo>
                  <a:cubicBezTo>
                    <a:pt x="10050" y="3569"/>
                    <a:pt x="10263" y="3380"/>
                    <a:pt x="10378" y="3149"/>
                  </a:cubicBezTo>
                  <a:cubicBezTo>
                    <a:pt x="10494" y="2895"/>
                    <a:pt x="10512" y="2590"/>
                    <a:pt x="10494" y="2262"/>
                  </a:cubicBezTo>
                  <a:cubicBezTo>
                    <a:pt x="10452" y="1569"/>
                    <a:pt x="10032" y="510"/>
                    <a:pt x="8876" y="104"/>
                  </a:cubicBezTo>
                  <a:cubicBezTo>
                    <a:pt x="8650" y="28"/>
                    <a:pt x="8438" y="0"/>
                    <a:pt x="8217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8"/>
            <p:cNvSpPr/>
            <p:nvPr/>
          </p:nvSpPr>
          <p:spPr>
            <a:xfrm>
              <a:off x="6841981" y="2138919"/>
              <a:ext cx="394897" cy="942751"/>
            </a:xfrm>
            <a:custGeom>
              <a:avLst/>
              <a:gdLst/>
              <a:ahLst/>
              <a:cxnLst/>
              <a:rect l="l" t="t" r="r" b="b"/>
              <a:pathLst>
                <a:path w="2889" h="6897" extrusionOk="0">
                  <a:moveTo>
                    <a:pt x="64" y="0"/>
                  </a:moveTo>
                  <a:cubicBezTo>
                    <a:pt x="43" y="0"/>
                    <a:pt x="21" y="1"/>
                    <a:pt x="0" y="3"/>
                  </a:cubicBezTo>
                  <a:cubicBezTo>
                    <a:pt x="0" y="3"/>
                    <a:pt x="171" y="562"/>
                    <a:pt x="171" y="927"/>
                  </a:cubicBezTo>
                  <a:cubicBezTo>
                    <a:pt x="171" y="1297"/>
                    <a:pt x="268" y="1717"/>
                    <a:pt x="250" y="2198"/>
                  </a:cubicBezTo>
                  <a:cubicBezTo>
                    <a:pt x="231" y="2683"/>
                    <a:pt x="347" y="4453"/>
                    <a:pt x="444" y="5146"/>
                  </a:cubicBezTo>
                  <a:cubicBezTo>
                    <a:pt x="536" y="5839"/>
                    <a:pt x="1271" y="6897"/>
                    <a:pt x="1271" y="6897"/>
                  </a:cubicBezTo>
                  <a:cubicBezTo>
                    <a:pt x="1271" y="6897"/>
                    <a:pt x="2269" y="6878"/>
                    <a:pt x="2579" y="6398"/>
                  </a:cubicBezTo>
                  <a:cubicBezTo>
                    <a:pt x="2888" y="5917"/>
                    <a:pt x="2713" y="5432"/>
                    <a:pt x="2463" y="4799"/>
                  </a:cubicBezTo>
                  <a:cubicBezTo>
                    <a:pt x="2214" y="4143"/>
                    <a:pt x="1229" y="1066"/>
                    <a:pt x="1156" y="696"/>
                  </a:cubicBezTo>
                  <a:cubicBezTo>
                    <a:pt x="1081" y="348"/>
                    <a:pt x="502" y="0"/>
                    <a:pt x="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8"/>
            <p:cNvSpPr/>
            <p:nvPr/>
          </p:nvSpPr>
          <p:spPr>
            <a:xfrm>
              <a:off x="6833780" y="2131401"/>
              <a:ext cx="392300" cy="958470"/>
            </a:xfrm>
            <a:custGeom>
              <a:avLst/>
              <a:gdLst/>
              <a:ahLst/>
              <a:cxnLst/>
              <a:rect l="l" t="t" r="r" b="b"/>
              <a:pathLst>
                <a:path w="2870" h="7012" extrusionOk="0">
                  <a:moveTo>
                    <a:pt x="134" y="137"/>
                  </a:moveTo>
                  <a:cubicBezTo>
                    <a:pt x="328" y="137"/>
                    <a:pt x="559" y="197"/>
                    <a:pt x="753" y="312"/>
                  </a:cubicBezTo>
                  <a:cubicBezTo>
                    <a:pt x="966" y="428"/>
                    <a:pt x="1137" y="617"/>
                    <a:pt x="1155" y="774"/>
                  </a:cubicBezTo>
                  <a:cubicBezTo>
                    <a:pt x="1197" y="867"/>
                    <a:pt x="1252" y="1121"/>
                    <a:pt x="1368" y="1486"/>
                  </a:cubicBezTo>
                  <a:cubicBezTo>
                    <a:pt x="1465" y="1832"/>
                    <a:pt x="1617" y="2253"/>
                    <a:pt x="1751" y="2715"/>
                  </a:cubicBezTo>
                  <a:cubicBezTo>
                    <a:pt x="2043" y="3602"/>
                    <a:pt x="2329" y="4545"/>
                    <a:pt x="2468" y="4873"/>
                  </a:cubicBezTo>
                  <a:cubicBezTo>
                    <a:pt x="2602" y="5201"/>
                    <a:pt x="2699" y="5469"/>
                    <a:pt x="2736" y="5718"/>
                  </a:cubicBezTo>
                  <a:cubicBezTo>
                    <a:pt x="2773" y="5972"/>
                    <a:pt x="2736" y="6180"/>
                    <a:pt x="2602" y="6434"/>
                  </a:cubicBezTo>
                  <a:cubicBezTo>
                    <a:pt x="2445" y="6642"/>
                    <a:pt x="2140" y="6781"/>
                    <a:pt x="1849" y="6836"/>
                  </a:cubicBezTo>
                  <a:cubicBezTo>
                    <a:pt x="1581" y="6896"/>
                    <a:pt x="1386" y="6896"/>
                    <a:pt x="1349" y="6896"/>
                  </a:cubicBezTo>
                  <a:cubicBezTo>
                    <a:pt x="1349" y="6873"/>
                    <a:pt x="1174" y="6642"/>
                    <a:pt x="1003" y="6319"/>
                  </a:cubicBezTo>
                  <a:cubicBezTo>
                    <a:pt x="809" y="5972"/>
                    <a:pt x="596" y="5529"/>
                    <a:pt x="559" y="5201"/>
                  </a:cubicBezTo>
                  <a:cubicBezTo>
                    <a:pt x="462" y="4508"/>
                    <a:pt x="347" y="2715"/>
                    <a:pt x="365" y="2253"/>
                  </a:cubicBezTo>
                  <a:cubicBezTo>
                    <a:pt x="388" y="1754"/>
                    <a:pt x="291" y="1352"/>
                    <a:pt x="291" y="982"/>
                  </a:cubicBezTo>
                  <a:cubicBezTo>
                    <a:pt x="291" y="636"/>
                    <a:pt x="157" y="215"/>
                    <a:pt x="134" y="137"/>
                  </a:cubicBezTo>
                  <a:close/>
                  <a:moveTo>
                    <a:pt x="122" y="0"/>
                  </a:moveTo>
                  <a:cubicBezTo>
                    <a:pt x="102" y="0"/>
                    <a:pt x="81" y="1"/>
                    <a:pt x="60" y="3"/>
                  </a:cubicBezTo>
                  <a:lnTo>
                    <a:pt x="0" y="21"/>
                  </a:lnTo>
                  <a:lnTo>
                    <a:pt x="19" y="81"/>
                  </a:lnTo>
                  <a:cubicBezTo>
                    <a:pt x="19" y="81"/>
                    <a:pt x="194" y="617"/>
                    <a:pt x="176" y="982"/>
                  </a:cubicBezTo>
                  <a:cubicBezTo>
                    <a:pt x="176" y="1370"/>
                    <a:pt x="273" y="1772"/>
                    <a:pt x="250" y="2253"/>
                  </a:cubicBezTo>
                  <a:cubicBezTo>
                    <a:pt x="231" y="2738"/>
                    <a:pt x="347" y="4508"/>
                    <a:pt x="462" y="5201"/>
                  </a:cubicBezTo>
                  <a:cubicBezTo>
                    <a:pt x="504" y="5566"/>
                    <a:pt x="712" y="6009"/>
                    <a:pt x="906" y="6356"/>
                  </a:cubicBezTo>
                  <a:cubicBezTo>
                    <a:pt x="1100" y="6721"/>
                    <a:pt x="1289" y="6989"/>
                    <a:pt x="1289" y="6989"/>
                  </a:cubicBezTo>
                  <a:lnTo>
                    <a:pt x="1289" y="7012"/>
                  </a:lnTo>
                  <a:lnTo>
                    <a:pt x="1331" y="7012"/>
                  </a:lnTo>
                  <a:cubicBezTo>
                    <a:pt x="1331" y="7012"/>
                    <a:pt x="1581" y="7012"/>
                    <a:pt x="1867" y="6933"/>
                  </a:cubicBezTo>
                  <a:cubicBezTo>
                    <a:pt x="2177" y="6873"/>
                    <a:pt x="2505" y="6739"/>
                    <a:pt x="2676" y="6471"/>
                  </a:cubicBezTo>
                  <a:cubicBezTo>
                    <a:pt x="2833" y="6222"/>
                    <a:pt x="2870" y="5972"/>
                    <a:pt x="2833" y="5700"/>
                  </a:cubicBezTo>
                  <a:cubicBezTo>
                    <a:pt x="2791" y="5432"/>
                    <a:pt x="2699" y="5164"/>
                    <a:pt x="2560" y="4836"/>
                  </a:cubicBezTo>
                  <a:cubicBezTo>
                    <a:pt x="2445" y="4508"/>
                    <a:pt x="2140" y="3583"/>
                    <a:pt x="1849" y="2678"/>
                  </a:cubicBezTo>
                  <a:cubicBezTo>
                    <a:pt x="1715" y="2234"/>
                    <a:pt x="1581" y="1791"/>
                    <a:pt x="1465" y="1444"/>
                  </a:cubicBezTo>
                  <a:cubicBezTo>
                    <a:pt x="1368" y="1098"/>
                    <a:pt x="1289" y="830"/>
                    <a:pt x="1271" y="751"/>
                  </a:cubicBezTo>
                  <a:cubicBezTo>
                    <a:pt x="1216" y="543"/>
                    <a:pt x="1040" y="349"/>
                    <a:pt x="809" y="215"/>
                  </a:cubicBezTo>
                  <a:cubicBezTo>
                    <a:pt x="597" y="92"/>
                    <a:pt x="354" y="0"/>
                    <a:pt x="122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8"/>
            <p:cNvSpPr/>
            <p:nvPr/>
          </p:nvSpPr>
          <p:spPr>
            <a:xfrm>
              <a:off x="7031434" y="2479005"/>
              <a:ext cx="550314" cy="764097"/>
            </a:xfrm>
            <a:custGeom>
              <a:avLst/>
              <a:gdLst/>
              <a:ahLst/>
              <a:cxnLst/>
              <a:rect l="l" t="t" r="r" b="b"/>
              <a:pathLst>
                <a:path w="4026" h="5590" extrusionOk="0">
                  <a:moveTo>
                    <a:pt x="1059" y="1"/>
                  </a:moveTo>
                  <a:cubicBezTo>
                    <a:pt x="1059" y="1"/>
                    <a:pt x="962" y="195"/>
                    <a:pt x="925" y="329"/>
                  </a:cubicBezTo>
                  <a:cubicBezTo>
                    <a:pt x="883" y="481"/>
                    <a:pt x="712" y="541"/>
                    <a:pt x="500" y="791"/>
                  </a:cubicBezTo>
                  <a:cubicBezTo>
                    <a:pt x="287" y="1059"/>
                    <a:pt x="421" y="1174"/>
                    <a:pt x="421" y="1618"/>
                  </a:cubicBezTo>
                  <a:cubicBezTo>
                    <a:pt x="421" y="2080"/>
                    <a:pt x="403" y="1983"/>
                    <a:pt x="269" y="2311"/>
                  </a:cubicBezTo>
                  <a:cubicBezTo>
                    <a:pt x="135" y="2658"/>
                    <a:pt x="1" y="3120"/>
                    <a:pt x="116" y="3947"/>
                  </a:cubicBezTo>
                  <a:cubicBezTo>
                    <a:pt x="190" y="4603"/>
                    <a:pt x="597" y="5430"/>
                    <a:pt x="1387" y="5564"/>
                  </a:cubicBezTo>
                  <a:cubicBezTo>
                    <a:pt x="1490" y="5581"/>
                    <a:pt x="1597" y="5589"/>
                    <a:pt x="1706" y="5589"/>
                  </a:cubicBezTo>
                  <a:cubicBezTo>
                    <a:pt x="2451" y="5589"/>
                    <a:pt x="3278" y="5211"/>
                    <a:pt x="3447" y="4755"/>
                  </a:cubicBezTo>
                  <a:cubicBezTo>
                    <a:pt x="3618" y="4238"/>
                    <a:pt x="3350" y="3466"/>
                    <a:pt x="3350" y="3466"/>
                  </a:cubicBezTo>
                  <a:cubicBezTo>
                    <a:pt x="3350" y="3466"/>
                    <a:pt x="3715" y="2889"/>
                    <a:pt x="3868" y="2505"/>
                  </a:cubicBezTo>
                  <a:cubicBezTo>
                    <a:pt x="4025" y="2136"/>
                    <a:pt x="3813" y="1928"/>
                    <a:pt x="3581" y="1369"/>
                  </a:cubicBezTo>
                  <a:cubicBezTo>
                    <a:pt x="3369" y="809"/>
                    <a:pt x="3540" y="694"/>
                    <a:pt x="3540" y="694"/>
                  </a:cubicBezTo>
                  <a:lnTo>
                    <a:pt x="10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8"/>
            <p:cNvSpPr/>
            <p:nvPr/>
          </p:nvSpPr>
          <p:spPr>
            <a:xfrm>
              <a:off x="7023233" y="2468343"/>
              <a:ext cx="552774" cy="782277"/>
            </a:xfrm>
            <a:custGeom>
              <a:avLst/>
              <a:gdLst/>
              <a:ahLst/>
              <a:cxnLst/>
              <a:rect l="l" t="t" r="r" b="b"/>
              <a:pathLst>
                <a:path w="4044" h="5723" extrusionOk="0">
                  <a:moveTo>
                    <a:pt x="1156" y="134"/>
                  </a:moveTo>
                  <a:lnTo>
                    <a:pt x="3526" y="809"/>
                  </a:lnTo>
                  <a:cubicBezTo>
                    <a:pt x="3507" y="827"/>
                    <a:pt x="3507" y="850"/>
                    <a:pt x="3484" y="887"/>
                  </a:cubicBezTo>
                  <a:cubicBezTo>
                    <a:pt x="3466" y="1003"/>
                    <a:pt x="3484" y="1174"/>
                    <a:pt x="3600" y="1465"/>
                  </a:cubicBezTo>
                  <a:cubicBezTo>
                    <a:pt x="3715" y="1751"/>
                    <a:pt x="3812" y="1946"/>
                    <a:pt x="3873" y="2098"/>
                  </a:cubicBezTo>
                  <a:cubicBezTo>
                    <a:pt x="3928" y="2274"/>
                    <a:pt x="3946" y="2389"/>
                    <a:pt x="3873" y="2560"/>
                  </a:cubicBezTo>
                  <a:cubicBezTo>
                    <a:pt x="3715" y="2948"/>
                    <a:pt x="3369" y="3526"/>
                    <a:pt x="3369" y="3526"/>
                  </a:cubicBezTo>
                  <a:lnTo>
                    <a:pt x="3350" y="3544"/>
                  </a:lnTo>
                  <a:lnTo>
                    <a:pt x="3350" y="3563"/>
                  </a:lnTo>
                  <a:cubicBezTo>
                    <a:pt x="3350" y="3563"/>
                    <a:pt x="3429" y="3757"/>
                    <a:pt x="3466" y="4006"/>
                  </a:cubicBezTo>
                  <a:cubicBezTo>
                    <a:pt x="3526" y="4256"/>
                    <a:pt x="3544" y="4584"/>
                    <a:pt x="3447" y="4833"/>
                  </a:cubicBezTo>
                  <a:cubicBezTo>
                    <a:pt x="3369" y="5064"/>
                    <a:pt x="3064" y="5295"/>
                    <a:pt x="2699" y="5448"/>
                  </a:cubicBezTo>
                  <a:cubicBezTo>
                    <a:pt x="2399" y="5555"/>
                    <a:pt x="2055" y="5624"/>
                    <a:pt x="1737" y="5624"/>
                  </a:cubicBezTo>
                  <a:cubicBezTo>
                    <a:pt x="1643" y="5624"/>
                    <a:pt x="1552" y="5618"/>
                    <a:pt x="1465" y="5605"/>
                  </a:cubicBezTo>
                  <a:cubicBezTo>
                    <a:pt x="1082" y="5526"/>
                    <a:pt x="791" y="5295"/>
                    <a:pt x="578" y="5009"/>
                  </a:cubicBezTo>
                  <a:cubicBezTo>
                    <a:pt x="389" y="4699"/>
                    <a:pt x="273" y="4334"/>
                    <a:pt x="213" y="4006"/>
                  </a:cubicBezTo>
                  <a:cubicBezTo>
                    <a:pt x="116" y="3198"/>
                    <a:pt x="231" y="2736"/>
                    <a:pt x="365" y="2408"/>
                  </a:cubicBezTo>
                  <a:cubicBezTo>
                    <a:pt x="523" y="2080"/>
                    <a:pt x="523" y="2158"/>
                    <a:pt x="541" y="1696"/>
                  </a:cubicBezTo>
                  <a:cubicBezTo>
                    <a:pt x="541" y="1465"/>
                    <a:pt x="504" y="1331"/>
                    <a:pt x="504" y="1215"/>
                  </a:cubicBezTo>
                  <a:cubicBezTo>
                    <a:pt x="481" y="1100"/>
                    <a:pt x="504" y="1021"/>
                    <a:pt x="597" y="906"/>
                  </a:cubicBezTo>
                  <a:cubicBezTo>
                    <a:pt x="694" y="772"/>
                    <a:pt x="791" y="693"/>
                    <a:pt x="869" y="638"/>
                  </a:cubicBezTo>
                  <a:cubicBezTo>
                    <a:pt x="943" y="559"/>
                    <a:pt x="1003" y="522"/>
                    <a:pt x="1022" y="425"/>
                  </a:cubicBezTo>
                  <a:cubicBezTo>
                    <a:pt x="1059" y="310"/>
                    <a:pt x="1137" y="176"/>
                    <a:pt x="1156" y="134"/>
                  </a:cubicBezTo>
                  <a:close/>
                  <a:moveTo>
                    <a:pt x="1100" y="0"/>
                  </a:moveTo>
                  <a:lnTo>
                    <a:pt x="1082" y="42"/>
                  </a:lnTo>
                  <a:cubicBezTo>
                    <a:pt x="1082" y="42"/>
                    <a:pt x="985" y="250"/>
                    <a:pt x="925" y="388"/>
                  </a:cubicBezTo>
                  <a:cubicBezTo>
                    <a:pt x="906" y="444"/>
                    <a:pt x="869" y="481"/>
                    <a:pt x="791" y="559"/>
                  </a:cubicBezTo>
                  <a:cubicBezTo>
                    <a:pt x="712" y="619"/>
                    <a:pt x="620" y="693"/>
                    <a:pt x="523" y="850"/>
                  </a:cubicBezTo>
                  <a:cubicBezTo>
                    <a:pt x="407" y="984"/>
                    <a:pt x="389" y="1100"/>
                    <a:pt x="389" y="1215"/>
                  </a:cubicBezTo>
                  <a:cubicBezTo>
                    <a:pt x="407" y="1349"/>
                    <a:pt x="426" y="1483"/>
                    <a:pt x="426" y="1696"/>
                  </a:cubicBezTo>
                  <a:cubicBezTo>
                    <a:pt x="426" y="2158"/>
                    <a:pt x="426" y="2043"/>
                    <a:pt x="273" y="2371"/>
                  </a:cubicBezTo>
                  <a:cubicBezTo>
                    <a:pt x="134" y="2717"/>
                    <a:pt x="0" y="3198"/>
                    <a:pt x="116" y="4025"/>
                  </a:cubicBezTo>
                  <a:cubicBezTo>
                    <a:pt x="158" y="4371"/>
                    <a:pt x="292" y="4736"/>
                    <a:pt x="504" y="5064"/>
                  </a:cubicBezTo>
                  <a:cubicBezTo>
                    <a:pt x="712" y="5374"/>
                    <a:pt x="1022" y="5624"/>
                    <a:pt x="1447" y="5702"/>
                  </a:cubicBezTo>
                  <a:cubicBezTo>
                    <a:pt x="1548" y="5716"/>
                    <a:pt x="1655" y="5723"/>
                    <a:pt x="1764" y="5723"/>
                  </a:cubicBezTo>
                  <a:cubicBezTo>
                    <a:pt x="2087" y="5723"/>
                    <a:pt x="2432" y="5662"/>
                    <a:pt x="2736" y="5545"/>
                  </a:cubicBezTo>
                  <a:cubicBezTo>
                    <a:pt x="3119" y="5374"/>
                    <a:pt x="3447" y="5143"/>
                    <a:pt x="3544" y="4852"/>
                  </a:cubicBezTo>
                  <a:cubicBezTo>
                    <a:pt x="3641" y="4584"/>
                    <a:pt x="3623" y="4256"/>
                    <a:pt x="3581" y="3988"/>
                  </a:cubicBezTo>
                  <a:cubicBezTo>
                    <a:pt x="3526" y="3738"/>
                    <a:pt x="3466" y="3581"/>
                    <a:pt x="3466" y="3563"/>
                  </a:cubicBezTo>
                  <a:cubicBezTo>
                    <a:pt x="3484" y="3526"/>
                    <a:pt x="3812" y="2985"/>
                    <a:pt x="3970" y="2602"/>
                  </a:cubicBezTo>
                  <a:cubicBezTo>
                    <a:pt x="4043" y="2408"/>
                    <a:pt x="4043" y="2237"/>
                    <a:pt x="3970" y="2061"/>
                  </a:cubicBezTo>
                  <a:cubicBezTo>
                    <a:pt x="3909" y="1890"/>
                    <a:pt x="3812" y="1715"/>
                    <a:pt x="3697" y="1428"/>
                  </a:cubicBezTo>
                  <a:cubicBezTo>
                    <a:pt x="3581" y="1155"/>
                    <a:pt x="3581" y="1003"/>
                    <a:pt x="3600" y="906"/>
                  </a:cubicBezTo>
                  <a:cubicBezTo>
                    <a:pt x="3600" y="869"/>
                    <a:pt x="3623" y="850"/>
                    <a:pt x="3623" y="827"/>
                  </a:cubicBezTo>
                  <a:lnTo>
                    <a:pt x="3641" y="809"/>
                  </a:lnTo>
                  <a:lnTo>
                    <a:pt x="3739" y="753"/>
                  </a:lnTo>
                  <a:lnTo>
                    <a:pt x="1100" y="0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8"/>
            <p:cNvSpPr/>
            <p:nvPr/>
          </p:nvSpPr>
          <p:spPr>
            <a:xfrm>
              <a:off x="7215283" y="2004688"/>
              <a:ext cx="558379" cy="459552"/>
            </a:xfrm>
            <a:custGeom>
              <a:avLst/>
              <a:gdLst/>
              <a:ahLst/>
              <a:cxnLst/>
              <a:rect l="l" t="t" r="r" b="b"/>
              <a:pathLst>
                <a:path w="4085" h="3362" extrusionOk="0">
                  <a:moveTo>
                    <a:pt x="2715" y="0"/>
                  </a:moveTo>
                  <a:cubicBezTo>
                    <a:pt x="2554" y="0"/>
                    <a:pt x="2370" y="2"/>
                    <a:pt x="2158" y="5"/>
                  </a:cubicBezTo>
                  <a:cubicBezTo>
                    <a:pt x="1118" y="24"/>
                    <a:pt x="462" y="407"/>
                    <a:pt x="231" y="948"/>
                  </a:cubicBezTo>
                  <a:cubicBezTo>
                    <a:pt x="0" y="1489"/>
                    <a:pt x="97" y="2741"/>
                    <a:pt x="97" y="2741"/>
                  </a:cubicBezTo>
                  <a:cubicBezTo>
                    <a:pt x="97" y="2741"/>
                    <a:pt x="328" y="3064"/>
                    <a:pt x="716" y="3240"/>
                  </a:cubicBezTo>
                  <a:cubicBezTo>
                    <a:pt x="908" y="3337"/>
                    <a:pt x="1259" y="3361"/>
                    <a:pt x="1562" y="3361"/>
                  </a:cubicBezTo>
                  <a:cubicBezTo>
                    <a:pt x="1866" y="3361"/>
                    <a:pt x="2121" y="3337"/>
                    <a:pt x="2121" y="3337"/>
                  </a:cubicBezTo>
                  <a:cubicBezTo>
                    <a:pt x="2121" y="3337"/>
                    <a:pt x="2236" y="2644"/>
                    <a:pt x="2468" y="2528"/>
                  </a:cubicBezTo>
                  <a:cubicBezTo>
                    <a:pt x="2680" y="2413"/>
                    <a:pt x="3988" y="2413"/>
                    <a:pt x="3988" y="2413"/>
                  </a:cubicBezTo>
                  <a:cubicBezTo>
                    <a:pt x="3988" y="2413"/>
                    <a:pt x="4085" y="2182"/>
                    <a:pt x="4006" y="1660"/>
                  </a:cubicBezTo>
                  <a:cubicBezTo>
                    <a:pt x="3928" y="1142"/>
                    <a:pt x="3604" y="24"/>
                    <a:pt x="3604" y="24"/>
                  </a:cubicBezTo>
                  <a:cubicBezTo>
                    <a:pt x="3604" y="24"/>
                    <a:pt x="3356" y="0"/>
                    <a:pt x="2715" y="0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8"/>
            <p:cNvSpPr/>
            <p:nvPr/>
          </p:nvSpPr>
          <p:spPr>
            <a:xfrm>
              <a:off x="7218427" y="1997170"/>
              <a:ext cx="557832" cy="473768"/>
            </a:xfrm>
            <a:custGeom>
              <a:avLst/>
              <a:gdLst/>
              <a:ahLst/>
              <a:cxnLst/>
              <a:rect l="l" t="t" r="r" b="b"/>
              <a:pathLst>
                <a:path w="4081" h="3466" extrusionOk="0">
                  <a:moveTo>
                    <a:pt x="2857" y="108"/>
                  </a:moveTo>
                  <a:cubicBezTo>
                    <a:pt x="3336" y="108"/>
                    <a:pt x="3526" y="122"/>
                    <a:pt x="3540" y="139"/>
                  </a:cubicBezTo>
                  <a:cubicBezTo>
                    <a:pt x="3558" y="176"/>
                    <a:pt x="3849" y="1216"/>
                    <a:pt x="3928" y="1715"/>
                  </a:cubicBezTo>
                  <a:cubicBezTo>
                    <a:pt x="3965" y="1964"/>
                    <a:pt x="3965" y="2158"/>
                    <a:pt x="3965" y="2274"/>
                  </a:cubicBezTo>
                  <a:cubicBezTo>
                    <a:pt x="3946" y="2389"/>
                    <a:pt x="3946" y="2408"/>
                    <a:pt x="3928" y="2426"/>
                  </a:cubicBezTo>
                  <a:lnTo>
                    <a:pt x="3290" y="2426"/>
                  </a:lnTo>
                  <a:cubicBezTo>
                    <a:pt x="3096" y="2426"/>
                    <a:pt x="2925" y="2449"/>
                    <a:pt x="2773" y="2468"/>
                  </a:cubicBezTo>
                  <a:cubicBezTo>
                    <a:pt x="2597" y="2468"/>
                    <a:pt x="2481" y="2486"/>
                    <a:pt x="2403" y="2523"/>
                  </a:cubicBezTo>
                  <a:cubicBezTo>
                    <a:pt x="2347" y="2565"/>
                    <a:pt x="2287" y="2639"/>
                    <a:pt x="2250" y="2736"/>
                  </a:cubicBezTo>
                  <a:cubicBezTo>
                    <a:pt x="2195" y="2814"/>
                    <a:pt x="2153" y="2911"/>
                    <a:pt x="2135" y="3004"/>
                  </a:cubicBezTo>
                  <a:cubicBezTo>
                    <a:pt x="2079" y="3179"/>
                    <a:pt x="2056" y="3313"/>
                    <a:pt x="2056" y="3350"/>
                  </a:cubicBezTo>
                  <a:cubicBezTo>
                    <a:pt x="2019" y="3350"/>
                    <a:pt x="1807" y="3373"/>
                    <a:pt x="1539" y="3373"/>
                  </a:cubicBezTo>
                  <a:cubicBezTo>
                    <a:pt x="1229" y="3373"/>
                    <a:pt x="883" y="3332"/>
                    <a:pt x="712" y="3258"/>
                  </a:cubicBezTo>
                  <a:cubicBezTo>
                    <a:pt x="347" y="3082"/>
                    <a:pt x="134" y="2796"/>
                    <a:pt x="134" y="2773"/>
                  </a:cubicBezTo>
                  <a:cubicBezTo>
                    <a:pt x="134" y="2754"/>
                    <a:pt x="116" y="2468"/>
                    <a:pt x="116" y="2103"/>
                  </a:cubicBezTo>
                  <a:cubicBezTo>
                    <a:pt x="116" y="1733"/>
                    <a:pt x="153" y="1271"/>
                    <a:pt x="268" y="1021"/>
                  </a:cubicBezTo>
                  <a:cubicBezTo>
                    <a:pt x="481" y="504"/>
                    <a:pt x="1095" y="116"/>
                    <a:pt x="2135" y="116"/>
                  </a:cubicBezTo>
                  <a:cubicBezTo>
                    <a:pt x="2427" y="111"/>
                    <a:pt x="2665" y="108"/>
                    <a:pt x="2857" y="108"/>
                  </a:cubicBezTo>
                  <a:close/>
                  <a:moveTo>
                    <a:pt x="2135" y="0"/>
                  </a:moveTo>
                  <a:cubicBezTo>
                    <a:pt x="1077" y="23"/>
                    <a:pt x="402" y="407"/>
                    <a:pt x="171" y="985"/>
                  </a:cubicBezTo>
                  <a:cubicBezTo>
                    <a:pt x="37" y="1271"/>
                    <a:pt x="19" y="1715"/>
                    <a:pt x="0" y="2103"/>
                  </a:cubicBezTo>
                  <a:cubicBezTo>
                    <a:pt x="0" y="2486"/>
                    <a:pt x="19" y="2796"/>
                    <a:pt x="19" y="2796"/>
                  </a:cubicBezTo>
                  <a:lnTo>
                    <a:pt x="19" y="2814"/>
                  </a:lnTo>
                  <a:lnTo>
                    <a:pt x="37" y="2833"/>
                  </a:lnTo>
                  <a:cubicBezTo>
                    <a:pt x="37" y="2833"/>
                    <a:pt x="268" y="3161"/>
                    <a:pt x="670" y="3350"/>
                  </a:cubicBezTo>
                  <a:cubicBezTo>
                    <a:pt x="883" y="3447"/>
                    <a:pt x="1229" y="3466"/>
                    <a:pt x="1539" y="3466"/>
                  </a:cubicBezTo>
                  <a:cubicBezTo>
                    <a:pt x="1848" y="3466"/>
                    <a:pt x="2098" y="3447"/>
                    <a:pt x="2098" y="3447"/>
                  </a:cubicBezTo>
                  <a:lnTo>
                    <a:pt x="2135" y="3447"/>
                  </a:lnTo>
                  <a:lnTo>
                    <a:pt x="2135" y="3410"/>
                  </a:lnTo>
                  <a:cubicBezTo>
                    <a:pt x="2135" y="3410"/>
                    <a:pt x="2172" y="3235"/>
                    <a:pt x="2232" y="3045"/>
                  </a:cubicBezTo>
                  <a:cubicBezTo>
                    <a:pt x="2269" y="2948"/>
                    <a:pt x="2287" y="2851"/>
                    <a:pt x="2329" y="2773"/>
                  </a:cubicBezTo>
                  <a:cubicBezTo>
                    <a:pt x="2384" y="2699"/>
                    <a:pt x="2426" y="2639"/>
                    <a:pt x="2463" y="2620"/>
                  </a:cubicBezTo>
                  <a:cubicBezTo>
                    <a:pt x="2500" y="2602"/>
                    <a:pt x="2615" y="2583"/>
                    <a:pt x="2773" y="2565"/>
                  </a:cubicBezTo>
                  <a:cubicBezTo>
                    <a:pt x="2925" y="2542"/>
                    <a:pt x="3119" y="2542"/>
                    <a:pt x="3290" y="2523"/>
                  </a:cubicBezTo>
                  <a:lnTo>
                    <a:pt x="4002" y="2523"/>
                  </a:lnTo>
                  <a:lnTo>
                    <a:pt x="4020" y="2486"/>
                  </a:lnTo>
                  <a:cubicBezTo>
                    <a:pt x="4020" y="2486"/>
                    <a:pt x="4043" y="2426"/>
                    <a:pt x="4062" y="2292"/>
                  </a:cubicBezTo>
                  <a:cubicBezTo>
                    <a:pt x="4080" y="2158"/>
                    <a:pt x="4080" y="1964"/>
                    <a:pt x="4043" y="1696"/>
                  </a:cubicBezTo>
                  <a:cubicBezTo>
                    <a:pt x="3946" y="1179"/>
                    <a:pt x="3637" y="60"/>
                    <a:pt x="3637" y="60"/>
                  </a:cubicBezTo>
                  <a:lnTo>
                    <a:pt x="3618" y="23"/>
                  </a:lnTo>
                  <a:lnTo>
                    <a:pt x="3581" y="23"/>
                  </a:lnTo>
                  <a:cubicBezTo>
                    <a:pt x="3581" y="23"/>
                    <a:pt x="3193" y="0"/>
                    <a:pt x="2135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8"/>
            <p:cNvSpPr/>
            <p:nvPr/>
          </p:nvSpPr>
          <p:spPr>
            <a:xfrm>
              <a:off x="7262578" y="1796235"/>
              <a:ext cx="350747" cy="305092"/>
            </a:xfrm>
            <a:custGeom>
              <a:avLst/>
              <a:gdLst/>
              <a:ahLst/>
              <a:cxnLst/>
              <a:rect l="l" t="t" r="r" b="b"/>
              <a:pathLst>
                <a:path w="2566" h="2232" extrusionOk="0">
                  <a:moveTo>
                    <a:pt x="2196" y="0"/>
                  </a:moveTo>
                  <a:cubicBezTo>
                    <a:pt x="2068" y="0"/>
                    <a:pt x="1918" y="103"/>
                    <a:pt x="1733" y="241"/>
                  </a:cubicBezTo>
                  <a:cubicBezTo>
                    <a:pt x="1387" y="491"/>
                    <a:pt x="1040" y="722"/>
                    <a:pt x="832" y="953"/>
                  </a:cubicBezTo>
                  <a:cubicBezTo>
                    <a:pt x="601" y="1202"/>
                    <a:pt x="1" y="2205"/>
                    <a:pt x="1" y="2205"/>
                  </a:cubicBezTo>
                  <a:cubicBezTo>
                    <a:pt x="1" y="2205"/>
                    <a:pt x="96" y="2232"/>
                    <a:pt x="265" y="2232"/>
                  </a:cubicBezTo>
                  <a:cubicBezTo>
                    <a:pt x="418" y="2232"/>
                    <a:pt x="631" y="2210"/>
                    <a:pt x="888" y="2126"/>
                  </a:cubicBezTo>
                  <a:cubicBezTo>
                    <a:pt x="1410" y="1974"/>
                    <a:pt x="2006" y="1701"/>
                    <a:pt x="2006" y="1701"/>
                  </a:cubicBezTo>
                  <a:cubicBezTo>
                    <a:pt x="2006" y="1701"/>
                    <a:pt x="1988" y="1165"/>
                    <a:pt x="2219" y="856"/>
                  </a:cubicBezTo>
                  <a:cubicBezTo>
                    <a:pt x="2468" y="528"/>
                    <a:pt x="2565" y="375"/>
                    <a:pt x="2426" y="163"/>
                  </a:cubicBezTo>
                  <a:cubicBezTo>
                    <a:pt x="2358" y="47"/>
                    <a:pt x="2282" y="0"/>
                    <a:pt x="2196" y="0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8"/>
            <p:cNvSpPr/>
            <p:nvPr/>
          </p:nvSpPr>
          <p:spPr>
            <a:xfrm>
              <a:off x="7257520" y="1791861"/>
              <a:ext cx="358264" cy="315891"/>
            </a:xfrm>
            <a:custGeom>
              <a:avLst/>
              <a:gdLst/>
              <a:ahLst/>
              <a:cxnLst/>
              <a:rect l="l" t="t" r="r" b="b"/>
              <a:pathLst>
                <a:path w="2621" h="2311" extrusionOk="0">
                  <a:moveTo>
                    <a:pt x="2195" y="1"/>
                  </a:moveTo>
                  <a:cubicBezTo>
                    <a:pt x="2061" y="42"/>
                    <a:pt x="1927" y="139"/>
                    <a:pt x="1770" y="255"/>
                  </a:cubicBezTo>
                  <a:cubicBezTo>
                    <a:pt x="1447" y="504"/>
                    <a:pt x="1077" y="735"/>
                    <a:pt x="846" y="985"/>
                  </a:cubicBezTo>
                  <a:cubicBezTo>
                    <a:pt x="731" y="1100"/>
                    <a:pt x="541" y="1410"/>
                    <a:pt x="366" y="1696"/>
                  </a:cubicBezTo>
                  <a:cubicBezTo>
                    <a:pt x="176" y="1964"/>
                    <a:pt x="38" y="2219"/>
                    <a:pt x="38" y="2219"/>
                  </a:cubicBezTo>
                  <a:lnTo>
                    <a:pt x="1" y="2274"/>
                  </a:lnTo>
                  <a:lnTo>
                    <a:pt x="61" y="2292"/>
                  </a:lnTo>
                  <a:cubicBezTo>
                    <a:pt x="61" y="2292"/>
                    <a:pt x="79" y="2292"/>
                    <a:pt x="98" y="2311"/>
                  </a:cubicBezTo>
                  <a:cubicBezTo>
                    <a:pt x="116" y="2255"/>
                    <a:pt x="153" y="2195"/>
                    <a:pt x="195" y="2158"/>
                  </a:cubicBezTo>
                  <a:cubicBezTo>
                    <a:pt x="250" y="2080"/>
                    <a:pt x="329" y="1946"/>
                    <a:pt x="444" y="1756"/>
                  </a:cubicBezTo>
                  <a:cubicBezTo>
                    <a:pt x="615" y="1465"/>
                    <a:pt x="828" y="1156"/>
                    <a:pt x="925" y="1040"/>
                  </a:cubicBezTo>
                  <a:cubicBezTo>
                    <a:pt x="1137" y="832"/>
                    <a:pt x="1502" y="601"/>
                    <a:pt x="1830" y="329"/>
                  </a:cubicBezTo>
                  <a:cubicBezTo>
                    <a:pt x="1983" y="213"/>
                    <a:pt x="2117" y="139"/>
                    <a:pt x="2214" y="116"/>
                  </a:cubicBezTo>
                  <a:cubicBezTo>
                    <a:pt x="2244" y="107"/>
                    <a:pt x="2268" y="102"/>
                    <a:pt x="2290" y="102"/>
                  </a:cubicBezTo>
                  <a:cubicBezTo>
                    <a:pt x="2311" y="102"/>
                    <a:pt x="2329" y="107"/>
                    <a:pt x="2348" y="116"/>
                  </a:cubicBezTo>
                  <a:cubicBezTo>
                    <a:pt x="2371" y="139"/>
                    <a:pt x="2408" y="176"/>
                    <a:pt x="2445" y="232"/>
                  </a:cubicBezTo>
                  <a:cubicBezTo>
                    <a:pt x="2524" y="347"/>
                    <a:pt x="2524" y="407"/>
                    <a:pt x="2487" y="504"/>
                  </a:cubicBezTo>
                  <a:cubicBezTo>
                    <a:pt x="2445" y="601"/>
                    <a:pt x="2371" y="717"/>
                    <a:pt x="2256" y="869"/>
                  </a:cubicBezTo>
                  <a:cubicBezTo>
                    <a:pt x="2117" y="1040"/>
                    <a:pt x="2061" y="1271"/>
                    <a:pt x="2043" y="1447"/>
                  </a:cubicBezTo>
                  <a:cubicBezTo>
                    <a:pt x="2043" y="1502"/>
                    <a:pt x="2025" y="1544"/>
                    <a:pt x="2025" y="1581"/>
                  </a:cubicBezTo>
                  <a:cubicBezTo>
                    <a:pt x="2061" y="1581"/>
                    <a:pt x="2098" y="1599"/>
                    <a:pt x="2140" y="1599"/>
                  </a:cubicBezTo>
                  <a:lnTo>
                    <a:pt x="2140" y="1465"/>
                  </a:lnTo>
                  <a:cubicBezTo>
                    <a:pt x="2177" y="1294"/>
                    <a:pt x="2232" y="1082"/>
                    <a:pt x="2329" y="948"/>
                  </a:cubicBezTo>
                  <a:cubicBezTo>
                    <a:pt x="2463" y="772"/>
                    <a:pt x="2542" y="657"/>
                    <a:pt x="2579" y="541"/>
                  </a:cubicBezTo>
                  <a:cubicBezTo>
                    <a:pt x="2621" y="426"/>
                    <a:pt x="2621" y="310"/>
                    <a:pt x="2542" y="176"/>
                  </a:cubicBezTo>
                  <a:cubicBezTo>
                    <a:pt x="2505" y="98"/>
                    <a:pt x="2445" y="61"/>
                    <a:pt x="2390" y="24"/>
                  </a:cubicBezTo>
                  <a:cubicBezTo>
                    <a:pt x="2348" y="1"/>
                    <a:pt x="2311" y="1"/>
                    <a:pt x="2274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8"/>
            <p:cNvSpPr/>
            <p:nvPr/>
          </p:nvSpPr>
          <p:spPr>
            <a:xfrm>
              <a:off x="7157736" y="2361178"/>
              <a:ext cx="394897" cy="243855"/>
            </a:xfrm>
            <a:custGeom>
              <a:avLst/>
              <a:gdLst/>
              <a:ahLst/>
              <a:cxnLst/>
              <a:rect l="l" t="t" r="r" b="b"/>
              <a:pathLst>
                <a:path w="2889" h="1784" extrusionOk="0">
                  <a:moveTo>
                    <a:pt x="463" y="1"/>
                  </a:moveTo>
                  <a:cubicBezTo>
                    <a:pt x="295" y="1"/>
                    <a:pt x="145" y="442"/>
                    <a:pt x="75" y="650"/>
                  </a:cubicBezTo>
                  <a:cubicBezTo>
                    <a:pt x="1" y="881"/>
                    <a:pt x="38" y="1131"/>
                    <a:pt x="537" y="1380"/>
                  </a:cubicBezTo>
                  <a:cubicBezTo>
                    <a:pt x="970" y="1599"/>
                    <a:pt x="2013" y="1784"/>
                    <a:pt x="2431" y="1784"/>
                  </a:cubicBezTo>
                  <a:cubicBezTo>
                    <a:pt x="2498" y="1784"/>
                    <a:pt x="2549" y="1779"/>
                    <a:pt x="2579" y="1768"/>
                  </a:cubicBezTo>
                  <a:cubicBezTo>
                    <a:pt x="2791" y="1690"/>
                    <a:pt x="2889" y="900"/>
                    <a:pt x="2870" y="687"/>
                  </a:cubicBezTo>
                  <a:cubicBezTo>
                    <a:pt x="2828" y="479"/>
                    <a:pt x="2676" y="419"/>
                    <a:pt x="2676" y="419"/>
                  </a:cubicBezTo>
                  <a:lnTo>
                    <a:pt x="518" y="17"/>
                  </a:lnTo>
                  <a:cubicBezTo>
                    <a:pt x="500" y="6"/>
                    <a:pt x="481" y="1"/>
                    <a:pt x="4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8"/>
            <p:cNvSpPr/>
            <p:nvPr/>
          </p:nvSpPr>
          <p:spPr>
            <a:xfrm>
              <a:off x="7152132" y="2352703"/>
              <a:ext cx="405559" cy="259711"/>
            </a:xfrm>
            <a:custGeom>
              <a:avLst/>
              <a:gdLst/>
              <a:ahLst/>
              <a:cxnLst/>
              <a:rect l="l" t="t" r="r" b="b"/>
              <a:pathLst>
                <a:path w="2967" h="1900" extrusionOk="0">
                  <a:moveTo>
                    <a:pt x="541" y="116"/>
                  </a:moveTo>
                  <a:lnTo>
                    <a:pt x="559" y="135"/>
                  </a:lnTo>
                  <a:lnTo>
                    <a:pt x="2698" y="541"/>
                  </a:lnTo>
                  <a:cubicBezTo>
                    <a:pt x="2698" y="541"/>
                    <a:pt x="2832" y="578"/>
                    <a:pt x="2851" y="749"/>
                  </a:cubicBezTo>
                  <a:cubicBezTo>
                    <a:pt x="2869" y="846"/>
                    <a:pt x="2851" y="1096"/>
                    <a:pt x="2796" y="1327"/>
                  </a:cubicBezTo>
                  <a:cubicBezTo>
                    <a:pt x="2772" y="1442"/>
                    <a:pt x="2754" y="1558"/>
                    <a:pt x="2717" y="1636"/>
                  </a:cubicBezTo>
                  <a:cubicBezTo>
                    <a:pt x="2680" y="1733"/>
                    <a:pt x="2638" y="1770"/>
                    <a:pt x="2601" y="1789"/>
                  </a:cubicBezTo>
                  <a:cubicBezTo>
                    <a:pt x="2577" y="1789"/>
                    <a:pt x="2517" y="1799"/>
                    <a:pt x="2434" y="1799"/>
                  </a:cubicBezTo>
                  <a:cubicBezTo>
                    <a:pt x="2392" y="1799"/>
                    <a:pt x="2344" y="1797"/>
                    <a:pt x="2292" y="1789"/>
                  </a:cubicBezTo>
                  <a:cubicBezTo>
                    <a:pt x="2121" y="1770"/>
                    <a:pt x="1927" y="1752"/>
                    <a:pt x="1714" y="1715"/>
                  </a:cubicBezTo>
                  <a:cubicBezTo>
                    <a:pt x="1294" y="1636"/>
                    <a:pt x="850" y="1502"/>
                    <a:pt x="601" y="1387"/>
                  </a:cubicBezTo>
                  <a:cubicBezTo>
                    <a:pt x="347" y="1271"/>
                    <a:pt x="231" y="1156"/>
                    <a:pt x="176" y="1040"/>
                  </a:cubicBezTo>
                  <a:cubicBezTo>
                    <a:pt x="116" y="943"/>
                    <a:pt x="116" y="846"/>
                    <a:pt x="157" y="731"/>
                  </a:cubicBezTo>
                  <a:cubicBezTo>
                    <a:pt x="213" y="615"/>
                    <a:pt x="273" y="444"/>
                    <a:pt x="347" y="287"/>
                  </a:cubicBezTo>
                  <a:cubicBezTo>
                    <a:pt x="370" y="232"/>
                    <a:pt x="425" y="172"/>
                    <a:pt x="444" y="135"/>
                  </a:cubicBezTo>
                  <a:cubicBezTo>
                    <a:pt x="462" y="116"/>
                    <a:pt x="485" y="116"/>
                    <a:pt x="504" y="116"/>
                  </a:cubicBezTo>
                  <a:close/>
                  <a:moveTo>
                    <a:pt x="485" y="1"/>
                  </a:moveTo>
                  <a:cubicBezTo>
                    <a:pt x="444" y="19"/>
                    <a:pt x="407" y="38"/>
                    <a:pt x="388" y="56"/>
                  </a:cubicBezTo>
                  <a:cubicBezTo>
                    <a:pt x="328" y="98"/>
                    <a:pt x="291" y="172"/>
                    <a:pt x="254" y="250"/>
                  </a:cubicBezTo>
                  <a:cubicBezTo>
                    <a:pt x="176" y="403"/>
                    <a:pt x="97" y="597"/>
                    <a:pt x="60" y="694"/>
                  </a:cubicBezTo>
                  <a:cubicBezTo>
                    <a:pt x="23" y="828"/>
                    <a:pt x="0" y="962"/>
                    <a:pt x="79" y="1096"/>
                  </a:cubicBezTo>
                  <a:cubicBezTo>
                    <a:pt x="157" y="1234"/>
                    <a:pt x="291" y="1350"/>
                    <a:pt x="559" y="1484"/>
                  </a:cubicBezTo>
                  <a:cubicBezTo>
                    <a:pt x="809" y="1618"/>
                    <a:pt x="1271" y="1733"/>
                    <a:pt x="1696" y="1812"/>
                  </a:cubicBezTo>
                  <a:cubicBezTo>
                    <a:pt x="1908" y="1849"/>
                    <a:pt x="2102" y="1886"/>
                    <a:pt x="2273" y="1886"/>
                  </a:cubicBezTo>
                  <a:cubicBezTo>
                    <a:pt x="2361" y="1895"/>
                    <a:pt x="2434" y="1900"/>
                    <a:pt x="2494" y="1900"/>
                  </a:cubicBezTo>
                  <a:cubicBezTo>
                    <a:pt x="2554" y="1900"/>
                    <a:pt x="2601" y="1895"/>
                    <a:pt x="2638" y="1886"/>
                  </a:cubicBezTo>
                  <a:cubicBezTo>
                    <a:pt x="2717" y="1849"/>
                    <a:pt x="2772" y="1770"/>
                    <a:pt x="2814" y="1696"/>
                  </a:cubicBezTo>
                  <a:cubicBezTo>
                    <a:pt x="2851" y="1599"/>
                    <a:pt x="2888" y="1484"/>
                    <a:pt x="2911" y="1350"/>
                  </a:cubicBezTo>
                  <a:cubicBezTo>
                    <a:pt x="2948" y="1119"/>
                    <a:pt x="2966" y="865"/>
                    <a:pt x="2948" y="749"/>
                  </a:cubicBezTo>
                  <a:cubicBezTo>
                    <a:pt x="2930" y="518"/>
                    <a:pt x="2735" y="444"/>
                    <a:pt x="2735" y="444"/>
                  </a:cubicBezTo>
                  <a:lnTo>
                    <a:pt x="578" y="19"/>
                  </a:lnTo>
                  <a:cubicBezTo>
                    <a:pt x="559" y="19"/>
                    <a:pt x="522" y="1"/>
                    <a:pt x="485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8"/>
            <p:cNvSpPr/>
            <p:nvPr/>
          </p:nvSpPr>
          <p:spPr>
            <a:xfrm>
              <a:off x="7886569" y="1908048"/>
              <a:ext cx="81604" cy="30208"/>
            </a:xfrm>
            <a:custGeom>
              <a:avLst/>
              <a:gdLst/>
              <a:ahLst/>
              <a:cxnLst/>
              <a:rect l="l" t="t" r="r" b="b"/>
              <a:pathLst>
                <a:path w="597" h="221" extrusionOk="0">
                  <a:moveTo>
                    <a:pt x="366" y="1"/>
                  </a:moveTo>
                  <a:cubicBezTo>
                    <a:pt x="250" y="1"/>
                    <a:pt x="172" y="56"/>
                    <a:pt x="98" y="98"/>
                  </a:cubicBezTo>
                  <a:cubicBezTo>
                    <a:pt x="79" y="98"/>
                    <a:pt x="56" y="116"/>
                    <a:pt x="38" y="116"/>
                  </a:cubicBezTo>
                  <a:cubicBezTo>
                    <a:pt x="19" y="135"/>
                    <a:pt x="1" y="172"/>
                    <a:pt x="19" y="190"/>
                  </a:cubicBezTo>
                  <a:cubicBezTo>
                    <a:pt x="32" y="207"/>
                    <a:pt x="46" y="221"/>
                    <a:pt x="61" y="221"/>
                  </a:cubicBezTo>
                  <a:cubicBezTo>
                    <a:pt x="67" y="221"/>
                    <a:pt x="73" y="219"/>
                    <a:pt x="79" y="213"/>
                  </a:cubicBezTo>
                  <a:cubicBezTo>
                    <a:pt x="98" y="190"/>
                    <a:pt x="116" y="190"/>
                    <a:pt x="135" y="172"/>
                  </a:cubicBezTo>
                  <a:cubicBezTo>
                    <a:pt x="213" y="135"/>
                    <a:pt x="287" y="116"/>
                    <a:pt x="366" y="98"/>
                  </a:cubicBezTo>
                  <a:cubicBezTo>
                    <a:pt x="426" y="98"/>
                    <a:pt x="481" y="135"/>
                    <a:pt x="518" y="172"/>
                  </a:cubicBezTo>
                  <a:cubicBezTo>
                    <a:pt x="541" y="172"/>
                    <a:pt x="578" y="172"/>
                    <a:pt x="578" y="153"/>
                  </a:cubicBezTo>
                  <a:cubicBezTo>
                    <a:pt x="597" y="135"/>
                    <a:pt x="597" y="116"/>
                    <a:pt x="578" y="98"/>
                  </a:cubicBezTo>
                  <a:cubicBezTo>
                    <a:pt x="518" y="38"/>
                    <a:pt x="444" y="1"/>
                    <a:pt x="366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8"/>
            <p:cNvSpPr/>
            <p:nvPr/>
          </p:nvSpPr>
          <p:spPr>
            <a:xfrm>
              <a:off x="7812756" y="1942221"/>
              <a:ext cx="63287" cy="30208"/>
            </a:xfrm>
            <a:custGeom>
              <a:avLst/>
              <a:gdLst/>
              <a:ahLst/>
              <a:cxnLst/>
              <a:rect l="l" t="t" r="r" b="b"/>
              <a:pathLst>
                <a:path w="463" h="221" extrusionOk="0">
                  <a:moveTo>
                    <a:pt x="388" y="0"/>
                  </a:moveTo>
                  <a:cubicBezTo>
                    <a:pt x="291" y="56"/>
                    <a:pt x="176" y="79"/>
                    <a:pt x="42" y="116"/>
                  </a:cubicBezTo>
                  <a:cubicBezTo>
                    <a:pt x="19" y="134"/>
                    <a:pt x="0" y="153"/>
                    <a:pt x="19" y="171"/>
                  </a:cubicBezTo>
                  <a:cubicBezTo>
                    <a:pt x="19" y="202"/>
                    <a:pt x="31" y="220"/>
                    <a:pt x="53" y="220"/>
                  </a:cubicBezTo>
                  <a:cubicBezTo>
                    <a:pt x="60" y="220"/>
                    <a:pt x="69" y="218"/>
                    <a:pt x="79" y="213"/>
                  </a:cubicBezTo>
                  <a:cubicBezTo>
                    <a:pt x="194" y="171"/>
                    <a:pt x="310" y="153"/>
                    <a:pt x="425" y="97"/>
                  </a:cubicBezTo>
                  <a:cubicBezTo>
                    <a:pt x="462" y="79"/>
                    <a:pt x="462" y="56"/>
                    <a:pt x="462" y="37"/>
                  </a:cubicBezTo>
                  <a:cubicBezTo>
                    <a:pt x="444" y="0"/>
                    <a:pt x="407" y="0"/>
                    <a:pt x="388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8"/>
            <p:cNvSpPr/>
            <p:nvPr/>
          </p:nvSpPr>
          <p:spPr>
            <a:xfrm>
              <a:off x="7918145" y="1948782"/>
              <a:ext cx="108122" cy="51669"/>
            </a:xfrm>
            <a:custGeom>
              <a:avLst/>
              <a:gdLst/>
              <a:ahLst/>
              <a:cxnLst/>
              <a:rect l="l" t="t" r="r" b="b"/>
              <a:pathLst>
                <a:path w="791" h="378" extrusionOk="0">
                  <a:moveTo>
                    <a:pt x="588" y="1"/>
                  </a:moveTo>
                  <a:cubicBezTo>
                    <a:pt x="510" y="1"/>
                    <a:pt x="442" y="19"/>
                    <a:pt x="384" y="49"/>
                  </a:cubicBezTo>
                  <a:cubicBezTo>
                    <a:pt x="250" y="123"/>
                    <a:pt x="153" y="220"/>
                    <a:pt x="38" y="280"/>
                  </a:cubicBezTo>
                  <a:cubicBezTo>
                    <a:pt x="19" y="299"/>
                    <a:pt x="1" y="336"/>
                    <a:pt x="19" y="354"/>
                  </a:cubicBezTo>
                  <a:cubicBezTo>
                    <a:pt x="38" y="377"/>
                    <a:pt x="56" y="377"/>
                    <a:pt x="98" y="377"/>
                  </a:cubicBezTo>
                  <a:cubicBezTo>
                    <a:pt x="213" y="299"/>
                    <a:pt x="310" y="202"/>
                    <a:pt x="426" y="146"/>
                  </a:cubicBezTo>
                  <a:cubicBezTo>
                    <a:pt x="480" y="116"/>
                    <a:pt x="537" y="98"/>
                    <a:pt x="586" y="98"/>
                  </a:cubicBezTo>
                  <a:cubicBezTo>
                    <a:pt x="603" y="98"/>
                    <a:pt x="619" y="100"/>
                    <a:pt x="634" y="105"/>
                  </a:cubicBezTo>
                  <a:cubicBezTo>
                    <a:pt x="675" y="105"/>
                    <a:pt x="694" y="123"/>
                    <a:pt x="712" y="123"/>
                  </a:cubicBezTo>
                  <a:cubicBezTo>
                    <a:pt x="720" y="133"/>
                    <a:pt x="732" y="139"/>
                    <a:pt x="744" y="139"/>
                  </a:cubicBezTo>
                  <a:cubicBezTo>
                    <a:pt x="759" y="139"/>
                    <a:pt x="772" y="129"/>
                    <a:pt x="772" y="105"/>
                  </a:cubicBezTo>
                  <a:cubicBezTo>
                    <a:pt x="791" y="86"/>
                    <a:pt x="772" y="49"/>
                    <a:pt x="749" y="49"/>
                  </a:cubicBezTo>
                  <a:cubicBezTo>
                    <a:pt x="731" y="31"/>
                    <a:pt x="694" y="31"/>
                    <a:pt x="675" y="8"/>
                  </a:cubicBezTo>
                  <a:cubicBezTo>
                    <a:pt x="645" y="3"/>
                    <a:pt x="616" y="1"/>
                    <a:pt x="588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8"/>
            <p:cNvSpPr/>
            <p:nvPr/>
          </p:nvSpPr>
          <p:spPr>
            <a:xfrm>
              <a:off x="8020526" y="1977897"/>
              <a:ext cx="21597" cy="43331"/>
            </a:xfrm>
            <a:custGeom>
              <a:avLst/>
              <a:gdLst/>
              <a:ahLst/>
              <a:cxnLst/>
              <a:rect l="l" t="t" r="r" b="b"/>
              <a:pathLst>
                <a:path w="158" h="317" extrusionOk="0">
                  <a:moveTo>
                    <a:pt x="59" y="0"/>
                  </a:moveTo>
                  <a:cubicBezTo>
                    <a:pt x="53" y="0"/>
                    <a:pt x="47" y="2"/>
                    <a:pt x="42" y="7"/>
                  </a:cubicBezTo>
                  <a:cubicBezTo>
                    <a:pt x="23" y="7"/>
                    <a:pt x="0" y="49"/>
                    <a:pt x="0" y="67"/>
                  </a:cubicBezTo>
                  <a:cubicBezTo>
                    <a:pt x="23" y="123"/>
                    <a:pt x="42" y="183"/>
                    <a:pt x="60" y="220"/>
                  </a:cubicBezTo>
                  <a:lnTo>
                    <a:pt x="60" y="280"/>
                  </a:lnTo>
                  <a:cubicBezTo>
                    <a:pt x="60" y="298"/>
                    <a:pt x="97" y="317"/>
                    <a:pt x="116" y="317"/>
                  </a:cubicBezTo>
                  <a:cubicBezTo>
                    <a:pt x="157" y="298"/>
                    <a:pt x="157" y="280"/>
                    <a:pt x="157" y="257"/>
                  </a:cubicBezTo>
                  <a:lnTo>
                    <a:pt x="157" y="201"/>
                  </a:lnTo>
                  <a:cubicBezTo>
                    <a:pt x="139" y="141"/>
                    <a:pt x="116" y="86"/>
                    <a:pt x="97" y="49"/>
                  </a:cubicBezTo>
                  <a:cubicBezTo>
                    <a:pt x="97" y="18"/>
                    <a:pt x="77" y="0"/>
                    <a:pt x="59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8"/>
            <p:cNvSpPr/>
            <p:nvPr/>
          </p:nvSpPr>
          <p:spPr>
            <a:xfrm>
              <a:off x="7999612" y="2048293"/>
              <a:ext cx="29252" cy="68755"/>
            </a:xfrm>
            <a:custGeom>
              <a:avLst/>
              <a:gdLst/>
              <a:ahLst/>
              <a:cxnLst/>
              <a:rect l="l" t="t" r="r" b="b"/>
              <a:pathLst>
                <a:path w="214" h="503" extrusionOk="0">
                  <a:moveTo>
                    <a:pt x="59" y="1"/>
                  </a:moveTo>
                  <a:cubicBezTo>
                    <a:pt x="44" y="1"/>
                    <a:pt x="29" y="5"/>
                    <a:pt x="19" y="14"/>
                  </a:cubicBezTo>
                  <a:cubicBezTo>
                    <a:pt x="1" y="14"/>
                    <a:pt x="1" y="51"/>
                    <a:pt x="19" y="70"/>
                  </a:cubicBezTo>
                  <a:cubicBezTo>
                    <a:pt x="38" y="130"/>
                    <a:pt x="79" y="167"/>
                    <a:pt x="79" y="227"/>
                  </a:cubicBezTo>
                  <a:cubicBezTo>
                    <a:pt x="98" y="282"/>
                    <a:pt x="79" y="361"/>
                    <a:pt x="61" y="435"/>
                  </a:cubicBezTo>
                  <a:cubicBezTo>
                    <a:pt x="61" y="458"/>
                    <a:pt x="61" y="477"/>
                    <a:pt x="98" y="495"/>
                  </a:cubicBezTo>
                  <a:cubicBezTo>
                    <a:pt x="103" y="500"/>
                    <a:pt x="109" y="503"/>
                    <a:pt x="114" y="503"/>
                  </a:cubicBezTo>
                  <a:cubicBezTo>
                    <a:pt x="127" y="503"/>
                    <a:pt x="140" y="490"/>
                    <a:pt x="153" y="477"/>
                  </a:cubicBezTo>
                  <a:cubicBezTo>
                    <a:pt x="195" y="379"/>
                    <a:pt x="213" y="301"/>
                    <a:pt x="195" y="204"/>
                  </a:cubicBezTo>
                  <a:cubicBezTo>
                    <a:pt x="176" y="130"/>
                    <a:pt x="135" y="70"/>
                    <a:pt x="98" y="14"/>
                  </a:cubicBezTo>
                  <a:cubicBezTo>
                    <a:pt x="89" y="5"/>
                    <a:pt x="74" y="1"/>
                    <a:pt x="59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8"/>
            <p:cNvSpPr/>
            <p:nvPr/>
          </p:nvSpPr>
          <p:spPr>
            <a:xfrm>
              <a:off x="7881512" y="2052667"/>
              <a:ext cx="97460" cy="47568"/>
            </a:xfrm>
            <a:custGeom>
              <a:avLst/>
              <a:gdLst/>
              <a:ahLst/>
              <a:cxnLst/>
              <a:rect l="l" t="t" r="r" b="b"/>
              <a:pathLst>
                <a:path w="713" h="348" extrusionOk="0">
                  <a:moveTo>
                    <a:pt x="634" y="1"/>
                  </a:moveTo>
                  <a:cubicBezTo>
                    <a:pt x="440" y="98"/>
                    <a:pt x="250" y="213"/>
                    <a:pt x="56" y="250"/>
                  </a:cubicBezTo>
                  <a:cubicBezTo>
                    <a:pt x="19" y="250"/>
                    <a:pt x="1" y="287"/>
                    <a:pt x="19" y="311"/>
                  </a:cubicBezTo>
                  <a:cubicBezTo>
                    <a:pt x="19" y="329"/>
                    <a:pt x="38" y="347"/>
                    <a:pt x="75" y="347"/>
                  </a:cubicBezTo>
                  <a:cubicBezTo>
                    <a:pt x="306" y="311"/>
                    <a:pt x="500" y="195"/>
                    <a:pt x="694" y="98"/>
                  </a:cubicBezTo>
                  <a:cubicBezTo>
                    <a:pt x="712" y="79"/>
                    <a:pt x="712" y="56"/>
                    <a:pt x="712" y="19"/>
                  </a:cubicBezTo>
                  <a:cubicBezTo>
                    <a:pt x="694" y="1"/>
                    <a:pt x="671" y="1"/>
                    <a:pt x="634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8"/>
            <p:cNvSpPr/>
            <p:nvPr/>
          </p:nvSpPr>
          <p:spPr>
            <a:xfrm>
              <a:off x="7854994" y="2186624"/>
              <a:ext cx="89805" cy="24741"/>
            </a:xfrm>
            <a:custGeom>
              <a:avLst/>
              <a:gdLst/>
              <a:ahLst/>
              <a:cxnLst/>
              <a:rect l="l" t="t" r="r" b="b"/>
              <a:pathLst>
                <a:path w="657" h="181" extrusionOk="0">
                  <a:moveTo>
                    <a:pt x="597" y="1"/>
                  </a:moveTo>
                  <a:cubicBezTo>
                    <a:pt x="449" y="36"/>
                    <a:pt x="284" y="83"/>
                    <a:pt x="129" y="83"/>
                  </a:cubicBezTo>
                  <a:cubicBezTo>
                    <a:pt x="104" y="83"/>
                    <a:pt x="80" y="82"/>
                    <a:pt x="56" y="79"/>
                  </a:cubicBezTo>
                  <a:cubicBezTo>
                    <a:pt x="19" y="79"/>
                    <a:pt x="1" y="98"/>
                    <a:pt x="1" y="139"/>
                  </a:cubicBezTo>
                  <a:cubicBezTo>
                    <a:pt x="1" y="158"/>
                    <a:pt x="19" y="176"/>
                    <a:pt x="56" y="176"/>
                  </a:cubicBezTo>
                  <a:cubicBezTo>
                    <a:pt x="90" y="179"/>
                    <a:pt x="124" y="181"/>
                    <a:pt x="158" y="181"/>
                  </a:cubicBezTo>
                  <a:cubicBezTo>
                    <a:pt x="318" y="181"/>
                    <a:pt x="474" y="147"/>
                    <a:pt x="615" y="98"/>
                  </a:cubicBezTo>
                  <a:cubicBezTo>
                    <a:pt x="657" y="98"/>
                    <a:pt x="657" y="79"/>
                    <a:pt x="657" y="42"/>
                  </a:cubicBezTo>
                  <a:cubicBezTo>
                    <a:pt x="657" y="24"/>
                    <a:pt x="615" y="1"/>
                    <a:pt x="597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8"/>
            <p:cNvSpPr/>
            <p:nvPr/>
          </p:nvSpPr>
          <p:spPr>
            <a:xfrm>
              <a:off x="7962979" y="2160789"/>
              <a:ext cx="63287" cy="40187"/>
            </a:xfrm>
            <a:custGeom>
              <a:avLst/>
              <a:gdLst/>
              <a:ahLst/>
              <a:cxnLst/>
              <a:rect l="l" t="t" r="r" b="b"/>
              <a:pathLst>
                <a:path w="463" h="294" extrusionOk="0">
                  <a:moveTo>
                    <a:pt x="213" y="0"/>
                  </a:moveTo>
                  <a:cubicBezTo>
                    <a:pt x="135" y="0"/>
                    <a:pt x="75" y="37"/>
                    <a:pt x="19" y="56"/>
                  </a:cubicBezTo>
                  <a:cubicBezTo>
                    <a:pt x="1" y="74"/>
                    <a:pt x="1" y="116"/>
                    <a:pt x="19" y="134"/>
                  </a:cubicBezTo>
                  <a:cubicBezTo>
                    <a:pt x="19" y="147"/>
                    <a:pt x="38" y="160"/>
                    <a:pt x="55" y="160"/>
                  </a:cubicBezTo>
                  <a:cubicBezTo>
                    <a:pt x="62" y="160"/>
                    <a:pt x="69" y="158"/>
                    <a:pt x="75" y="153"/>
                  </a:cubicBezTo>
                  <a:cubicBezTo>
                    <a:pt x="135" y="116"/>
                    <a:pt x="172" y="97"/>
                    <a:pt x="213" y="97"/>
                  </a:cubicBezTo>
                  <a:cubicBezTo>
                    <a:pt x="250" y="97"/>
                    <a:pt x="269" y="116"/>
                    <a:pt x="287" y="134"/>
                  </a:cubicBezTo>
                  <a:cubicBezTo>
                    <a:pt x="306" y="153"/>
                    <a:pt x="329" y="213"/>
                    <a:pt x="347" y="250"/>
                  </a:cubicBezTo>
                  <a:cubicBezTo>
                    <a:pt x="361" y="277"/>
                    <a:pt x="374" y="294"/>
                    <a:pt x="395" y="294"/>
                  </a:cubicBezTo>
                  <a:cubicBezTo>
                    <a:pt x="403" y="294"/>
                    <a:pt x="411" y="291"/>
                    <a:pt x="421" y="287"/>
                  </a:cubicBezTo>
                  <a:cubicBezTo>
                    <a:pt x="444" y="287"/>
                    <a:pt x="463" y="250"/>
                    <a:pt x="444" y="231"/>
                  </a:cubicBezTo>
                  <a:cubicBezTo>
                    <a:pt x="421" y="171"/>
                    <a:pt x="403" y="116"/>
                    <a:pt x="366" y="56"/>
                  </a:cubicBezTo>
                  <a:cubicBezTo>
                    <a:pt x="329" y="19"/>
                    <a:pt x="269" y="0"/>
                    <a:pt x="213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8"/>
            <p:cNvSpPr/>
            <p:nvPr/>
          </p:nvSpPr>
          <p:spPr>
            <a:xfrm>
              <a:off x="7657339" y="1889868"/>
              <a:ext cx="347466" cy="239344"/>
            </a:xfrm>
            <a:custGeom>
              <a:avLst/>
              <a:gdLst/>
              <a:ahLst/>
              <a:cxnLst/>
              <a:rect l="l" t="t" r="r" b="b"/>
              <a:pathLst>
                <a:path w="2542" h="1751" extrusionOk="0">
                  <a:moveTo>
                    <a:pt x="2106" y="1"/>
                  </a:moveTo>
                  <a:cubicBezTo>
                    <a:pt x="1984" y="1"/>
                    <a:pt x="1816" y="91"/>
                    <a:pt x="1484" y="249"/>
                  </a:cubicBezTo>
                  <a:cubicBezTo>
                    <a:pt x="985" y="499"/>
                    <a:pt x="463" y="748"/>
                    <a:pt x="42" y="864"/>
                  </a:cubicBezTo>
                  <a:cubicBezTo>
                    <a:pt x="42" y="864"/>
                    <a:pt x="1" y="1363"/>
                    <a:pt x="176" y="1617"/>
                  </a:cubicBezTo>
                  <a:cubicBezTo>
                    <a:pt x="248" y="1715"/>
                    <a:pt x="304" y="1750"/>
                    <a:pt x="372" y="1750"/>
                  </a:cubicBezTo>
                  <a:cubicBezTo>
                    <a:pt x="465" y="1750"/>
                    <a:pt x="580" y="1684"/>
                    <a:pt x="791" y="1617"/>
                  </a:cubicBezTo>
                  <a:cubicBezTo>
                    <a:pt x="1156" y="1502"/>
                    <a:pt x="2426" y="924"/>
                    <a:pt x="2486" y="693"/>
                  </a:cubicBezTo>
                  <a:cubicBezTo>
                    <a:pt x="2542" y="462"/>
                    <a:pt x="2468" y="249"/>
                    <a:pt x="2292" y="92"/>
                  </a:cubicBezTo>
                  <a:cubicBezTo>
                    <a:pt x="2230" y="30"/>
                    <a:pt x="2175" y="1"/>
                    <a:pt x="2106" y="1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8"/>
            <p:cNvSpPr/>
            <p:nvPr/>
          </p:nvSpPr>
          <p:spPr>
            <a:xfrm>
              <a:off x="7657339" y="1883034"/>
              <a:ext cx="355667" cy="240574"/>
            </a:xfrm>
            <a:custGeom>
              <a:avLst/>
              <a:gdLst/>
              <a:ahLst/>
              <a:cxnLst/>
              <a:rect l="l" t="t" r="r" b="b"/>
              <a:pathLst>
                <a:path w="2602" h="1760" extrusionOk="0">
                  <a:moveTo>
                    <a:pt x="2067" y="0"/>
                  </a:moveTo>
                  <a:cubicBezTo>
                    <a:pt x="2047" y="0"/>
                    <a:pt x="2030" y="8"/>
                    <a:pt x="2006" y="8"/>
                  </a:cubicBezTo>
                  <a:cubicBezTo>
                    <a:pt x="1890" y="50"/>
                    <a:pt x="1715" y="124"/>
                    <a:pt x="1465" y="239"/>
                  </a:cubicBezTo>
                  <a:cubicBezTo>
                    <a:pt x="966" y="489"/>
                    <a:pt x="444" y="743"/>
                    <a:pt x="42" y="858"/>
                  </a:cubicBezTo>
                  <a:lnTo>
                    <a:pt x="98" y="914"/>
                  </a:lnTo>
                  <a:lnTo>
                    <a:pt x="1" y="914"/>
                  </a:lnTo>
                  <a:lnTo>
                    <a:pt x="1" y="932"/>
                  </a:lnTo>
                  <a:lnTo>
                    <a:pt x="116" y="932"/>
                  </a:lnTo>
                  <a:cubicBezTo>
                    <a:pt x="541" y="817"/>
                    <a:pt x="1022" y="586"/>
                    <a:pt x="1502" y="336"/>
                  </a:cubicBezTo>
                  <a:cubicBezTo>
                    <a:pt x="1775" y="221"/>
                    <a:pt x="1927" y="142"/>
                    <a:pt x="2024" y="105"/>
                  </a:cubicBezTo>
                  <a:cubicBezTo>
                    <a:pt x="2051" y="101"/>
                    <a:pt x="2074" y="99"/>
                    <a:pt x="2094" y="99"/>
                  </a:cubicBezTo>
                  <a:cubicBezTo>
                    <a:pt x="2159" y="99"/>
                    <a:pt x="2195" y="124"/>
                    <a:pt x="2255" y="184"/>
                  </a:cubicBezTo>
                  <a:cubicBezTo>
                    <a:pt x="2426" y="336"/>
                    <a:pt x="2486" y="512"/>
                    <a:pt x="2449" y="720"/>
                  </a:cubicBezTo>
                  <a:cubicBezTo>
                    <a:pt x="2426" y="743"/>
                    <a:pt x="2426" y="780"/>
                    <a:pt x="2389" y="798"/>
                  </a:cubicBezTo>
                  <a:cubicBezTo>
                    <a:pt x="2352" y="835"/>
                    <a:pt x="2292" y="877"/>
                    <a:pt x="2218" y="932"/>
                  </a:cubicBezTo>
                  <a:cubicBezTo>
                    <a:pt x="2103" y="1011"/>
                    <a:pt x="1909" y="1108"/>
                    <a:pt x="1733" y="1205"/>
                  </a:cubicBezTo>
                  <a:cubicBezTo>
                    <a:pt x="1350" y="1394"/>
                    <a:pt x="948" y="1570"/>
                    <a:pt x="772" y="1625"/>
                  </a:cubicBezTo>
                  <a:cubicBezTo>
                    <a:pt x="735" y="1625"/>
                    <a:pt x="694" y="1644"/>
                    <a:pt x="657" y="1667"/>
                  </a:cubicBezTo>
                  <a:cubicBezTo>
                    <a:pt x="657" y="1686"/>
                    <a:pt x="675" y="1722"/>
                    <a:pt x="675" y="1759"/>
                  </a:cubicBezTo>
                  <a:cubicBezTo>
                    <a:pt x="717" y="1741"/>
                    <a:pt x="754" y="1722"/>
                    <a:pt x="809" y="1722"/>
                  </a:cubicBezTo>
                  <a:cubicBezTo>
                    <a:pt x="985" y="1644"/>
                    <a:pt x="1410" y="1491"/>
                    <a:pt x="1775" y="1297"/>
                  </a:cubicBezTo>
                  <a:cubicBezTo>
                    <a:pt x="1964" y="1205"/>
                    <a:pt x="2140" y="1108"/>
                    <a:pt x="2274" y="1011"/>
                  </a:cubicBezTo>
                  <a:cubicBezTo>
                    <a:pt x="2352" y="974"/>
                    <a:pt x="2408" y="932"/>
                    <a:pt x="2449" y="877"/>
                  </a:cubicBezTo>
                  <a:cubicBezTo>
                    <a:pt x="2505" y="835"/>
                    <a:pt x="2523" y="798"/>
                    <a:pt x="2542" y="761"/>
                  </a:cubicBezTo>
                  <a:cubicBezTo>
                    <a:pt x="2602" y="512"/>
                    <a:pt x="2505" y="281"/>
                    <a:pt x="2334" y="105"/>
                  </a:cubicBezTo>
                  <a:cubicBezTo>
                    <a:pt x="2255" y="50"/>
                    <a:pt x="2177" y="8"/>
                    <a:pt x="2103" y="8"/>
                  </a:cubicBezTo>
                  <a:cubicBezTo>
                    <a:pt x="2089" y="2"/>
                    <a:pt x="2078" y="0"/>
                    <a:pt x="2067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8"/>
            <p:cNvSpPr/>
            <p:nvPr/>
          </p:nvSpPr>
          <p:spPr>
            <a:xfrm>
              <a:off x="7699713" y="1925134"/>
              <a:ext cx="368243" cy="255747"/>
            </a:xfrm>
            <a:custGeom>
              <a:avLst/>
              <a:gdLst/>
              <a:ahLst/>
              <a:cxnLst/>
              <a:rect l="l" t="t" r="r" b="b"/>
              <a:pathLst>
                <a:path w="2694" h="1871" extrusionOk="0">
                  <a:moveTo>
                    <a:pt x="2298" y="0"/>
                  </a:moveTo>
                  <a:cubicBezTo>
                    <a:pt x="2159" y="0"/>
                    <a:pt x="1959" y="117"/>
                    <a:pt x="1636" y="338"/>
                  </a:cubicBezTo>
                  <a:cubicBezTo>
                    <a:pt x="1040" y="758"/>
                    <a:pt x="116" y="837"/>
                    <a:pt x="116" y="837"/>
                  </a:cubicBezTo>
                  <a:cubicBezTo>
                    <a:pt x="116" y="837"/>
                    <a:pt x="0" y="1146"/>
                    <a:pt x="19" y="1567"/>
                  </a:cubicBezTo>
                  <a:cubicBezTo>
                    <a:pt x="41" y="1800"/>
                    <a:pt x="68" y="1871"/>
                    <a:pt x="168" y="1871"/>
                  </a:cubicBezTo>
                  <a:cubicBezTo>
                    <a:pt x="249" y="1871"/>
                    <a:pt x="379" y="1823"/>
                    <a:pt x="596" y="1780"/>
                  </a:cubicBezTo>
                  <a:cubicBezTo>
                    <a:pt x="1100" y="1682"/>
                    <a:pt x="2389" y="1165"/>
                    <a:pt x="2541" y="989"/>
                  </a:cubicBezTo>
                  <a:cubicBezTo>
                    <a:pt x="2675" y="800"/>
                    <a:pt x="2694" y="643"/>
                    <a:pt x="2560" y="259"/>
                  </a:cubicBezTo>
                  <a:cubicBezTo>
                    <a:pt x="2490" y="84"/>
                    <a:pt x="2415" y="0"/>
                    <a:pt x="2298" y="0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8"/>
            <p:cNvSpPr/>
            <p:nvPr/>
          </p:nvSpPr>
          <p:spPr>
            <a:xfrm>
              <a:off x="7731289" y="1917616"/>
              <a:ext cx="339811" cy="264085"/>
            </a:xfrm>
            <a:custGeom>
              <a:avLst/>
              <a:gdLst/>
              <a:ahLst/>
              <a:cxnLst/>
              <a:rect l="l" t="t" r="r" b="b"/>
              <a:pathLst>
                <a:path w="2486" h="1932" extrusionOk="0">
                  <a:moveTo>
                    <a:pt x="2091" y="0"/>
                  </a:moveTo>
                  <a:cubicBezTo>
                    <a:pt x="2080" y="0"/>
                    <a:pt x="2070" y="2"/>
                    <a:pt x="2061" y="5"/>
                  </a:cubicBezTo>
                  <a:lnTo>
                    <a:pt x="2024" y="5"/>
                  </a:lnTo>
                  <a:cubicBezTo>
                    <a:pt x="1867" y="28"/>
                    <a:pt x="1677" y="143"/>
                    <a:pt x="1368" y="351"/>
                  </a:cubicBezTo>
                  <a:cubicBezTo>
                    <a:pt x="924" y="661"/>
                    <a:pt x="250" y="795"/>
                    <a:pt x="0" y="836"/>
                  </a:cubicBezTo>
                  <a:cubicBezTo>
                    <a:pt x="0" y="855"/>
                    <a:pt x="19" y="892"/>
                    <a:pt x="37" y="929"/>
                  </a:cubicBezTo>
                  <a:cubicBezTo>
                    <a:pt x="310" y="892"/>
                    <a:pt x="961" y="776"/>
                    <a:pt x="1423" y="430"/>
                  </a:cubicBezTo>
                  <a:cubicBezTo>
                    <a:pt x="1733" y="236"/>
                    <a:pt x="1927" y="120"/>
                    <a:pt x="2042" y="102"/>
                  </a:cubicBezTo>
                  <a:cubicBezTo>
                    <a:pt x="2098" y="102"/>
                    <a:pt x="2139" y="102"/>
                    <a:pt x="2176" y="143"/>
                  </a:cubicBezTo>
                  <a:cubicBezTo>
                    <a:pt x="2213" y="180"/>
                    <a:pt x="2232" y="236"/>
                    <a:pt x="2273" y="333"/>
                  </a:cubicBezTo>
                  <a:cubicBezTo>
                    <a:pt x="2347" y="527"/>
                    <a:pt x="2370" y="661"/>
                    <a:pt x="2370" y="758"/>
                  </a:cubicBezTo>
                  <a:cubicBezTo>
                    <a:pt x="2370" y="855"/>
                    <a:pt x="2329" y="929"/>
                    <a:pt x="2255" y="1007"/>
                  </a:cubicBezTo>
                  <a:cubicBezTo>
                    <a:pt x="2255" y="1026"/>
                    <a:pt x="2213" y="1044"/>
                    <a:pt x="2176" y="1086"/>
                  </a:cubicBezTo>
                  <a:cubicBezTo>
                    <a:pt x="2116" y="1104"/>
                    <a:pt x="2061" y="1141"/>
                    <a:pt x="1982" y="1183"/>
                  </a:cubicBezTo>
                  <a:cubicBezTo>
                    <a:pt x="1848" y="1257"/>
                    <a:pt x="1654" y="1335"/>
                    <a:pt x="1446" y="1414"/>
                  </a:cubicBezTo>
                  <a:cubicBezTo>
                    <a:pt x="1058" y="1585"/>
                    <a:pt x="596" y="1737"/>
                    <a:pt x="365" y="1779"/>
                  </a:cubicBezTo>
                  <a:cubicBezTo>
                    <a:pt x="291" y="1798"/>
                    <a:pt x="231" y="1816"/>
                    <a:pt x="176" y="1816"/>
                  </a:cubicBezTo>
                  <a:lnTo>
                    <a:pt x="176" y="1835"/>
                  </a:lnTo>
                  <a:cubicBezTo>
                    <a:pt x="176" y="1853"/>
                    <a:pt x="176" y="1895"/>
                    <a:pt x="194" y="1932"/>
                  </a:cubicBezTo>
                  <a:cubicBezTo>
                    <a:pt x="250" y="1913"/>
                    <a:pt x="310" y="1895"/>
                    <a:pt x="384" y="1876"/>
                  </a:cubicBezTo>
                  <a:cubicBezTo>
                    <a:pt x="638" y="1835"/>
                    <a:pt x="1077" y="1682"/>
                    <a:pt x="1483" y="1530"/>
                  </a:cubicBezTo>
                  <a:cubicBezTo>
                    <a:pt x="1696" y="1433"/>
                    <a:pt x="1885" y="1354"/>
                    <a:pt x="2042" y="1275"/>
                  </a:cubicBezTo>
                  <a:cubicBezTo>
                    <a:pt x="2116" y="1238"/>
                    <a:pt x="2176" y="1201"/>
                    <a:pt x="2232" y="1183"/>
                  </a:cubicBezTo>
                  <a:cubicBezTo>
                    <a:pt x="2273" y="1141"/>
                    <a:pt x="2310" y="1104"/>
                    <a:pt x="2347" y="1086"/>
                  </a:cubicBezTo>
                  <a:cubicBezTo>
                    <a:pt x="2426" y="989"/>
                    <a:pt x="2463" y="892"/>
                    <a:pt x="2463" y="758"/>
                  </a:cubicBezTo>
                  <a:cubicBezTo>
                    <a:pt x="2486" y="642"/>
                    <a:pt x="2444" y="490"/>
                    <a:pt x="2370" y="296"/>
                  </a:cubicBezTo>
                  <a:cubicBezTo>
                    <a:pt x="2329" y="199"/>
                    <a:pt x="2292" y="120"/>
                    <a:pt x="2232" y="65"/>
                  </a:cubicBezTo>
                  <a:cubicBezTo>
                    <a:pt x="2201" y="34"/>
                    <a:pt x="2142" y="0"/>
                    <a:pt x="2091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8"/>
            <p:cNvSpPr/>
            <p:nvPr/>
          </p:nvSpPr>
          <p:spPr>
            <a:xfrm>
              <a:off x="7715433" y="2016854"/>
              <a:ext cx="352524" cy="241668"/>
            </a:xfrm>
            <a:custGeom>
              <a:avLst/>
              <a:gdLst/>
              <a:ahLst/>
              <a:cxnLst/>
              <a:rect l="l" t="t" r="r" b="b"/>
              <a:pathLst>
                <a:path w="2579" h="1768" extrusionOk="0">
                  <a:moveTo>
                    <a:pt x="2230" y="0"/>
                  </a:moveTo>
                  <a:cubicBezTo>
                    <a:pt x="2113" y="0"/>
                    <a:pt x="1929" y="92"/>
                    <a:pt x="1599" y="263"/>
                  </a:cubicBezTo>
                  <a:cubicBezTo>
                    <a:pt x="985" y="573"/>
                    <a:pt x="1" y="804"/>
                    <a:pt x="1" y="804"/>
                  </a:cubicBezTo>
                  <a:cubicBezTo>
                    <a:pt x="1" y="804"/>
                    <a:pt x="38" y="1109"/>
                    <a:pt x="38" y="1303"/>
                  </a:cubicBezTo>
                  <a:cubicBezTo>
                    <a:pt x="38" y="1486"/>
                    <a:pt x="91" y="1768"/>
                    <a:pt x="322" y="1768"/>
                  </a:cubicBezTo>
                  <a:cubicBezTo>
                    <a:pt x="336" y="1768"/>
                    <a:pt x="351" y="1767"/>
                    <a:pt x="366" y="1765"/>
                  </a:cubicBezTo>
                  <a:cubicBezTo>
                    <a:pt x="615" y="1728"/>
                    <a:pt x="1964" y="1266"/>
                    <a:pt x="2214" y="1072"/>
                  </a:cubicBezTo>
                  <a:cubicBezTo>
                    <a:pt x="2486" y="859"/>
                    <a:pt x="2579" y="591"/>
                    <a:pt x="2445" y="244"/>
                  </a:cubicBezTo>
                  <a:cubicBezTo>
                    <a:pt x="2390" y="78"/>
                    <a:pt x="2338" y="0"/>
                    <a:pt x="2230" y="0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8"/>
            <p:cNvSpPr/>
            <p:nvPr/>
          </p:nvSpPr>
          <p:spPr>
            <a:xfrm>
              <a:off x="7747008" y="2010429"/>
              <a:ext cx="320948" cy="252740"/>
            </a:xfrm>
            <a:custGeom>
              <a:avLst/>
              <a:gdLst/>
              <a:ahLst/>
              <a:cxnLst/>
              <a:rect l="l" t="t" r="r" b="b"/>
              <a:pathLst>
                <a:path w="2348" h="1849" extrusionOk="0">
                  <a:moveTo>
                    <a:pt x="1983" y="0"/>
                  </a:moveTo>
                  <a:cubicBezTo>
                    <a:pt x="1849" y="0"/>
                    <a:pt x="1655" y="97"/>
                    <a:pt x="1350" y="273"/>
                  </a:cubicBezTo>
                  <a:cubicBezTo>
                    <a:pt x="925" y="481"/>
                    <a:pt x="347" y="656"/>
                    <a:pt x="1" y="735"/>
                  </a:cubicBezTo>
                  <a:cubicBezTo>
                    <a:pt x="19" y="772"/>
                    <a:pt x="19" y="809"/>
                    <a:pt x="19" y="851"/>
                  </a:cubicBezTo>
                  <a:cubicBezTo>
                    <a:pt x="329" y="754"/>
                    <a:pt x="943" y="578"/>
                    <a:pt x="1405" y="347"/>
                  </a:cubicBezTo>
                  <a:cubicBezTo>
                    <a:pt x="1715" y="194"/>
                    <a:pt x="1886" y="116"/>
                    <a:pt x="1983" y="97"/>
                  </a:cubicBezTo>
                  <a:cubicBezTo>
                    <a:pt x="2043" y="97"/>
                    <a:pt x="2061" y="116"/>
                    <a:pt x="2080" y="134"/>
                  </a:cubicBezTo>
                  <a:cubicBezTo>
                    <a:pt x="2117" y="176"/>
                    <a:pt x="2140" y="231"/>
                    <a:pt x="2177" y="310"/>
                  </a:cubicBezTo>
                  <a:cubicBezTo>
                    <a:pt x="2232" y="481"/>
                    <a:pt x="2232" y="620"/>
                    <a:pt x="2195" y="735"/>
                  </a:cubicBezTo>
                  <a:cubicBezTo>
                    <a:pt x="2158" y="869"/>
                    <a:pt x="2080" y="966"/>
                    <a:pt x="1964" y="1058"/>
                  </a:cubicBezTo>
                  <a:cubicBezTo>
                    <a:pt x="1909" y="1119"/>
                    <a:pt x="1770" y="1174"/>
                    <a:pt x="1599" y="1253"/>
                  </a:cubicBezTo>
                  <a:cubicBezTo>
                    <a:pt x="1447" y="1331"/>
                    <a:pt x="1234" y="1405"/>
                    <a:pt x="1040" y="1484"/>
                  </a:cubicBezTo>
                  <a:cubicBezTo>
                    <a:pt x="846" y="1544"/>
                    <a:pt x="638" y="1618"/>
                    <a:pt x="481" y="1678"/>
                  </a:cubicBezTo>
                  <a:cubicBezTo>
                    <a:pt x="366" y="1715"/>
                    <a:pt x="269" y="1733"/>
                    <a:pt x="195" y="1752"/>
                  </a:cubicBezTo>
                  <a:cubicBezTo>
                    <a:pt x="213" y="1793"/>
                    <a:pt x="213" y="1812"/>
                    <a:pt x="213" y="1849"/>
                  </a:cubicBezTo>
                  <a:cubicBezTo>
                    <a:pt x="292" y="1830"/>
                    <a:pt x="384" y="1812"/>
                    <a:pt x="500" y="1775"/>
                  </a:cubicBezTo>
                  <a:cubicBezTo>
                    <a:pt x="675" y="1715"/>
                    <a:pt x="869" y="1659"/>
                    <a:pt x="1077" y="1581"/>
                  </a:cubicBezTo>
                  <a:cubicBezTo>
                    <a:pt x="1271" y="1502"/>
                    <a:pt x="1484" y="1428"/>
                    <a:pt x="1636" y="1350"/>
                  </a:cubicBezTo>
                  <a:cubicBezTo>
                    <a:pt x="1812" y="1271"/>
                    <a:pt x="1946" y="1216"/>
                    <a:pt x="2024" y="1156"/>
                  </a:cubicBezTo>
                  <a:cubicBezTo>
                    <a:pt x="2158" y="1040"/>
                    <a:pt x="2255" y="924"/>
                    <a:pt x="2311" y="772"/>
                  </a:cubicBezTo>
                  <a:cubicBezTo>
                    <a:pt x="2348" y="620"/>
                    <a:pt x="2329" y="462"/>
                    <a:pt x="2274" y="273"/>
                  </a:cubicBezTo>
                  <a:cubicBezTo>
                    <a:pt x="2232" y="194"/>
                    <a:pt x="2214" y="116"/>
                    <a:pt x="2158" y="60"/>
                  </a:cubicBezTo>
                  <a:cubicBezTo>
                    <a:pt x="2117" y="19"/>
                    <a:pt x="2061" y="0"/>
                    <a:pt x="2001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8"/>
            <p:cNvSpPr/>
            <p:nvPr/>
          </p:nvSpPr>
          <p:spPr>
            <a:xfrm>
              <a:off x="7741951" y="2127027"/>
              <a:ext cx="334207" cy="207495"/>
            </a:xfrm>
            <a:custGeom>
              <a:avLst/>
              <a:gdLst/>
              <a:ahLst/>
              <a:cxnLst/>
              <a:rect l="l" t="t" r="r" b="b"/>
              <a:pathLst>
                <a:path w="2445" h="1518" extrusionOk="0">
                  <a:moveTo>
                    <a:pt x="1883" y="0"/>
                  </a:moveTo>
                  <a:cubicBezTo>
                    <a:pt x="1663" y="0"/>
                    <a:pt x="1437" y="317"/>
                    <a:pt x="906" y="437"/>
                  </a:cubicBezTo>
                  <a:cubicBezTo>
                    <a:pt x="329" y="552"/>
                    <a:pt x="1" y="552"/>
                    <a:pt x="1" y="552"/>
                  </a:cubicBezTo>
                  <a:lnTo>
                    <a:pt x="19" y="1458"/>
                  </a:lnTo>
                  <a:lnTo>
                    <a:pt x="56" y="1518"/>
                  </a:lnTo>
                  <a:cubicBezTo>
                    <a:pt x="56" y="1518"/>
                    <a:pt x="865" y="1499"/>
                    <a:pt x="1655" y="1111"/>
                  </a:cubicBezTo>
                  <a:cubicBezTo>
                    <a:pt x="2445" y="728"/>
                    <a:pt x="2214" y="132"/>
                    <a:pt x="1964" y="16"/>
                  </a:cubicBezTo>
                  <a:cubicBezTo>
                    <a:pt x="1937" y="5"/>
                    <a:pt x="1910" y="0"/>
                    <a:pt x="1883" y="0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8"/>
            <p:cNvSpPr/>
            <p:nvPr/>
          </p:nvSpPr>
          <p:spPr>
            <a:xfrm>
              <a:off x="7739490" y="2120876"/>
              <a:ext cx="344322" cy="221301"/>
            </a:xfrm>
            <a:custGeom>
              <a:avLst/>
              <a:gdLst/>
              <a:ahLst/>
              <a:cxnLst/>
              <a:rect l="l" t="t" r="r" b="b"/>
              <a:pathLst>
                <a:path w="2519" h="1619" extrusionOk="0">
                  <a:moveTo>
                    <a:pt x="1904" y="1"/>
                  </a:moveTo>
                  <a:cubicBezTo>
                    <a:pt x="1867" y="1"/>
                    <a:pt x="1825" y="1"/>
                    <a:pt x="1788" y="19"/>
                  </a:cubicBezTo>
                  <a:cubicBezTo>
                    <a:pt x="1710" y="43"/>
                    <a:pt x="1636" y="98"/>
                    <a:pt x="1557" y="135"/>
                  </a:cubicBezTo>
                  <a:cubicBezTo>
                    <a:pt x="1405" y="232"/>
                    <a:pt x="1211" y="366"/>
                    <a:pt x="924" y="426"/>
                  </a:cubicBezTo>
                  <a:cubicBezTo>
                    <a:pt x="555" y="505"/>
                    <a:pt x="287" y="523"/>
                    <a:pt x="153" y="542"/>
                  </a:cubicBezTo>
                  <a:cubicBezTo>
                    <a:pt x="153" y="579"/>
                    <a:pt x="171" y="597"/>
                    <a:pt x="171" y="639"/>
                  </a:cubicBezTo>
                  <a:cubicBezTo>
                    <a:pt x="305" y="639"/>
                    <a:pt x="555" y="597"/>
                    <a:pt x="943" y="523"/>
                  </a:cubicBezTo>
                  <a:cubicBezTo>
                    <a:pt x="1248" y="463"/>
                    <a:pt x="1460" y="329"/>
                    <a:pt x="1617" y="232"/>
                  </a:cubicBezTo>
                  <a:cubicBezTo>
                    <a:pt x="1691" y="177"/>
                    <a:pt x="1770" y="135"/>
                    <a:pt x="1807" y="116"/>
                  </a:cubicBezTo>
                  <a:cubicBezTo>
                    <a:pt x="1837" y="107"/>
                    <a:pt x="1866" y="103"/>
                    <a:pt x="1892" y="103"/>
                  </a:cubicBezTo>
                  <a:cubicBezTo>
                    <a:pt x="1919" y="103"/>
                    <a:pt x="1943" y="107"/>
                    <a:pt x="1964" y="116"/>
                  </a:cubicBezTo>
                  <a:cubicBezTo>
                    <a:pt x="2153" y="195"/>
                    <a:pt x="2426" y="754"/>
                    <a:pt x="1654" y="1119"/>
                  </a:cubicBezTo>
                  <a:cubicBezTo>
                    <a:pt x="998" y="1429"/>
                    <a:pt x="365" y="1484"/>
                    <a:pt x="171" y="1503"/>
                  </a:cubicBezTo>
                  <a:cubicBezTo>
                    <a:pt x="116" y="1503"/>
                    <a:pt x="56" y="1521"/>
                    <a:pt x="0" y="1521"/>
                  </a:cubicBezTo>
                  <a:lnTo>
                    <a:pt x="56" y="1618"/>
                  </a:lnTo>
                  <a:lnTo>
                    <a:pt x="74" y="1618"/>
                  </a:lnTo>
                  <a:cubicBezTo>
                    <a:pt x="74" y="1618"/>
                    <a:pt x="901" y="1581"/>
                    <a:pt x="1691" y="1198"/>
                  </a:cubicBezTo>
                  <a:cubicBezTo>
                    <a:pt x="2518" y="810"/>
                    <a:pt x="2310" y="135"/>
                    <a:pt x="2001" y="19"/>
                  </a:cubicBezTo>
                  <a:cubicBezTo>
                    <a:pt x="1982" y="1"/>
                    <a:pt x="1941" y="1"/>
                    <a:pt x="1904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8"/>
            <p:cNvSpPr/>
            <p:nvPr/>
          </p:nvSpPr>
          <p:spPr>
            <a:xfrm>
              <a:off x="6607694" y="3218092"/>
              <a:ext cx="752889" cy="1662150"/>
            </a:xfrm>
            <a:custGeom>
              <a:avLst/>
              <a:gdLst/>
              <a:ahLst/>
              <a:cxnLst/>
              <a:rect l="l" t="t" r="r" b="b"/>
              <a:pathLst>
                <a:path w="5508" h="12160" extrusionOk="0">
                  <a:moveTo>
                    <a:pt x="3757" y="0"/>
                  </a:moveTo>
                  <a:cubicBezTo>
                    <a:pt x="3730" y="0"/>
                    <a:pt x="3715" y="5"/>
                    <a:pt x="3715" y="5"/>
                  </a:cubicBezTo>
                  <a:lnTo>
                    <a:pt x="633" y="448"/>
                  </a:lnTo>
                  <a:lnTo>
                    <a:pt x="0" y="4431"/>
                  </a:lnTo>
                  <a:lnTo>
                    <a:pt x="97" y="11630"/>
                  </a:lnTo>
                  <a:cubicBezTo>
                    <a:pt x="97" y="11630"/>
                    <a:pt x="1538" y="12159"/>
                    <a:pt x="2605" y="12159"/>
                  </a:cubicBezTo>
                  <a:cubicBezTo>
                    <a:pt x="2675" y="12159"/>
                    <a:pt x="2743" y="12157"/>
                    <a:pt x="2809" y="12152"/>
                  </a:cubicBezTo>
                  <a:cubicBezTo>
                    <a:pt x="3891" y="12092"/>
                    <a:pt x="5411" y="11611"/>
                    <a:pt x="5411" y="11611"/>
                  </a:cubicBezTo>
                  <a:cubicBezTo>
                    <a:pt x="5411" y="11611"/>
                    <a:pt x="5508" y="7610"/>
                    <a:pt x="5101" y="3659"/>
                  </a:cubicBezTo>
                  <a:cubicBezTo>
                    <a:pt x="4764" y="211"/>
                    <a:pt x="3950" y="0"/>
                    <a:pt x="37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8"/>
            <p:cNvSpPr/>
            <p:nvPr/>
          </p:nvSpPr>
          <p:spPr>
            <a:xfrm>
              <a:off x="6602636" y="3210437"/>
              <a:ext cx="765601" cy="1677460"/>
            </a:xfrm>
            <a:custGeom>
              <a:avLst/>
              <a:gdLst/>
              <a:ahLst/>
              <a:cxnLst/>
              <a:rect l="l" t="t" r="r" b="b"/>
              <a:pathLst>
                <a:path w="5601" h="12272" extrusionOk="0">
                  <a:moveTo>
                    <a:pt x="3789" y="97"/>
                  </a:moveTo>
                  <a:cubicBezTo>
                    <a:pt x="3831" y="97"/>
                    <a:pt x="3849" y="116"/>
                    <a:pt x="3905" y="116"/>
                  </a:cubicBezTo>
                  <a:cubicBezTo>
                    <a:pt x="3983" y="158"/>
                    <a:pt x="4117" y="231"/>
                    <a:pt x="4251" y="444"/>
                  </a:cubicBezTo>
                  <a:cubicBezTo>
                    <a:pt x="4542" y="869"/>
                    <a:pt x="4907" y="1775"/>
                    <a:pt x="5101" y="3738"/>
                  </a:cubicBezTo>
                  <a:cubicBezTo>
                    <a:pt x="5485" y="7624"/>
                    <a:pt x="5388" y="11552"/>
                    <a:pt x="5388" y="11630"/>
                  </a:cubicBezTo>
                  <a:cubicBezTo>
                    <a:pt x="5332" y="11649"/>
                    <a:pt x="3886" y="12092"/>
                    <a:pt x="2846" y="12171"/>
                  </a:cubicBezTo>
                  <a:cubicBezTo>
                    <a:pt x="2809" y="12172"/>
                    <a:pt x="2770" y="12173"/>
                    <a:pt x="2731" y="12173"/>
                  </a:cubicBezTo>
                  <a:cubicBezTo>
                    <a:pt x="2216" y="12173"/>
                    <a:pt x="1598" y="12063"/>
                    <a:pt x="1095" y="11917"/>
                  </a:cubicBezTo>
                  <a:cubicBezTo>
                    <a:pt x="578" y="11783"/>
                    <a:pt x="231" y="11649"/>
                    <a:pt x="190" y="11649"/>
                  </a:cubicBezTo>
                  <a:lnTo>
                    <a:pt x="93" y="4487"/>
                  </a:lnTo>
                  <a:lnTo>
                    <a:pt x="730" y="560"/>
                  </a:lnTo>
                  <a:lnTo>
                    <a:pt x="3771" y="97"/>
                  </a:lnTo>
                  <a:close/>
                  <a:moveTo>
                    <a:pt x="3734" y="0"/>
                  </a:moveTo>
                  <a:lnTo>
                    <a:pt x="633" y="463"/>
                  </a:lnTo>
                  <a:lnTo>
                    <a:pt x="0" y="4487"/>
                  </a:lnTo>
                  <a:lnTo>
                    <a:pt x="93" y="11727"/>
                  </a:lnTo>
                  <a:lnTo>
                    <a:pt x="134" y="11727"/>
                  </a:lnTo>
                  <a:cubicBezTo>
                    <a:pt x="134" y="11727"/>
                    <a:pt x="536" y="11880"/>
                    <a:pt x="1077" y="12032"/>
                  </a:cubicBezTo>
                  <a:cubicBezTo>
                    <a:pt x="1549" y="12154"/>
                    <a:pt x="2120" y="12271"/>
                    <a:pt x="2630" y="12271"/>
                  </a:cubicBezTo>
                  <a:cubicBezTo>
                    <a:pt x="2704" y="12271"/>
                    <a:pt x="2776" y="12269"/>
                    <a:pt x="2846" y="12263"/>
                  </a:cubicBezTo>
                  <a:cubicBezTo>
                    <a:pt x="3928" y="12208"/>
                    <a:pt x="5466" y="11709"/>
                    <a:pt x="5466" y="11709"/>
                  </a:cubicBezTo>
                  <a:lnTo>
                    <a:pt x="5503" y="11709"/>
                  </a:lnTo>
                  <a:lnTo>
                    <a:pt x="5503" y="11667"/>
                  </a:lnTo>
                  <a:cubicBezTo>
                    <a:pt x="5503" y="11667"/>
                    <a:pt x="5600" y="7643"/>
                    <a:pt x="5198" y="3715"/>
                  </a:cubicBezTo>
                  <a:cubicBezTo>
                    <a:pt x="5004" y="1752"/>
                    <a:pt x="4658" y="828"/>
                    <a:pt x="4348" y="389"/>
                  </a:cubicBezTo>
                  <a:cubicBezTo>
                    <a:pt x="4196" y="176"/>
                    <a:pt x="4043" y="79"/>
                    <a:pt x="3946" y="19"/>
                  </a:cubicBezTo>
                  <a:cubicBezTo>
                    <a:pt x="3886" y="0"/>
                    <a:pt x="3831" y="0"/>
                    <a:pt x="3789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8"/>
            <p:cNvSpPr/>
            <p:nvPr/>
          </p:nvSpPr>
          <p:spPr>
            <a:xfrm>
              <a:off x="6007623" y="3286847"/>
              <a:ext cx="910902" cy="1547741"/>
            </a:xfrm>
            <a:custGeom>
              <a:avLst/>
              <a:gdLst/>
              <a:ahLst/>
              <a:cxnLst/>
              <a:rect l="l" t="t" r="r" b="b"/>
              <a:pathLst>
                <a:path w="6664" h="11323" extrusionOk="0">
                  <a:moveTo>
                    <a:pt x="925" y="1"/>
                  </a:moveTo>
                  <a:cubicBezTo>
                    <a:pt x="925" y="1"/>
                    <a:pt x="597" y="712"/>
                    <a:pt x="597" y="1271"/>
                  </a:cubicBezTo>
                  <a:cubicBezTo>
                    <a:pt x="578" y="1812"/>
                    <a:pt x="634" y="2292"/>
                    <a:pt x="634" y="2292"/>
                  </a:cubicBezTo>
                  <a:lnTo>
                    <a:pt x="1" y="10609"/>
                  </a:lnTo>
                  <a:cubicBezTo>
                    <a:pt x="1" y="10609"/>
                    <a:pt x="1234" y="11302"/>
                    <a:pt x="2791" y="11321"/>
                  </a:cubicBezTo>
                  <a:cubicBezTo>
                    <a:pt x="2856" y="11322"/>
                    <a:pt x="2921" y="11322"/>
                    <a:pt x="2985" y="11322"/>
                  </a:cubicBezTo>
                  <a:cubicBezTo>
                    <a:pt x="4452" y="11322"/>
                    <a:pt x="5564" y="11127"/>
                    <a:pt x="5564" y="11127"/>
                  </a:cubicBezTo>
                  <a:lnTo>
                    <a:pt x="5947" y="4353"/>
                  </a:lnTo>
                  <a:lnTo>
                    <a:pt x="6663" y="3928"/>
                  </a:lnTo>
                  <a:cubicBezTo>
                    <a:pt x="6663" y="3928"/>
                    <a:pt x="6525" y="2195"/>
                    <a:pt x="6525" y="1387"/>
                  </a:cubicBezTo>
                  <a:cubicBezTo>
                    <a:pt x="6525" y="560"/>
                    <a:pt x="6391" y="37"/>
                    <a:pt x="6391" y="37"/>
                  </a:cubicBezTo>
                  <a:cubicBezTo>
                    <a:pt x="6391" y="37"/>
                    <a:pt x="4973" y="525"/>
                    <a:pt x="3627" y="525"/>
                  </a:cubicBezTo>
                  <a:cubicBezTo>
                    <a:pt x="3579" y="525"/>
                    <a:pt x="3532" y="524"/>
                    <a:pt x="3484" y="523"/>
                  </a:cubicBezTo>
                  <a:cubicBezTo>
                    <a:pt x="2098" y="481"/>
                    <a:pt x="925" y="1"/>
                    <a:pt x="9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8"/>
            <p:cNvSpPr/>
            <p:nvPr/>
          </p:nvSpPr>
          <p:spPr>
            <a:xfrm>
              <a:off x="5999422" y="3276049"/>
              <a:ext cx="926622" cy="1566741"/>
            </a:xfrm>
            <a:custGeom>
              <a:avLst/>
              <a:gdLst/>
              <a:ahLst/>
              <a:cxnLst/>
              <a:rect l="l" t="t" r="r" b="b"/>
              <a:pathLst>
                <a:path w="6779" h="11462" extrusionOk="0">
                  <a:moveTo>
                    <a:pt x="1003" y="140"/>
                  </a:moveTo>
                  <a:cubicBezTo>
                    <a:pt x="1082" y="177"/>
                    <a:pt x="2177" y="620"/>
                    <a:pt x="3544" y="639"/>
                  </a:cubicBezTo>
                  <a:cubicBezTo>
                    <a:pt x="3596" y="640"/>
                    <a:pt x="3648" y="641"/>
                    <a:pt x="3700" y="641"/>
                  </a:cubicBezTo>
                  <a:cubicBezTo>
                    <a:pt x="5001" y="641"/>
                    <a:pt x="6321" y="213"/>
                    <a:pt x="6414" y="195"/>
                  </a:cubicBezTo>
                  <a:cubicBezTo>
                    <a:pt x="6414" y="232"/>
                    <a:pt x="6548" y="676"/>
                    <a:pt x="6529" y="1466"/>
                  </a:cubicBezTo>
                  <a:cubicBezTo>
                    <a:pt x="6529" y="2274"/>
                    <a:pt x="6663" y="3952"/>
                    <a:pt x="6663" y="3989"/>
                  </a:cubicBezTo>
                  <a:lnTo>
                    <a:pt x="5952" y="4414"/>
                  </a:lnTo>
                  <a:lnTo>
                    <a:pt x="5587" y="11150"/>
                  </a:lnTo>
                  <a:cubicBezTo>
                    <a:pt x="5529" y="11168"/>
                    <a:pt x="4474" y="11346"/>
                    <a:pt x="3056" y="11346"/>
                  </a:cubicBezTo>
                  <a:cubicBezTo>
                    <a:pt x="2989" y="11346"/>
                    <a:pt x="2920" y="11345"/>
                    <a:pt x="2851" y="11344"/>
                  </a:cubicBezTo>
                  <a:cubicBezTo>
                    <a:pt x="1331" y="11321"/>
                    <a:pt x="158" y="10688"/>
                    <a:pt x="116" y="10651"/>
                  </a:cubicBezTo>
                  <a:lnTo>
                    <a:pt x="735" y="2371"/>
                  </a:lnTo>
                  <a:cubicBezTo>
                    <a:pt x="735" y="2371"/>
                    <a:pt x="675" y="1891"/>
                    <a:pt x="694" y="1350"/>
                  </a:cubicBezTo>
                  <a:cubicBezTo>
                    <a:pt x="717" y="851"/>
                    <a:pt x="985" y="214"/>
                    <a:pt x="1003" y="140"/>
                  </a:cubicBezTo>
                  <a:close/>
                  <a:moveTo>
                    <a:pt x="948" y="1"/>
                  </a:moveTo>
                  <a:lnTo>
                    <a:pt x="925" y="61"/>
                  </a:lnTo>
                  <a:cubicBezTo>
                    <a:pt x="925" y="61"/>
                    <a:pt x="620" y="773"/>
                    <a:pt x="601" y="1332"/>
                  </a:cubicBezTo>
                  <a:cubicBezTo>
                    <a:pt x="578" y="1891"/>
                    <a:pt x="638" y="2353"/>
                    <a:pt x="638" y="2371"/>
                  </a:cubicBezTo>
                  <a:lnTo>
                    <a:pt x="1" y="10707"/>
                  </a:lnTo>
                  <a:lnTo>
                    <a:pt x="42" y="10725"/>
                  </a:lnTo>
                  <a:cubicBezTo>
                    <a:pt x="42" y="10725"/>
                    <a:pt x="1271" y="11437"/>
                    <a:pt x="2851" y="11460"/>
                  </a:cubicBezTo>
                  <a:cubicBezTo>
                    <a:pt x="2911" y="11461"/>
                    <a:pt x="2971" y="11461"/>
                    <a:pt x="3030" y="11461"/>
                  </a:cubicBezTo>
                  <a:cubicBezTo>
                    <a:pt x="4506" y="11461"/>
                    <a:pt x="5642" y="11247"/>
                    <a:pt x="5642" y="11247"/>
                  </a:cubicBezTo>
                  <a:lnTo>
                    <a:pt x="5684" y="11247"/>
                  </a:lnTo>
                  <a:lnTo>
                    <a:pt x="6049" y="4469"/>
                  </a:lnTo>
                  <a:lnTo>
                    <a:pt x="6779" y="4044"/>
                  </a:lnTo>
                  <a:lnTo>
                    <a:pt x="6779" y="4007"/>
                  </a:lnTo>
                  <a:cubicBezTo>
                    <a:pt x="6779" y="4007"/>
                    <a:pt x="6645" y="2274"/>
                    <a:pt x="6645" y="1466"/>
                  </a:cubicBezTo>
                  <a:cubicBezTo>
                    <a:pt x="6645" y="639"/>
                    <a:pt x="6511" y="116"/>
                    <a:pt x="6511" y="116"/>
                  </a:cubicBezTo>
                  <a:lnTo>
                    <a:pt x="6492" y="61"/>
                  </a:lnTo>
                  <a:lnTo>
                    <a:pt x="6432" y="80"/>
                  </a:lnTo>
                  <a:cubicBezTo>
                    <a:pt x="6432" y="80"/>
                    <a:pt x="5036" y="544"/>
                    <a:pt x="3693" y="544"/>
                  </a:cubicBezTo>
                  <a:cubicBezTo>
                    <a:pt x="3644" y="544"/>
                    <a:pt x="3594" y="543"/>
                    <a:pt x="3544" y="542"/>
                  </a:cubicBezTo>
                  <a:cubicBezTo>
                    <a:pt x="2158" y="505"/>
                    <a:pt x="1003" y="24"/>
                    <a:pt x="1003" y="24"/>
                  </a:cubicBezTo>
                  <a:lnTo>
                    <a:pt x="948" y="1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8"/>
            <p:cNvSpPr/>
            <p:nvPr/>
          </p:nvSpPr>
          <p:spPr>
            <a:xfrm>
              <a:off x="6110004" y="2110897"/>
              <a:ext cx="1005628" cy="1175671"/>
            </a:xfrm>
            <a:custGeom>
              <a:avLst/>
              <a:gdLst/>
              <a:ahLst/>
              <a:cxnLst/>
              <a:rect l="l" t="t" r="r" b="b"/>
              <a:pathLst>
                <a:path w="7357" h="8601" extrusionOk="0">
                  <a:moveTo>
                    <a:pt x="5124" y="0"/>
                  </a:moveTo>
                  <a:cubicBezTo>
                    <a:pt x="5124" y="0"/>
                    <a:pt x="1331" y="323"/>
                    <a:pt x="1021" y="439"/>
                  </a:cubicBezTo>
                  <a:cubicBezTo>
                    <a:pt x="1021" y="439"/>
                    <a:pt x="619" y="536"/>
                    <a:pt x="328" y="615"/>
                  </a:cubicBezTo>
                  <a:cubicBezTo>
                    <a:pt x="42" y="712"/>
                    <a:pt x="0" y="827"/>
                    <a:pt x="0" y="827"/>
                  </a:cubicBezTo>
                  <a:cubicBezTo>
                    <a:pt x="0" y="827"/>
                    <a:pt x="1063" y="4177"/>
                    <a:pt x="1081" y="5217"/>
                  </a:cubicBezTo>
                  <a:cubicBezTo>
                    <a:pt x="1081" y="6238"/>
                    <a:pt x="869" y="8239"/>
                    <a:pt x="869" y="8239"/>
                  </a:cubicBezTo>
                  <a:cubicBezTo>
                    <a:pt x="869" y="8239"/>
                    <a:pt x="1459" y="8600"/>
                    <a:pt x="2729" y="8600"/>
                  </a:cubicBezTo>
                  <a:cubicBezTo>
                    <a:pt x="3263" y="8600"/>
                    <a:pt x="3918" y="8536"/>
                    <a:pt x="4699" y="8354"/>
                  </a:cubicBezTo>
                  <a:cubicBezTo>
                    <a:pt x="7356" y="7739"/>
                    <a:pt x="7259" y="7351"/>
                    <a:pt x="7259" y="7351"/>
                  </a:cubicBezTo>
                  <a:cubicBezTo>
                    <a:pt x="7259" y="7351"/>
                    <a:pt x="6778" y="6159"/>
                    <a:pt x="6681" y="5332"/>
                  </a:cubicBezTo>
                  <a:cubicBezTo>
                    <a:pt x="6608" y="4524"/>
                    <a:pt x="6608" y="3599"/>
                    <a:pt x="6529" y="2809"/>
                  </a:cubicBezTo>
                  <a:cubicBezTo>
                    <a:pt x="6432" y="2019"/>
                    <a:pt x="5757" y="555"/>
                    <a:pt x="5642" y="347"/>
                  </a:cubicBezTo>
                  <a:cubicBezTo>
                    <a:pt x="5545" y="134"/>
                    <a:pt x="5124" y="0"/>
                    <a:pt x="51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8"/>
            <p:cNvSpPr/>
            <p:nvPr/>
          </p:nvSpPr>
          <p:spPr>
            <a:xfrm>
              <a:off x="6102350" y="2105156"/>
              <a:ext cx="1005628" cy="1188793"/>
            </a:xfrm>
            <a:custGeom>
              <a:avLst/>
              <a:gdLst/>
              <a:ahLst/>
              <a:cxnLst/>
              <a:rect l="l" t="t" r="r" b="b"/>
              <a:pathLst>
                <a:path w="7357" h="8697" extrusionOk="0">
                  <a:moveTo>
                    <a:pt x="5180" y="97"/>
                  </a:moveTo>
                  <a:cubicBezTo>
                    <a:pt x="5180" y="97"/>
                    <a:pt x="5277" y="134"/>
                    <a:pt x="5370" y="176"/>
                  </a:cubicBezTo>
                  <a:cubicBezTo>
                    <a:pt x="5485" y="231"/>
                    <a:pt x="5624" y="329"/>
                    <a:pt x="5661" y="407"/>
                  </a:cubicBezTo>
                  <a:cubicBezTo>
                    <a:pt x="5776" y="620"/>
                    <a:pt x="6433" y="2080"/>
                    <a:pt x="6525" y="2851"/>
                  </a:cubicBezTo>
                  <a:cubicBezTo>
                    <a:pt x="6622" y="3641"/>
                    <a:pt x="6603" y="4566"/>
                    <a:pt x="6700" y="5393"/>
                  </a:cubicBezTo>
                  <a:cubicBezTo>
                    <a:pt x="6779" y="6220"/>
                    <a:pt x="7260" y="7375"/>
                    <a:pt x="7260" y="7393"/>
                  </a:cubicBezTo>
                  <a:cubicBezTo>
                    <a:pt x="7260" y="7393"/>
                    <a:pt x="7260" y="7412"/>
                    <a:pt x="7241" y="7435"/>
                  </a:cubicBezTo>
                  <a:cubicBezTo>
                    <a:pt x="7218" y="7472"/>
                    <a:pt x="7144" y="7527"/>
                    <a:pt x="7010" y="7624"/>
                  </a:cubicBezTo>
                  <a:cubicBezTo>
                    <a:pt x="6700" y="7781"/>
                    <a:pt x="6063" y="8049"/>
                    <a:pt x="4755" y="8359"/>
                  </a:cubicBezTo>
                  <a:cubicBezTo>
                    <a:pt x="3997" y="8533"/>
                    <a:pt x="3362" y="8596"/>
                    <a:pt x="2843" y="8596"/>
                  </a:cubicBezTo>
                  <a:cubicBezTo>
                    <a:pt x="2454" y="8596"/>
                    <a:pt x="2130" y="8561"/>
                    <a:pt x="1867" y="8512"/>
                  </a:cubicBezTo>
                  <a:cubicBezTo>
                    <a:pt x="1253" y="8415"/>
                    <a:pt x="1003" y="8244"/>
                    <a:pt x="980" y="8244"/>
                  </a:cubicBezTo>
                  <a:cubicBezTo>
                    <a:pt x="980" y="8183"/>
                    <a:pt x="1193" y="6280"/>
                    <a:pt x="1174" y="5259"/>
                  </a:cubicBezTo>
                  <a:cubicBezTo>
                    <a:pt x="1174" y="4718"/>
                    <a:pt x="906" y="3623"/>
                    <a:pt x="634" y="2657"/>
                  </a:cubicBezTo>
                  <a:cubicBezTo>
                    <a:pt x="384" y="1696"/>
                    <a:pt x="116" y="888"/>
                    <a:pt x="116" y="869"/>
                  </a:cubicBezTo>
                  <a:lnTo>
                    <a:pt x="153" y="828"/>
                  </a:lnTo>
                  <a:cubicBezTo>
                    <a:pt x="195" y="791"/>
                    <a:pt x="269" y="754"/>
                    <a:pt x="403" y="712"/>
                  </a:cubicBezTo>
                  <a:cubicBezTo>
                    <a:pt x="675" y="620"/>
                    <a:pt x="1077" y="523"/>
                    <a:pt x="1077" y="523"/>
                  </a:cubicBezTo>
                  <a:lnTo>
                    <a:pt x="1096" y="523"/>
                  </a:lnTo>
                  <a:cubicBezTo>
                    <a:pt x="1119" y="523"/>
                    <a:pt x="1211" y="504"/>
                    <a:pt x="1350" y="481"/>
                  </a:cubicBezTo>
                  <a:cubicBezTo>
                    <a:pt x="1484" y="463"/>
                    <a:pt x="1655" y="444"/>
                    <a:pt x="1849" y="407"/>
                  </a:cubicBezTo>
                  <a:cubicBezTo>
                    <a:pt x="2251" y="365"/>
                    <a:pt x="2755" y="310"/>
                    <a:pt x="3254" y="273"/>
                  </a:cubicBezTo>
                  <a:cubicBezTo>
                    <a:pt x="4238" y="176"/>
                    <a:pt x="5162" y="97"/>
                    <a:pt x="5180" y="97"/>
                  </a:cubicBezTo>
                  <a:close/>
                  <a:moveTo>
                    <a:pt x="5180" y="0"/>
                  </a:moveTo>
                  <a:cubicBezTo>
                    <a:pt x="5180" y="0"/>
                    <a:pt x="4238" y="79"/>
                    <a:pt x="3254" y="176"/>
                  </a:cubicBezTo>
                  <a:cubicBezTo>
                    <a:pt x="2755" y="213"/>
                    <a:pt x="2251" y="273"/>
                    <a:pt x="1849" y="310"/>
                  </a:cubicBezTo>
                  <a:cubicBezTo>
                    <a:pt x="1636" y="329"/>
                    <a:pt x="1465" y="347"/>
                    <a:pt x="1327" y="365"/>
                  </a:cubicBezTo>
                  <a:cubicBezTo>
                    <a:pt x="1211" y="389"/>
                    <a:pt x="1119" y="407"/>
                    <a:pt x="1059" y="426"/>
                  </a:cubicBezTo>
                  <a:cubicBezTo>
                    <a:pt x="1059" y="426"/>
                    <a:pt x="657" y="523"/>
                    <a:pt x="366" y="597"/>
                  </a:cubicBezTo>
                  <a:cubicBezTo>
                    <a:pt x="213" y="657"/>
                    <a:pt x="135" y="712"/>
                    <a:pt x="79" y="754"/>
                  </a:cubicBezTo>
                  <a:cubicBezTo>
                    <a:pt x="56" y="791"/>
                    <a:pt x="38" y="809"/>
                    <a:pt x="19" y="828"/>
                  </a:cubicBezTo>
                  <a:lnTo>
                    <a:pt x="19" y="851"/>
                  </a:lnTo>
                  <a:lnTo>
                    <a:pt x="1" y="869"/>
                  </a:lnTo>
                  <a:lnTo>
                    <a:pt x="19" y="888"/>
                  </a:lnTo>
                  <a:cubicBezTo>
                    <a:pt x="19" y="888"/>
                    <a:pt x="269" y="1715"/>
                    <a:pt x="541" y="2699"/>
                  </a:cubicBezTo>
                  <a:cubicBezTo>
                    <a:pt x="809" y="3660"/>
                    <a:pt x="1059" y="4755"/>
                    <a:pt x="1077" y="5259"/>
                  </a:cubicBezTo>
                  <a:cubicBezTo>
                    <a:pt x="1096" y="6280"/>
                    <a:pt x="865" y="8262"/>
                    <a:pt x="865" y="8262"/>
                  </a:cubicBezTo>
                  <a:lnTo>
                    <a:pt x="865" y="8299"/>
                  </a:lnTo>
                  <a:lnTo>
                    <a:pt x="906" y="8317"/>
                  </a:lnTo>
                  <a:cubicBezTo>
                    <a:pt x="906" y="8317"/>
                    <a:pt x="1211" y="8512"/>
                    <a:pt x="1849" y="8627"/>
                  </a:cubicBezTo>
                  <a:cubicBezTo>
                    <a:pt x="2108" y="8667"/>
                    <a:pt x="2422" y="8696"/>
                    <a:pt x="2794" y="8696"/>
                  </a:cubicBezTo>
                  <a:cubicBezTo>
                    <a:pt x="3332" y="8696"/>
                    <a:pt x="3990" y="8634"/>
                    <a:pt x="4774" y="8451"/>
                  </a:cubicBezTo>
                  <a:cubicBezTo>
                    <a:pt x="6104" y="8147"/>
                    <a:pt x="6737" y="7897"/>
                    <a:pt x="7047" y="7703"/>
                  </a:cubicBezTo>
                  <a:cubicBezTo>
                    <a:pt x="7218" y="7624"/>
                    <a:pt x="7297" y="7550"/>
                    <a:pt x="7334" y="7490"/>
                  </a:cubicBezTo>
                  <a:cubicBezTo>
                    <a:pt x="7357" y="7453"/>
                    <a:pt x="7357" y="7435"/>
                    <a:pt x="7357" y="7412"/>
                  </a:cubicBezTo>
                  <a:lnTo>
                    <a:pt x="7357" y="7393"/>
                  </a:lnTo>
                  <a:lnTo>
                    <a:pt x="7357" y="7375"/>
                  </a:lnTo>
                  <a:cubicBezTo>
                    <a:pt x="7357" y="7375"/>
                    <a:pt x="6895" y="6183"/>
                    <a:pt x="6798" y="5374"/>
                  </a:cubicBezTo>
                  <a:cubicBezTo>
                    <a:pt x="6700" y="4566"/>
                    <a:pt x="6719" y="3641"/>
                    <a:pt x="6622" y="2851"/>
                  </a:cubicBezTo>
                  <a:cubicBezTo>
                    <a:pt x="6525" y="2043"/>
                    <a:pt x="5873" y="578"/>
                    <a:pt x="5758" y="365"/>
                  </a:cubicBezTo>
                  <a:cubicBezTo>
                    <a:pt x="5679" y="231"/>
                    <a:pt x="5545" y="158"/>
                    <a:pt x="5430" y="97"/>
                  </a:cubicBezTo>
                  <a:cubicBezTo>
                    <a:pt x="5314" y="19"/>
                    <a:pt x="5199" y="0"/>
                    <a:pt x="5199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8"/>
            <p:cNvSpPr/>
            <p:nvPr/>
          </p:nvSpPr>
          <p:spPr>
            <a:xfrm>
              <a:off x="6260227" y="1815919"/>
              <a:ext cx="510537" cy="446566"/>
            </a:xfrm>
            <a:custGeom>
              <a:avLst/>
              <a:gdLst/>
              <a:ahLst/>
              <a:cxnLst/>
              <a:rect l="l" t="t" r="r" b="b"/>
              <a:pathLst>
                <a:path w="3735" h="3267" extrusionOk="0">
                  <a:moveTo>
                    <a:pt x="1022" y="0"/>
                  </a:moveTo>
                  <a:cubicBezTo>
                    <a:pt x="1022" y="0"/>
                    <a:pt x="943" y="1539"/>
                    <a:pt x="749" y="1927"/>
                  </a:cubicBezTo>
                  <a:cubicBezTo>
                    <a:pt x="634" y="2177"/>
                    <a:pt x="250" y="2366"/>
                    <a:pt x="1" y="2463"/>
                  </a:cubicBezTo>
                  <a:cubicBezTo>
                    <a:pt x="331" y="2865"/>
                    <a:pt x="852" y="3267"/>
                    <a:pt x="1592" y="3267"/>
                  </a:cubicBezTo>
                  <a:cubicBezTo>
                    <a:pt x="1669" y="3267"/>
                    <a:pt x="1749" y="3262"/>
                    <a:pt x="1831" y="3253"/>
                  </a:cubicBezTo>
                  <a:cubicBezTo>
                    <a:pt x="2810" y="3138"/>
                    <a:pt x="3406" y="2579"/>
                    <a:pt x="3734" y="2158"/>
                  </a:cubicBezTo>
                  <a:cubicBezTo>
                    <a:pt x="3697" y="2116"/>
                    <a:pt x="3637" y="2098"/>
                    <a:pt x="3582" y="2061"/>
                  </a:cubicBezTo>
                  <a:cubicBezTo>
                    <a:pt x="3235" y="1867"/>
                    <a:pt x="2907" y="1617"/>
                    <a:pt x="2810" y="1386"/>
                  </a:cubicBezTo>
                  <a:cubicBezTo>
                    <a:pt x="2736" y="1137"/>
                    <a:pt x="2773" y="0"/>
                    <a:pt x="2773" y="0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8"/>
            <p:cNvSpPr/>
            <p:nvPr/>
          </p:nvSpPr>
          <p:spPr>
            <a:xfrm>
              <a:off x="6246968" y="1807717"/>
              <a:ext cx="534458" cy="462832"/>
            </a:xfrm>
            <a:custGeom>
              <a:avLst/>
              <a:gdLst/>
              <a:ahLst/>
              <a:cxnLst/>
              <a:rect l="l" t="t" r="r" b="b"/>
              <a:pathLst>
                <a:path w="3910" h="3386" extrusionOk="0">
                  <a:moveTo>
                    <a:pt x="1174" y="97"/>
                  </a:moveTo>
                  <a:lnTo>
                    <a:pt x="2810" y="116"/>
                  </a:lnTo>
                  <a:lnTo>
                    <a:pt x="2810" y="656"/>
                  </a:lnTo>
                  <a:lnTo>
                    <a:pt x="2810" y="1118"/>
                  </a:lnTo>
                  <a:cubicBezTo>
                    <a:pt x="2833" y="1271"/>
                    <a:pt x="2833" y="1386"/>
                    <a:pt x="2870" y="1446"/>
                  </a:cubicBezTo>
                  <a:cubicBezTo>
                    <a:pt x="2949" y="1714"/>
                    <a:pt x="3295" y="1987"/>
                    <a:pt x="3642" y="2158"/>
                  </a:cubicBezTo>
                  <a:cubicBezTo>
                    <a:pt x="3679" y="2176"/>
                    <a:pt x="3716" y="2195"/>
                    <a:pt x="3757" y="2218"/>
                  </a:cubicBezTo>
                  <a:cubicBezTo>
                    <a:pt x="3429" y="2639"/>
                    <a:pt x="2852" y="3161"/>
                    <a:pt x="1928" y="3258"/>
                  </a:cubicBezTo>
                  <a:cubicBezTo>
                    <a:pt x="1848" y="3267"/>
                    <a:pt x="1771" y="3271"/>
                    <a:pt x="1696" y="3271"/>
                  </a:cubicBezTo>
                  <a:cubicBezTo>
                    <a:pt x="1008" y="3271"/>
                    <a:pt x="506" y="2908"/>
                    <a:pt x="176" y="2541"/>
                  </a:cubicBezTo>
                  <a:cubicBezTo>
                    <a:pt x="292" y="2486"/>
                    <a:pt x="426" y="2426"/>
                    <a:pt x="560" y="2352"/>
                  </a:cubicBezTo>
                  <a:cubicBezTo>
                    <a:pt x="694" y="2255"/>
                    <a:pt x="828" y="2139"/>
                    <a:pt x="906" y="2005"/>
                  </a:cubicBezTo>
                  <a:cubicBezTo>
                    <a:pt x="943" y="1908"/>
                    <a:pt x="985" y="1733"/>
                    <a:pt x="1022" y="1525"/>
                  </a:cubicBezTo>
                  <a:cubicBezTo>
                    <a:pt x="1059" y="1331"/>
                    <a:pt x="1077" y="1100"/>
                    <a:pt x="1100" y="887"/>
                  </a:cubicBezTo>
                  <a:cubicBezTo>
                    <a:pt x="1156" y="462"/>
                    <a:pt x="1174" y="157"/>
                    <a:pt x="1174" y="97"/>
                  </a:cubicBezTo>
                  <a:close/>
                  <a:moveTo>
                    <a:pt x="1077" y="0"/>
                  </a:moveTo>
                  <a:lnTo>
                    <a:pt x="1077" y="60"/>
                  </a:lnTo>
                  <a:cubicBezTo>
                    <a:pt x="1077" y="60"/>
                    <a:pt x="1040" y="444"/>
                    <a:pt x="1003" y="869"/>
                  </a:cubicBezTo>
                  <a:cubicBezTo>
                    <a:pt x="985" y="1081"/>
                    <a:pt x="943" y="1312"/>
                    <a:pt x="925" y="1525"/>
                  </a:cubicBezTo>
                  <a:cubicBezTo>
                    <a:pt x="888" y="1714"/>
                    <a:pt x="846" y="1871"/>
                    <a:pt x="809" y="1964"/>
                  </a:cubicBezTo>
                  <a:cubicBezTo>
                    <a:pt x="754" y="2061"/>
                    <a:pt x="638" y="2176"/>
                    <a:pt x="500" y="2255"/>
                  </a:cubicBezTo>
                  <a:cubicBezTo>
                    <a:pt x="366" y="2352"/>
                    <a:pt x="195" y="2426"/>
                    <a:pt x="79" y="2486"/>
                  </a:cubicBezTo>
                  <a:lnTo>
                    <a:pt x="1" y="2505"/>
                  </a:lnTo>
                  <a:lnTo>
                    <a:pt x="61" y="2565"/>
                  </a:lnTo>
                  <a:cubicBezTo>
                    <a:pt x="394" y="2965"/>
                    <a:pt x="950" y="3385"/>
                    <a:pt x="1720" y="3385"/>
                  </a:cubicBezTo>
                  <a:cubicBezTo>
                    <a:pt x="1793" y="3385"/>
                    <a:pt x="1869" y="3381"/>
                    <a:pt x="1946" y="3373"/>
                  </a:cubicBezTo>
                  <a:cubicBezTo>
                    <a:pt x="2949" y="3258"/>
                    <a:pt x="3545" y="2680"/>
                    <a:pt x="3891" y="2237"/>
                  </a:cubicBezTo>
                  <a:lnTo>
                    <a:pt x="3910" y="2195"/>
                  </a:lnTo>
                  <a:lnTo>
                    <a:pt x="3873" y="2158"/>
                  </a:lnTo>
                  <a:cubicBezTo>
                    <a:pt x="3813" y="2139"/>
                    <a:pt x="3757" y="2103"/>
                    <a:pt x="3697" y="2079"/>
                  </a:cubicBezTo>
                  <a:cubicBezTo>
                    <a:pt x="3351" y="1890"/>
                    <a:pt x="3041" y="1640"/>
                    <a:pt x="2967" y="1428"/>
                  </a:cubicBezTo>
                  <a:cubicBezTo>
                    <a:pt x="2949" y="1368"/>
                    <a:pt x="2926" y="1252"/>
                    <a:pt x="2926" y="1118"/>
                  </a:cubicBezTo>
                  <a:cubicBezTo>
                    <a:pt x="2907" y="984"/>
                    <a:pt x="2907" y="809"/>
                    <a:pt x="2907" y="656"/>
                  </a:cubicBezTo>
                  <a:cubicBezTo>
                    <a:pt x="2907" y="347"/>
                    <a:pt x="2926" y="60"/>
                    <a:pt x="2926" y="60"/>
                  </a:cubicBezTo>
                  <a:lnTo>
                    <a:pt x="2926" y="0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8"/>
            <p:cNvSpPr/>
            <p:nvPr/>
          </p:nvSpPr>
          <p:spPr>
            <a:xfrm>
              <a:off x="6183817" y="2042005"/>
              <a:ext cx="681673" cy="307963"/>
            </a:xfrm>
            <a:custGeom>
              <a:avLst/>
              <a:gdLst/>
              <a:ahLst/>
              <a:cxnLst/>
              <a:rect l="l" t="t" r="r" b="b"/>
              <a:pathLst>
                <a:path w="4987" h="2253" extrusionOk="0">
                  <a:moveTo>
                    <a:pt x="3776" y="0"/>
                  </a:moveTo>
                  <a:cubicBezTo>
                    <a:pt x="3697" y="0"/>
                    <a:pt x="3776" y="925"/>
                    <a:pt x="2755" y="1082"/>
                  </a:cubicBezTo>
                  <a:cubicBezTo>
                    <a:pt x="2685" y="1092"/>
                    <a:pt x="2617" y="1097"/>
                    <a:pt x="2553" y="1097"/>
                  </a:cubicBezTo>
                  <a:cubicBezTo>
                    <a:pt x="1668" y="1097"/>
                    <a:pt x="1234" y="194"/>
                    <a:pt x="1234" y="194"/>
                  </a:cubicBezTo>
                  <a:cubicBezTo>
                    <a:pt x="1234" y="194"/>
                    <a:pt x="1191" y="151"/>
                    <a:pt x="1111" y="151"/>
                  </a:cubicBezTo>
                  <a:cubicBezTo>
                    <a:pt x="1070" y="151"/>
                    <a:pt x="1020" y="162"/>
                    <a:pt x="962" y="194"/>
                  </a:cubicBezTo>
                  <a:cubicBezTo>
                    <a:pt x="791" y="291"/>
                    <a:pt x="694" y="462"/>
                    <a:pt x="347" y="559"/>
                  </a:cubicBezTo>
                  <a:cubicBezTo>
                    <a:pt x="1" y="657"/>
                    <a:pt x="79" y="675"/>
                    <a:pt x="310" y="906"/>
                  </a:cubicBezTo>
                  <a:cubicBezTo>
                    <a:pt x="496" y="1092"/>
                    <a:pt x="1434" y="2253"/>
                    <a:pt x="2763" y="2253"/>
                  </a:cubicBezTo>
                  <a:cubicBezTo>
                    <a:pt x="2951" y="2253"/>
                    <a:pt x="3147" y="2229"/>
                    <a:pt x="3351" y="2177"/>
                  </a:cubicBezTo>
                  <a:cubicBezTo>
                    <a:pt x="4986" y="1775"/>
                    <a:pt x="4797" y="523"/>
                    <a:pt x="4737" y="444"/>
                  </a:cubicBezTo>
                  <a:cubicBezTo>
                    <a:pt x="4700" y="389"/>
                    <a:pt x="3873" y="0"/>
                    <a:pt x="37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8"/>
            <p:cNvSpPr/>
            <p:nvPr/>
          </p:nvSpPr>
          <p:spPr>
            <a:xfrm>
              <a:off x="6192018" y="2034350"/>
              <a:ext cx="652558" cy="323409"/>
            </a:xfrm>
            <a:custGeom>
              <a:avLst/>
              <a:gdLst/>
              <a:ahLst/>
              <a:cxnLst/>
              <a:rect l="l" t="t" r="r" b="b"/>
              <a:pathLst>
                <a:path w="4774" h="2366" extrusionOk="0">
                  <a:moveTo>
                    <a:pt x="3771" y="116"/>
                  </a:moveTo>
                  <a:cubicBezTo>
                    <a:pt x="3790" y="135"/>
                    <a:pt x="3831" y="153"/>
                    <a:pt x="3868" y="153"/>
                  </a:cubicBezTo>
                  <a:cubicBezTo>
                    <a:pt x="3965" y="190"/>
                    <a:pt x="4081" y="250"/>
                    <a:pt x="4196" y="306"/>
                  </a:cubicBezTo>
                  <a:cubicBezTo>
                    <a:pt x="4293" y="347"/>
                    <a:pt x="4409" y="403"/>
                    <a:pt x="4506" y="445"/>
                  </a:cubicBezTo>
                  <a:cubicBezTo>
                    <a:pt x="4543" y="481"/>
                    <a:pt x="4580" y="500"/>
                    <a:pt x="4598" y="500"/>
                  </a:cubicBezTo>
                  <a:cubicBezTo>
                    <a:pt x="4621" y="518"/>
                    <a:pt x="4640" y="537"/>
                    <a:pt x="4640" y="537"/>
                  </a:cubicBezTo>
                  <a:cubicBezTo>
                    <a:pt x="4640" y="560"/>
                    <a:pt x="4658" y="579"/>
                    <a:pt x="4658" y="597"/>
                  </a:cubicBezTo>
                  <a:lnTo>
                    <a:pt x="4658" y="749"/>
                  </a:lnTo>
                  <a:cubicBezTo>
                    <a:pt x="4658" y="865"/>
                    <a:pt x="4640" y="1041"/>
                    <a:pt x="4580" y="1230"/>
                  </a:cubicBezTo>
                  <a:cubicBezTo>
                    <a:pt x="4427" y="1577"/>
                    <a:pt x="4081" y="1983"/>
                    <a:pt x="3291" y="2196"/>
                  </a:cubicBezTo>
                  <a:cubicBezTo>
                    <a:pt x="3098" y="2241"/>
                    <a:pt x="2913" y="2261"/>
                    <a:pt x="2734" y="2261"/>
                  </a:cubicBezTo>
                  <a:cubicBezTo>
                    <a:pt x="2162" y="2261"/>
                    <a:pt x="1666" y="2053"/>
                    <a:pt x="1271" y="1789"/>
                  </a:cubicBezTo>
                  <a:cubicBezTo>
                    <a:pt x="999" y="1618"/>
                    <a:pt x="786" y="1424"/>
                    <a:pt x="615" y="1272"/>
                  </a:cubicBezTo>
                  <a:cubicBezTo>
                    <a:pt x="463" y="1096"/>
                    <a:pt x="347" y="981"/>
                    <a:pt x="287" y="925"/>
                  </a:cubicBezTo>
                  <a:cubicBezTo>
                    <a:pt x="232" y="865"/>
                    <a:pt x="172" y="828"/>
                    <a:pt x="153" y="791"/>
                  </a:cubicBezTo>
                  <a:lnTo>
                    <a:pt x="116" y="749"/>
                  </a:lnTo>
                  <a:cubicBezTo>
                    <a:pt x="116" y="731"/>
                    <a:pt x="116" y="731"/>
                    <a:pt x="135" y="731"/>
                  </a:cubicBezTo>
                  <a:cubicBezTo>
                    <a:pt x="153" y="713"/>
                    <a:pt x="209" y="694"/>
                    <a:pt x="306" y="676"/>
                  </a:cubicBezTo>
                  <a:cubicBezTo>
                    <a:pt x="671" y="579"/>
                    <a:pt x="786" y="384"/>
                    <a:pt x="943" y="287"/>
                  </a:cubicBezTo>
                  <a:cubicBezTo>
                    <a:pt x="976" y="266"/>
                    <a:pt x="1010" y="257"/>
                    <a:pt x="1040" y="257"/>
                  </a:cubicBezTo>
                  <a:cubicBezTo>
                    <a:pt x="1061" y="257"/>
                    <a:pt x="1081" y="261"/>
                    <a:pt x="1096" y="269"/>
                  </a:cubicBezTo>
                  <a:cubicBezTo>
                    <a:pt x="1133" y="269"/>
                    <a:pt x="1133" y="287"/>
                    <a:pt x="1133" y="287"/>
                  </a:cubicBezTo>
                  <a:cubicBezTo>
                    <a:pt x="1156" y="306"/>
                    <a:pt x="1271" y="537"/>
                    <a:pt x="1521" y="791"/>
                  </a:cubicBezTo>
                  <a:cubicBezTo>
                    <a:pt x="1731" y="1001"/>
                    <a:pt x="2048" y="1197"/>
                    <a:pt x="2453" y="1197"/>
                  </a:cubicBezTo>
                  <a:cubicBezTo>
                    <a:pt x="2531" y="1197"/>
                    <a:pt x="2611" y="1190"/>
                    <a:pt x="2695" y="1175"/>
                  </a:cubicBezTo>
                  <a:cubicBezTo>
                    <a:pt x="3235" y="1096"/>
                    <a:pt x="3485" y="828"/>
                    <a:pt x="3600" y="560"/>
                  </a:cubicBezTo>
                  <a:cubicBezTo>
                    <a:pt x="3656" y="421"/>
                    <a:pt x="3697" y="306"/>
                    <a:pt x="3716" y="213"/>
                  </a:cubicBezTo>
                  <a:cubicBezTo>
                    <a:pt x="3734" y="172"/>
                    <a:pt x="3734" y="135"/>
                    <a:pt x="3734" y="116"/>
                  </a:cubicBezTo>
                  <a:close/>
                  <a:moveTo>
                    <a:pt x="3716" y="1"/>
                  </a:moveTo>
                  <a:cubicBezTo>
                    <a:pt x="3697" y="1"/>
                    <a:pt x="3674" y="19"/>
                    <a:pt x="3656" y="38"/>
                  </a:cubicBezTo>
                  <a:cubicBezTo>
                    <a:pt x="3656" y="56"/>
                    <a:pt x="3637" y="56"/>
                    <a:pt x="3637" y="75"/>
                  </a:cubicBezTo>
                  <a:cubicBezTo>
                    <a:pt x="3637" y="116"/>
                    <a:pt x="3619" y="135"/>
                    <a:pt x="3619" y="190"/>
                  </a:cubicBezTo>
                  <a:cubicBezTo>
                    <a:pt x="3600" y="269"/>
                    <a:pt x="3559" y="384"/>
                    <a:pt x="3503" y="518"/>
                  </a:cubicBezTo>
                  <a:cubicBezTo>
                    <a:pt x="3406" y="749"/>
                    <a:pt x="3175" y="999"/>
                    <a:pt x="2695" y="1078"/>
                  </a:cubicBezTo>
                  <a:cubicBezTo>
                    <a:pt x="2622" y="1089"/>
                    <a:pt x="2553" y="1094"/>
                    <a:pt x="2486" y="1094"/>
                  </a:cubicBezTo>
                  <a:cubicBezTo>
                    <a:pt x="2091" y="1094"/>
                    <a:pt x="1792" y="910"/>
                    <a:pt x="1595" y="713"/>
                  </a:cubicBezTo>
                  <a:cubicBezTo>
                    <a:pt x="1345" y="481"/>
                    <a:pt x="1230" y="232"/>
                    <a:pt x="1230" y="232"/>
                  </a:cubicBezTo>
                  <a:lnTo>
                    <a:pt x="1211" y="213"/>
                  </a:lnTo>
                  <a:cubicBezTo>
                    <a:pt x="1211" y="213"/>
                    <a:pt x="1174" y="172"/>
                    <a:pt x="1114" y="153"/>
                  </a:cubicBezTo>
                  <a:cubicBezTo>
                    <a:pt x="1059" y="153"/>
                    <a:pt x="980" y="153"/>
                    <a:pt x="883" y="213"/>
                  </a:cubicBezTo>
                  <a:cubicBezTo>
                    <a:pt x="694" y="306"/>
                    <a:pt x="615" y="481"/>
                    <a:pt x="269" y="579"/>
                  </a:cubicBezTo>
                  <a:cubicBezTo>
                    <a:pt x="190" y="597"/>
                    <a:pt x="135" y="615"/>
                    <a:pt x="75" y="634"/>
                  </a:cubicBezTo>
                  <a:cubicBezTo>
                    <a:pt x="56" y="652"/>
                    <a:pt x="38" y="652"/>
                    <a:pt x="19" y="676"/>
                  </a:cubicBezTo>
                  <a:cubicBezTo>
                    <a:pt x="1" y="694"/>
                    <a:pt x="1" y="731"/>
                    <a:pt x="1" y="749"/>
                  </a:cubicBezTo>
                  <a:cubicBezTo>
                    <a:pt x="1" y="791"/>
                    <a:pt x="38" y="828"/>
                    <a:pt x="75" y="865"/>
                  </a:cubicBezTo>
                  <a:lnTo>
                    <a:pt x="209" y="999"/>
                  </a:lnTo>
                  <a:cubicBezTo>
                    <a:pt x="269" y="1041"/>
                    <a:pt x="384" y="1175"/>
                    <a:pt x="555" y="1346"/>
                  </a:cubicBezTo>
                  <a:cubicBezTo>
                    <a:pt x="712" y="1503"/>
                    <a:pt x="943" y="1692"/>
                    <a:pt x="1211" y="1886"/>
                  </a:cubicBezTo>
                  <a:cubicBezTo>
                    <a:pt x="1621" y="2148"/>
                    <a:pt x="2138" y="2366"/>
                    <a:pt x="2724" y="2366"/>
                  </a:cubicBezTo>
                  <a:cubicBezTo>
                    <a:pt x="2913" y="2366"/>
                    <a:pt x="3108" y="2343"/>
                    <a:pt x="3309" y="2293"/>
                  </a:cubicBezTo>
                  <a:cubicBezTo>
                    <a:pt x="4136" y="2080"/>
                    <a:pt x="4524" y="1655"/>
                    <a:pt x="4677" y="1272"/>
                  </a:cubicBezTo>
                  <a:cubicBezTo>
                    <a:pt x="4755" y="1078"/>
                    <a:pt x="4774" y="883"/>
                    <a:pt x="4774" y="749"/>
                  </a:cubicBezTo>
                  <a:cubicBezTo>
                    <a:pt x="4774" y="676"/>
                    <a:pt x="4755" y="615"/>
                    <a:pt x="4755" y="579"/>
                  </a:cubicBezTo>
                  <a:cubicBezTo>
                    <a:pt x="4755" y="560"/>
                    <a:pt x="4755" y="537"/>
                    <a:pt x="4737" y="518"/>
                  </a:cubicBezTo>
                  <a:cubicBezTo>
                    <a:pt x="4737" y="500"/>
                    <a:pt x="4737" y="481"/>
                    <a:pt x="4714" y="481"/>
                  </a:cubicBezTo>
                  <a:cubicBezTo>
                    <a:pt x="4695" y="445"/>
                    <a:pt x="4677" y="445"/>
                    <a:pt x="4658" y="421"/>
                  </a:cubicBezTo>
                  <a:cubicBezTo>
                    <a:pt x="4621" y="403"/>
                    <a:pt x="4580" y="384"/>
                    <a:pt x="4543" y="366"/>
                  </a:cubicBezTo>
                  <a:cubicBezTo>
                    <a:pt x="4464" y="306"/>
                    <a:pt x="4349" y="250"/>
                    <a:pt x="4233" y="213"/>
                  </a:cubicBezTo>
                  <a:cubicBezTo>
                    <a:pt x="4118" y="153"/>
                    <a:pt x="4002" y="98"/>
                    <a:pt x="3905" y="56"/>
                  </a:cubicBezTo>
                  <a:cubicBezTo>
                    <a:pt x="3868" y="38"/>
                    <a:pt x="3831" y="38"/>
                    <a:pt x="3790" y="19"/>
                  </a:cubicBezTo>
                  <a:cubicBezTo>
                    <a:pt x="3771" y="19"/>
                    <a:pt x="3753" y="1"/>
                    <a:pt x="3716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8"/>
            <p:cNvSpPr/>
            <p:nvPr/>
          </p:nvSpPr>
          <p:spPr>
            <a:xfrm>
              <a:off x="6797147" y="3315963"/>
              <a:ext cx="121381" cy="510400"/>
            </a:xfrm>
            <a:custGeom>
              <a:avLst/>
              <a:gdLst/>
              <a:ahLst/>
              <a:cxnLst/>
              <a:rect l="l" t="t" r="r" b="b"/>
              <a:pathLst>
                <a:path w="888" h="3734" extrusionOk="0">
                  <a:moveTo>
                    <a:pt x="656" y="0"/>
                  </a:moveTo>
                  <a:lnTo>
                    <a:pt x="0" y="268"/>
                  </a:lnTo>
                  <a:cubicBezTo>
                    <a:pt x="0" y="268"/>
                    <a:pt x="402" y="3429"/>
                    <a:pt x="425" y="3618"/>
                  </a:cubicBezTo>
                  <a:cubicBezTo>
                    <a:pt x="444" y="3715"/>
                    <a:pt x="656" y="3733"/>
                    <a:pt x="864" y="3733"/>
                  </a:cubicBezTo>
                  <a:lnTo>
                    <a:pt x="887" y="3715"/>
                  </a:lnTo>
                  <a:cubicBezTo>
                    <a:pt x="887" y="3715"/>
                    <a:pt x="749" y="1982"/>
                    <a:pt x="749" y="1174"/>
                  </a:cubicBezTo>
                  <a:cubicBezTo>
                    <a:pt x="749" y="615"/>
                    <a:pt x="693" y="213"/>
                    <a:pt x="6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8"/>
            <p:cNvSpPr/>
            <p:nvPr/>
          </p:nvSpPr>
          <p:spPr>
            <a:xfrm>
              <a:off x="6788945" y="3305164"/>
              <a:ext cx="137100" cy="529400"/>
            </a:xfrm>
            <a:custGeom>
              <a:avLst/>
              <a:gdLst/>
              <a:ahLst/>
              <a:cxnLst/>
              <a:rect l="l" t="t" r="r" b="b"/>
              <a:pathLst>
                <a:path w="1003" h="3873" extrusionOk="0">
                  <a:moveTo>
                    <a:pt x="675" y="158"/>
                  </a:moveTo>
                  <a:cubicBezTo>
                    <a:pt x="716" y="366"/>
                    <a:pt x="772" y="754"/>
                    <a:pt x="753" y="1253"/>
                  </a:cubicBezTo>
                  <a:cubicBezTo>
                    <a:pt x="753" y="2043"/>
                    <a:pt x="887" y="3679"/>
                    <a:pt x="887" y="3757"/>
                  </a:cubicBezTo>
                  <a:lnTo>
                    <a:pt x="638" y="3757"/>
                  </a:lnTo>
                  <a:cubicBezTo>
                    <a:pt x="601" y="3739"/>
                    <a:pt x="578" y="3739"/>
                    <a:pt x="559" y="3715"/>
                  </a:cubicBezTo>
                  <a:cubicBezTo>
                    <a:pt x="541" y="3715"/>
                    <a:pt x="541" y="3697"/>
                    <a:pt x="541" y="3697"/>
                  </a:cubicBezTo>
                  <a:cubicBezTo>
                    <a:pt x="522" y="3508"/>
                    <a:pt x="116" y="444"/>
                    <a:pt x="116" y="389"/>
                  </a:cubicBezTo>
                  <a:lnTo>
                    <a:pt x="675" y="158"/>
                  </a:lnTo>
                  <a:close/>
                  <a:moveTo>
                    <a:pt x="753" y="1"/>
                  </a:moveTo>
                  <a:lnTo>
                    <a:pt x="693" y="42"/>
                  </a:lnTo>
                  <a:lnTo>
                    <a:pt x="0" y="310"/>
                  </a:lnTo>
                  <a:lnTo>
                    <a:pt x="0" y="347"/>
                  </a:lnTo>
                  <a:cubicBezTo>
                    <a:pt x="0" y="347"/>
                    <a:pt x="407" y="3508"/>
                    <a:pt x="444" y="3715"/>
                  </a:cubicBezTo>
                  <a:cubicBezTo>
                    <a:pt x="444" y="3757"/>
                    <a:pt x="462" y="3794"/>
                    <a:pt x="504" y="3812"/>
                  </a:cubicBezTo>
                  <a:cubicBezTo>
                    <a:pt x="541" y="3831"/>
                    <a:pt x="578" y="3831"/>
                    <a:pt x="619" y="3854"/>
                  </a:cubicBezTo>
                  <a:cubicBezTo>
                    <a:pt x="716" y="3873"/>
                    <a:pt x="832" y="3873"/>
                    <a:pt x="924" y="3873"/>
                  </a:cubicBezTo>
                  <a:lnTo>
                    <a:pt x="947" y="3873"/>
                  </a:lnTo>
                  <a:lnTo>
                    <a:pt x="1003" y="3831"/>
                  </a:lnTo>
                  <a:lnTo>
                    <a:pt x="1003" y="3794"/>
                  </a:lnTo>
                  <a:cubicBezTo>
                    <a:pt x="1003" y="3794"/>
                    <a:pt x="869" y="2061"/>
                    <a:pt x="869" y="1253"/>
                  </a:cubicBezTo>
                  <a:cubicBezTo>
                    <a:pt x="869" y="694"/>
                    <a:pt x="809" y="292"/>
                    <a:pt x="772" y="79"/>
                  </a:cubicBezTo>
                  <a:lnTo>
                    <a:pt x="753" y="1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8"/>
            <p:cNvSpPr/>
            <p:nvPr/>
          </p:nvSpPr>
          <p:spPr>
            <a:xfrm>
              <a:off x="6226191" y="2448387"/>
              <a:ext cx="889442" cy="852399"/>
            </a:xfrm>
            <a:custGeom>
              <a:avLst/>
              <a:gdLst/>
              <a:ahLst/>
              <a:cxnLst/>
              <a:rect l="l" t="t" r="r" b="b"/>
              <a:pathLst>
                <a:path w="6507" h="6236" extrusionOk="0">
                  <a:moveTo>
                    <a:pt x="5024" y="1"/>
                  </a:moveTo>
                  <a:cubicBezTo>
                    <a:pt x="4709" y="1"/>
                    <a:pt x="4135" y="31"/>
                    <a:pt x="3290" y="188"/>
                  </a:cubicBezTo>
                  <a:cubicBezTo>
                    <a:pt x="1904" y="456"/>
                    <a:pt x="924" y="802"/>
                    <a:pt x="924" y="802"/>
                  </a:cubicBezTo>
                  <a:cubicBezTo>
                    <a:pt x="924" y="802"/>
                    <a:pt x="1308" y="2997"/>
                    <a:pt x="1345" y="3515"/>
                  </a:cubicBezTo>
                  <a:cubicBezTo>
                    <a:pt x="1405" y="4018"/>
                    <a:pt x="1271" y="4827"/>
                    <a:pt x="980" y="4924"/>
                  </a:cubicBezTo>
                  <a:cubicBezTo>
                    <a:pt x="712" y="5039"/>
                    <a:pt x="231" y="5039"/>
                    <a:pt x="213" y="5095"/>
                  </a:cubicBezTo>
                  <a:cubicBezTo>
                    <a:pt x="171" y="5173"/>
                    <a:pt x="56" y="5617"/>
                    <a:pt x="37" y="5709"/>
                  </a:cubicBezTo>
                  <a:cubicBezTo>
                    <a:pt x="0" y="5806"/>
                    <a:pt x="97" y="5825"/>
                    <a:pt x="712" y="6056"/>
                  </a:cubicBezTo>
                  <a:cubicBezTo>
                    <a:pt x="1021" y="6172"/>
                    <a:pt x="1354" y="6236"/>
                    <a:pt x="1821" y="6236"/>
                  </a:cubicBezTo>
                  <a:cubicBezTo>
                    <a:pt x="2285" y="6236"/>
                    <a:pt x="2880" y="6173"/>
                    <a:pt x="3715" y="6038"/>
                  </a:cubicBezTo>
                  <a:cubicBezTo>
                    <a:pt x="5388" y="5788"/>
                    <a:pt x="6488" y="5095"/>
                    <a:pt x="6506" y="4882"/>
                  </a:cubicBezTo>
                  <a:cubicBezTo>
                    <a:pt x="6506" y="4670"/>
                    <a:pt x="6257" y="3940"/>
                    <a:pt x="6141" y="3824"/>
                  </a:cubicBezTo>
                  <a:cubicBezTo>
                    <a:pt x="6044" y="3709"/>
                    <a:pt x="5850" y="3824"/>
                    <a:pt x="5716" y="3478"/>
                  </a:cubicBezTo>
                  <a:cubicBezTo>
                    <a:pt x="5582" y="3131"/>
                    <a:pt x="5314" y="12"/>
                    <a:pt x="5314" y="12"/>
                  </a:cubicBezTo>
                  <a:cubicBezTo>
                    <a:pt x="5314" y="12"/>
                    <a:pt x="5218" y="1"/>
                    <a:pt x="50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8"/>
            <p:cNvSpPr/>
            <p:nvPr/>
          </p:nvSpPr>
          <p:spPr>
            <a:xfrm>
              <a:off x="6223594" y="2442372"/>
              <a:ext cx="900240" cy="866341"/>
            </a:xfrm>
            <a:custGeom>
              <a:avLst/>
              <a:gdLst/>
              <a:ahLst/>
              <a:cxnLst/>
              <a:rect l="l" t="t" r="r" b="b"/>
              <a:pathLst>
                <a:path w="6586" h="6338" extrusionOk="0">
                  <a:moveTo>
                    <a:pt x="4829" y="93"/>
                  </a:moveTo>
                  <a:cubicBezTo>
                    <a:pt x="5139" y="93"/>
                    <a:pt x="5254" y="116"/>
                    <a:pt x="5291" y="116"/>
                  </a:cubicBezTo>
                  <a:cubicBezTo>
                    <a:pt x="5291" y="153"/>
                    <a:pt x="5351" y="865"/>
                    <a:pt x="5430" y="1673"/>
                  </a:cubicBezTo>
                  <a:cubicBezTo>
                    <a:pt x="5467" y="2080"/>
                    <a:pt x="5522" y="2501"/>
                    <a:pt x="5564" y="2847"/>
                  </a:cubicBezTo>
                  <a:cubicBezTo>
                    <a:pt x="5582" y="3023"/>
                    <a:pt x="5601" y="3175"/>
                    <a:pt x="5619" y="3291"/>
                  </a:cubicBezTo>
                  <a:cubicBezTo>
                    <a:pt x="5638" y="3406"/>
                    <a:pt x="5661" y="3485"/>
                    <a:pt x="5680" y="3540"/>
                  </a:cubicBezTo>
                  <a:cubicBezTo>
                    <a:pt x="5753" y="3734"/>
                    <a:pt x="5850" y="3813"/>
                    <a:pt x="5947" y="3831"/>
                  </a:cubicBezTo>
                  <a:cubicBezTo>
                    <a:pt x="5984" y="3850"/>
                    <a:pt x="6026" y="3850"/>
                    <a:pt x="6063" y="3868"/>
                  </a:cubicBezTo>
                  <a:cubicBezTo>
                    <a:pt x="6081" y="3868"/>
                    <a:pt x="6100" y="3887"/>
                    <a:pt x="6123" y="3905"/>
                  </a:cubicBezTo>
                  <a:cubicBezTo>
                    <a:pt x="6142" y="3928"/>
                    <a:pt x="6179" y="3984"/>
                    <a:pt x="6215" y="4081"/>
                  </a:cubicBezTo>
                  <a:cubicBezTo>
                    <a:pt x="6257" y="4159"/>
                    <a:pt x="6294" y="4275"/>
                    <a:pt x="6331" y="4390"/>
                  </a:cubicBezTo>
                  <a:cubicBezTo>
                    <a:pt x="6373" y="4483"/>
                    <a:pt x="6410" y="4598"/>
                    <a:pt x="6428" y="4695"/>
                  </a:cubicBezTo>
                  <a:cubicBezTo>
                    <a:pt x="6447" y="4792"/>
                    <a:pt x="6470" y="4889"/>
                    <a:pt x="6470" y="4926"/>
                  </a:cubicBezTo>
                  <a:cubicBezTo>
                    <a:pt x="6470" y="4926"/>
                    <a:pt x="6447" y="4968"/>
                    <a:pt x="6428" y="5005"/>
                  </a:cubicBezTo>
                  <a:cubicBezTo>
                    <a:pt x="6391" y="5023"/>
                    <a:pt x="6354" y="5083"/>
                    <a:pt x="6276" y="5120"/>
                  </a:cubicBezTo>
                  <a:cubicBezTo>
                    <a:pt x="6160" y="5217"/>
                    <a:pt x="5966" y="5333"/>
                    <a:pt x="5716" y="5448"/>
                  </a:cubicBezTo>
                  <a:cubicBezTo>
                    <a:pt x="5236" y="5680"/>
                    <a:pt x="4561" y="5911"/>
                    <a:pt x="3734" y="6045"/>
                  </a:cubicBezTo>
                  <a:cubicBezTo>
                    <a:pt x="2879" y="6172"/>
                    <a:pt x="2276" y="6234"/>
                    <a:pt x="1810" y="6234"/>
                  </a:cubicBezTo>
                  <a:cubicBezTo>
                    <a:pt x="1362" y="6234"/>
                    <a:pt x="1042" y="6176"/>
                    <a:pt x="749" y="6063"/>
                  </a:cubicBezTo>
                  <a:cubicBezTo>
                    <a:pt x="440" y="5948"/>
                    <a:pt x="269" y="5869"/>
                    <a:pt x="172" y="5832"/>
                  </a:cubicBezTo>
                  <a:cubicBezTo>
                    <a:pt x="135" y="5814"/>
                    <a:pt x="116" y="5795"/>
                    <a:pt x="93" y="5795"/>
                  </a:cubicBezTo>
                  <a:lnTo>
                    <a:pt x="93" y="5777"/>
                  </a:lnTo>
                  <a:cubicBezTo>
                    <a:pt x="116" y="5716"/>
                    <a:pt x="153" y="5582"/>
                    <a:pt x="190" y="5448"/>
                  </a:cubicBezTo>
                  <a:cubicBezTo>
                    <a:pt x="232" y="5314"/>
                    <a:pt x="269" y="5176"/>
                    <a:pt x="269" y="5157"/>
                  </a:cubicBezTo>
                  <a:lnTo>
                    <a:pt x="324" y="5157"/>
                  </a:lnTo>
                  <a:cubicBezTo>
                    <a:pt x="384" y="5139"/>
                    <a:pt x="440" y="5139"/>
                    <a:pt x="518" y="5120"/>
                  </a:cubicBezTo>
                  <a:cubicBezTo>
                    <a:pt x="694" y="5102"/>
                    <a:pt x="883" y="5083"/>
                    <a:pt x="1017" y="5023"/>
                  </a:cubicBezTo>
                  <a:cubicBezTo>
                    <a:pt x="1114" y="4986"/>
                    <a:pt x="1174" y="4908"/>
                    <a:pt x="1230" y="4792"/>
                  </a:cubicBezTo>
                  <a:cubicBezTo>
                    <a:pt x="1290" y="4695"/>
                    <a:pt x="1327" y="4561"/>
                    <a:pt x="1364" y="4427"/>
                  </a:cubicBezTo>
                  <a:cubicBezTo>
                    <a:pt x="1424" y="4136"/>
                    <a:pt x="1442" y="3813"/>
                    <a:pt x="1424" y="3540"/>
                  </a:cubicBezTo>
                  <a:cubicBezTo>
                    <a:pt x="1405" y="3291"/>
                    <a:pt x="1290" y="2616"/>
                    <a:pt x="1193" y="2002"/>
                  </a:cubicBezTo>
                  <a:cubicBezTo>
                    <a:pt x="1096" y="1405"/>
                    <a:pt x="999" y="925"/>
                    <a:pt x="999" y="883"/>
                  </a:cubicBezTo>
                  <a:cubicBezTo>
                    <a:pt x="1040" y="865"/>
                    <a:pt x="1965" y="537"/>
                    <a:pt x="3309" y="287"/>
                  </a:cubicBezTo>
                  <a:cubicBezTo>
                    <a:pt x="4002" y="153"/>
                    <a:pt x="4506" y="116"/>
                    <a:pt x="4829" y="93"/>
                  </a:cubicBezTo>
                  <a:close/>
                  <a:moveTo>
                    <a:pt x="4829" y="1"/>
                  </a:moveTo>
                  <a:cubicBezTo>
                    <a:pt x="4506" y="19"/>
                    <a:pt x="3984" y="56"/>
                    <a:pt x="3291" y="190"/>
                  </a:cubicBezTo>
                  <a:cubicBezTo>
                    <a:pt x="1904" y="440"/>
                    <a:pt x="925" y="786"/>
                    <a:pt x="925" y="786"/>
                  </a:cubicBezTo>
                  <a:lnTo>
                    <a:pt x="883" y="809"/>
                  </a:lnTo>
                  <a:lnTo>
                    <a:pt x="883" y="846"/>
                  </a:lnTo>
                  <a:cubicBezTo>
                    <a:pt x="883" y="846"/>
                    <a:pt x="980" y="1405"/>
                    <a:pt x="1077" y="2020"/>
                  </a:cubicBezTo>
                  <a:cubicBezTo>
                    <a:pt x="1193" y="2635"/>
                    <a:pt x="1290" y="3309"/>
                    <a:pt x="1327" y="3559"/>
                  </a:cubicBezTo>
                  <a:cubicBezTo>
                    <a:pt x="1345" y="3813"/>
                    <a:pt x="1327" y="4136"/>
                    <a:pt x="1271" y="4409"/>
                  </a:cubicBezTo>
                  <a:cubicBezTo>
                    <a:pt x="1230" y="4543"/>
                    <a:pt x="1193" y="4658"/>
                    <a:pt x="1133" y="4755"/>
                  </a:cubicBezTo>
                  <a:cubicBezTo>
                    <a:pt x="1096" y="4852"/>
                    <a:pt x="1040" y="4908"/>
                    <a:pt x="980" y="4926"/>
                  </a:cubicBezTo>
                  <a:cubicBezTo>
                    <a:pt x="865" y="4968"/>
                    <a:pt x="671" y="5005"/>
                    <a:pt x="518" y="5023"/>
                  </a:cubicBezTo>
                  <a:cubicBezTo>
                    <a:pt x="440" y="5023"/>
                    <a:pt x="366" y="5042"/>
                    <a:pt x="306" y="5042"/>
                  </a:cubicBezTo>
                  <a:cubicBezTo>
                    <a:pt x="287" y="5060"/>
                    <a:pt x="250" y="5060"/>
                    <a:pt x="232" y="5060"/>
                  </a:cubicBezTo>
                  <a:cubicBezTo>
                    <a:pt x="209" y="5083"/>
                    <a:pt x="190" y="5102"/>
                    <a:pt x="172" y="5120"/>
                  </a:cubicBezTo>
                  <a:cubicBezTo>
                    <a:pt x="153" y="5176"/>
                    <a:pt x="135" y="5291"/>
                    <a:pt x="93" y="5430"/>
                  </a:cubicBezTo>
                  <a:cubicBezTo>
                    <a:pt x="56" y="5564"/>
                    <a:pt x="19" y="5698"/>
                    <a:pt x="1" y="5735"/>
                  </a:cubicBezTo>
                  <a:cubicBezTo>
                    <a:pt x="1" y="5777"/>
                    <a:pt x="1" y="5814"/>
                    <a:pt x="19" y="5850"/>
                  </a:cubicBezTo>
                  <a:cubicBezTo>
                    <a:pt x="38" y="5892"/>
                    <a:pt x="75" y="5911"/>
                    <a:pt x="135" y="5929"/>
                  </a:cubicBezTo>
                  <a:cubicBezTo>
                    <a:pt x="232" y="5984"/>
                    <a:pt x="403" y="6045"/>
                    <a:pt x="712" y="6160"/>
                  </a:cubicBezTo>
                  <a:cubicBezTo>
                    <a:pt x="1020" y="6276"/>
                    <a:pt x="1356" y="6338"/>
                    <a:pt x="1825" y="6338"/>
                  </a:cubicBezTo>
                  <a:cubicBezTo>
                    <a:pt x="2294" y="6338"/>
                    <a:pt x="2896" y="6276"/>
                    <a:pt x="3734" y="6142"/>
                  </a:cubicBezTo>
                  <a:cubicBezTo>
                    <a:pt x="4580" y="6008"/>
                    <a:pt x="5273" y="5777"/>
                    <a:pt x="5777" y="5546"/>
                  </a:cubicBezTo>
                  <a:cubicBezTo>
                    <a:pt x="6026" y="5430"/>
                    <a:pt x="6215" y="5314"/>
                    <a:pt x="6354" y="5199"/>
                  </a:cubicBezTo>
                  <a:cubicBezTo>
                    <a:pt x="6410" y="5157"/>
                    <a:pt x="6470" y="5102"/>
                    <a:pt x="6507" y="5060"/>
                  </a:cubicBezTo>
                  <a:cubicBezTo>
                    <a:pt x="6544" y="5023"/>
                    <a:pt x="6562" y="4986"/>
                    <a:pt x="6562" y="4926"/>
                  </a:cubicBezTo>
                  <a:cubicBezTo>
                    <a:pt x="6585" y="4871"/>
                    <a:pt x="6562" y="4774"/>
                    <a:pt x="6525" y="4677"/>
                  </a:cubicBezTo>
                  <a:cubicBezTo>
                    <a:pt x="6507" y="4580"/>
                    <a:pt x="6470" y="4464"/>
                    <a:pt x="6428" y="4349"/>
                  </a:cubicBezTo>
                  <a:cubicBezTo>
                    <a:pt x="6391" y="4233"/>
                    <a:pt x="6354" y="4118"/>
                    <a:pt x="6313" y="4021"/>
                  </a:cubicBezTo>
                  <a:cubicBezTo>
                    <a:pt x="6276" y="3947"/>
                    <a:pt x="6239" y="3868"/>
                    <a:pt x="6197" y="3831"/>
                  </a:cubicBezTo>
                  <a:cubicBezTo>
                    <a:pt x="6160" y="3790"/>
                    <a:pt x="6123" y="3771"/>
                    <a:pt x="6081" y="3753"/>
                  </a:cubicBezTo>
                  <a:cubicBezTo>
                    <a:pt x="6045" y="3753"/>
                    <a:pt x="6008" y="3753"/>
                    <a:pt x="5966" y="3734"/>
                  </a:cubicBezTo>
                  <a:cubicBezTo>
                    <a:pt x="5911" y="3716"/>
                    <a:pt x="5850" y="3674"/>
                    <a:pt x="5777" y="3503"/>
                  </a:cubicBezTo>
                  <a:cubicBezTo>
                    <a:pt x="5777" y="3485"/>
                    <a:pt x="5753" y="3388"/>
                    <a:pt x="5735" y="3272"/>
                  </a:cubicBezTo>
                  <a:cubicBezTo>
                    <a:pt x="5716" y="3157"/>
                    <a:pt x="5698" y="3004"/>
                    <a:pt x="5680" y="2829"/>
                  </a:cubicBezTo>
                  <a:cubicBezTo>
                    <a:pt x="5619" y="2482"/>
                    <a:pt x="5582" y="2080"/>
                    <a:pt x="5546" y="1655"/>
                  </a:cubicBezTo>
                  <a:cubicBezTo>
                    <a:pt x="5448" y="846"/>
                    <a:pt x="5388" y="56"/>
                    <a:pt x="5388" y="56"/>
                  </a:cubicBezTo>
                  <a:lnTo>
                    <a:pt x="5388" y="19"/>
                  </a:lnTo>
                  <a:lnTo>
                    <a:pt x="5333" y="19"/>
                  </a:lnTo>
                  <a:cubicBezTo>
                    <a:pt x="5333" y="19"/>
                    <a:pt x="5176" y="1"/>
                    <a:pt x="4829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8"/>
            <p:cNvSpPr/>
            <p:nvPr/>
          </p:nvSpPr>
          <p:spPr>
            <a:xfrm>
              <a:off x="6352493" y="2450027"/>
              <a:ext cx="607724" cy="210366"/>
            </a:xfrm>
            <a:custGeom>
              <a:avLst/>
              <a:gdLst/>
              <a:ahLst/>
              <a:cxnLst/>
              <a:rect l="l" t="t" r="r" b="b"/>
              <a:pathLst>
                <a:path w="4446" h="1539" extrusionOk="0">
                  <a:moveTo>
                    <a:pt x="4002" y="0"/>
                  </a:moveTo>
                  <a:cubicBezTo>
                    <a:pt x="3678" y="0"/>
                    <a:pt x="3138" y="37"/>
                    <a:pt x="2366" y="176"/>
                  </a:cubicBezTo>
                  <a:cubicBezTo>
                    <a:pt x="980" y="444"/>
                    <a:pt x="0" y="790"/>
                    <a:pt x="0" y="790"/>
                  </a:cubicBezTo>
                  <a:cubicBezTo>
                    <a:pt x="0" y="790"/>
                    <a:pt x="56" y="1118"/>
                    <a:pt x="134" y="1539"/>
                  </a:cubicBezTo>
                  <a:cubicBezTo>
                    <a:pt x="481" y="1423"/>
                    <a:pt x="1271" y="1174"/>
                    <a:pt x="2445" y="1003"/>
                  </a:cubicBezTo>
                  <a:cubicBezTo>
                    <a:pt x="3618" y="827"/>
                    <a:pt x="4196" y="753"/>
                    <a:pt x="4445" y="712"/>
                  </a:cubicBezTo>
                  <a:cubicBezTo>
                    <a:pt x="4408" y="310"/>
                    <a:pt x="4390" y="0"/>
                    <a:pt x="43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8"/>
            <p:cNvSpPr/>
            <p:nvPr/>
          </p:nvSpPr>
          <p:spPr>
            <a:xfrm>
              <a:off x="6344292" y="2442372"/>
              <a:ext cx="624127" cy="228819"/>
            </a:xfrm>
            <a:custGeom>
              <a:avLst/>
              <a:gdLst/>
              <a:ahLst/>
              <a:cxnLst/>
              <a:rect l="l" t="t" r="r" b="b"/>
              <a:pathLst>
                <a:path w="4566" h="1674" extrusionOk="0">
                  <a:moveTo>
                    <a:pt x="4062" y="93"/>
                  </a:moveTo>
                  <a:cubicBezTo>
                    <a:pt x="4293" y="93"/>
                    <a:pt x="4371" y="116"/>
                    <a:pt x="4408" y="116"/>
                  </a:cubicBezTo>
                  <a:cubicBezTo>
                    <a:pt x="4408" y="153"/>
                    <a:pt x="4431" y="384"/>
                    <a:pt x="4468" y="731"/>
                  </a:cubicBezTo>
                  <a:cubicBezTo>
                    <a:pt x="4200" y="768"/>
                    <a:pt x="3641" y="828"/>
                    <a:pt x="2505" y="999"/>
                  </a:cubicBezTo>
                  <a:cubicBezTo>
                    <a:pt x="1350" y="1174"/>
                    <a:pt x="596" y="1405"/>
                    <a:pt x="231" y="1539"/>
                  </a:cubicBezTo>
                  <a:cubicBezTo>
                    <a:pt x="176" y="1174"/>
                    <a:pt x="116" y="902"/>
                    <a:pt x="116" y="883"/>
                  </a:cubicBezTo>
                  <a:cubicBezTo>
                    <a:pt x="176" y="865"/>
                    <a:pt x="1100" y="537"/>
                    <a:pt x="2426" y="287"/>
                  </a:cubicBezTo>
                  <a:cubicBezTo>
                    <a:pt x="3198" y="135"/>
                    <a:pt x="3738" y="116"/>
                    <a:pt x="4062" y="93"/>
                  </a:cubicBezTo>
                  <a:close/>
                  <a:moveTo>
                    <a:pt x="4062" y="1"/>
                  </a:moveTo>
                  <a:cubicBezTo>
                    <a:pt x="3738" y="1"/>
                    <a:pt x="3179" y="38"/>
                    <a:pt x="2408" y="190"/>
                  </a:cubicBezTo>
                  <a:cubicBezTo>
                    <a:pt x="1021" y="440"/>
                    <a:pt x="42" y="786"/>
                    <a:pt x="42" y="786"/>
                  </a:cubicBezTo>
                  <a:lnTo>
                    <a:pt x="0" y="809"/>
                  </a:lnTo>
                  <a:lnTo>
                    <a:pt x="0" y="846"/>
                  </a:lnTo>
                  <a:cubicBezTo>
                    <a:pt x="0" y="846"/>
                    <a:pt x="60" y="1174"/>
                    <a:pt x="134" y="1618"/>
                  </a:cubicBezTo>
                  <a:lnTo>
                    <a:pt x="134" y="1673"/>
                  </a:lnTo>
                  <a:lnTo>
                    <a:pt x="194" y="1655"/>
                  </a:lnTo>
                  <a:cubicBezTo>
                    <a:pt x="559" y="1521"/>
                    <a:pt x="1350" y="1290"/>
                    <a:pt x="2523" y="1114"/>
                  </a:cubicBezTo>
                  <a:cubicBezTo>
                    <a:pt x="3678" y="925"/>
                    <a:pt x="4274" y="846"/>
                    <a:pt x="4524" y="828"/>
                  </a:cubicBezTo>
                  <a:lnTo>
                    <a:pt x="4565" y="828"/>
                  </a:lnTo>
                  <a:lnTo>
                    <a:pt x="4565" y="768"/>
                  </a:lnTo>
                  <a:cubicBezTo>
                    <a:pt x="4524" y="366"/>
                    <a:pt x="4505" y="56"/>
                    <a:pt x="4505" y="56"/>
                  </a:cubicBezTo>
                  <a:lnTo>
                    <a:pt x="4505" y="19"/>
                  </a:lnTo>
                  <a:lnTo>
                    <a:pt x="4450" y="19"/>
                  </a:lnTo>
                  <a:cubicBezTo>
                    <a:pt x="4450" y="19"/>
                    <a:pt x="4334" y="1"/>
                    <a:pt x="4062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8"/>
            <p:cNvSpPr/>
            <p:nvPr/>
          </p:nvSpPr>
          <p:spPr>
            <a:xfrm>
              <a:off x="6163040" y="2146710"/>
              <a:ext cx="294430" cy="460372"/>
            </a:xfrm>
            <a:custGeom>
              <a:avLst/>
              <a:gdLst/>
              <a:ahLst/>
              <a:cxnLst/>
              <a:rect l="l" t="t" r="r" b="b"/>
              <a:pathLst>
                <a:path w="2154" h="3368" extrusionOk="0">
                  <a:moveTo>
                    <a:pt x="429" y="0"/>
                  </a:moveTo>
                  <a:cubicBezTo>
                    <a:pt x="342" y="0"/>
                    <a:pt x="250" y="18"/>
                    <a:pt x="171" y="61"/>
                  </a:cubicBezTo>
                  <a:cubicBezTo>
                    <a:pt x="0" y="159"/>
                    <a:pt x="19" y="353"/>
                    <a:pt x="19" y="353"/>
                  </a:cubicBezTo>
                  <a:cubicBezTo>
                    <a:pt x="19" y="353"/>
                    <a:pt x="42" y="344"/>
                    <a:pt x="83" y="344"/>
                  </a:cubicBezTo>
                  <a:cubicBezTo>
                    <a:pt x="234" y="344"/>
                    <a:pt x="633" y="464"/>
                    <a:pt x="1058" y="1586"/>
                  </a:cubicBezTo>
                  <a:cubicBezTo>
                    <a:pt x="1405" y="2469"/>
                    <a:pt x="1460" y="3240"/>
                    <a:pt x="1576" y="3319"/>
                  </a:cubicBezTo>
                  <a:cubicBezTo>
                    <a:pt x="1619" y="3353"/>
                    <a:pt x="1691" y="3367"/>
                    <a:pt x="1767" y="3367"/>
                  </a:cubicBezTo>
                  <a:cubicBezTo>
                    <a:pt x="1898" y="3367"/>
                    <a:pt x="2042" y="3327"/>
                    <a:pt x="2080" y="3277"/>
                  </a:cubicBezTo>
                  <a:cubicBezTo>
                    <a:pt x="2153" y="3222"/>
                    <a:pt x="1904" y="1794"/>
                    <a:pt x="1460" y="967"/>
                  </a:cubicBezTo>
                  <a:cubicBezTo>
                    <a:pt x="1040" y="140"/>
                    <a:pt x="712" y="43"/>
                    <a:pt x="596" y="25"/>
                  </a:cubicBezTo>
                  <a:cubicBezTo>
                    <a:pt x="548" y="9"/>
                    <a:pt x="490" y="0"/>
                    <a:pt x="4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8"/>
            <p:cNvSpPr/>
            <p:nvPr/>
          </p:nvSpPr>
          <p:spPr>
            <a:xfrm>
              <a:off x="6165500" y="2192365"/>
              <a:ext cx="137" cy="2597"/>
            </a:xfrm>
            <a:custGeom>
              <a:avLst/>
              <a:gdLst/>
              <a:ahLst/>
              <a:cxnLst/>
              <a:rect l="l" t="t" r="r" b="b"/>
              <a:pathLst>
                <a:path w="1" h="19" extrusionOk="0">
                  <a:moveTo>
                    <a:pt x="1" y="0"/>
                  </a:moveTo>
                  <a:lnTo>
                    <a:pt x="1" y="19"/>
                  </a:lnTo>
                  <a:lnTo>
                    <a:pt x="1" y="19"/>
                  </a:lnTo>
                  <a:close/>
                </a:path>
              </a:pathLst>
            </a:custGeom>
            <a:solidFill>
              <a:srgbClr val="24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8"/>
            <p:cNvSpPr/>
            <p:nvPr/>
          </p:nvSpPr>
          <p:spPr>
            <a:xfrm>
              <a:off x="6183817" y="2194825"/>
              <a:ext cx="118920" cy="152956"/>
            </a:xfrm>
            <a:custGeom>
              <a:avLst/>
              <a:gdLst/>
              <a:ahLst/>
              <a:cxnLst/>
              <a:rect l="l" t="t" r="r" b="b"/>
              <a:pathLst>
                <a:path w="870" h="1119" extrusionOk="0">
                  <a:moveTo>
                    <a:pt x="1" y="1"/>
                  </a:moveTo>
                  <a:lnTo>
                    <a:pt x="1" y="1"/>
                  </a:lnTo>
                  <a:cubicBezTo>
                    <a:pt x="195" y="38"/>
                    <a:pt x="523" y="250"/>
                    <a:pt x="869" y="1119"/>
                  </a:cubicBezTo>
                  <a:cubicBezTo>
                    <a:pt x="523" y="250"/>
                    <a:pt x="195" y="38"/>
                    <a:pt x="1" y="1"/>
                  </a:cubicBezTo>
                  <a:close/>
                </a:path>
              </a:pathLst>
            </a:custGeom>
            <a:solidFill>
              <a:srgbClr val="95A1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8"/>
            <p:cNvSpPr/>
            <p:nvPr/>
          </p:nvSpPr>
          <p:spPr>
            <a:xfrm>
              <a:off x="6173155" y="2192365"/>
              <a:ext cx="10799" cy="2597"/>
            </a:xfrm>
            <a:custGeom>
              <a:avLst/>
              <a:gdLst/>
              <a:ahLst/>
              <a:cxnLst/>
              <a:rect l="l" t="t" r="r" b="b"/>
              <a:pathLst>
                <a:path w="79" h="19" extrusionOk="0">
                  <a:moveTo>
                    <a:pt x="0" y="0"/>
                  </a:moveTo>
                  <a:lnTo>
                    <a:pt x="0" y="0"/>
                  </a:lnTo>
                  <a:cubicBezTo>
                    <a:pt x="23" y="0"/>
                    <a:pt x="42" y="0"/>
                    <a:pt x="79" y="19"/>
                  </a:cubicBezTo>
                  <a:lnTo>
                    <a:pt x="79" y="19"/>
                  </a:lnTo>
                  <a:cubicBezTo>
                    <a:pt x="42" y="0"/>
                    <a:pt x="23" y="0"/>
                    <a:pt x="0" y="0"/>
                  </a:cubicBezTo>
                  <a:close/>
                </a:path>
              </a:pathLst>
            </a:custGeom>
            <a:solidFill>
              <a:srgbClr val="24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8"/>
            <p:cNvSpPr/>
            <p:nvPr/>
          </p:nvSpPr>
          <p:spPr>
            <a:xfrm>
              <a:off x="6352493" y="2508120"/>
              <a:ext cx="7655" cy="39230"/>
            </a:xfrm>
            <a:custGeom>
              <a:avLst/>
              <a:gdLst/>
              <a:ahLst/>
              <a:cxnLst/>
              <a:rect l="l" t="t" r="r" b="b"/>
              <a:pathLst>
                <a:path w="56" h="287" extrusionOk="0">
                  <a:moveTo>
                    <a:pt x="0" y="0"/>
                  </a:moveTo>
                  <a:cubicBezTo>
                    <a:pt x="19" y="97"/>
                    <a:pt x="37" y="190"/>
                    <a:pt x="56" y="287"/>
                  </a:cubicBezTo>
                  <a:lnTo>
                    <a:pt x="56" y="287"/>
                  </a:lnTo>
                  <a:cubicBezTo>
                    <a:pt x="37" y="190"/>
                    <a:pt x="19" y="97"/>
                    <a:pt x="0" y="0"/>
                  </a:cubicBezTo>
                  <a:close/>
                </a:path>
              </a:pathLst>
            </a:custGeom>
            <a:solidFill>
              <a:srgbClr val="95A1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8"/>
            <p:cNvSpPr/>
            <p:nvPr/>
          </p:nvSpPr>
          <p:spPr>
            <a:xfrm>
              <a:off x="6360011" y="2547214"/>
              <a:ext cx="137" cy="13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4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8"/>
            <p:cNvSpPr/>
            <p:nvPr/>
          </p:nvSpPr>
          <p:spPr>
            <a:xfrm>
              <a:off x="6362608" y="2560473"/>
              <a:ext cx="87208" cy="47568"/>
            </a:xfrm>
            <a:custGeom>
              <a:avLst/>
              <a:gdLst/>
              <a:ahLst/>
              <a:cxnLst/>
              <a:rect l="l" t="t" r="r" b="b"/>
              <a:pathLst>
                <a:path w="638" h="348" extrusionOk="0">
                  <a:moveTo>
                    <a:pt x="638" y="232"/>
                  </a:moveTo>
                  <a:lnTo>
                    <a:pt x="638" y="232"/>
                  </a:lnTo>
                  <a:lnTo>
                    <a:pt x="638" y="232"/>
                  </a:lnTo>
                  <a:close/>
                  <a:moveTo>
                    <a:pt x="0" y="1"/>
                  </a:moveTo>
                  <a:lnTo>
                    <a:pt x="0" y="1"/>
                  </a:lnTo>
                  <a:cubicBezTo>
                    <a:pt x="42" y="176"/>
                    <a:pt x="79" y="269"/>
                    <a:pt x="116" y="292"/>
                  </a:cubicBezTo>
                  <a:cubicBezTo>
                    <a:pt x="157" y="329"/>
                    <a:pt x="213" y="347"/>
                    <a:pt x="291" y="347"/>
                  </a:cubicBezTo>
                  <a:cubicBezTo>
                    <a:pt x="425" y="347"/>
                    <a:pt x="578" y="310"/>
                    <a:pt x="620" y="250"/>
                  </a:cubicBezTo>
                  <a:cubicBezTo>
                    <a:pt x="638" y="250"/>
                    <a:pt x="638" y="250"/>
                    <a:pt x="638" y="232"/>
                  </a:cubicBezTo>
                  <a:cubicBezTo>
                    <a:pt x="638" y="250"/>
                    <a:pt x="638" y="250"/>
                    <a:pt x="620" y="250"/>
                  </a:cubicBezTo>
                  <a:cubicBezTo>
                    <a:pt x="578" y="310"/>
                    <a:pt x="425" y="347"/>
                    <a:pt x="291" y="347"/>
                  </a:cubicBezTo>
                  <a:cubicBezTo>
                    <a:pt x="213" y="347"/>
                    <a:pt x="157" y="329"/>
                    <a:pt x="116" y="292"/>
                  </a:cubicBezTo>
                  <a:cubicBezTo>
                    <a:pt x="79" y="269"/>
                    <a:pt x="42" y="176"/>
                    <a:pt x="0" y="1"/>
                  </a:cubicBezTo>
                  <a:close/>
                </a:path>
              </a:pathLst>
            </a:custGeom>
            <a:solidFill>
              <a:srgbClr val="276C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8"/>
            <p:cNvSpPr/>
            <p:nvPr/>
          </p:nvSpPr>
          <p:spPr>
            <a:xfrm>
              <a:off x="6360011" y="2547214"/>
              <a:ext cx="2734" cy="13396"/>
            </a:xfrm>
            <a:custGeom>
              <a:avLst/>
              <a:gdLst/>
              <a:ahLst/>
              <a:cxnLst/>
              <a:rect l="l" t="t" r="r" b="b"/>
              <a:pathLst>
                <a:path w="20" h="98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42"/>
                    <a:pt x="19" y="79"/>
                    <a:pt x="19" y="98"/>
                  </a:cubicBezTo>
                  <a:lnTo>
                    <a:pt x="19" y="98"/>
                  </a:lnTo>
                  <a:cubicBezTo>
                    <a:pt x="19" y="79"/>
                    <a:pt x="1" y="42"/>
                    <a:pt x="1" y="1"/>
                  </a:cubicBezTo>
                  <a:close/>
                </a:path>
              </a:pathLst>
            </a:custGeom>
            <a:solidFill>
              <a:srgbClr val="24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8"/>
            <p:cNvSpPr/>
            <p:nvPr/>
          </p:nvSpPr>
          <p:spPr>
            <a:xfrm>
              <a:off x="6157299" y="2138645"/>
              <a:ext cx="300171" cy="476365"/>
            </a:xfrm>
            <a:custGeom>
              <a:avLst/>
              <a:gdLst/>
              <a:ahLst/>
              <a:cxnLst/>
              <a:rect l="l" t="t" r="r" b="b"/>
              <a:pathLst>
                <a:path w="2196" h="3485" extrusionOk="0">
                  <a:moveTo>
                    <a:pt x="2103" y="3299"/>
                  </a:moveTo>
                  <a:cubicBezTo>
                    <a:pt x="2096" y="3305"/>
                    <a:pt x="2090" y="3311"/>
                    <a:pt x="2083" y="3316"/>
                  </a:cubicBezTo>
                  <a:lnTo>
                    <a:pt x="2083" y="3316"/>
                  </a:lnTo>
                  <a:lnTo>
                    <a:pt x="2103" y="3299"/>
                  </a:lnTo>
                  <a:close/>
                  <a:moveTo>
                    <a:pt x="498" y="110"/>
                  </a:moveTo>
                  <a:cubicBezTo>
                    <a:pt x="548" y="110"/>
                    <a:pt x="597" y="114"/>
                    <a:pt x="638" y="120"/>
                  </a:cubicBezTo>
                  <a:cubicBezTo>
                    <a:pt x="694" y="144"/>
                    <a:pt x="772" y="162"/>
                    <a:pt x="925" y="296"/>
                  </a:cubicBezTo>
                  <a:cubicBezTo>
                    <a:pt x="1063" y="412"/>
                    <a:pt x="1253" y="643"/>
                    <a:pt x="1465" y="1045"/>
                  </a:cubicBezTo>
                  <a:cubicBezTo>
                    <a:pt x="1678" y="1451"/>
                    <a:pt x="1849" y="2010"/>
                    <a:pt x="1964" y="2472"/>
                  </a:cubicBezTo>
                  <a:cubicBezTo>
                    <a:pt x="2006" y="2722"/>
                    <a:pt x="2043" y="2916"/>
                    <a:pt x="2061" y="3068"/>
                  </a:cubicBezTo>
                  <a:cubicBezTo>
                    <a:pt x="2080" y="3147"/>
                    <a:pt x="2080" y="3221"/>
                    <a:pt x="2080" y="3262"/>
                  </a:cubicBezTo>
                  <a:lnTo>
                    <a:pt x="2080" y="3318"/>
                  </a:lnTo>
                  <a:lnTo>
                    <a:pt x="2080" y="3318"/>
                  </a:lnTo>
                  <a:cubicBezTo>
                    <a:pt x="2065" y="3328"/>
                    <a:pt x="2049" y="3336"/>
                    <a:pt x="2024" y="3336"/>
                  </a:cubicBezTo>
                  <a:cubicBezTo>
                    <a:pt x="1988" y="3355"/>
                    <a:pt x="1927" y="3355"/>
                    <a:pt x="1890" y="3378"/>
                  </a:cubicBezTo>
                  <a:cubicBezTo>
                    <a:pt x="1775" y="3378"/>
                    <a:pt x="1678" y="3355"/>
                    <a:pt x="1641" y="3336"/>
                  </a:cubicBezTo>
                  <a:cubicBezTo>
                    <a:pt x="1641" y="3336"/>
                    <a:pt x="1641" y="3318"/>
                    <a:pt x="1618" y="3299"/>
                  </a:cubicBezTo>
                  <a:cubicBezTo>
                    <a:pt x="1599" y="3281"/>
                    <a:pt x="1599" y="3239"/>
                    <a:pt x="1581" y="3184"/>
                  </a:cubicBezTo>
                  <a:cubicBezTo>
                    <a:pt x="1562" y="3087"/>
                    <a:pt x="1525" y="2953"/>
                    <a:pt x="1502" y="2800"/>
                  </a:cubicBezTo>
                  <a:cubicBezTo>
                    <a:pt x="1428" y="2491"/>
                    <a:pt x="1331" y="2066"/>
                    <a:pt x="1156" y="1622"/>
                  </a:cubicBezTo>
                  <a:cubicBezTo>
                    <a:pt x="888" y="911"/>
                    <a:pt x="620" y="583"/>
                    <a:pt x="407" y="449"/>
                  </a:cubicBezTo>
                  <a:cubicBezTo>
                    <a:pt x="292" y="375"/>
                    <a:pt x="213" y="352"/>
                    <a:pt x="139" y="352"/>
                  </a:cubicBezTo>
                  <a:cubicBezTo>
                    <a:pt x="139" y="296"/>
                    <a:pt x="139" y="218"/>
                    <a:pt x="255" y="162"/>
                  </a:cubicBezTo>
                  <a:cubicBezTo>
                    <a:pt x="314" y="123"/>
                    <a:pt x="408" y="110"/>
                    <a:pt x="498" y="110"/>
                  </a:cubicBezTo>
                  <a:close/>
                  <a:moveTo>
                    <a:pt x="464" y="0"/>
                  </a:moveTo>
                  <a:cubicBezTo>
                    <a:pt x="370" y="0"/>
                    <a:pt x="272" y="20"/>
                    <a:pt x="195" y="65"/>
                  </a:cubicBezTo>
                  <a:cubicBezTo>
                    <a:pt x="1" y="181"/>
                    <a:pt x="1" y="412"/>
                    <a:pt x="1" y="412"/>
                  </a:cubicBezTo>
                  <a:lnTo>
                    <a:pt x="1" y="467"/>
                  </a:lnTo>
                  <a:lnTo>
                    <a:pt x="61" y="449"/>
                  </a:lnTo>
                  <a:lnTo>
                    <a:pt x="139" y="449"/>
                  </a:lnTo>
                  <a:cubicBezTo>
                    <a:pt x="176" y="449"/>
                    <a:pt x="255" y="467"/>
                    <a:pt x="347" y="527"/>
                  </a:cubicBezTo>
                  <a:cubicBezTo>
                    <a:pt x="523" y="661"/>
                    <a:pt x="791" y="952"/>
                    <a:pt x="1063" y="1664"/>
                  </a:cubicBezTo>
                  <a:cubicBezTo>
                    <a:pt x="1216" y="2107"/>
                    <a:pt x="1331" y="2509"/>
                    <a:pt x="1387" y="2819"/>
                  </a:cubicBezTo>
                  <a:cubicBezTo>
                    <a:pt x="1428" y="2990"/>
                    <a:pt x="1447" y="3105"/>
                    <a:pt x="1484" y="3221"/>
                  </a:cubicBezTo>
                  <a:cubicBezTo>
                    <a:pt x="1502" y="3262"/>
                    <a:pt x="1502" y="3299"/>
                    <a:pt x="1525" y="3336"/>
                  </a:cubicBezTo>
                  <a:cubicBezTo>
                    <a:pt x="1544" y="3378"/>
                    <a:pt x="1562" y="3396"/>
                    <a:pt x="1581" y="3433"/>
                  </a:cubicBezTo>
                  <a:cubicBezTo>
                    <a:pt x="1629" y="3471"/>
                    <a:pt x="1692" y="3485"/>
                    <a:pt x="1760" y="3485"/>
                  </a:cubicBezTo>
                  <a:cubicBezTo>
                    <a:pt x="1802" y="3485"/>
                    <a:pt x="1846" y="3479"/>
                    <a:pt x="1890" y="3470"/>
                  </a:cubicBezTo>
                  <a:cubicBezTo>
                    <a:pt x="1946" y="3470"/>
                    <a:pt x="2006" y="3452"/>
                    <a:pt x="2043" y="3433"/>
                  </a:cubicBezTo>
                  <a:cubicBezTo>
                    <a:pt x="2103" y="3433"/>
                    <a:pt x="2140" y="3415"/>
                    <a:pt x="2158" y="3378"/>
                  </a:cubicBezTo>
                  <a:cubicBezTo>
                    <a:pt x="2195" y="3355"/>
                    <a:pt x="2177" y="3336"/>
                    <a:pt x="2195" y="3318"/>
                  </a:cubicBezTo>
                  <a:lnTo>
                    <a:pt x="2195" y="3262"/>
                  </a:lnTo>
                  <a:cubicBezTo>
                    <a:pt x="2195" y="3202"/>
                    <a:pt x="2177" y="3147"/>
                    <a:pt x="2177" y="3068"/>
                  </a:cubicBezTo>
                  <a:cubicBezTo>
                    <a:pt x="2158" y="2893"/>
                    <a:pt x="2122" y="2685"/>
                    <a:pt x="2061" y="2454"/>
                  </a:cubicBezTo>
                  <a:cubicBezTo>
                    <a:pt x="1946" y="1992"/>
                    <a:pt x="1775" y="1414"/>
                    <a:pt x="1562" y="1008"/>
                  </a:cubicBezTo>
                  <a:cubicBezTo>
                    <a:pt x="1331" y="583"/>
                    <a:pt x="1137" y="352"/>
                    <a:pt x="985" y="218"/>
                  </a:cubicBezTo>
                  <a:cubicBezTo>
                    <a:pt x="832" y="84"/>
                    <a:pt x="717" y="47"/>
                    <a:pt x="657" y="28"/>
                  </a:cubicBezTo>
                  <a:cubicBezTo>
                    <a:pt x="600" y="11"/>
                    <a:pt x="533" y="0"/>
                    <a:pt x="464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8"/>
            <p:cNvSpPr/>
            <p:nvPr/>
          </p:nvSpPr>
          <p:spPr>
            <a:xfrm>
              <a:off x="6776233" y="2061142"/>
              <a:ext cx="194647" cy="443149"/>
            </a:xfrm>
            <a:custGeom>
              <a:avLst/>
              <a:gdLst/>
              <a:ahLst/>
              <a:cxnLst/>
              <a:rect l="l" t="t" r="r" b="b"/>
              <a:pathLst>
                <a:path w="1424" h="3242" extrusionOk="0">
                  <a:moveTo>
                    <a:pt x="227" y="0"/>
                  </a:moveTo>
                  <a:cubicBezTo>
                    <a:pt x="111" y="0"/>
                    <a:pt x="11" y="38"/>
                    <a:pt x="1" y="133"/>
                  </a:cubicBezTo>
                  <a:cubicBezTo>
                    <a:pt x="1" y="133"/>
                    <a:pt x="366" y="766"/>
                    <a:pt x="578" y="1653"/>
                  </a:cubicBezTo>
                  <a:cubicBezTo>
                    <a:pt x="786" y="2559"/>
                    <a:pt x="768" y="3058"/>
                    <a:pt x="828" y="3192"/>
                  </a:cubicBezTo>
                  <a:cubicBezTo>
                    <a:pt x="845" y="3228"/>
                    <a:pt x="896" y="3241"/>
                    <a:pt x="960" y="3241"/>
                  </a:cubicBezTo>
                  <a:cubicBezTo>
                    <a:pt x="1102" y="3241"/>
                    <a:pt x="1307" y="3175"/>
                    <a:pt x="1345" y="3136"/>
                  </a:cubicBezTo>
                  <a:cubicBezTo>
                    <a:pt x="1424" y="3058"/>
                    <a:pt x="999" y="1265"/>
                    <a:pt x="865" y="803"/>
                  </a:cubicBezTo>
                  <a:cubicBezTo>
                    <a:pt x="731" y="341"/>
                    <a:pt x="671" y="151"/>
                    <a:pt x="518" y="73"/>
                  </a:cubicBezTo>
                  <a:cubicBezTo>
                    <a:pt x="439" y="28"/>
                    <a:pt x="327" y="0"/>
                    <a:pt x="2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8"/>
            <p:cNvSpPr/>
            <p:nvPr/>
          </p:nvSpPr>
          <p:spPr>
            <a:xfrm>
              <a:off x="6770629" y="2055264"/>
              <a:ext cx="197790" cy="455451"/>
            </a:xfrm>
            <a:custGeom>
              <a:avLst/>
              <a:gdLst/>
              <a:ahLst/>
              <a:cxnLst/>
              <a:rect l="l" t="t" r="r" b="b"/>
              <a:pathLst>
                <a:path w="1447" h="3332" extrusionOk="0">
                  <a:moveTo>
                    <a:pt x="250" y="97"/>
                  </a:moveTo>
                  <a:cubicBezTo>
                    <a:pt x="347" y="97"/>
                    <a:pt x="462" y="116"/>
                    <a:pt x="522" y="153"/>
                  </a:cubicBezTo>
                  <a:cubicBezTo>
                    <a:pt x="596" y="194"/>
                    <a:pt x="638" y="250"/>
                    <a:pt x="693" y="365"/>
                  </a:cubicBezTo>
                  <a:cubicBezTo>
                    <a:pt x="735" y="481"/>
                    <a:pt x="790" y="638"/>
                    <a:pt x="850" y="869"/>
                  </a:cubicBezTo>
                  <a:cubicBezTo>
                    <a:pt x="924" y="1077"/>
                    <a:pt x="1058" y="1655"/>
                    <a:pt x="1174" y="2158"/>
                  </a:cubicBezTo>
                  <a:cubicBezTo>
                    <a:pt x="1234" y="2426"/>
                    <a:pt x="1271" y="2676"/>
                    <a:pt x="1312" y="2851"/>
                  </a:cubicBezTo>
                  <a:cubicBezTo>
                    <a:pt x="1331" y="2948"/>
                    <a:pt x="1331" y="3022"/>
                    <a:pt x="1349" y="3082"/>
                  </a:cubicBezTo>
                  <a:lnTo>
                    <a:pt x="1349" y="3138"/>
                  </a:lnTo>
                  <a:cubicBezTo>
                    <a:pt x="1331" y="3138"/>
                    <a:pt x="1312" y="3156"/>
                    <a:pt x="1271" y="3179"/>
                  </a:cubicBezTo>
                  <a:cubicBezTo>
                    <a:pt x="1234" y="3198"/>
                    <a:pt x="1174" y="3216"/>
                    <a:pt x="1118" y="3216"/>
                  </a:cubicBezTo>
                  <a:cubicBezTo>
                    <a:pt x="1058" y="3235"/>
                    <a:pt x="1003" y="3235"/>
                    <a:pt x="966" y="3235"/>
                  </a:cubicBezTo>
                  <a:cubicBezTo>
                    <a:pt x="943" y="3216"/>
                    <a:pt x="924" y="3216"/>
                    <a:pt x="924" y="3198"/>
                  </a:cubicBezTo>
                  <a:cubicBezTo>
                    <a:pt x="906" y="3198"/>
                    <a:pt x="906" y="3138"/>
                    <a:pt x="887" y="3064"/>
                  </a:cubicBezTo>
                  <a:cubicBezTo>
                    <a:pt x="887" y="2985"/>
                    <a:pt x="869" y="2870"/>
                    <a:pt x="850" y="2754"/>
                  </a:cubicBezTo>
                  <a:cubicBezTo>
                    <a:pt x="827" y="2486"/>
                    <a:pt x="772" y="2140"/>
                    <a:pt x="675" y="1696"/>
                  </a:cubicBezTo>
                  <a:cubicBezTo>
                    <a:pt x="462" y="809"/>
                    <a:pt x="116" y="194"/>
                    <a:pt x="97" y="153"/>
                  </a:cubicBezTo>
                  <a:cubicBezTo>
                    <a:pt x="97" y="153"/>
                    <a:pt x="116" y="134"/>
                    <a:pt x="134" y="116"/>
                  </a:cubicBezTo>
                  <a:cubicBezTo>
                    <a:pt x="157" y="116"/>
                    <a:pt x="194" y="97"/>
                    <a:pt x="250" y="97"/>
                  </a:cubicBezTo>
                  <a:close/>
                  <a:moveTo>
                    <a:pt x="250" y="0"/>
                  </a:moveTo>
                  <a:cubicBezTo>
                    <a:pt x="194" y="0"/>
                    <a:pt x="134" y="0"/>
                    <a:pt x="79" y="37"/>
                  </a:cubicBezTo>
                  <a:cubicBezTo>
                    <a:pt x="42" y="60"/>
                    <a:pt x="0" y="97"/>
                    <a:pt x="0" y="153"/>
                  </a:cubicBezTo>
                  <a:lnTo>
                    <a:pt x="0" y="176"/>
                  </a:lnTo>
                  <a:lnTo>
                    <a:pt x="0" y="194"/>
                  </a:lnTo>
                  <a:cubicBezTo>
                    <a:pt x="0" y="194"/>
                    <a:pt x="365" y="828"/>
                    <a:pt x="578" y="1715"/>
                  </a:cubicBezTo>
                  <a:cubicBezTo>
                    <a:pt x="675" y="2158"/>
                    <a:pt x="712" y="2505"/>
                    <a:pt x="753" y="2754"/>
                  </a:cubicBezTo>
                  <a:cubicBezTo>
                    <a:pt x="772" y="2888"/>
                    <a:pt x="772" y="2985"/>
                    <a:pt x="790" y="3064"/>
                  </a:cubicBezTo>
                  <a:cubicBezTo>
                    <a:pt x="790" y="3156"/>
                    <a:pt x="809" y="3198"/>
                    <a:pt x="827" y="3253"/>
                  </a:cubicBezTo>
                  <a:cubicBezTo>
                    <a:pt x="850" y="3313"/>
                    <a:pt x="906" y="3332"/>
                    <a:pt x="966" y="3332"/>
                  </a:cubicBezTo>
                  <a:cubicBezTo>
                    <a:pt x="1021" y="3332"/>
                    <a:pt x="1081" y="3332"/>
                    <a:pt x="1137" y="3313"/>
                  </a:cubicBezTo>
                  <a:cubicBezTo>
                    <a:pt x="1197" y="3313"/>
                    <a:pt x="1252" y="3295"/>
                    <a:pt x="1312" y="3272"/>
                  </a:cubicBezTo>
                  <a:cubicBezTo>
                    <a:pt x="1368" y="3253"/>
                    <a:pt x="1405" y="3235"/>
                    <a:pt x="1428" y="3216"/>
                  </a:cubicBezTo>
                  <a:cubicBezTo>
                    <a:pt x="1446" y="3198"/>
                    <a:pt x="1446" y="3179"/>
                    <a:pt x="1446" y="3179"/>
                  </a:cubicBezTo>
                  <a:lnTo>
                    <a:pt x="1446" y="3138"/>
                  </a:lnTo>
                  <a:lnTo>
                    <a:pt x="1446" y="3064"/>
                  </a:lnTo>
                  <a:cubicBezTo>
                    <a:pt x="1446" y="3004"/>
                    <a:pt x="1428" y="2925"/>
                    <a:pt x="1405" y="2833"/>
                  </a:cubicBezTo>
                  <a:cubicBezTo>
                    <a:pt x="1386" y="2657"/>
                    <a:pt x="1331" y="2408"/>
                    <a:pt x="1271" y="2140"/>
                  </a:cubicBezTo>
                  <a:cubicBezTo>
                    <a:pt x="1155" y="1618"/>
                    <a:pt x="1021" y="1059"/>
                    <a:pt x="966" y="828"/>
                  </a:cubicBezTo>
                  <a:cubicBezTo>
                    <a:pt x="887" y="596"/>
                    <a:pt x="850" y="444"/>
                    <a:pt x="790" y="310"/>
                  </a:cubicBezTo>
                  <a:cubicBezTo>
                    <a:pt x="735" y="194"/>
                    <a:pt x="656" y="116"/>
                    <a:pt x="578" y="60"/>
                  </a:cubicBezTo>
                  <a:cubicBezTo>
                    <a:pt x="481" y="19"/>
                    <a:pt x="365" y="0"/>
                    <a:pt x="250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8"/>
            <p:cNvSpPr/>
            <p:nvPr/>
          </p:nvSpPr>
          <p:spPr>
            <a:xfrm>
              <a:off x="6776233" y="2065926"/>
              <a:ext cx="186445" cy="436588"/>
            </a:xfrm>
            <a:custGeom>
              <a:avLst/>
              <a:gdLst/>
              <a:ahLst/>
              <a:cxnLst/>
              <a:rect l="l" t="t" r="r" b="b"/>
              <a:pathLst>
                <a:path w="1364" h="3194" extrusionOk="0">
                  <a:moveTo>
                    <a:pt x="93" y="1"/>
                  </a:moveTo>
                  <a:cubicBezTo>
                    <a:pt x="38" y="1"/>
                    <a:pt x="1" y="38"/>
                    <a:pt x="1" y="98"/>
                  </a:cubicBezTo>
                  <a:cubicBezTo>
                    <a:pt x="1" y="98"/>
                    <a:pt x="366" y="731"/>
                    <a:pt x="578" y="1618"/>
                  </a:cubicBezTo>
                  <a:cubicBezTo>
                    <a:pt x="786" y="2524"/>
                    <a:pt x="768" y="3023"/>
                    <a:pt x="828" y="3157"/>
                  </a:cubicBezTo>
                  <a:cubicBezTo>
                    <a:pt x="846" y="3194"/>
                    <a:pt x="902" y="3194"/>
                    <a:pt x="962" y="3194"/>
                  </a:cubicBezTo>
                  <a:cubicBezTo>
                    <a:pt x="1114" y="3194"/>
                    <a:pt x="1308" y="3138"/>
                    <a:pt x="1345" y="3101"/>
                  </a:cubicBezTo>
                  <a:cubicBezTo>
                    <a:pt x="1364" y="3060"/>
                    <a:pt x="1345" y="2829"/>
                    <a:pt x="1271" y="2501"/>
                  </a:cubicBezTo>
                  <a:cubicBezTo>
                    <a:pt x="1248" y="2501"/>
                    <a:pt x="1230" y="2501"/>
                    <a:pt x="1211" y="2482"/>
                  </a:cubicBezTo>
                  <a:lnTo>
                    <a:pt x="1211" y="2482"/>
                  </a:lnTo>
                  <a:cubicBezTo>
                    <a:pt x="1230" y="2598"/>
                    <a:pt x="1248" y="2695"/>
                    <a:pt x="1271" y="2773"/>
                  </a:cubicBezTo>
                  <a:cubicBezTo>
                    <a:pt x="1290" y="2870"/>
                    <a:pt x="1290" y="2944"/>
                    <a:pt x="1308" y="3004"/>
                  </a:cubicBezTo>
                  <a:lnTo>
                    <a:pt x="1308" y="3060"/>
                  </a:lnTo>
                  <a:cubicBezTo>
                    <a:pt x="1290" y="3060"/>
                    <a:pt x="1271" y="3078"/>
                    <a:pt x="1230" y="3101"/>
                  </a:cubicBezTo>
                  <a:cubicBezTo>
                    <a:pt x="1193" y="3120"/>
                    <a:pt x="1133" y="3138"/>
                    <a:pt x="1077" y="3138"/>
                  </a:cubicBezTo>
                  <a:cubicBezTo>
                    <a:pt x="1040" y="3138"/>
                    <a:pt x="999" y="3157"/>
                    <a:pt x="962" y="3157"/>
                  </a:cubicBezTo>
                  <a:lnTo>
                    <a:pt x="925" y="3157"/>
                  </a:lnTo>
                  <a:cubicBezTo>
                    <a:pt x="902" y="3138"/>
                    <a:pt x="883" y="3138"/>
                    <a:pt x="883" y="3120"/>
                  </a:cubicBezTo>
                  <a:cubicBezTo>
                    <a:pt x="865" y="3120"/>
                    <a:pt x="865" y="3060"/>
                    <a:pt x="846" y="2986"/>
                  </a:cubicBezTo>
                  <a:cubicBezTo>
                    <a:pt x="846" y="2907"/>
                    <a:pt x="828" y="2792"/>
                    <a:pt x="809" y="2676"/>
                  </a:cubicBezTo>
                  <a:cubicBezTo>
                    <a:pt x="786" y="2408"/>
                    <a:pt x="731" y="2062"/>
                    <a:pt x="634" y="1618"/>
                  </a:cubicBezTo>
                  <a:cubicBezTo>
                    <a:pt x="421" y="731"/>
                    <a:pt x="75" y="116"/>
                    <a:pt x="56" y="75"/>
                  </a:cubicBezTo>
                  <a:cubicBezTo>
                    <a:pt x="56" y="75"/>
                    <a:pt x="75" y="56"/>
                    <a:pt x="93" y="38"/>
                  </a:cubicBezTo>
                  <a:lnTo>
                    <a:pt x="116" y="38"/>
                  </a:lnTo>
                  <a:cubicBezTo>
                    <a:pt x="116" y="19"/>
                    <a:pt x="93" y="1"/>
                    <a:pt x="93" y="1"/>
                  </a:cubicBezTo>
                  <a:close/>
                </a:path>
              </a:pathLst>
            </a:custGeom>
            <a:solidFill>
              <a:srgbClr val="24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8"/>
            <p:cNvSpPr/>
            <p:nvPr/>
          </p:nvSpPr>
          <p:spPr>
            <a:xfrm>
              <a:off x="6381471" y="2528897"/>
              <a:ext cx="57683" cy="58230"/>
            </a:xfrm>
            <a:custGeom>
              <a:avLst/>
              <a:gdLst/>
              <a:ahLst/>
              <a:cxnLst/>
              <a:rect l="l" t="t" r="r" b="b"/>
              <a:pathLst>
                <a:path w="422" h="426" extrusionOk="0">
                  <a:moveTo>
                    <a:pt x="209" y="1"/>
                  </a:moveTo>
                  <a:cubicBezTo>
                    <a:pt x="93" y="1"/>
                    <a:pt x="1" y="98"/>
                    <a:pt x="1" y="213"/>
                  </a:cubicBezTo>
                  <a:cubicBezTo>
                    <a:pt x="1" y="329"/>
                    <a:pt x="93" y="426"/>
                    <a:pt x="209" y="426"/>
                  </a:cubicBezTo>
                  <a:cubicBezTo>
                    <a:pt x="324" y="426"/>
                    <a:pt x="421" y="329"/>
                    <a:pt x="421" y="213"/>
                  </a:cubicBezTo>
                  <a:cubicBezTo>
                    <a:pt x="421" y="98"/>
                    <a:pt x="324" y="1"/>
                    <a:pt x="2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8"/>
            <p:cNvSpPr/>
            <p:nvPr/>
          </p:nvSpPr>
          <p:spPr>
            <a:xfrm>
              <a:off x="6373270" y="2529260"/>
              <a:ext cx="74086" cy="73403"/>
            </a:xfrm>
            <a:custGeom>
              <a:avLst/>
              <a:gdLst/>
              <a:ahLst/>
              <a:cxnLst/>
              <a:rect l="l" t="t" r="r" b="b"/>
              <a:pathLst>
                <a:path w="542" h="537" extrusionOk="0">
                  <a:moveTo>
                    <a:pt x="269" y="93"/>
                  </a:moveTo>
                  <a:cubicBezTo>
                    <a:pt x="366" y="93"/>
                    <a:pt x="426" y="171"/>
                    <a:pt x="426" y="268"/>
                  </a:cubicBezTo>
                  <a:cubicBezTo>
                    <a:pt x="426" y="347"/>
                    <a:pt x="366" y="421"/>
                    <a:pt x="269" y="421"/>
                  </a:cubicBezTo>
                  <a:cubicBezTo>
                    <a:pt x="176" y="421"/>
                    <a:pt x="116" y="347"/>
                    <a:pt x="116" y="268"/>
                  </a:cubicBezTo>
                  <a:cubicBezTo>
                    <a:pt x="116" y="171"/>
                    <a:pt x="176" y="93"/>
                    <a:pt x="269" y="93"/>
                  </a:cubicBezTo>
                  <a:close/>
                  <a:moveTo>
                    <a:pt x="269" y="0"/>
                  </a:moveTo>
                  <a:cubicBezTo>
                    <a:pt x="116" y="0"/>
                    <a:pt x="1" y="116"/>
                    <a:pt x="1" y="268"/>
                  </a:cubicBezTo>
                  <a:cubicBezTo>
                    <a:pt x="1" y="402"/>
                    <a:pt x="116" y="536"/>
                    <a:pt x="269" y="536"/>
                  </a:cubicBezTo>
                  <a:cubicBezTo>
                    <a:pt x="426" y="536"/>
                    <a:pt x="542" y="402"/>
                    <a:pt x="542" y="268"/>
                  </a:cubicBezTo>
                  <a:cubicBezTo>
                    <a:pt x="542" y="116"/>
                    <a:pt x="426" y="0"/>
                    <a:pt x="269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8"/>
            <p:cNvSpPr/>
            <p:nvPr/>
          </p:nvSpPr>
          <p:spPr>
            <a:xfrm>
              <a:off x="6891873" y="2429113"/>
              <a:ext cx="58230" cy="60827"/>
            </a:xfrm>
            <a:custGeom>
              <a:avLst/>
              <a:gdLst/>
              <a:ahLst/>
              <a:cxnLst/>
              <a:rect l="l" t="t" r="r" b="b"/>
              <a:pathLst>
                <a:path w="426" h="445" extrusionOk="0">
                  <a:moveTo>
                    <a:pt x="213" y="1"/>
                  </a:moveTo>
                  <a:cubicBezTo>
                    <a:pt x="97" y="1"/>
                    <a:pt x="0" y="98"/>
                    <a:pt x="0" y="213"/>
                  </a:cubicBezTo>
                  <a:cubicBezTo>
                    <a:pt x="0" y="347"/>
                    <a:pt x="97" y="444"/>
                    <a:pt x="213" y="444"/>
                  </a:cubicBezTo>
                  <a:cubicBezTo>
                    <a:pt x="328" y="444"/>
                    <a:pt x="425" y="347"/>
                    <a:pt x="425" y="213"/>
                  </a:cubicBezTo>
                  <a:cubicBezTo>
                    <a:pt x="425" y="98"/>
                    <a:pt x="328" y="1"/>
                    <a:pt x="2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8"/>
            <p:cNvSpPr/>
            <p:nvPr/>
          </p:nvSpPr>
          <p:spPr>
            <a:xfrm>
              <a:off x="6883672" y="2431389"/>
              <a:ext cx="73949" cy="71489"/>
            </a:xfrm>
            <a:custGeom>
              <a:avLst/>
              <a:gdLst/>
              <a:ahLst/>
              <a:cxnLst/>
              <a:rect l="l" t="t" r="r" b="b"/>
              <a:pathLst>
                <a:path w="541" h="523" extrusionOk="0">
                  <a:moveTo>
                    <a:pt x="273" y="97"/>
                  </a:moveTo>
                  <a:cubicBezTo>
                    <a:pt x="370" y="97"/>
                    <a:pt x="425" y="176"/>
                    <a:pt x="425" y="254"/>
                  </a:cubicBezTo>
                  <a:cubicBezTo>
                    <a:pt x="425" y="347"/>
                    <a:pt x="370" y="425"/>
                    <a:pt x="273" y="425"/>
                  </a:cubicBezTo>
                  <a:cubicBezTo>
                    <a:pt x="176" y="425"/>
                    <a:pt x="116" y="347"/>
                    <a:pt x="116" y="254"/>
                  </a:cubicBezTo>
                  <a:cubicBezTo>
                    <a:pt x="116" y="176"/>
                    <a:pt x="176" y="97"/>
                    <a:pt x="273" y="97"/>
                  </a:cubicBezTo>
                  <a:close/>
                  <a:moveTo>
                    <a:pt x="273" y="0"/>
                  </a:moveTo>
                  <a:cubicBezTo>
                    <a:pt x="116" y="0"/>
                    <a:pt x="0" y="116"/>
                    <a:pt x="0" y="254"/>
                  </a:cubicBezTo>
                  <a:cubicBezTo>
                    <a:pt x="0" y="407"/>
                    <a:pt x="116" y="522"/>
                    <a:pt x="273" y="522"/>
                  </a:cubicBezTo>
                  <a:cubicBezTo>
                    <a:pt x="425" y="522"/>
                    <a:pt x="541" y="407"/>
                    <a:pt x="541" y="254"/>
                  </a:cubicBezTo>
                  <a:cubicBezTo>
                    <a:pt x="541" y="116"/>
                    <a:pt x="425" y="0"/>
                    <a:pt x="273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8"/>
            <p:cNvSpPr/>
            <p:nvPr/>
          </p:nvSpPr>
          <p:spPr>
            <a:xfrm>
              <a:off x="6465536" y="2618566"/>
              <a:ext cx="473768" cy="448753"/>
            </a:xfrm>
            <a:custGeom>
              <a:avLst/>
              <a:gdLst/>
              <a:ahLst/>
              <a:cxnLst/>
              <a:rect l="l" t="t" r="r" b="b"/>
              <a:pathLst>
                <a:path w="3466" h="3283" extrusionOk="0">
                  <a:moveTo>
                    <a:pt x="3151" y="0"/>
                  </a:moveTo>
                  <a:cubicBezTo>
                    <a:pt x="3007" y="0"/>
                    <a:pt x="2525" y="13"/>
                    <a:pt x="1655" y="153"/>
                  </a:cubicBezTo>
                  <a:cubicBezTo>
                    <a:pt x="578" y="306"/>
                    <a:pt x="0" y="652"/>
                    <a:pt x="0" y="652"/>
                  </a:cubicBezTo>
                  <a:cubicBezTo>
                    <a:pt x="0" y="652"/>
                    <a:pt x="250" y="2408"/>
                    <a:pt x="402" y="2676"/>
                  </a:cubicBezTo>
                  <a:cubicBezTo>
                    <a:pt x="546" y="2937"/>
                    <a:pt x="1467" y="3283"/>
                    <a:pt x="2011" y="3283"/>
                  </a:cubicBezTo>
                  <a:cubicBezTo>
                    <a:pt x="2064" y="3283"/>
                    <a:pt x="2113" y="3279"/>
                    <a:pt x="2158" y="3272"/>
                  </a:cubicBezTo>
                  <a:cubicBezTo>
                    <a:pt x="2639" y="3217"/>
                    <a:pt x="3429" y="2501"/>
                    <a:pt x="3447" y="2117"/>
                  </a:cubicBezTo>
                  <a:cubicBezTo>
                    <a:pt x="3466" y="1752"/>
                    <a:pt x="3198" y="1"/>
                    <a:pt x="3198" y="1"/>
                  </a:cubicBezTo>
                  <a:cubicBezTo>
                    <a:pt x="3198" y="1"/>
                    <a:pt x="3183" y="0"/>
                    <a:pt x="31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8"/>
            <p:cNvSpPr/>
            <p:nvPr/>
          </p:nvSpPr>
          <p:spPr>
            <a:xfrm>
              <a:off x="6457334" y="2610365"/>
              <a:ext cx="487026" cy="465019"/>
            </a:xfrm>
            <a:custGeom>
              <a:avLst/>
              <a:gdLst/>
              <a:ahLst/>
              <a:cxnLst/>
              <a:rect l="l" t="t" r="r" b="b"/>
              <a:pathLst>
                <a:path w="3563" h="3402" extrusionOk="0">
                  <a:moveTo>
                    <a:pt x="3156" y="116"/>
                  </a:moveTo>
                  <a:cubicBezTo>
                    <a:pt x="3193" y="116"/>
                    <a:pt x="3213" y="116"/>
                    <a:pt x="3216" y="116"/>
                  </a:cubicBezTo>
                  <a:cubicBezTo>
                    <a:pt x="3216" y="158"/>
                    <a:pt x="3276" y="523"/>
                    <a:pt x="3332" y="985"/>
                  </a:cubicBezTo>
                  <a:cubicBezTo>
                    <a:pt x="3373" y="1235"/>
                    <a:pt x="3410" y="1484"/>
                    <a:pt x="3429" y="1697"/>
                  </a:cubicBezTo>
                  <a:cubicBezTo>
                    <a:pt x="3447" y="1909"/>
                    <a:pt x="3466" y="2099"/>
                    <a:pt x="3466" y="2177"/>
                  </a:cubicBezTo>
                  <a:cubicBezTo>
                    <a:pt x="3447" y="2256"/>
                    <a:pt x="3410" y="2371"/>
                    <a:pt x="3332" y="2487"/>
                  </a:cubicBezTo>
                  <a:cubicBezTo>
                    <a:pt x="3235" y="2602"/>
                    <a:pt x="3142" y="2718"/>
                    <a:pt x="3004" y="2833"/>
                  </a:cubicBezTo>
                  <a:cubicBezTo>
                    <a:pt x="2754" y="3064"/>
                    <a:pt x="2426" y="3254"/>
                    <a:pt x="2195" y="3295"/>
                  </a:cubicBezTo>
                  <a:cubicBezTo>
                    <a:pt x="2173" y="3297"/>
                    <a:pt x="2148" y="3298"/>
                    <a:pt x="2123" y="3298"/>
                  </a:cubicBezTo>
                  <a:cubicBezTo>
                    <a:pt x="1889" y="3298"/>
                    <a:pt x="1545" y="3224"/>
                    <a:pt x="1216" y="3120"/>
                  </a:cubicBezTo>
                  <a:cubicBezTo>
                    <a:pt x="1040" y="3064"/>
                    <a:pt x="888" y="2986"/>
                    <a:pt x="754" y="2907"/>
                  </a:cubicBezTo>
                  <a:cubicBezTo>
                    <a:pt x="620" y="2852"/>
                    <a:pt x="541" y="2773"/>
                    <a:pt x="504" y="2718"/>
                  </a:cubicBezTo>
                  <a:cubicBezTo>
                    <a:pt x="486" y="2658"/>
                    <a:pt x="426" y="2505"/>
                    <a:pt x="389" y="2293"/>
                  </a:cubicBezTo>
                  <a:cubicBezTo>
                    <a:pt x="347" y="2099"/>
                    <a:pt x="292" y="1849"/>
                    <a:pt x="255" y="1618"/>
                  </a:cubicBezTo>
                  <a:cubicBezTo>
                    <a:pt x="176" y="1156"/>
                    <a:pt x="116" y="773"/>
                    <a:pt x="116" y="736"/>
                  </a:cubicBezTo>
                  <a:cubicBezTo>
                    <a:pt x="158" y="712"/>
                    <a:pt x="694" y="426"/>
                    <a:pt x="1715" y="250"/>
                  </a:cubicBezTo>
                  <a:cubicBezTo>
                    <a:pt x="2551" y="128"/>
                    <a:pt x="3002" y="116"/>
                    <a:pt x="3156" y="116"/>
                  </a:cubicBezTo>
                  <a:close/>
                  <a:moveTo>
                    <a:pt x="3213" y="0"/>
                  </a:moveTo>
                  <a:cubicBezTo>
                    <a:pt x="3071" y="0"/>
                    <a:pt x="2586" y="13"/>
                    <a:pt x="1696" y="158"/>
                  </a:cubicBezTo>
                  <a:cubicBezTo>
                    <a:pt x="620" y="329"/>
                    <a:pt x="42" y="657"/>
                    <a:pt x="42" y="657"/>
                  </a:cubicBezTo>
                  <a:lnTo>
                    <a:pt x="0" y="676"/>
                  </a:lnTo>
                  <a:lnTo>
                    <a:pt x="0" y="712"/>
                  </a:lnTo>
                  <a:cubicBezTo>
                    <a:pt x="0" y="712"/>
                    <a:pt x="79" y="1156"/>
                    <a:pt x="158" y="1637"/>
                  </a:cubicBezTo>
                  <a:cubicBezTo>
                    <a:pt x="194" y="1868"/>
                    <a:pt x="231" y="2122"/>
                    <a:pt x="292" y="2311"/>
                  </a:cubicBezTo>
                  <a:cubicBezTo>
                    <a:pt x="328" y="2524"/>
                    <a:pt x="370" y="2676"/>
                    <a:pt x="426" y="2773"/>
                  </a:cubicBezTo>
                  <a:cubicBezTo>
                    <a:pt x="462" y="2852"/>
                    <a:pt x="560" y="2930"/>
                    <a:pt x="694" y="3004"/>
                  </a:cubicBezTo>
                  <a:cubicBezTo>
                    <a:pt x="851" y="3083"/>
                    <a:pt x="1003" y="3161"/>
                    <a:pt x="1197" y="3217"/>
                  </a:cubicBezTo>
                  <a:cubicBezTo>
                    <a:pt x="1486" y="3328"/>
                    <a:pt x="1813" y="3402"/>
                    <a:pt x="2072" y="3402"/>
                  </a:cubicBezTo>
                  <a:cubicBezTo>
                    <a:pt x="2123" y="3402"/>
                    <a:pt x="2173" y="3399"/>
                    <a:pt x="2218" y="3392"/>
                  </a:cubicBezTo>
                  <a:cubicBezTo>
                    <a:pt x="2486" y="3351"/>
                    <a:pt x="2814" y="3161"/>
                    <a:pt x="3082" y="2907"/>
                  </a:cubicBezTo>
                  <a:cubicBezTo>
                    <a:pt x="3198" y="2792"/>
                    <a:pt x="3332" y="2658"/>
                    <a:pt x="3410" y="2542"/>
                  </a:cubicBezTo>
                  <a:cubicBezTo>
                    <a:pt x="3507" y="2408"/>
                    <a:pt x="3563" y="2293"/>
                    <a:pt x="3563" y="2177"/>
                  </a:cubicBezTo>
                  <a:cubicBezTo>
                    <a:pt x="3563" y="2080"/>
                    <a:pt x="3563" y="1909"/>
                    <a:pt x="3526" y="1678"/>
                  </a:cubicBezTo>
                  <a:cubicBezTo>
                    <a:pt x="3507" y="1466"/>
                    <a:pt x="3466" y="1216"/>
                    <a:pt x="3447" y="967"/>
                  </a:cubicBezTo>
                  <a:cubicBezTo>
                    <a:pt x="3373" y="481"/>
                    <a:pt x="3313" y="61"/>
                    <a:pt x="3313" y="61"/>
                  </a:cubicBezTo>
                  <a:lnTo>
                    <a:pt x="3313" y="1"/>
                  </a:lnTo>
                  <a:lnTo>
                    <a:pt x="3258" y="1"/>
                  </a:lnTo>
                  <a:cubicBezTo>
                    <a:pt x="3258" y="1"/>
                    <a:pt x="3243" y="0"/>
                    <a:pt x="3213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8"/>
            <p:cNvSpPr/>
            <p:nvPr/>
          </p:nvSpPr>
          <p:spPr>
            <a:xfrm>
              <a:off x="6465536" y="2618566"/>
              <a:ext cx="455451" cy="199841"/>
            </a:xfrm>
            <a:custGeom>
              <a:avLst/>
              <a:gdLst/>
              <a:ahLst/>
              <a:cxnLst/>
              <a:rect l="l" t="t" r="r" b="b"/>
              <a:pathLst>
                <a:path w="3332" h="1462" extrusionOk="0">
                  <a:moveTo>
                    <a:pt x="3101" y="1"/>
                  </a:moveTo>
                  <a:cubicBezTo>
                    <a:pt x="2925" y="1"/>
                    <a:pt x="2445" y="19"/>
                    <a:pt x="1655" y="153"/>
                  </a:cubicBezTo>
                  <a:cubicBezTo>
                    <a:pt x="578" y="306"/>
                    <a:pt x="0" y="652"/>
                    <a:pt x="0" y="652"/>
                  </a:cubicBezTo>
                  <a:cubicBezTo>
                    <a:pt x="0" y="652"/>
                    <a:pt x="56" y="1041"/>
                    <a:pt x="134" y="1461"/>
                  </a:cubicBezTo>
                  <a:cubicBezTo>
                    <a:pt x="347" y="1346"/>
                    <a:pt x="906" y="1115"/>
                    <a:pt x="1789" y="981"/>
                  </a:cubicBezTo>
                  <a:cubicBezTo>
                    <a:pt x="2316" y="893"/>
                    <a:pt x="2713" y="871"/>
                    <a:pt x="2990" y="871"/>
                  </a:cubicBezTo>
                  <a:cubicBezTo>
                    <a:pt x="3138" y="871"/>
                    <a:pt x="3251" y="877"/>
                    <a:pt x="3332" y="884"/>
                  </a:cubicBezTo>
                  <a:cubicBezTo>
                    <a:pt x="3253" y="403"/>
                    <a:pt x="3198" y="1"/>
                    <a:pt x="31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8"/>
            <p:cNvSpPr/>
            <p:nvPr/>
          </p:nvSpPr>
          <p:spPr>
            <a:xfrm>
              <a:off x="6457334" y="2610365"/>
              <a:ext cx="471307" cy="221301"/>
            </a:xfrm>
            <a:custGeom>
              <a:avLst/>
              <a:gdLst/>
              <a:ahLst/>
              <a:cxnLst/>
              <a:rect l="l" t="t" r="r" b="b"/>
              <a:pathLst>
                <a:path w="3448" h="1619" extrusionOk="0">
                  <a:moveTo>
                    <a:pt x="3216" y="116"/>
                  </a:moveTo>
                  <a:cubicBezTo>
                    <a:pt x="3216" y="158"/>
                    <a:pt x="3276" y="481"/>
                    <a:pt x="3332" y="888"/>
                  </a:cubicBezTo>
                  <a:cubicBezTo>
                    <a:pt x="3255" y="883"/>
                    <a:pt x="3163" y="879"/>
                    <a:pt x="3052" y="879"/>
                  </a:cubicBezTo>
                  <a:cubicBezTo>
                    <a:pt x="2776" y="879"/>
                    <a:pt x="2387" y="903"/>
                    <a:pt x="1849" y="985"/>
                  </a:cubicBezTo>
                  <a:cubicBezTo>
                    <a:pt x="985" y="1119"/>
                    <a:pt x="486" y="1332"/>
                    <a:pt x="231" y="1466"/>
                  </a:cubicBezTo>
                  <a:cubicBezTo>
                    <a:pt x="176" y="1082"/>
                    <a:pt x="116" y="773"/>
                    <a:pt x="116" y="736"/>
                  </a:cubicBezTo>
                  <a:cubicBezTo>
                    <a:pt x="158" y="712"/>
                    <a:pt x="694" y="426"/>
                    <a:pt x="1715" y="250"/>
                  </a:cubicBezTo>
                  <a:cubicBezTo>
                    <a:pt x="2523" y="135"/>
                    <a:pt x="2985" y="116"/>
                    <a:pt x="3161" y="116"/>
                  </a:cubicBezTo>
                  <a:close/>
                  <a:moveTo>
                    <a:pt x="3161" y="1"/>
                  </a:moveTo>
                  <a:cubicBezTo>
                    <a:pt x="2985" y="1"/>
                    <a:pt x="2505" y="19"/>
                    <a:pt x="1696" y="158"/>
                  </a:cubicBezTo>
                  <a:cubicBezTo>
                    <a:pt x="620" y="329"/>
                    <a:pt x="42" y="657"/>
                    <a:pt x="42" y="657"/>
                  </a:cubicBezTo>
                  <a:lnTo>
                    <a:pt x="0" y="676"/>
                  </a:lnTo>
                  <a:lnTo>
                    <a:pt x="0" y="712"/>
                  </a:lnTo>
                  <a:cubicBezTo>
                    <a:pt x="0" y="712"/>
                    <a:pt x="60" y="1101"/>
                    <a:pt x="139" y="1544"/>
                  </a:cubicBezTo>
                  <a:lnTo>
                    <a:pt x="158" y="1618"/>
                  </a:lnTo>
                  <a:lnTo>
                    <a:pt x="213" y="1581"/>
                  </a:lnTo>
                  <a:cubicBezTo>
                    <a:pt x="426" y="1466"/>
                    <a:pt x="966" y="1216"/>
                    <a:pt x="1849" y="1082"/>
                  </a:cubicBezTo>
                  <a:cubicBezTo>
                    <a:pt x="2426" y="1000"/>
                    <a:pt x="2848" y="976"/>
                    <a:pt x="3126" y="976"/>
                  </a:cubicBezTo>
                  <a:cubicBezTo>
                    <a:pt x="3238" y="976"/>
                    <a:pt x="3326" y="980"/>
                    <a:pt x="3392" y="985"/>
                  </a:cubicBezTo>
                  <a:lnTo>
                    <a:pt x="3447" y="1004"/>
                  </a:lnTo>
                  <a:lnTo>
                    <a:pt x="3429" y="925"/>
                  </a:lnTo>
                  <a:cubicBezTo>
                    <a:pt x="3373" y="463"/>
                    <a:pt x="3313" y="61"/>
                    <a:pt x="3313" y="61"/>
                  </a:cubicBezTo>
                  <a:lnTo>
                    <a:pt x="3295" y="1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8"/>
            <p:cNvSpPr/>
            <p:nvPr/>
          </p:nvSpPr>
          <p:spPr>
            <a:xfrm>
              <a:off x="6113148" y="3097394"/>
              <a:ext cx="1052376" cy="289919"/>
            </a:xfrm>
            <a:custGeom>
              <a:avLst/>
              <a:gdLst/>
              <a:ahLst/>
              <a:cxnLst/>
              <a:rect l="l" t="t" r="r" b="b"/>
              <a:pathLst>
                <a:path w="7699" h="2121" extrusionOk="0">
                  <a:moveTo>
                    <a:pt x="7370" y="0"/>
                  </a:moveTo>
                  <a:cubicBezTo>
                    <a:pt x="7278" y="97"/>
                    <a:pt x="6543" y="656"/>
                    <a:pt x="5138" y="961"/>
                  </a:cubicBezTo>
                  <a:cubicBezTo>
                    <a:pt x="4475" y="1101"/>
                    <a:pt x="3618" y="1151"/>
                    <a:pt x="2864" y="1151"/>
                  </a:cubicBezTo>
                  <a:cubicBezTo>
                    <a:pt x="2043" y="1151"/>
                    <a:pt x="1346" y="1091"/>
                    <a:pt x="1155" y="1022"/>
                  </a:cubicBezTo>
                  <a:cubicBezTo>
                    <a:pt x="814" y="920"/>
                    <a:pt x="490" y="743"/>
                    <a:pt x="326" y="743"/>
                  </a:cubicBezTo>
                  <a:cubicBezTo>
                    <a:pt x="304" y="743"/>
                    <a:pt x="284" y="746"/>
                    <a:pt x="268" y="754"/>
                  </a:cubicBezTo>
                  <a:cubicBezTo>
                    <a:pt x="153" y="827"/>
                    <a:pt x="0" y="1465"/>
                    <a:pt x="37" y="1618"/>
                  </a:cubicBezTo>
                  <a:cubicBezTo>
                    <a:pt x="64" y="1728"/>
                    <a:pt x="1601" y="2120"/>
                    <a:pt x="3287" y="2120"/>
                  </a:cubicBezTo>
                  <a:cubicBezTo>
                    <a:pt x="3934" y="2120"/>
                    <a:pt x="4603" y="2062"/>
                    <a:pt x="5217" y="1909"/>
                  </a:cubicBezTo>
                  <a:cubicBezTo>
                    <a:pt x="7412" y="1368"/>
                    <a:pt x="7661" y="906"/>
                    <a:pt x="7680" y="772"/>
                  </a:cubicBezTo>
                  <a:cubicBezTo>
                    <a:pt x="7698" y="615"/>
                    <a:pt x="7680" y="559"/>
                    <a:pt x="7624" y="310"/>
                  </a:cubicBezTo>
                  <a:cubicBezTo>
                    <a:pt x="7564" y="79"/>
                    <a:pt x="7370" y="0"/>
                    <a:pt x="73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8"/>
            <p:cNvSpPr/>
            <p:nvPr/>
          </p:nvSpPr>
          <p:spPr>
            <a:xfrm>
              <a:off x="6107407" y="3086595"/>
              <a:ext cx="1063722" cy="308099"/>
            </a:xfrm>
            <a:custGeom>
              <a:avLst/>
              <a:gdLst/>
              <a:ahLst/>
              <a:cxnLst/>
              <a:rect l="l" t="t" r="r" b="b"/>
              <a:pathLst>
                <a:path w="7782" h="2254" extrusionOk="0">
                  <a:moveTo>
                    <a:pt x="7412" y="139"/>
                  </a:moveTo>
                  <a:cubicBezTo>
                    <a:pt x="7435" y="158"/>
                    <a:pt x="7569" y="213"/>
                    <a:pt x="7606" y="407"/>
                  </a:cubicBezTo>
                  <a:cubicBezTo>
                    <a:pt x="7685" y="657"/>
                    <a:pt x="7685" y="694"/>
                    <a:pt x="7666" y="833"/>
                  </a:cubicBezTo>
                  <a:cubicBezTo>
                    <a:pt x="7666" y="888"/>
                    <a:pt x="7625" y="1022"/>
                    <a:pt x="7278" y="1216"/>
                  </a:cubicBezTo>
                  <a:cubicBezTo>
                    <a:pt x="6950" y="1429"/>
                    <a:pt x="6335" y="1678"/>
                    <a:pt x="5240" y="1946"/>
                  </a:cubicBezTo>
                  <a:cubicBezTo>
                    <a:pt x="4637" y="2096"/>
                    <a:pt x="3981" y="2151"/>
                    <a:pt x="3344" y="2151"/>
                  </a:cubicBezTo>
                  <a:cubicBezTo>
                    <a:pt x="2820" y="2151"/>
                    <a:pt x="2309" y="2114"/>
                    <a:pt x="1849" y="2062"/>
                  </a:cubicBezTo>
                  <a:cubicBezTo>
                    <a:pt x="1350" y="2006"/>
                    <a:pt x="906" y="1909"/>
                    <a:pt x="597" y="1831"/>
                  </a:cubicBezTo>
                  <a:cubicBezTo>
                    <a:pt x="444" y="1794"/>
                    <a:pt x="310" y="1757"/>
                    <a:pt x="232" y="1734"/>
                  </a:cubicBezTo>
                  <a:cubicBezTo>
                    <a:pt x="195" y="1715"/>
                    <a:pt x="158" y="1697"/>
                    <a:pt x="135" y="1697"/>
                  </a:cubicBezTo>
                  <a:cubicBezTo>
                    <a:pt x="135" y="1678"/>
                    <a:pt x="135" y="1678"/>
                    <a:pt x="116" y="1678"/>
                  </a:cubicBezTo>
                  <a:cubicBezTo>
                    <a:pt x="116" y="1660"/>
                    <a:pt x="116" y="1600"/>
                    <a:pt x="135" y="1526"/>
                  </a:cubicBezTo>
                  <a:cubicBezTo>
                    <a:pt x="135" y="1429"/>
                    <a:pt x="158" y="1350"/>
                    <a:pt x="195" y="1253"/>
                  </a:cubicBezTo>
                  <a:cubicBezTo>
                    <a:pt x="213" y="1156"/>
                    <a:pt x="232" y="1064"/>
                    <a:pt x="273" y="1003"/>
                  </a:cubicBezTo>
                  <a:cubicBezTo>
                    <a:pt x="310" y="925"/>
                    <a:pt x="347" y="888"/>
                    <a:pt x="347" y="888"/>
                  </a:cubicBezTo>
                  <a:cubicBezTo>
                    <a:pt x="347" y="879"/>
                    <a:pt x="358" y="874"/>
                    <a:pt x="375" y="874"/>
                  </a:cubicBezTo>
                  <a:cubicBezTo>
                    <a:pt x="392" y="874"/>
                    <a:pt x="416" y="879"/>
                    <a:pt x="444" y="888"/>
                  </a:cubicBezTo>
                  <a:cubicBezTo>
                    <a:pt x="481" y="888"/>
                    <a:pt x="560" y="906"/>
                    <a:pt x="638" y="948"/>
                  </a:cubicBezTo>
                  <a:cubicBezTo>
                    <a:pt x="791" y="1003"/>
                    <a:pt x="985" y="1082"/>
                    <a:pt x="1174" y="1156"/>
                  </a:cubicBezTo>
                  <a:cubicBezTo>
                    <a:pt x="1271" y="1198"/>
                    <a:pt x="1484" y="1216"/>
                    <a:pt x="1775" y="1235"/>
                  </a:cubicBezTo>
                  <a:cubicBezTo>
                    <a:pt x="2061" y="1253"/>
                    <a:pt x="2426" y="1271"/>
                    <a:pt x="2815" y="1271"/>
                  </a:cubicBezTo>
                  <a:cubicBezTo>
                    <a:pt x="2920" y="1275"/>
                    <a:pt x="3029" y="1276"/>
                    <a:pt x="3140" y="1276"/>
                  </a:cubicBezTo>
                  <a:cubicBezTo>
                    <a:pt x="3832" y="1276"/>
                    <a:pt x="4601" y="1213"/>
                    <a:pt x="5199" y="1082"/>
                  </a:cubicBezTo>
                  <a:cubicBezTo>
                    <a:pt x="5892" y="948"/>
                    <a:pt x="6432" y="717"/>
                    <a:pt x="6816" y="523"/>
                  </a:cubicBezTo>
                  <a:cubicBezTo>
                    <a:pt x="6992" y="426"/>
                    <a:pt x="7144" y="347"/>
                    <a:pt x="7260" y="273"/>
                  </a:cubicBezTo>
                  <a:cubicBezTo>
                    <a:pt x="7338" y="213"/>
                    <a:pt x="7375" y="176"/>
                    <a:pt x="7412" y="139"/>
                  </a:cubicBezTo>
                  <a:close/>
                  <a:moveTo>
                    <a:pt x="7394" y="1"/>
                  </a:moveTo>
                  <a:lnTo>
                    <a:pt x="7375" y="42"/>
                  </a:lnTo>
                  <a:cubicBezTo>
                    <a:pt x="7357" y="61"/>
                    <a:pt x="7297" y="116"/>
                    <a:pt x="7204" y="176"/>
                  </a:cubicBezTo>
                  <a:cubicBezTo>
                    <a:pt x="7089" y="255"/>
                    <a:pt x="6950" y="347"/>
                    <a:pt x="6761" y="426"/>
                  </a:cubicBezTo>
                  <a:cubicBezTo>
                    <a:pt x="6396" y="620"/>
                    <a:pt x="5873" y="833"/>
                    <a:pt x="5180" y="985"/>
                  </a:cubicBezTo>
                  <a:cubicBezTo>
                    <a:pt x="4487" y="1137"/>
                    <a:pt x="3582" y="1179"/>
                    <a:pt x="2815" y="1179"/>
                  </a:cubicBezTo>
                  <a:cubicBezTo>
                    <a:pt x="2426" y="1179"/>
                    <a:pt x="2061" y="1156"/>
                    <a:pt x="1775" y="1137"/>
                  </a:cubicBezTo>
                  <a:cubicBezTo>
                    <a:pt x="1502" y="1119"/>
                    <a:pt x="1290" y="1082"/>
                    <a:pt x="1197" y="1064"/>
                  </a:cubicBezTo>
                  <a:cubicBezTo>
                    <a:pt x="1022" y="985"/>
                    <a:pt x="828" y="906"/>
                    <a:pt x="675" y="851"/>
                  </a:cubicBezTo>
                  <a:cubicBezTo>
                    <a:pt x="597" y="809"/>
                    <a:pt x="523" y="791"/>
                    <a:pt x="463" y="772"/>
                  </a:cubicBezTo>
                  <a:cubicBezTo>
                    <a:pt x="435" y="772"/>
                    <a:pt x="406" y="768"/>
                    <a:pt x="377" y="768"/>
                  </a:cubicBezTo>
                  <a:cubicBezTo>
                    <a:pt x="348" y="768"/>
                    <a:pt x="319" y="772"/>
                    <a:pt x="292" y="791"/>
                  </a:cubicBezTo>
                  <a:cubicBezTo>
                    <a:pt x="232" y="809"/>
                    <a:pt x="213" y="888"/>
                    <a:pt x="176" y="948"/>
                  </a:cubicBezTo>
                  <a:cubicBezTo>
                    <a:pt x="135" y="1022"/>
                    <a:pt x="116" y="1119"/>
                    <a:pt x="79" y="1216"/>
                  </a:cubicBezTo>
                  <a:cubicBezTo>
                    <a:pt x="61" y="1313"/>
                    <a:pt x="42" y="1410"/>
                    <a:pt x="19" y="1502"/>
                  </a:cubicBezTo>
                  <a:cubicBezTo>
                    <a:pt x="19" y="1581"/>
                    <a:pt x="1" y="1660"/>
                    <a:pt x="19" y="1715"/>
                  </a:cubicBezTo>
                  <a:cubicBezTo>
                    <a:pt x="19" y="1734"/>
                    <a:pt x="42" y="1757"/>
                    <a:pt x="61" y="1757"/>
                  </a:cubicBezTo>
                  <a:cubicBezTo>
                    <a:pt x="61" y="1775"/>
                    <a:pt x="79" y="1775"/>
                    <a:pt x="79" y="1775"/>
                  </a:cubicBezTo>
                  <a:cubicBezTo>
                    <a:pt x="116" y="1794"/>
                    <a:pt x="158" y="1812"/>
                    <a:pt x="195" y="1831"/>
                  </a:cubicBezTo>
                  <a:cubicBezTo>
                    <a:pt x="292" y="1872"/>
                    <a:pt x="426" y="1891"/>
                    <a:pt x="578" y="1946"/>
                  </a:cubicBezTo>
                  <a:cubicBezTo>
                    <a:pt x="888" y="2025"/>
                    <a:pt x="1331" y="2103"/>
                    <a:pt x="1849" y="2159"/>
                  </a:cubicBezTo>
                  <a:cubicBezTo>
                    <a:pt x="2288" y="2217"/>
                    <a:pt x="2782" y="2254"/>
                    <a:pt x="3293" y="2254"/>
                  </a:cubicBezTo>
                  <a:cubicBezTo>
                    <a:pt x="3948" y="2254"/>
                    <a:pt x="4630" y="2194"/>
                    <a:pt x="5259" y="2043"/>
                  </a:cubicBezTo>
                  <a:cubicBezTo>
                    <a:pt x="6372" y="1775"/>
                    <a:pt x="6992" y="1526"/>
                    <a:pt x="7338" y="1313"/>
                  </a:cubicBezTo>
                  <a:cubicBezTo>
                    <a:pt x="7685" y="1101"/>
                    <a:pt x="7759" y="948"/>
                    <a:pt x="7782" y="851"/>
                  </a:cubicBezTo>
                  <a:cubicBezTo>
                    <a:pt x="7782" y="694"/>
                    <a:pt x="7782" y="620"/>
                    <a:pt x="7722" y="389"/>
                  </a:cubicBezTo>
                  <a:cubicBezTo>
                    <a:pt x="7643" y="116"/>
                    <a:pt x="7435" y="24"/>
                    <a:pt x="7435" y="24"/>
                  </a:cubicBezTo>
                  <a:lnTo>
                    <a:pt x="7394" y="1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8"/>
            <p:cNvSpPr/>
            <p:nvPr/>
          </p:nvSpPr>
          <p:spPr>
            <a:xfrm>
              <a:off x="6770629" y="3239416"/>
              <a:ext cx="103064" cy="103201"/>
            </a:xfrm>
            <a:custGeom>
              <a:avLst/>
              <a:gdLst/>
              <a:ahLst/>
              <a:cxnLst/>
              <a:rect l="l" t="t" r="r" b="b"/>
              <a:pathLst>
                <a:path w="754" h="755" extrusionOk="0">
                  <a:moveTo>
                    <a:pt x="388" y="1"/>
                  </a:moveTo>
                  <a:cubicBezTo>
                    <a:pt x="176" y="1"/>
                    <a:pt x="0" y="177"/>
                    <a:pt x="0" y="366"/>
                  </a:cubicBezTo>
                  <a:cubicBezTo>
                    <a:pt x="0" y="579"/>
                    <a:pt x="176" y="754"/>
                    <a:pt x="388" y="754"/>
                  </a:cubicBezTo>
                  <a:cubicBezTo>
                    <a:pt x="578" y="754"/>
                    <a:pt x="753" y="579"/>
                    <a:pt x="753" y="366"/>
                  </a:cubicBezTo>
                  <a:cubicBezTo>
                    <a:pt x="753" y="177"/>
                    <a:pt x="578" y="1"/>
                    <a:pt x="3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8"/>
            <p:cNvSpPr/>
            <p:nvPr/>
          </p:nvSpPr>
          <p:spPr>
            <a:xfrm>
              <a:off x="6765571" y="3231898"/>
              <a:ext cx="115640" cy="115776"/>
            </a:xfrm>
            <a:custGeom>
              <a:avLst/>
              <a:gdLst/>
              <a:ahLst/>
              <a:cxnLst/>
              <a:rect l="l" t="t" r="r" b="b"/>
              <a:pathLst>
                <a:path w="846" h="847" extrusionOk="0">
                  <a:moveTo>
                    <a:pt x="425" y="116"/>
                  </a:moveTo>
                  <a:cubicBezTo>
                    <a:pt x="596" y="116"/>
                    <a:pt x="730" y="250"/>
                    <a:pt x="730" y="421"/>
                  </a:cubicBezTo>
                  <a:cubicBezTo>
                    <a:pt x="730" y="597"/>
                    <a:pt x="596" y="749"/>
                    <a:pt x="425" y="749"/>
                  </a:cubicBezTo>
                  <a:cubicBezTo>
                    <a:pt x="231" y="749"/>
                    <a:pt x="97" y="597"/>
                    <a:pt x="97" y="421"/>
                  </a:cubicBezTo>
                  <a:cubicBezTo>
                    <a:pt x="97" y="250"/>
                    <a:pt x="231" y="116"/>
                    <a:pt x="425" y="116"/>
                  </a:cubicBezTo>
                  <a:close/>
                  <a:moveTo>
                    <a:pt x="425" y="1"/>
                  </a:moveTo>
                  <a:cubicBezTo>
                    <a:pt x="171" y="1"/>
                    <a:pt x="0" y="190"/>
                    <a:pt x="0" y="421"/>
                  </a:cubicBezTo>
                  <a:cubicBezTo>
                    <a:pt x="0" y="652"/>
                    <a:pt x="171" y="846"/>
                    <a:pt x="425" y="846"/>
                  </a:cubicBezTo>
                  <a:cubicBezTo>
                    <a:pt x="656" y="846"/>
                    <a:pt x="846" y="652"/>
                    <a:pt x="846" y="421"/>
                  </a:cubicBezTo>
                  <a:cubicBezTo>
                    <a:pt x="846" y="190"/>
                    <a:pt x="656" y="1"/>
                    <a:pt x="425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8"/>
            <p:cNvSpPr/>
            <p:nvPr/>
          </p:nvSpPr>
          <p:spPr>
            <a:xfrm>
              <a:off x="6271025" y="3610668"/>
              <a:ext cx="547033" cy="271330"/>
            </a:xfrm>
            <a:custGeom>
              <a:avLst/>
              <a:gdLst/>
              <a:ahLst/>
              <a:cxnLst/>
              <a:rect l="l" t="t" r="r" b="b"/>
              <a:pathLst>
                <a:path w="4002" h="1985" extrusionOk="0">
                  <a:moveTo>
                    <a:pt x="552" y="0"/>
                  </a:moveTo>
                  <a:cubicBezTo>
                    <a:pt x="201" y="0"/>
                    <a:pt x="0" y="76"/>
                    <a:pt x="0" y="76"/>
                  </a:cubicBezTo>
                  <a:cubicBezTo>
                    <a:pt x="0" y="76"/>
                    <a:pt x="1423" y="233"/>
                    <a:pt x="2117" y="695"/>
                  </a:cubicBezTo>
                  <a:cubicBezTo>
                    <a:pt x="2791" y="1134"/>
                    <a:pt x="4002" y="1984"/>
                    <a:pt x="4002" y="1984"/>
                  </a:cubicBezTo>
                  <a:cubicBezTo>
                    <a:pt x="4002" y="1984"/>
                    <a:pt x="3212" y="1018"/>
                    <a:pt x="2020" y="385"/>
                  </a:cubicBezTo>
                  <a:cubicBezTo>
                    <a:pt x="1412" y="77"/>
                    <a:pt x="906" y="0"/>
                    <a:pt x="5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8"/>
            <p:cNvSpPr/>
            <p:nvPr/>
          </p:nvSpPr>
          <p:spPr>
            <a:xfrm>
              <a:off x="6267882" y="3604115"/>
              <a:ext cx="555918" cy="284452"/>
            </a:xfrm>
            <a:custGeom>
              <a:avLst/>
              <a:gdLst/>
              <a:ahLst/>
              <a:cxnLst/>
              <a:rect l="l" t="t" r="r" b="b"/>
              <a:pathLst>
                <a:path w="4067" h="2081" extrusionOk="0">
                  <a:moveTo>
                    <a:pt x="578" y="116"/>
                  </a:moveTo>
                  <a:cubicBezTo>
                    <a:pt x="924" y="116"/>
                    <a:pt x="1428" y="176"/>
                    <a:pt x="2006" y="500"/>
                  </a:cubicBezTo>
                  <a:cubicBezTo>
                    <a:pt x="2814" y="906"/>
                    <a:pt x="3313" y="1369"/>
                    <a:pt x="3641" y="1697"/>
                  </a:cubicBezTo>
                  <a:cubicBezTo>
                    <a:pt x="3276" y="1466"/>
                    <a:pt x="2680" y="1059"/>
                    <a:pt x="2158" y="694"/>
                  </a:cubicBezTo>
                  <a:cubicBezTo>
                    <a:pt x="1812" y="463"/>
                    <a:pt x="1271" y="310"/>
                    <a:pt x="832" y="232"/>
                  </a:cubicBezTo>
                  <a:cubicBezTo>
                    <a:pt x="559" y="176"/>
                    <a:pt x="504" y="176"/>
                    <a:pt x="347" y="153"/>
                  </a:cubicBezTo>
                  <a:cubicBezTo>
                    <a:pt x="444" y="135"/>
                    <a:pt x="425" y="116"/>
                    <a:pt x="578" y="116"/>
                  </a:cubicBezTo>
                  <a:close/>
                  <a:moveTo>
                    <a:pt x="578" y="1"/>
                  </a:moveTo>
                  <a:cubicBezTo>
                    <a:pt x="231" y="19"/>
                    <a:pt x="42" y="79"/>
                    <a:pt x="23" y="98"/>
                  </a:cubicBezTo>
                  <a:lnTo>
                    <a:pt x="0" y="98"/>
                  </a:lnTo>
                  <a:lnTo>
                    <a:pt x="23" y="195"/>
                  </a:lnTo>
                  <a:cubicBezTo>
                    <a:pt x="23" y="195"/>
                    <a:pt x="370" y="232"/>
                    <a:pt x="809" y="329"/>
                  </a:cubicBezTo>
                  <a:cubicBezTo>
                    <a:pt x="1252" y="426"/>
                    <a:pt x="1775" y="578"/>
                    <a:pt x="2103" y="791"/>
                  </a:cubicBezTo>
                  <a:cubicBezTo>
                    <a:pt x="2773" y="1235"/>
                    <a:pt x="4006" y="2080"/>
                    <a:pt x="4006" y="2080"/>
                  </a:cubicBezTo>
                  <a:lnTo>
                    <a:pt x="4066" y="2002"/>
                  </a:lnTo>
                  <a:cubicBezTo>
                    <a:pt x="4066" y="2002"/>
                    <a:pt x="3276" y="1040"/>
                    <a:pt x="2061" y="407"/>
                  </a:cubicBezTo>
                  <a:cubicBezTo>
                    <a:pt x="1446" y="79"/>
                    <a:pt x="947" y="1"/>
                    <a:pt x="578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8"/>
            <p:cNvSpPr/>
            <p:nvPr/>
          </p:nvSpPr>
          <p:spPr>
            <a:xfrm>
              <a:off x="6881075" y="3641560"/>
              <a:ext cx="363322" cy="206265"/>
            </a:xfrm>
            <a:custGeom>
              <a:avLst/>
              <a:gdLst/>
              <a:ahLst/>
              <a:cxnLst/>
              <a:rect l="l" t="t" r="r" b="b"/>
              <a:pathLst>
                <a:path w="2658" h="1509" extrusionOk="0">
                  <a:moveTo>
                    <a:pt x="2547" y="0"/>
                  </a:moveTo>
                  <a:cubicBezTo>
                    <a:pt x="2315" y="0"/>
                    <a:pt x="1734" y="68"/>
                    <a:pt x="985" y="640"/>
                  </a:cubicBezTo>
                  <a:cubicBezTo>
                    <a:pt x="1" y="1393"/>
                    <a:pt x="61" y="1509"/>
                    <a:pt x="61" y="1509"/>
                  </a:cubicBezTo>
                  <a:cubicBezTo>
                    <a:pt x="61" y="1509"/>
                    <a:pt x="426" y="1236"/>
                    <a:pt x="1216" y="700"/>
                  </a:cubicBezTo>
                  <a:cubicBezTo>
                    <a:pt x="1983" y="159"/>
                    <a:pt x="2658" y="7"/>
                    <a:pt x="2658" y="7"/>
                  </a:cubicBezTo>
                  <a:cubicBezTo>
                    <a:pt x="2658" y="7"/>
                    <a:pt x="2619" y="0"/>
                    <a:pt x="25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8"/>
            <p:cNvSpPr/>
            <p:nvPr/>
          </p:nvSpPr>
          <p:spPr>
            <a:xfrm>
              <a:off x="6883672" y="3635281"/>
              <a:ext cx="360725" cy="221711"/>
            </a:xfrm>
            <a:custGeom>
              <a:avLst/>
              <a:gdLst/>
              <a:ahLst/>
              <a:cxnLst/>
              <a:rect l="l" t="t" r="r" b="b"/>
              <a:pathLst>
                <a:path w="2639" h="1622" extrusionOk="0">
                  <a:moveTo>
                    <a:pt x="2218" y="138"/>
                  </a:moveTo>
                  <a:cubicBezTo>
                    <a:pt x="1946" y="235"/>
                    <a:pt x="1581" y="410"/>
                    <a:pt x="1155" y="715"/>
                  </a:cubicBezTo>
                  <a:cubicBezTo>
                    <a:pt x="656" y="1062"/>
                    <a:pt x="601" y="1104"/>
                    <a:pt x="425" y="1238"/>
                  </a:cubicBezTo>
                  <a:cubicBezTo>
                    <a:pt x="559" y="1104"/>
                    <a:pt x="656" y="988"/>
                    <a:pt x="1003" y="734"/>
                  </a:cubicBezTo>
                  <a:cubicBezTo>
                    <a:pt x="1484" y="369"/>
                    <a:pt x="1890" y="198"/>
                    <a:pt x="2177" y="138"/>
                  </a:cubicBezTo>
                  <a:close/>
                  <a:moveTo>
                    <a:pt x="2533" y="1"/>
                  </a:moveTo>
                  <a:cubicBezTo>
                    <a:pt x="2458" y="1"/>
                    <a:pt x="2333" y="8"/>
                    <a:pt x="2158" y="41"/>
                  </a:cubicBezTo>
                  <a:cubicBezTo>
                    <a:pt x="1849" y="101"/>
                    <a:pt x="1428" y="272"/>
                    <a:pt x="924" y="660"/>
                  </a:cubicBezTo>
                  <a:cubicBezTo>
                    <a:pt x="444" y="1025"/>
                    <a:pt x="213" y="1238"/>
                    <a:pt x="97" y="1372"/>
                  </a:cubicBezTo>
                  <a:cubicBezTo>
                    <a:pt x="42" y="1427"/>
                    <a:pt x="23" y="1469"/>
                    <a:pt x="0" y="1506"/>
                  </a:cubicBezTo>
                  <a:lnTo>
                    <a:pt x="0" y="1542"/>
                  </a:lnTo>
                  <a:lnTo>
                    <a:pt x="0" y="1566"/>
                  </a:lnTo>
                  <a:lnTo>
                    <a:pt x="0" y="1584"/>
                  </a:lnTo>
                  <a:lnTo>
                    <a:pt x="42" y="1621"/>
                  </a:lnTo>
                  <a:lnTo>
                    <a:pt x="79" y="1603"/>
                  </a:lnTo>
                  <a:cubicBezTo>
                    <a:pt x="79" y="1603"/>
                    <a:pt x="444" y="1353"/>
                    <a:pt x="1216" y="794"/>
                  </a:cubicBezTo>
                  <a:cubicBezTo>
                    <a:pt x="1987" y="253"/>
                    <a:pt x="2639" y="101"/>
                    <a:pt x="2639" y="101"/>
                  </a:cubicBezTo>
                  <a:lnTo>
                    <a:pt x="2639" y="4"/>
                  </a:lnTo>
                  <a:lnTo>
                    <a:pt x="2620" y="4"/>
                  </a:lnTo>
                  <a:cubicBezTo>
                    <a:pt x="2613" y="4"/>
                    <a:pt x="2584" y="1"/>
                    <a:pt x="2533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8"/>
            <p:cNvSpPr/>
            <p:nvPr/>
          </p:nvSpPr>
          <p:spPr>
            <a:xfrm>
              <a:off x="7155276" y="547702"/>
              <a:ext cx="1065635" cy="936737"/>
            </a:xfrm>
            <a:custGeom>
              <a:avLst/>
              <a:gdLst/>
              <a:ahLst/>
              <a:cxnLst/>
              <a:rect l="l" t="t" r="r" b="b"/>
              <a:pathLst>
                <a:path w="7796" h="6853" extrusionOk="0">
                  <a:moveTo>
                    <a:pt x="3983" y="0"/>
                  </a:moveTo>
                  <a:cubicBezTo>
                    <a:pt x="1867" y="0"/>
                    <a:pt x="153" y="1386"/>
                    <a:pt x="153" y="3119"/>
                  </a:cubicBezTo>
                  <a:cubicBezTo>
                    <a:pt x="171" y="3849"/>
                    <a:pt x="462" y="4542"/>
                    <a:pt x="1040" y="5101"/>
                  </a:cubicBezTo>
                  <a:lnTo>
                    <a:pt x="0" y="6852"/>
                  </a:lnTo>
                  <a:cubicBezTo>
                    <a:pt x="0" y="6852"/>
                    <a:pt x="2135" y="6640"/>
                    <a:pt x="2865" y="6122"/>
                  </a:cubicBezTo>
                  <a:cubicBezTo>
                    <a:pt x="3235" y="6215"/>
                    <a:pt x="3600" y="6256"/>
                    <a:pt x="3983" y="6256"/>
                  </a:cubicBezTo>
                  <a:cubicBezTo>
                    <a:pt x="6099" y="6256"/>
                    <a:pt x="7795" y="4852"/>
                    <a:pt x="7795" y="3119"/>
                  </a:cubicBezTo>
                  <a:cubicBezTo>
                    <a:pt x="7795" y="1386"/>
                    <a:pt x="6099" y="0"/>
                    <a:pt x="39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8"/>
            <p:cNvSpPr/>
            <p:nvPr/>
          </p:nvSpPr>
          <p:spPr>
            <a:xfrm>
              <a:off x="7142017" y="539501"/>
              <a:ext cx="1087096" cy="952456"/>
            </a:xfrm>
            <a:custGeom>
              <a:avLst/>
              <a:gdLst/>
              <a:ahLst/>
              <a:cxnLst/>
              <a:rect l="l" t="t" r="r" b="b"/>
              <a:pathLst>
                <a:path w="7953" h="6968" extrusionOk="0">
                  <a:moveTo>
                    <a:pt x="4080" y="97"/>
                  </a:moveTo>
                  <a:cubicBezTo>
                    <a:pt x="6159" y="97"/>
                    <a:pt x="7855" y="1483"/>
                    <a:pt x="7855" y="3179"/>
                  </a:cubicBezTo>
                  <a:cubicBezTo>
                    <a:pt x="7855" y="4870"/>
                    <a:pt x="6159" y="6256"/>
                    <a:pt x="4080" y="6256"/>
                  </a:cubicBezTo>
                  <a:cubicBezTo>
                    <a:pt x="3715" y="6256"/>
                    <a:pt x="3332" y="6219"/>
                    <a:pt x="2985" y="6122"/>
                  </a:cubicBezTo>
                  <a:lnTo>
                    <a:pt x="2943" y="6122"/>
                  </a:lnTo>
                  <a:lnTo>
                    <a:pt x="2925" y="6141"/>
                  </a:lnTo>
                  <a:cubicBezTo>
                    <a:pt x="2578" y="6372"/>
                    <a:pt x="1867" y="6566"/>
                    <a:pt x="1252" y="6681"/>
                  </a:cubicBezTo>
                  <a:cubicBezTo>
                    <a:pt x="693" y="6797"/>
                    <a:pt x="287" y="6834"/>
                    <a:pt x="213" y="6834"/>
                  </a:cubicBezTo>
                  <a:lnTo>
                    <a:pt x="1192" y="5161"/>
                  </a:lnTo>
                  <a:lnTo>
                    <a:pt x="1174" y="5143"/>
                  </a:lnTo>
                  <a:cubicBezTo>
                    <a:pt x="615" y="4584"/>
                    <a:pt x="305" y="3891"/>
                    <a:pt x="305" y="3179"/>
                  </a:cubicBezTo>
                  <a:cubicBezTo>
                    <a:pt x="305" y="1483"/>
                    <a:pt x="2001" y="97"/>
                    <a:pt x="4080" y="97"/>
                  </a:cubicBezTo>
                  <a:close/>
                  <a:moveTo>
                    <a:pt x="4080" y="0"/>
                  </a:moveTo>
                  <a:cubicBezTo>
                    <a:pt x="1945" y="0"/>
                    <a:pt x="213" y="1423"/>
                    <a:pt x="213" y="3179"/>
                  </a:cubicBezTo>
                  <a:cubicBezTo>
                    <a:pt x="213" y="3909"/>
                    <a:pt x="518" y="4602"/>
                    <a:pt x="1058" y="5180"/>
                  </a:cubicBezTo>
                  <a:lnTo>
                    <a:pt x="0" y="6968"/>
                  </a:lnTo>
                  <a:lnTo>
                    <a:pt x="116" y="6949"/>
                  </a:lnTo>
                  <a:cubicBezTo>
                    <a:pt x="116" y="6949"/>
                    <a:pt x="652" y="6912"/>
                    <a:pt x="1271" y="6797"/>
                  </a:cubicBezTo>
                  <a:cubicBezTo>
                    <a:pt x="1885" y="6663"/>
                    <a:pt x="2578" y="6487"/>
                    <a:pt x="2962" y="6238"/>
                  </a:cubicBezTo>
                  <a:cubicBezTo>
                    <a:pt x="3332" y="6316"/>
                    <a:pt x="3697" y="6372"/>
                    <a:pt x="4080" y="6372"/>
                  </a:cubicBezTo>
                  <a:cubicBezTo>
                    <a:pt x="6219" y="6372"/>
                    <a:pt x="7952" y="4949"/>
                    <a:pt x="7952" y="3179"/>
                  </a:cubicBezTo>
                  <a:cubicBezTo>
                    <a:pt x="7952" y="1423"/>
                    <a:pt x="6219" y="0"/>
                    <a:pt x="4080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8"/>
            <p:cNvSpPr/>
            <p:nvPr/>
          </p:nvSpPr>
          <p:spPr>
            <a:xfrm>
              <a:off x="6384068" y="3097394"/>
              <a:ext cx="25971" cy="50029"/>
            </a:xfrm>
            <a:custGeom>
              <a:avLst/>
              <a:gdLst/>
              <a:ahLst/>
              <a:cxnLst/>
              <a:rect l="l" t="t" r="r" b="b"/>
              <a:pathLst>
                <a:path w="190" h="366" extrusionOk="0">
                  <a:moveTo>
                    <a:pt x="153" y="0"/>
                  </a:moveTo>
                  <a:cubicBezTo>
                    <a:pt x="116" y="0"/>
                    <a:pt x="97" y="19"/>
                    <a:pt x="97" y="37"/>
                  </a:cubicBezTo>
                  <a:lnTo>
                    <a:pt x="97" y="60"/>
                  </a:lnTo>
                  <a:cubicBezTo>
                    <a:pt x="97" y="97"/>
                    <a:pt x="74" y="153"/>
                    <a:pt x="37" y="213"/>
                  </a:cubicBezTo>
                  <a:cubicBezTo>
                    <a:pt x="37" y="250"/>
                    <a:pt x="19" y="268"/>
                    <a:pt x="19" y="291"/>
                  </a:cubicBezTo>
                  <a:cubicBezTo>
                    <a:pt x="0" y="328"/>
                    <a:pt x="19" y="347"/>
                    <a:pt x="37" y="365"/>
                  </a:cubicBezTo>
                  <a:cubicBezTo>
                    <a:pt x="74" y="365"/>
                    <a:pt x="97" y="347"/>
                    <a:pt x="116" y="328"/>
                  </a:cubicBezTo>
                  <a:cubicBezTo>
                    <a:pt x="116" y="310"/>
                    <a:pt x="134" y="291"/>
                    <a:pt x="134" y="250"/>
                  </a:cubicBezTo>
                  <a:cubicBezTo>
                    <a:pt x="171" y="194"/>
                    <a:pt x="190" y="134"/>
                    <a:pt x="190" y="60"/>
                  </a:cubicBezTo>
                  <a:cubicBezTo>
                    <a:pt x="190" y="19"/>
                    <a:pt x="171" y="0"/>
                    <a:pt x="153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8"/>
            <p:cNvSpPr/>
            <p:nvPr/>
          </p:nvSpPr>
          <p:spPr>
            <a:xfrm>
              <a:off x="5883782" y="2218199"/>
              <a:ext cx="418955" cy="1058664"/>
            </a:xfrm>
            <a:custGeom>
              <a:avLst/>
              <a:gdLst/>
              <a:ahLst/>
              <a:cxnLst/>
              <a:rect l="l" t="t" r="r" b="b"/>
              <a:pathLst>
                <a:path w="3065" h="7745" extrusionOk="0">
                  <a:moveTo>
                    <a:pt x="1734" y="1"/>
                  </a:moveTo>
                  <a:cubicBezTo>
                    <a:pt x="1041" y="195"/>
                    <a:pt x="754" y="675"/>
                    <a:pt x="657" y="1197"/>
                  </a:cubicBezTo>
                  <a:cubicBezTo>
                    <a:pt x="542" y="1733"/>
                    <a:pt x="311" y="5083"/>
                    <a:pt x="153" y="5855"/>
                  </a:cubicBezTo>
                  <a:cubicBezTo>
                    <a:pt x="1" y="6608"/>
                    <a:pt x="384" y="7532"/>
                    <a:pt x="773" y="7685"/>
                  </a:cubicBezTo>
                  <a:cubicBezTo>
                    <a:pt x="881" y="7728"/>
                    <a:pt x="1043" y="7745"/>
                    <a:pt x="1227" y="7745"/>
                  </a:cubicBezTo>
                  <a:cubicBezTo>
                    <a:pt x="1694" y="7745"/>
                    <a:pt x="2302" y="7633"/>
                    <a:pt x="2524" y="7551"/>
                  </a:cubicBezTo>
                  <a:cubicBezTo>
                    <a:pt x="2833" y="7417"/>
                    <a:pt x="2852" y="6913"/>
                    <a:pt x="2926" y="6377"/>
                  </a:cubicBezTo>
                  <a:cubicBezTo>
                    <a:pt x="2986" y="5836"/>
                    <a:pt x="2949" y="4201"/>
                    <a:pt x="3004" y="3429"/>
                  </a:cubicBezTo>
                  <a:cubicBezTo>
                    <a:pt x="3064" y="2680"/>
                    <a:pt x="2852" y="1350"/>
                    <a:pt x="2524" y="717"/>
                  </a:cubicBezTo>
                  <a:cubicBezTo>
                    <a:pt x="2196" y="79"/>
                    <a:pt x="1734" y="1"/>
                    <a:pt x="17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8"/>
            <p:cNvSpPr/>
            <p:nvPr/>
          </p:nvSpPr>
          <p:spPr>
            <a:xfrm>
              <a:off x="5886379" y="2213142"/>
              <a:ext cx="423876" cy="1072060"/>
            </a:xfrm>
            <a:custGeom>
              <a:avLst/>
              <a:gdLst/>
              <a:ahLst/>
              <a:cxnLst/>
              <a:rect l="l" t="t" r="r" b="b"/>
              <a:pathLst>
                <a:path w="3101" h="7843" extrusionOk="0">
                  <a:moveTo>
                    <a:pt x="1715" y="98"/>
                  </a:moveTo>
                  <a:cubicBezTo>
                    <a:pt x="1733" y="98"/>
                    <a:pt x="1830" y="116"/>
                    <a:pt x="1964" y="213"/>
                  </a:cubicBezTo>
                  <a:cubicBezTo>
                    <a:pt x="2121" y="310"/>
                    <a:pt x="2311" y="463"/>
                    <a:pt x="2468" y="772"/>
                  </a:cubicBezTo>
                  <a:cubicBezTo>
                    <a:pt x="2773" y="1387"/>
                    <a:pt x="2985" y="2717"/>
                    <a:pt x="2930" y="3466"/>
                  </a:cubicBezTo>
                  <a:cubicBezTo>
                    <a:pt x="2907" y="3850"/>
                    <a:pt x="2907" y="4450"/>
                    <a:pt x="2888" y="5028"/>
                  </a:cubicBezTo>
                  <a:cubicBezTo>
                    <a:pt x="2888" y="5605"/>
                    <a:pt x="2888" y="6141"/>
                    <a:pt x="2851" y="6414"/>
                  </a:cubicBezTo>
                  <a:cubicBezTo>
                    <a:pt x="2814" y="6682"/>
                    <a:pt x="2791" y="6931"/>
                    <a:pt x="2754" y="7144"/>
                  </a:cubicBezTo>
                  <a:cubicBezTo>
                    <a:pt x="2699" y="7338"/>
                    <a:pt x="2620" y="7491"/>
                    <a:pt x="2486" y="7527"/>
                  </a:cubicBezTo>
                  <a:cubicBezTo>
                    <a:pt x="2352" y="7588"/>
                    <a:pt x="2006" y="7661"/>
                    <a:pt x="1659" y="7703"/>
                  </a:cubicBezTo>
                  <a:cubicBezTo>
                    <a:pt x="1503" y="7720"/>
                    <a:pt x="1343" y="7729"/>
                    <a:pt x="1198" y="7729"/>
                  </a:cubicBezTo>
                  <a:cubicBezTo>
                    <a:pt x="1021" y="7729"/>
                    <a:pt x="866" y="7715"/>
                    <a:pt x="772" y="7685"/>
                  </a:cubicBezTo>
                  <a:cubicBezTo>
                    <a:pt x="596" y="7606"/>
                    <a:pt x="407" y="7357"/>
                    <a:pt x="292" y="7010"/>
                  </a:cubicBezTo>
                  <a:cubicBezTo>
                    <a:pt x="176" y="6682"/>
                    <a:pt x="116" y="6257"/>
                    <a:pt x="176" y="5892"/>
                  </a:cubicBezTo>
                  <a:cubicBezTo>
                    <a:pt x="273" y="5508"/>
                    <a:pt x="365" y="4487"/>
                    <a:pt x="444" y="3484"/>
                  </a:cubicBezTo>
                  <a:cubicBezTo>
                    <a:pt x="504" y="2985"/>
                    <a:pt x="541" y="2486"/>
                    <a:pt x="578" y="2080"/>
                  </a:cubicBezTo>
                  <a:cubicBezTo>
                    <a:pt x="620" y="1678"/>
                    <a:pt x="657" y="1368"/>
                    <a:pt x="675" y="1253"/>
                  </a:cubicBezTo>
                  <a:cubicBezTo>
                    <a:pt x="791" y="731"/>
                    <a:pt x="1040" y="292"/>
                    <a:pt x="1715" y="98"/>
                  </a:cubicBezTo>
                  <a:close/>
                  <a:moveTo>
                    <a:pt x="1715" y="1"/>
                  </a:moveTo>
                  <a:cubicBezTo>
                    <a:pt x="985" y="176"/>
                    <a:pt x="675" y="675"/>
                    <a:pt x="578" y="1234"/>
                  </a:cubicBezTo>
                  <a:cubicBezTo>
                    <a:pt x="560" y="1368"/>
                    <a:pt x="523" y="1678"/>
                    <a:pt x="481" y="2080"/>
                  </a:cubicBezTo>
                  <a:cubicBezTo>
                    <a:pt x="444" y="2486"/>
                    <a:pt x="389" y="2967"/>
                    <a:pt x="347" y="3466"/>
                  </a:cubicBezTo>
                  <a:cubicBezTo>
                    <a:pt x="250" y="4469"/>
                    <a:pt x="158" y="5508"/>
                    <a:pt x="79" y="5873"/>
                  </a:cubicBezTo>
                  <a:cubicBezTo>
                    <a:pt x="0" y="6257"/>
                    <a:pt x="61" y="6700"/>
                    <a:pt x="194" y="7047"/>
                  </a:cubicBezTo>
                  <a:cubicBezTo>
                    <a:pt x="328" y="7393"/>
                    <a:pt x="523" y="7685"/>
                    <a:pt x="735" y="7777"/>
                  </a:cubicBezTo>
                  <a:cubicBezTo>
                    <a:pt x="858" y="7824"/>
                    <a:pt x="1039" y="7843"/>
                    <a:pt x="1241" y="7843"/>
                  </a:cubicBezTo>
                  <a:cubicBezTo>
                    <a:pt x="1380" y="7843"/>
                    <a:pt x="1529" y="7834"/>
                    <a:pt x="1678" y="7819"/>
                  </a:cubicBezTo>
                  <a:cubicBezTo>
                    <a:pt x="2024" y="7777"/>
                    <a:pt x="2371" y="7703"/>
                    <a:pt x="2523" y="7625"/>
                  </a:cubicBezTo>
                  <a:cubicBezTo>
                    <a:pt x="2699" y="7569"/>
                    <a:pt x="2791" y="7375"/>
                    <a:pt x="2851" y="7162"/>
                  </a:cubicBezTo>
                  <a:cubicBezTo>
                    <a:pt x="2907" y="6950"/>
                    <a:pt x="2930" y="6682"/>
                    <a:pt x="2948" y="6414"/>
                  </a:cubicBezTo>
                  <a:cubicBezTo>
                    <a:pt x="2985" y="6141"/>
                    <a:pt x="2985" y="5605"/>
                    <a:pt x="3004" y="5028"/>
                  </a:cubicBezTo>
                  <a:cubicBezTo>
                    <a:pt x="3004" y="4450"/>
                    <a:pt x="3004" y="3850"/>
                    <a:pt x="3045" y="3466"/>
                  </a:cubicBezTo>
                  <a:cubicBezTo>
                    <a:pt x="3101" y="2694"/>
                    <a:pt x="2888" y="1387"/>
                    <a:pt x="2560" y="731"/>
                  </a:cubicBezTo>
                  <a:cubicBezTo>
                    <a:pt x="2389" y="407"/>
                    <a:pt x="2177" y="232"/>
                    <a:pt x="2024" y="116"/>
                  </a:cubicBezTo>
                  <a:cubicBezTo>
                    <a:pt x="1849" y="19"/>
                    <a:pt x="1733" y="1"/>
                    <a:pt x="1733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8"/>
            <p:cNvSpPr/>
            <p:nvPr/>
          </p:nvSpPr>
          <p:spPr>
            <a:xfrm>
              <a:off x="5641976" y="2668595"/>
              <a:ext cx="641760" cy="743594"/>
            </a:xfrm>
            <a:custGeom>
              <a:avLst/>
              <a:gdLst/>
              <a:ahLst/>
              <a:cxnLst/>
              <a:rect l="l" t="t" r="r" b="b"/>
              <a:pathLst>
                <a:path w="4695" h="5440" extrusionOk="0">
                  <a:moveTo>
                    <a:pt x="2944" y="0"/>
                  </a:moveTo>
                  <a:lnTo>
                    <a:pt x="0" y="1058"/>
                  </a:lnTo>
                  <a:cubicBezTo>
                    <a:pt x="0" y="1058"/>
                    <a:pt x="213" y="1964"/>
                    <a:pt x="213" y="2657"/>
                  </a:cubicBezTo>
                  <a:cubicBezTo>
                    <a:pt x="213" y="3368"/>
                    <a:pt x="384" y="3909"/>
                    <a:pt x="846" y="4256"/>
                  </a:cubicBezTo>
                  <a:cubicBezTo>
                    <a:pt x="1289" y="4584"/>
                    <a:pt x="1405" y="4967"/>
                    <a:pt x="1830" y="5198"/>
                  </a:cubicBezTo>
                  <a:cubicBezTo>
                    <a:pt x="2090" y="5341"/>
                    <a:pt x="2389" y="5440"/>
                    <a:pt x="2688" y="5440"/>
                  </a:cubicBezTo>
                  <a:cubicBezTo>
                    <a:pt x="2873" y="5440"/>
                    <a:pt x="3058" y="5402"/>
                    <a:pt x="3235" y="5314"/>
                  </a:cubicBezTo>
                  <a:cubicBezTo>
                    <a:pt x="3678" y="5064"/>
                    <a:pt x="4080" y="5004"/>
                    <a:pt x="4274" y="4658"/>
                  </a:cubicBezTo>
                  <a:cubicBezTo>
                    <a:pt x="4487" y="4311"/>
                    <a:pt x="4621" y="3544"/>
                    <a:pt x="4621" y="3544"/>
                  </a:cubicBezTo>
                  <a:cubicBezTo>
                    <a:pt x="4695" y="2541"/>
                    <a:pt x="4445" y="1904"/>
                    <a:pt x="4177" y="1617"/>
                  </a:cubicBezTo>
                  <a:cubicBezTo>
                    <a:pt x="3909" y="1326"/>
                    <a:pt x="3447" y="1058"/>
                    <a:pt x="3332" y="712"/>
                  </a:cubicBezTo>
                  <a:cubicBezTo>
                    <a:pt x="3216" y="384"/>
                    <a:pt x="2944" y="0"/>
                    <a:pt x="29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8"/>
            <p:cNvSpPr/>
            <p:nvPr/>
          </p:nvSpPr>
          <p:spPr>
            <a:xfrm>
              <a:off x="5633775" y="2660257"/>
              <a:ext cx="658162" cy="758766"/>
            </a:xfrm>
            <a:custGeom>
              <a:avLst/>
              <a:gdLst/>
              <a:ahLst/>
              <a:cxnLst/>
              <a:rect l="l" t="t" r="r" b="b"/>
              <a:pathLst>
                <a:path w="4815" h="5551" extrusionOk="0">
                  <a:moveTo>
                    <a:pt x="2985" y="116"/>
                  </a:moveTo>
                  <a:cubicBezTo>
                    <a:pt x="3004" y="158"/>
                    <a:pt x="3235" y="505"/>
                    <a:pt x="3350" y="791"/>
                  </a:cubicBezTo>
                  <a:cubicBezTo>
                    <a:pt x="3410" y="985"/>
                    <a:pt x="3563" y="1138"/>
                    <a:pt x="3715" y="1272"/>
                  </a:cubicBezTo>
                  <a:cubicBezTo>
                    <a:pt x="3891" y="1429"/>
                    <a:pt x="4062" y="1563"/>
                    <a:pt x="4200" y="1715"/>
                  </a:cubicBezTo>
                  <a:cubicBezTo>
                    <a:pt x="4450" y="1988"/>
                    <a:pt x="4699" y="2602"/>
                    <a:pt x="4639" y="3605"/>
                  </a:cubicBezTo>
                  <a:cubicBezTo>
                    <a:pt x="4621" y="3605"/>
                    <a:pt x="4602" y="3776"/>
                    <a:pt x="4524" y="4007"/>
                  </a:cubicBezTo>
                  <a:cubicBezTo>
                    <a:pt x="4468" y="4238"/>
                    <a:pt x="4390" y="4529"/>
                    <a:pt x="4293" y="4700"/>
                  </a:cubicBezTo>
                  <a:cubicBezTo>
                    <a:pt x="4200" y="4853"/>
                    <a:pt x="4062" y="4950"/>
                    <a:pt x="3891" y="5047"/>
                  </a:cubicBezTo>
                  <a:cubicBezTo>
                    <a:pt x="3715" y="5125"/>
                    <a:pt x="3507" y="5199"/>
                    <a:pt x="3253" y="5315"/>
                  </a:cubicBezTo>
                  <a:cubicBezTo>
                    <a:pt x="3083" y="5408"/>
                    <a:pt x="2900" y="5448"/>
                    <a:pt x="2715" y="5448"/>
                  </a:cubicBezTo>
                  <a:cubicBezTo>
                    <a:pt x="2443" y="5448"/>
                    <a:pt x="2167" y="5360"/>
                    <a:pt x="1927" y="5222"/>
                  </a:cubicBezTo>
                  <a:cubicBezTo>
                    <a:pt x="1714" y="5107"/>
                    <a:pt x="1580" y="4950"/>
                    <a:pt x="1446" y="4779"/>
                  </a:cubicBezTo>
                  <a:cubicBezTo>
                    <a:pt x="1312" y="4621"/>
                    <a:pt x="1174" y="4432"/>
                    <a:pt x="943" y="4256"/>
                  </a:cubicBezTo>
                  <a:cubicBezTo>
                    <a:pt x="504" y="3952"/>
                    <a:pt x="328" y="3411"/>
                    <a:pt x="328" y="2718"/>
                  </a:cubicBezTo>
                  <a:cubicBezTo>
                    <a:pt x="328" y="2025"/>
                    <a:pt x="134" y="1198"/>
                    <a:pt x="116" y="1156"/>
                  </a:cubicBezTo>
                  <a:lnTo>
                    <a:pt x="2985" y="116"/>
                  </a:lnTo>
                  <a:close/>
                  <a:moveTo>
                    <a:pt x="3022" y="1"/>
                  </a:moveTo>
                  <a:lnTo>
                    <a:pt x="0" y="1082"/>
                  </a:lnTo>
                  <a:lnTo>
                    <a:pt x="19" y="1119"/>
                  </a:lnTo>
                  <a:cubicBezTo>
                    <a:pt x="19" y="1119"/>
                    <a:pt x="213" y="2025"/>
                    <a:pt x="213" y="2718"/>
                  </a:cubicBezTo>
                  <a:cubicBezTo>
                    <a:pt x="213" y="3429"/>
                    <a:pt x="407" y="4007"/>
                    <a:pt x="869" y="4354"/>
                  </a:cubicBezTo>
                  <a:cubicBezTo>
                    <a:pt x="1100" y="4506"/>
                    <a:pt x="1234" y="4682"/>
                    <a:pt x="1368" y="4853"/>
                  </a:cubicBezTo>
                  <a:cubicBezTo>
                    <a:pt x="1502" y="5028"/>
                    <a:pt x="1636" y="5181"/>
                    <a:pt x="1867" y="5296"/>
                  </a:cubicBezTo>
                  <a:cubicBezTo>
                    <a:pt x="2138" y="5448"/>
                    <a:pt x="2437" y="5551"/>
                    <a:pt x="2739" y="5551"/>
                  </a:cubicBezTo>
                  <a:cubicBezTo>
                    <a:pt x="2932" y="5551"/>
                    <a:pt x="3126" y="5509"/>
                    <a:pt x="3313" y="5412"/>
                  </a:cubicBezTo>
                  <a:cubicBezTo>
                    <a:pt x="3544" y="5296"/>
                    <a:pt x="3757" y="5222"/>
                    <a:pt x="3928" y="5125"/>
                  </a:cubicBezTo>
                  <a:cubicBezTo>
                    <a:pt x="4122" y="5047"/>
                    <a:pt x="4274" y="4931"/>
                    <a:pt x="4371" y="4737"/>
                  </a:cubicBezTo>
                  <a:cubicBezTo>
                    <a:pt x="4487" y="4566"/>
                    <a:pt x="4565" y="4275"/>
                    <a:pt x="4639" y="4044"/>
                  </a:cubicBezTo>
                  <a:cubicBezTo>
                    <a:pt x="4699" y="3813"/>
                    <a:pt x="4736" y="3623"/>
                    <a:pt x="4736" y="3623"/>
                  </a:cubicBezTo>
                  <a:lnTo>
                    <a:pt x="4736" y="3605"/>
                  </a:lnTo>
                  <a:cubicBezTo>
                    <a:pt x="4815" y="2584"/>
                    <a:pt x="4565" y="1946"/>
                    <a:pt x="4274" y="1641"/>
                  </a:cubicBezTo>
                  <a:cubicBezTo>
                    <a:pt x="4140" y="1484"/>
                    <a:pt x="3946" y="1350"/>
                    <a:pt x="3794" y="1198"/>
                  </a:cubicBezTo>
                  <a:cubicBezTo>
                    <a:pt x="3641" y="1064"/>
                    <a:pt x="3507" y="907"/>
                    <a:pt x="3447" y="773"/>
                  </a:cubicBezTo>
                  <a:cubicBezTo>
                    <a:pt x="3332" y="426"/>
                    <a:pt x="3064" y="24"/>
                    <a:pt x="3064" y="24"/>
                  </a:cubicBezTo>
                  <a:lnTo>
                    <a:pt x="3022" y="1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8"/>
            <p:cNvSpPr/>
            <p:nvPr/>
          </p:nvSpPr>
          <p:spPr>
            <a:xfrm>
              <a:off x="5562969" y="2497048"/>
              <a:ext cx="521199" cy="381912"/>
            </a:xfrm>
            <a:custGeom>
              <a:avLst/>
              <a:gdLst/>
              <a:ahLst/>
              <a:cxnLst/>
              <a:rect l="l" t="t" r="r" b="b"/>
              <a:pathLst>
                <a:path w="3813" h="2794" extrusionOk="0">
                  <a:moveTo>
                    <a:pt x="3031" y="1"/>
                  </a:moveTo>
                  <a:cubicBezTo>
                    <a:pt x="3022" y="1"/>
                    <a:pt x="3013" y="1"/>
                    <a:pt x="3004" y="3"/>
                  </a:cubicBezTo>
                  <a:lnTo>
                    <a:pt x="2962" y="155"/>
                  </a:lnTo>
                  <a:cubicBezTo>
                    <a:pt x="2962" y="155"/>
                    <a:pt x="2847" y="368"/>
                    <a:pt x="1673" y="927"/>
                  </a:cubicBezTo>
                  <a:cubicBezTo>
                    <a:pt x="1065" y="1227"/>
                    <a:pt x="714" y="1299"/>
                    <a:pt x="518" y="1299"/>
                  </a:cubicBezTo>
                  <a:cubicBezTo>
                    <a:pt x="336" y="1299"/>
                    <a:pt x="287" y="1237"/>
                    <a:pt x="287" y="1237"/>
                  </a:cubicBezTo>
                  <a:lnTo>
                    <a:pt x="213" y="1061"/>
                  </a:lnTo>
                  <a:cubicBezTo>
                    <a:pt x="213" y="1061"/>
                    <a:pt x="116" y="1061"/>
                    <a:pt x="56" y="1195"/>
                  </a:cubicBezTo>
                  <a:cubicBezTo>
                    <a:pt x="1" y="1334"/>
                    <a:pt x="38" y="1449"/>
                    <a:pt x="172" y="1888"/>
                  </a:cubicBezTo>
                  <a:cubicBezTo>
                    <a:pt x="329" y="2332"/>
                    <a:pt x="463" y="2641"/>
                    <a:pt x="597" y="2738"/>
                  </a:cubicBezTo>
                  <a:cubicBezTo>
                    <a:pt x="649" y="2767"/>
                    <a:pt x="731" y="2794"/>
                    <a:pt x="879" y="2794"/>
                  </a:cubicBezTo>
                  <a:cubicBezTo>
                    <a:pt x="1109" y="2794"/>
                    <a:pt x="1497" y="2729"/>
                    <a:pt x="2177" y="2507"/>
                  </a:cubicBezTo>
                  <a:cubicBezTo>
                    <a:pt x="3291" y="2142"/>
                    <a:pt x="3813" y="1699"/>
                    <a:pt x="3813" y="1565"/>
                  </a:cubicBezTo>
                  <a:cubicBezTo>
                    <a:pt x="3813" y="1407"/>
                    <a:pt x="3656" y="987"/>
                    <a:pt x="3522" y="714"/>
                  </a:cubicBezTo>
                  <a:cubicBezTo>
                    <a:pt x="3392" y="456"/>
                    <a:pt x="3263" y="1"/>
                    <a:pt x="30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8"/>
            <p:cNvSpPr/>
            <p:nvPr/>
          </p:nvSpPr>
          <p:spPr>
            <a:xfrm>
              <a:off x="5560509" y="2489804"/>
              <a:ext cx="531314" cy="396811"/>
            </a:xfrm>
            <a:custGeom>
              <a:avLst/>
              <a:gdLst/>
              <a:ahLst/>
              <a:cxnLst/>
              <a:rect l="l" t="t" r="r" b="b"/>
              <a:pathLst>
                <a:path w="3887" h="2903" extrusionOk="0">
                  <a:moveTo>
                    <a:pt x="3059" y="116"/>
                  </a:moveTo>
                  <a:cubicBezTo>
                    <a:pt x="3096" y="116"/>
                    <a:pt x="3119" y="134"/>
                    <a:pt x="3156" y="153"/>
                  </a:cubicBezTo>
                  <a:cubicBezTo>
                    <a:pt x="3193" y="190"/>
                    <a:pt x="3235" y="250"/>
                    <a:pt x="3272" y="324"/>
                  </a:cubicBezTo>
                  <a:cubicBezTo>
                    <a:pt x="3369" y="462"/>
                    <a:pt x="3424" y="652"/>
                    <a:pt x="3503" y="786"/>
                  </a:cubicBezTo>
                  <a:cubicBezTo>
                    <a:pt x="3558" y="924"/>
                    <a:pt x="3637" y="1095"/>
                    <a:pt x="3674" y="1248"/>
                  </a:cubicBezTo>
                  <a:cubicBezTo>
                    <a:pt x="3734" y="1405"/>
                    <a:pt x="3771" y="1558"/>
                    <a:pt x="3771" y="1618"/>
                  </a:cubicBezTo>
                  <a:cubicBezTo>
                    <a:pt x="3771" y="1618"/>
                    <a:pt x="3752" y="1673"/>
                    <a:pt x="3697" y="1733"/>
                  </a:cubicBezTo>
                  <a:cubicBezTo>
                    <a:pt x="3637" y="1789"/>
                    <a:pt x="3540" y="1867"/>
                    <a:pt x="3406" y="1964"/>
                  </a:cubicBezTo>
                  <a:cubicBezTo>
                    <a:pt x="3138" y="2117"/>
                    <a:pt x="2731" y="2329"/>
                    <a:pt x="2172" y="2500"/>
                  </a:cubicBezTo>
                  <a:cubicBezTo>
                    <a:pt x="1636" y="2694"/>
                    <a:pt x="1271" y="2773"/>
                    <a:pt x="1040" y="2791"/>
                  </a:cubicBezTo>
                  <a:cubicBezTo>
                    <a:pt x="998" y="2795"/>
                    <a:pt x="960" y="2796"/>
                    <a:pt x="927" y="2796"/>
                  </a:cubicBezTo>
                  <a:cubicBezTo>
                    <a:pt x="775" y="2796"/>
                    <a:pt x="701" y="2765"/>
                    <a:pt x="652" y="2731"/>
                  </a:cubicBezTo>
                  <a:cubicBezTo>
                    <a:pt x="596" y="2713"/>
                    <a:pt x="518" y="2616"/>
                    <a:pt x="462" y="2482"/>
                  </a:cubicBezTo>
                  <a:cubicBezTo>
                    <a:pt x="384" y="2329"/>
                    <a:pt x="324" y="2154"/>
                    <a:pt x="250" y="1941"/>
                  </a:cubicBezTo>
                  <a:cubicBezTo>
                    <a:pt x="171" y="1710"/>
                    <a:pt x="134" y="1576"/>
                    <a:pt x="116" y="1479"/>
                  </a:cubicBezTo>
                  <a:cubicBezTo>
                    <a:pt x="93" y="1363"/>
                    <a:pt x="93" y="1326"/>
                    <a:pt x="134" y="1271"/>
                  </a:cubicBezTo>
                  <a:cubicBezTo>
                    <a:pt x="153" y="1211"/>
                    <a:pt x="171" y="1192"/>
                    <a:pt x="190" y="1174"/>
                  </a:cubicBezTo>
                  <a:lnTo>
                    <a:pt x="268" y="1308"/>
                  </a:lnTo>
                  <a:lnTo>
                    <a:pt x="268" y="1326"/>
                  </a:lnTo>
                  <a:cubicBezTo>
                    <a:pt x="268" y="1326"/>
                    <a:pt x="287" y="1326"/>
                    <a:pt x="287" y="1345"/>
                  </a:cubicBezTo>
                  <a:cubicBezTo>
                    <a:pt x="305" y="1345"/>
                    <a:pt x="324" y="1363"/>
                    <a:pt x="347" y="1363"/>
                  </a:cubicBezTo>
                  <a:cubicBezTo>
                    <a:pt x="384" y="1387"/>
                    <a:pt x="462" y="1405"/>
                    <a:pt x="555" y="1405"/>
                  </a:cubicBezTo>
                  <a:cubicBezTo>
                    <a:pt x="767" y="1405"/>
                    <a:pt x="1114" y="1326"/>
                    <a:pt x="1710" y="1040"/>
                  </a:cubicBezTo>
                  <a:cubicBezTo>
                    <a:pt x="2287" y="749"/>
                    <a:pt x="2615" y="555"/>
                    <a:pt x="2810" y="421"/>
                  </a:cubicBezTo>
                  <a:cubicBezTo>
                    <a:pt x="2888" y="365"/>
                    <a:pt x="2944" y="324"/>
                    <a:pt x="2980" y="287"/>
                  </a:cubicBezTo>
                  <a:cubicBezTo>
                    <a:pt x="3004" y="250"/>
                    <a:pt x="3022" y="231"/>
                    <a:pt x="3022" y="231"/>
                  </a:cubicBezTo>
                  <a:lnTo>
                    <a:pt x="3059" y="116"/>
                  </a:lnTo>
                  <a:close/>
                  <a:moveTo>
                    <a:pt x="3022" y="0"/>
                  </a:moveTo>
                  <a:lnTo>
                    <a:pt x="2980" y="19"/>
                  </a:lnTo>
                  <a:lnTo>
                    <a:pt x="2962" y="37"/>
                  </a:lnTo>
                  <a:lnTo>
                    <a:pt x="2925" y="190"/>
                  </a:lnTo>
                  <a:lnTo>
                    <a:pt x="2907" y="208"/>
                  </a:lnTo>
                  <a:cubicBezTo>
                    <a:pt x="2888" y="250"/>
                    <a:pt x="2828" y="287"/>
                    <a:pt x="2749" y="347"/>
                  </a:cubicBezTo>
                  <a:cubicBezTo>
                    <a:pt x="2578" y="462"/>
                    <a:pt x="2250" y="652"/>
                    <a:pt x="1673" y="943"/>
                  </a:cubicBezTo>
                  <a:cubicBezTo>
                    <a:pt x="1077" y="1211"/>
                    <a:pt x="749" y="1290"/>
                    <a:pt x="555" y="1290"/>
                  </a:cubicBezTo>
                  <a:cubicBezTo>
                    <a:pt x="528" y="1295"/>
                    <a:pt x="505" y="1297"/>
                    <a:pt x="485" y="1297"/>
                  </a:cubicBezTo>
                  <a:cubicBezTo>
                    <a:pt x="438" y="1297"/>
                    <a:pt x="410" y="1284"/>
                    <a:pt x="384" y="1271"/>
                  </a:cubicBezTo>
                  <a:cubicBezTo>
                    <a:pt x="365" y="1271"/>
                    <a:pt x="365" y="1271"/>
                    <a:pt x="365" y="1248"/>
                  </a:cubicBezTo>
                  <a:lnTo>
                    <a:pt x="250" y="1058"/>
                  </a:lnTo>
                  <a:lnTo>
                    <a:pt x="231" y="1058"/>
                  </a:lnTo>
                  <a:cubicBezTo>
                    <a:pt x="231" y="1058"/>
                    <a:pt x="190" y="1058"/>
                    <a:pt x="153" y="1077"/>
                  </a:cubicBezTo>
                  <a:cubicBezTo>
                    <a:pt x="116" y="1114"/>
                    <a:pt x="56" y="1156"/>
                    <a:pt x="37" y="1229"/>
                  </a:cubicBezTo>
                  <a:cubicBezTo>
                    <a:pt x="0" y="1308"/>
                    <a:pt x="0" y="1387"/>
                    <a:pt x="19" y="1502"/>
                  </a:cubicBezTo>
                  <a:cubicBezTo>
                    <a:pt x="37" y="1594"/>
                    <a:pt x="74" y="1752"/>
                    <a:pt x="153" y="1964"/>
                  </a:cubicBezTo>
                  <a:cubicBezTo>
                    <a:pt x="208" y="2195"/>
                    <a:pt x="287" y="2366"/>
                    <a:pt x="365" y="2519"/>
                  </a:cubicBezTo>
                  <a:cubicBezTo>
                    <a:pt x="439" y="2676"/>
                    <a:pt x="499" y="2773"/>
                    <a:pt x="596" y="2828"/>
                  </a:cubicBezTo>
                  <a:cubicBezTo>
                    <a:pt x="650" y="2872"/>
                    <a:pt x="737" y="2903"/>
                    <a:pt x="869" y="2903"/>
                  </a:cubicBezTo>
                  <a:cubicBezTo>
                    <a:pt x="919" y="2903"/>
                    <a:pt x="976" y="2898"/>
                    <a:pt x="1040" y="2888"/>
                  </a:cubicBezTo>
                  <a:cubicBezTo>
                    <a:pt x="1289" y="2865"/>
                    <a:pt x="1654" y="2791"/>
                    <a:pt x="2213" y="2616"/>
                  </a:cubicBezTo>
                  <a:cubicBezTo>
                    <a:pt x="2773" y="2426"/>
                    <a:pt x="3193" y="2214"/>
                    <a:pt x="3466" y="2038"/>
                  </a:cubicBezTo>
                  <a:cubicBezTo>
                    <a:pt x="3600" y="1964"/>
                    <a:pt x="3697" y="1867"/>
                    <a:pt x="3771" y="1807"/>
                  </a:cubicBezTo>
                  <a:cubicBezTo>
                    <a:pt x="3849" y="1733"/>
                    <a:pt x="3886" y="1673"/>
                    <a:pt x="3886" y="1618"/>
                  </a:cubicBezTo>
                  <a:cubicBezTo>
                    <a:pt x="3886" y="1521"/>
                    <a:pt x="3831" y="1387"/>
                    <a:pt x="3789" y="1211"/>
                  </a:cubicBezTo>
                  <a:cubicBezTo>
                    <a:pt x="3734" y="1058"/>
                    <a:pt x="3655" y="883"/>
                    <a:pt x="3600" y="749"/>
                  </a:cubicBezTo>
                  <a:cubicBezTo>
                    <a:pt x="3521" y="615"/>
                    <a:pt x="3466" y="421"/>
                    <a:pt x="3369" y="268"/>
                  </a:cubicBezTo>
                  <a:cubicBezTo>
                    <a:pt x="3327" y="190"/>
                    <a:pt x="3272" y="116"/>
                    <a:pt x="3212" y="74"/>
                  </a:cubicBezTo>
                  <a:cubicBezTo>
                    <a:pt x="3156" y="19"/>
                    <a:pt x="3096" y="0"/>
                    <a:pt x="3022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8"/>
            <p:cNvSpPr/>
            <p:nvPr/>
          </p:nvSpPr>
          <p:spPr>
            <a:xfrm>
              <a:off x="5131028" y="2001818"/>
              <a:ext cx="373984" cy="354164"/>
            </a:xfrm>
            <a:custGeom>
              <a:avLst/>
              <a:gdLst/>
              <a:ahLst/>
              <a:cxnLst/>
              <a:rect l="l" t="t" r="r" b="b"/>
              <a:pathLst>
                <a:path w="2736" h="2591" extrusionOk="0">
                  <a:moveTo>
                    <a:pt x="619" y="0"/>
                  </a:moveTo>
                  <a:cubicBezTo>
                    <a:pt x="363" y="0"/>
                    <a:pt x="146" y="227"/>
                    <a:pt x="79" y="507"/>
                  </a:cubicBezTo>
                  <a:cubicBezTo>
                    <a:pt x="0" y="890"/>
                    <a:pt x="444" y="1450"/>
                    <a:pt x="1003" y="1972"/>
                  </a:cubicBezTo>
                  <a:cubicBezTo>
                    <a:pt x="1433" y="2383"/>
                    <a:pt x="1740" y="2590"/>
                    <a:pt x="1955" y="2590"/>
                  </a:cubicBezTo>
                  <a:cubicBezTo>
                    <a:pt x="2010" y="2590"/>
                    <a:pt x="2059" y="2577"/>
                    <a:pt x="2103" y="2549"/>
                  </a:cubicBezTo>
                  <a:cubicBezTo>
                    <a:pt x="2292" y="2434"/>
                    <a:pt x="2736" y="1875"/>
                    <a:pt x="2736" y="1875"/>
                  </a:cubicBezTo>
                  <a:cubicBezTo>
                    <a:pt x="2736" y="1875"/>
                    <a:pt x="2177" y="1584"/>
                    <a:pt x="1830" y="1316"/>
                  </a:cubicBezTo>
                  <a:cubicBezTo>
                    <a:pt x="1502" y="1048"/>
                    <a:pt x="1331" y="451"/>
                    <a:pt x="966" y="142"/>
                  </a:cubicBezTo>
                  <a:cubicBezTo>
                    <a:pt x="849" y="43"/>
                    <a:pt x="730" y="0"/>
                    <a:pt x="619" y="0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8"/>
            <p:cNvSpPr/>
            <p:nvPr/>
          </p:nvSpPr>
          <p:spPr>
            <a:xfrm>
              <a:off x="5128430" y="1994573"/>
              <a:ext cx="387379" cy="345006"/>
            </a:xfrm>
            <a:custGeom>
              <a:avLst/>
              <a:gdLst/>
              <a:ahLst/>
              <a:cxnLst/>
              <a:rect l="l" t="t" r="r" b="b"/>
              <a:pathLst>
                <a:path w="2834" h="2524" extrusionOk="0">
                  <a:moveTo>
                    <a:pt x="638" y="1"/>
                  </a:moveTo>
                  <a:cubicBezTo>
                    <a:pt x="560" y="1"/>
                    <a:pt x="481" y="19"/>
                    <a:pt x="407" y="61"/>
                  </a:cubicBezTo>
                  <a:cubicBezTo>
                    <a:pt x="232" y="158"/>
                    <a:pt x="98" y="329"/>
                    <a:pt x="61" y="541"/>
                  </a:cubicBezTo>
                  <a:cubicBezTo>
                    <a:pt x="1" y="772"/>
                    <a:pt x="98" y="1022"/>
                    <a:pt x="273" y="1272"/>
                  </a:cubicBezTo>
                  <a:cubicBezTo>
                    <a:pt x="444" y="1544"/>
                    <a:pt x="694" y="1812"/>
                    <a:pt x="985" y="2062"/>
                  </a:cubicBezTo>
                  <a:cubicBezTo>
                    <a:pt x="1197" y="2256"/>
                    <a:pt x="1368" y="2408"/>
                    <a:pt x="1521" y="2524"/>
                  </a:cubicBezTo>
                  <a:cubicBezTo>
                    <a:pt x="1544" y="2487"/>
                    <a:pt x="1581" y="2468"/>
                    <a:pt x="1599" y="2427"/>
                  </a:cubicBezTo>
                  <a:cubicBezTo>
                    <a:pt x="1447" y="2330"/>
                    <a:pt x="1271" y="2177"/>
                    <a:pt x="1040" y="1983"/>
                  </a:cubicBezTo>
                  <a:cubicBezTo>
                    <a:pt x="772" y="1734"/>
                    <a:pt x="523" y="1466"/>
                    <a:pt x="366" y="1216"/>
                  </a:cubicBezTo>
                  <a:cubicBezTo>
                    <a:pt x="195" y="967"/>
                    <a:pt x="116" y="736"/>
                    <a:pt x="158" y="560"/>
                  </a:cubicBezTo>
                  <a:cubicBezTo>
                    <a:pt x="195" y="389"/>
                    <a:pt x="310" y="232"/>
                    <a:pt x="444" y="158"/>
                  </a:cubicBezTo>
                  <a:cubicBezTo>
                    <a:pt x="523" y="116"/>
                    <a:pt x="597" y="98"/>
                    <a:pt x="694" y="98"/>
                  </a:cubicBezTo>
                  <a:cubicBezTo>
                    <a:pt x="772" y="116"/>
                    <a:pt x="851" y="158"/>
                    <a:pt x="943" y="232"/>
                  </a:cubicBezTo>
                  <a:cubicBezTo>
                    <a:pt x="1119" y="389"/>
                    <a:pt x="1253" y="597"/>
                    <a:pt x="1387" y="828"/>
                  </a:cubicBezTo>
                  <a:cubicBezTo>
                    <a:pt x="1521" y="1040"/>
                    <a:pt x="1636" y="1253"/>
                    <a:pt x="1830" y="1406"/>
                  </a:cubicBezTo>
                  <a:cubicBezTo>
                    <a:pt x="2006" y="1563"/>
                    <a:pt x="2237" y="1697"/>
                    <a:pt x="2408" y="1794"/>
                  </a:cubicBezTo>
                  <a:cubicBezTo>
                    <a:pt x="2505" y="1812"/>
                    <a:pt x="2621" y="1868"/>
                    <a:pt x="2815" y="1909"/>
                  </a:cubicBezTo>
                  <a:lnTo>
                    <a:pt x="2833" y="1909"/>
                  </a:lnTo>
                  <a:lnTo>
                    <a:pt x="2773" y="1868"/>
                  </a:lnTo>
                  <a:cubicBezTo>
                    <a:pt x="2773" y="1868"/>
                    <a:pt x="2214" y="1600"/>
                    <a:pt x="1891" y="1332"/>
                  </a:cubicBezTo>
                  <a:cubicBezTo>
                    <a:pt x="1733" y="1198"/>
                    <a:pt x="1599" y="985"/>
                    <a:pt x="1484" y="772"/>
                  </a:cubicBezTo>
                  <a:cubicBezTo>
                    <a:pt x="1350" y="541"/>
                    <a:pt x="1216" y="310"/>
                    <a:pt x="1003" y="158"/>
                  </a:cubicBezTo>
                  <a:cubicBezTo>
                    <a:pt x="906" y="61"/>
                    <a:pt x="809" y="19"/>
                    <a:pt x="694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8"/>
            <p:cNvSpPr/>
            <p:nvPr/>
          </p:nvSpPr>
          <p:spPr>
            <a:xfrm>
              <a:off x="5223157" y="2246494"/>
              <a:ext cx="753025" cy="439185"/>
            </a:xfrm>
            <a:custGeom>
              <a:avLst/>
              <a:gdLst/>
              <a:ahLst/>
              <a:cxnLst/>
              <a:rect l="l" t="t" r="r" b="b"/>
              <a:pathLst>
                <a:path w="5509" h="3213" extrusionOk="0">
                  <a:moveTo>
                    <a:pt x="3835" y="0"/>
                  </a:moveTo>
                  <a:cubicBezTo>
                    <a:pt x="3460" y="0"/>
                    <a:pt x="3043" y="82"/>
                    <a:pt x="2773" y="103"/>
                  </a:cubicBezTo>
                  <a:cubicBezTo>
                    <a:pt x="2720" y="107"/>
                    <a:pt x="2668" y="109"/>
                    <a:pt x="2618" y="109"/>
                  </a:cubicBezTo>
                  <a:cubicBezTo>
                    <a:pt x="2287" y="109"/>
                    <a:pt x="2014" y="33"/>
                    <a:pt x="1839" y="33"/>
                  </a:cubicBezTo>
                  <a:cubicBezTo>
                    <a:pt x="1798" y="33"/>
                    <a:pt x="1763" y="38"/>
                    <a:pt x="1734" y="48"/>
                  </a:cubicBezTo>
                  <a:cubicBezTo>
                    <a:pt x="1544" y="103"/>
                    <a:pt x="426" y="1143"/>
                    <a:pt x="213" y="1434"/>
                  </a:cubicBezTo>
                  <a:cubicBezTo>
                    <a:pt x="1" y="1702"/>
                    <a:pt x="135" y="2127"/>
                    <a:pt x="329" y="2242"/>
                  </a:cubicBezTo>
                  <a:cubicBezTo>
                    <a:pt x="523" y="2358"/>
                    <a:pt x="1752" y="2279"/>
                    <a:pt x="2080" y="2335"/>
                  </a:cubicBezTo>
                  <a:cubicBezTo>
                    <a:pt x="2427" y="2395"/>
                    <a:pt x="2427" y="2395"/>
                    <a:pt x="2487" y="2510"/>
                  </a:cubicBezTo>
                  <a:cubicBezTo>
                    <a:pt x="2542" y="2607"/>
                    <a:pt x="2815" y="3088"/>
                    <a:pt x="2815" y="3088"/>
                  </a:cubicBezTo>
                  <a:cubicBezTo>
                    <a:pt x="2815" y="3088"/>
                    <a:pt x="2815" y="3213"/>
                    <a:pt x="3041" y="3213"/>
                  </a:cubicBezTo>
                  <a:cubicBezTo>
                    <a:pt x="3146" y="3213"/>
                    <a:pt x="3300" y="3186"/>
                    <a:pt x="3526" y="3106"/>
                  </a:cubicBezTo>
                  <a:cubicBezTo>
                    <a:pt x="4256" y="2857"/>
                    <a:pt x="4852" y="2450"/>
                    <a:pt x="5102" y="2376"/>
                  </a:cubicBezTo>
                  <a:cubicBezTo>
                    <a:pt x="5356" y="2316"/>
                    <a:pt x="5509" y="2011"/>
                    <a:pt x="5509" y="2011"/>
                  </a:cubicBezTo>
                  <a:lnTo>
                    <a:pt x="5010" y="1277"/>
                  </a:lnTo>
                  <a:cubicBezTo>
                    <a:pt x="5010" y="1277"/>
                    <a:pt x="4894" y="584"/>
                    <a:pt x="4547" y="219"/>
                  </a:cubicBezTo>
                  <a:cubicBezTo>
                    <a:pt x="4395" y="50"/>
                    <a:pt x="4128" y="0"/>
                    <a:pt x="3835" y="0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8"/>
            <p:cNvSpPr/>
            <p:nvPr/>
          </p:nvSpPr>
          <p:spPr>
            <a:xfrm>
              <a:off x="5228898" y="2239660"/>
              <a:ext cx="754802" cy="453127"/>
            </a:xfrm>
            <a:custGeom>
              <a:avLst/>
              <a:gdLst/>
              <a:ahLst/>
              <a:cxnLst/>
              <a:rect l="l" t="t" r="r" b="b"/>
              <a:pathLst>
                <a:path w="5522" h="3315" extrusionOk="0">
                  <a:moveTo>
                    <a:pt x="3674" y="1"/>
                  </a:moveTo>
                  <a:cubicBezTo>
                    <a:pt x="3327" y="19"/>
                    <a:pt x="2962" y="75"/>
                    <a:pt x="2731" y="98"/>
                  </a:cubicBezTo>
                  <a:cubicBezTo>
                    <a:pt x="2670" y="103"/>
                    <a:pt x="2611" y="105"/>
                    <a:pt x="2553" y="105"/>
                  </a:cubicBezTo>
                  <a:cubicBezTo>
                    <a:pt x="2391" y="105"/>
                    <a:pt x="2243" y="87"/>
                    <a:pt x="2117" y="56"/>
                  </a:cubicBezTo>
                  <a:cubicBezTo>
                    <a:pt x="2022" y="43"/>
                    <a:pt x="1936" y="30"/>
                    <a:pt x="1860" y="30"/>
                  </a:cubicBezTo>
                  <a:cubicBezTo>
                    <a:pt x="1829" y="30"/>
                    <a:pt x="1799" y="32"/>
                    <a:pt x="1770" y="38"/>
                  </a:cubicBezTo>
                  <a:cubicBezTo>
                    <a:pt x="1867" y="56"/>
                    <a:pt x="1983" y="116"/>
                    <a:pt x="2154" y="135"/>
                  </a:cubicBezTo>
                  <a:lnTo>
                    <a:pt x="2154" y="172"/>
                  </a:lnTo>
                  <a:cubicBezTo>
                    <a:pt x="2277" y="185"/>
                    <a:pt x="2406" y="200"/>
                    <a:pt x="2553" y="200"/>
                  </a:cubicBezTo>
                  <a:cubicBezTo>
                    <a:pt x="2615" y="200"/>
                    <a:pt x="2681" y="197"/>
                    <a:pt x="2750" y="190"/>
                  </a:cubicBezTo>
                  <a:cubicBezTo>
                    <a:pt x="2981" y="172"/>
                    <a:pt x="3350" y="116"/>
                    <a:pt x="3674" y="98"/>
                  </a:cubicBezTo>
                  <a:cubicBezTo>
                    <a:pt x="4002" y="98"/>
                    <a:pt x="4311" y="135"/>
                    <a:pt x="4464" y="287"/>
                  </a:cubicBezTo>
                  <a:cubicBezTo>
                    <a:pt x="4792" y="652"/>
                    <a:pt x="4926" y="1327"/>
                    <a:pt x="4926" y="1327"/>
                  </a:cubicBezTo>
                  <a:lnTo>
                    <a:pt x="4926" y="1345"/>
                  </a:lnTo>
                  <a:lnTo>
                    <a:pt x="5406" y="2061"/>
                  </a:lnTo>
                  <a:cubicBezTo>
                    <a:pt x="5388" y="2080"/>
                    <a:pt x="5254" y="2329"/>
                    <a:pt x="5041" y="2385"/>
                  </a:cubicBezTo>
                  <a:cubicBezTo>
                    <a:pt x="4907" y="2426"/>
                    <a:pt x="4695" y="2542"/>
                    <a:pt x="4427" y="2676"/>
                  </a:cubicBezTo>
                  <a:cubicBezTo>
                    <a:pt x="4159" y="2828"/>
                    <a:pt x="3831" y="2986"/>
                    <a:pt x="3466" y="3101"/>
                  </a:cubicBezTo>
                  <a:cubicBezTo>
                    <a:pt x="3246" y="3186"/>
                    <a:pt x="3095" y="3210"/>
                    <a:pt x="2994" y="3210"/>
                  </a:cubicBezTo>
                  <a:cubicBezTo>
                    <a:pt x="2936" y="3210"/>
                    <a:pt x="2894" y="3202"/>
                    <a:pt x="2865" y="3193"/>
                  </a:cubicBezTo>
                  <a:cubicBezTo>
                    <a:pt x="2847" y="3175"/>
                    <a:pt x="2828" y="3156"/>
                    <a:pt x="2828" y="3138"/>
                  </a:cubicBezTo>
                  <a:lnTo>
                    <a:pt x="2810" y="3138"/>
                  </a:lnTo>
                  <a:lnTo>
                    <a:pt x="2810" y="3120"/>
                  </a:lnTo>
                  <a:lnTo>
                    <a:pt x="2810" y="3101"/>
                  </a:lnTo>
                  <a:cubicBezTo>
                    <a:pt x="2810" y="3101"/>
                    <a:pt x="2750" y="2986"/>
                    <a:pt x="2676" y="2847"/>
                  </a:cubicBezTo>
                  <a:cubicBezTo>
                    <a:pt x="2597" y="2713"/>
                    <a:pt x="2519" y="2579"/>
                    <a:pt x="2482" y="2523"/>
                  </a:cubicBezTo>
                  <a:cubicBezTo>
                    <a:pt x="2463" y="2482"/>
                    <a:pt x="2426" y="2426"/>
                    <a:pt x="2366" y="2408"/>
                  </a:cubicBezTo>
                  <a:cubicBezTo>
                    <a:pt x="2311" y="2366"/>
                    <a:pt x="2214" y="2366"/>
                    <a:pt x="2057" y="2329"/>
                  </a:cubicBezTo>
                  <a:cubicBezTo>
                    <a:pt x="1867" y="2311"/>
                    <a:pt x="1479" y="2311"/>
                    <a:pt x="1114" y="2311"/>
                  </a:cubicBezTo>
                  <a:cubicBezTo>
                    <a:pt x="925" y="2311"/>
                    <a:pt x="749" y="2311"/>
                    <a:pt x="596" y="2292"/>
                  </a:cubicBezTo>
                  <a:lnTo>
                    <a:pt x="536" y="2292"/>
                  </a:lnTo>
                  <a:cubicBezTo>
                    <a:pt x="524" y="2294"/>
                    <a:pt x="512" y="2294"/>
                    <a:pt x="499" y="2294"/>
                  </a:cubicBezTo>
                  <a:cubicBezTo>
                    <a:pt x="331" y="2294"/>
                    <a:pt x="119" y="2186"/>
                    <a:pt x="153" y="2061"/>
                  </a:cubicBezTo>
                  <a:lnTo>
                    <a:pt x="153" y="2038"/>
                  </a:lnTo>
                  <a:cubicBezTo>
                    <a:pt x="153" y="2001"/>
                    <a:pt x="134" y="1964"/>
                    <a:pt x="134" y="1923"/>
                  </a:cubicBezTo>
                  <a:cubicBezTo>
                    <a:pt x="93" y="1789"/>
                    <a:pt x="116" y="1636"/>
                    <a:pt x="208" y="1502"/>
                  </a:cubicBezTo>
                  <a:cubicBezTo>
                    <a:pt x="268" y="1442"/>
                    <a:pt x="402" y="1290"/>
                    <a:pt x="555" y="1137"/>
                  </a:cubicBezTo>
                  <a:cubicBezTo>
                    <a:pt x="596" y="1059"/>
                    <a:pt x="633" y="962"/>
                    <a:pt x="670" y="906"/>
                  </a:cubicBezTo>
                  <a:cubicBezTo>
                    <a:pt x="694" y="883"/>
                    <a:pt x="694" y="865"/>
                    <a:pt x="712" y="846"/>
                  </a:cubicBezTo>
                  <a:lnTo>
                    <a:pt x="712" y="846"/>
                  </a:lnTo>
                  <a:cubicBezTo>
                    <a:pt x="439" y="1096"/>
                    <a:pt x="231" y="1327"/>
                    <a:pt x="134" y="1442"/>
                  </a:cubicBezTo>
                  <a:cubicBezTo>
                    <a:pt x="19" y="1599"/>
                    <a:pt x="0" y="1789"/>
                    <a:pt x="19" y="1964"/>
                  </a:cubicBezTo>
                  <a:cubicBezTo>
                    <a:pt x="56" y="2117"/>
                    <a:pt x="153" y="2269"/>
                    <a:pt x="268" y="2329"/>
                  </a:cubicBezTo>
                  <a:cubicBezTo>
                    <a:pt x="324" y="2366"/>
                    <a:pt x="439" y="2385"/>
                    <a:pt x="596" y="2385"/>
                  </a:cubicBezTo>
                  <a:cubicBezTo>
                    <a:pt x="749" y="2408"/>
                    <a:pt x="925" y="2408"/>
                    <a:pt x="1114" y="2408"/>
                  </a:cubicBezTo>
                  <a:cubicBezTo>
                    <a:pt x="1479" y="2408"/>
                    <a:pt x="1886" y="2408"/>
                    <a:pt x="2038" y="2426"/>
                  </a:cubicBezTo>
                  <a:cubicBezTo>
                    <a:pt x="2195" y="2463"/>
                    <a:pt x="2288" y="2482"/>
                    <a:pt x="2329" y="2500"/>
                  </a:cubicBezTo>
                  <a:cubicBezTo>
                    <a:pt x="2366" y="2523"/>
                    <a:pt x="2366" y="2523"/>
                    <a:pt x="2403" y="2579"/>
                  </a:cubicBezTo>
                  <a:cubicBezTo>
                    <a:pt x="2426" y="2616"/>
                    <a:pt x="2519" y="2773"/>
                    <a:pt x="2579" y="2907"/>
                  </a:cubicBezTo>
                  <a:cubicBezTo>
                    <a:pt x="2657" y="3041"/>
                    <a:pt x="2713" y="3156"/>
                    <a:pt x="2713" y="3156"/>
                  </a:cubicBezTo>
                  <a:cubicBezTo>
                    <a:pt x="2713" y="3156"/>
                    <a:pt x="2713" y="3175"/>
                    <a:pt x="2731" y="3193"/>
                  </a:cubicBezTo>
                  <a:cubicBezTo>
                    <a:pt x="2750" y="3217"/>
                    <a:pt x="2791" y="3254"/>
                    <a:pt x="2828" y="3290"/>
                  </a:cubicBezTo>
                  <a:cubicBezTo>
                    <a:pt x="2869" y="3305"/>
                    <a:pt x="2920" y="3315"/>
                    <a:pt x="2984" y="3315"/>
                  </a:cubicBezTo>
                  <a:cubicBezTo>
                    <a:pt x="3102" y="3315"/>
                    <a:pt x="3267" y="3283"/>
                    <a:pt x="3503" y="3193"/>
                  </a:cubicBezTo>
                  <a:cubicBezTo>
                    <a:pt x="3868" y="3078"/>
                    <a:pt x="4214" y="2907"/>
                    <a:pt x="4482" y="2773"/>
                  </a:cubicBezTo>
                  <a:cubicBezTo>
                    <a:pt x="4755" y="2639"/>
                    <a:pt x="4968" y="2523"/>
                    <a:pt x="5083" y="2482"/>
                  </a:cubicBezTo>
                  <a:cubicBezTo>
                    <a:pt x="5351" y="2408"/>
                    <a:pt x="5522" y="2080"/>
                    <a:pt x="5522" y="2080"/>
                  </a:cubicBezTo>
                  <a:lnTo>
                    <a:pt x="5522" y="2061"/>
                  </a:lnTo>
                  <a:lnTo>
                    <a:pt x="5522" y="2038"/>
                  </a:lnTo>
                  <a:lnTo>
                    <a:pt x="5023" y="1308"/>
                  </a:lnTo>
                  <a:cubicBezTo>
                    <a:pt x="5023" y="1271"/>
                    <a:pt x="4907" y="615"/>
                    <a:pt x="4542" y="232"/>
                  </a:cubicBezTo>
                  <a:cubicBezTo>
                    <a:pt x="4367" y="38"/>
                    <a:pt x="4099" y="1"/>
                    <a:pt x="3789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8"/>
            <p:cNvSpPr/>
            <p:nvPr/>
          </p:nvSpPr>
          <p:spPr>
            <a:xfrm>
              <a:off x="5023179" y="2011796"/>
              <a:ext cx="423739" cy="388610"/>
            </a:xfrm>
            <a:custGeom>
              <a:avLst/>
              <a:gdLst/>
              <a:ahLst/>
              <a:cxnLst/>
              <a:rect l="l" t="t" r="r" b="b"/>
              <a:pathLst>
                <a:path w="3100" h="2843" extrusionOk="0">
                  <a:moveTo>
                    <a:pt x="912" y="1"/>
                  </a:moveTo>
                  <a:cubicBezTo>
                    <a:pt x="613" y="1"/>
                    <a:pt x="1" y="662"/>
                    <a:pt x="600" y="1474"/>
                  </a:cubicBezTo>
                  <a:cubicBezTo>
                    <a:pt x="1251" y="2342"/>
                    <a:pt x="2217" y="2823"/>
                    <a:pt x="2369" y="2841"/>
                  </a:cubicBezTo>
                  <a:cubicBezTo>
                    <a:pt x="2376" y="2842"/>
                    <a:pt x="2383" y="2842"/>
                    <a:pt x="2391" y="2842"/>
                  </a:cubicBezTo>
                  <a:cubicBezTo>
                    <a:pt x="2551" y="2842"/>
                    <a:pt x="2856" y="2655"/>
                    <a:pt x="2984" y="2416"/>
                  </a:cubicBezTo>
                  <a:cubicBezTo>
                    <a:pt x="3100" y="2167"/>
                    <a:pt x="3081" y="1899"/>
                    <a:pt x="3081" y="1899"/>
                  </a:cubicBezTo>
                  <a:cubicBezTo>
                    <a:pt x="3081" y="1899"/>
                    <a:pt x="2406" y="1626"/>
                    <a:pt x="1944" y="1164"/>
                  </a:cubicBezTo>
                  <a:cubicBezTo>
                    <a:pt x="1482" y="702"/>
                    <a:pt x="1251" y="106"/>
                    <a:pt x="965" y="9"/>
                  </a:cubicBezTo>
                  <a:cubicBezTo>
                    <a:pt x="949" y="3"/>
                    <a:pt x="931" y="1"/>
                    <a:pt x="912" y="1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8"/>
            <p:cNvSpPr/>
            <p:nvPr/>
          </p:nvSpPr>
          <p:spPr>
            <a:xfrm>
              <a:off x="5055164" y="2002775"/>
              <a:ext cx="368380" cy="389293"/>
            </a:xfrm>
            <a:custGeom>
              <a:avLst/>
              <a:gdLst/>
              <a:ahLst/>
              <a:cxnLst/>
              <a:rect l="l" t="t" r="r" b="b"/>
              <a:pathLst>
                <a:path w="2695" h="2848" extrusionOk="0">
                  <a:moveTo>
                    <a:pt x="671" y="1"/>
                  </a:moveTo>
                  <a:cubicBezTo>
                    <a:pt x="615" y="1"/>
                    <a:pt x="518" y="38"/>
                    <a:pt x="440" y="98"/>
                  </a:cubicBezTo>
                  <a:cubicBezTo>
                    <a:pt x="347" y="172"/>
                    <a:pt x="232" y="269"/>
                    <a:pt x="153" y="421"/>
                  </a:cubicBezTo>
                  <a:cubicBezTo>
                    <a:pt x="19" y="712"/>
                    <a:pt x="1" y="1114"/>
                    <a:pt x="324" y="1558"/>
                  </a:cubicBezTo>
                  <a:cubicBezTo>
                    <a:pt x="652" y="2002"/>
                    <a:pt x="1059" y="2348"/>
                    <a:pt x="1405" y="2579"/>
                  </a:cubicBezTo>
                  <a:cubicBezTo>
                    <a:pt x="1576" y="2695"/>
                    <a:pt x="1710" y="2792"/>
                    <a:pt x="1849" y="2847"/>
                  </a:cubicBezTo>
                  <a:cubicBezTo>
                    <a:pt x="1849" y="2810"/>
                    <a:pt x="1867" y="2773"/>
                    <a:pt x="1886" y="2755"/>
                  </a:cubicBezTo>
                  <a:cubicBezTo>
                    <a:pt x="1770" y="2695"/>
                    <a:pt x="1618" y="2598"/>
                    <a:pt x="1461" y="2501"/>
                  </a:cubicBezTo>
                  <a:cubicBezTo>
                    <a:pt x="1133" y="2270"/>
                    <a:pt x="731" y="1923"/>
                    <a:pt x="403" y="1503"/>
                  </a:cubicBezTo>
                  <a:cubicBezTo>
                    <a:pt x="93" y="1096"/>
                    <a:pt x="135" y="731"/>
                    <a:pt x="250" y="463"/>
                  </a:cubicBezTo>
                  <a:cubicBezTo>
                    <a:pt x="324" y="347"/>
                    <a:pt x="403" y="232"/>
                    <a:pt x="500" y="172"/>
                  </a:cubicBezTo>
                  <a:cubicBezTo>
                    <a:pt x="573" y="130"/>
                    <a:pt x="632" y="110"/>
                    <a:pt x="675" y="110"/>
                  </a:cubicBezTo>
                  <a:cubicBezTo>
                    <a:pt x="690" y="110"/>
                    <a:pt x="702" y="112"/>
                    <a:pt x="712" y="116"/>
                  </a:cubicBezTo>
                  <a:cubicBezTo>
                    <a:pt x="828" y="153"/>
                    <a:pt x="962" y="329"/>
                    <a:pt x="1114" y="537"/>
                  </a:cubicBezTo>
                  <a:cubicBezTo>
                    <a:pt x="1271" y="768"/>
                    <a:pt x="1442" y="1041"/>
                    <a:pt x="1673" y="1272"/>
                  </a:cubicBezTo>
                  <a:cubicBezTo>
                    <a:pt x="2001" y="1600"/>
                    <a:pt x="2385" y="1808"/>
                    <a:pt x="2598" y="1905"/>
                  </a:cubicBezTo>
                  <a:cubicBezTo>
                    <a:pt x="2634" y="1886"/>
                    <a:pt x="2676" y="1868"/>
                    <a:pt x="2695" y="1849"/>
                  </a:cubicBezTo>
                  <a:cubicBezTo>
                    <a:pt x="2464" y="1734"/>
                    <a:pt x="2057" y="1521"/>
                    <a:pt x="1752" y="1193"/>
                  </a:cubicBezTo>
                  <a:cubicBezTo>
                    <a:pt x="1521" y="962"/>
                    <a:pt x="1345" y="712"/>
                    <a:pt x="1193" y="481"/>
                  </a:cubicBezTo>
                  <a:cubicBezTo>
                    <a:pt x="1059" y="269"/>
                    <a:pt x="925" y="75"/>
                    <a:pt x="749" y="19"/>
                  </a:cubicBezTo>
                  <a:cubicBezTo>
                    <a:pt x="731" y="19"/>
                    <a:pt x="712" y="1"/>
                    <a:pt x="671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8"/>
            <p:cNvSpPr/>
            <p:nvPr/>
          </p:nvSpPr>
          <p:spPr>
            <a:xfrm>
              <a:off x="5486696" y="1889185"/>
              <a:ext cx="392164" cy="451624"/>
            </a:xfrm>
            <a:custGeom>
              <a:avLst/>
              <a:gdLst/>
              <a:ahLst/>
              <a:cxnLst/>
              <a:rect l="l" t="t" r="r" b="b"/>
              <a:pathLst>
                <a:path w="2869" h="3304" extrusionOk="0">
                  <a:moveTo>
                    <a:pt x="391" y="1"/>
                  </a:moveTo>
                  <a:cubicBezTo>
                    <a:pt x="219" y="1"/>
                    <a:pt x="1" y="287"/>
                    <a:pt x="18" y="772"/>
                  </a:cubicBezTo>
                  <a:cubicBezTo>
                    <a:pt x="55" y="1312"/>
                    <a:pt x="425" y="1696"/>
                    <a:pt x="559" y="1811"/>
                  </a:cubicBezTo>
                  <a:cubicBezTo>
                    <a:pt x="711" y="1945"/>
                    <a:pt x="711" y="2024"/>
                    <a:pt x="693" y="2218"/>
                  </a:cubicBezTo>
                  <a:cubicBezTo>
                    <a:pt x="674" y="2408"/>
                    <a:pt x="480" y="2662"/>
                    <a:pt x="134" y="2699"/>
                  </a:cubicBezTo>
                  <a:cubicBezTo>
                    <a:pt x="134" y="2699"/>
                    <a:pt x="1748" y="3304"/>
                    <a:pt x="2321" y="3304"/>
                  </a:cubicBezTo>
                  <a:cubicBezTo>
                    <a:pt x="2361" y="3304"/>
                    <a:pt x="2396" y="3301"/>
                    <a:pt x="2425" y="3295"/>
                  </a:cubicBezTo>
                  <a:cubicBezTo>
                    <a:pt x="2869" y="3198"/>
                    <a:pt x="2735" y="3064"/>
                    <a:pt x="2578" y="2662"/>
                  </a:cubicBezTo>
                  <a:cubicBezTo>
                    <a:pt x="2407" y="2237"/>
                    <a:pt x="2097" y="1945"/>
                    <a:pt x="1811" y="1677"/>
                  </a:cubicBezTo>
                  <a:cubicBezTo>
                    <a:pt x="1501" y="1391"/>
                    <a:pt x="1349" y="1275"/>
                    <a:pt x="1058" y="887"/>
                  </a:cubicBezTo>
                  <a:cubicBezTo>
                    <a:pt x="771" y="485"/>
                    <a:pt x="596" y="60"/>
                    <a:pt x="425" y="5"/>
                  </a:cubicBezTo>
                  <a:cubicBezTo>
                    <a:pt x="414" y="2"/>
                    <a:pt x="402" y="1"/>
                    <a:pt x="391" y="1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8"/>
            <p:cNvSpPr/>
            <p:nvPr/>
          </p:nvSpPr>
          <p:spPr>
            <a:xfrm>
              <a:off x="5481502" y="1883034"/>
              <a:ext cx="386696" cy="433171"/>
            </a:xfrm>
            <a:custGeom>
              <a:avLst/>
              <a:gdLst/>
              <a:ahLst/>
              <a:cxnLst/>
              <a:rect l="l" t="t" r="r" b="b"/>
              <a:pathLst>
                <a:path w="2829" h="3169" extrusionOk="0">
                  <a:moveTo>
                    <a:pt x="441" y="0"/>
                  </a:moveTo>
                  <a:cubicBezTo>
                    <a:pt x="434" y="0"/>
                    <a:pt x="427" y="2"/>
                    <a:pt x="421" y="8"/>
                  </a:cubicBezTo>
                  <a:cubicBezTo>
                    <a:pt x="366" y="8"/>
                    <a:pt x="324" y="8"/>
                    <a:pt x="287" y="27"/>
                  </a:cubicBezTo>
                  <a:cubicBezTo>
                    <a:pt x="232" y="68"/>
                    <a:pt x="190" y="124"/>
                    <a:pt x="135" y="202"/>
                  </a:cubicBezTo>
                  <a:cubicBezTo>
                    <a:pt x="56" y="336"/>
                    <a:pt x="1" y="549"/>
                    <a:pt x="19" y="817"/>
                  </a:cubicBezTo>
                  <a:cubicBezTo>
                    <a:pt x="38" y="1376"/>
                    <a:pt x="421" y="1783"/>
                    <a:pt x="578" y="1898"/>
                  </a:cubicBezTo>
                  <a:cubicBezTo>
                    <a:pt x="634" y="1954"/>
                    <a:pt x="652" y="2014"/>
                    <a:pt x="671" y="2051"/>
                  </a:cubicBezTo>
                  <a:cubicBezTo>
                    <a:pt x="694" y="2106"/>
                    <a:pt x="694" y="2166"/>
                    <a:pt x="671" y="2263"/>
                  </a:cubicBezTo>
                  <a:cubicBezTo>
                    <a:pt x="652" y="2434"/>
                    <a:pt x="500" y="2665"/>
                    <a:pt x="153" y="2707"/>
                  </a:cubicBezTo>
                  <a:lnTo>
                    <a:pt x="153" y="2725"/>
                  </a:lnTo>
                  <a:cubicBezTo>
                    <a:pt x="190" y="2725"/>
                    <a:pt x="306" y="2744"/>
                    <a:pt x="306" y="2744"/>
                  </a:cubicBezTo>
                  <a:cubicBezTo>
                    <a:pt x="578" y="2647"/>
                    <a:pt x="749" y="2453"/>
                    <a:pt x="768" y="2282"/>
                  </a:cubicBezTo>
                  <a:cubicBezTo>
                    <a:pt x="786" y="2185"/>
                    <a:pt x="786" y="2106"/>
                    <a:pt x="768" y="2032"/>
                  </a:cubicBezTo>
                  <a:cubicBezTo>
                    <a:pt x="749" y="1954"/>
                    <a:pt x="712" y="1898"/>
                    <a:pt x="634" y="1820"/>
                  </a:cubicBezTo>
                  <a:cubicBezTo>
                    <a:pt x="500" y="1722"/>
                    <a:pt x="135" y="1320"/>
                    <a:pt x="116" y="817"/>
                  </a:cubicBezTo>
                  <a:cubicBezTo>
                    <a:pt x="116" y="567"/>
                    <a:pt x="153" y="373"/>
                    <a:pt x="232" y="258"/>
                  </a:cubicBezTo>
                  <a:cubicBezTo>
                    <a:pt x="269" y="184"/>
                    <a:pt x="306" y="142"/>
                    <a:pt x="347" y="124"/>
                  </a:cubicBezTo>
                  <a:cubicBezTo>
                    <a:pt x="384" y="105"/>
                    <a:pt x="421" y="105"/>
                    <a:pt x="440" y="105"/>
                  </a:cubicBezTo>
                  <a:cubicBezTo>
                    <a:pt x="500" y="124"/>
                    <a:pt x="597" y="221"/>
                    <a:pt x="694" y="396"/>
                  </a:cubicBezTo>
                  <a:cubicBezTo>
                    <a:pt x="786" y="549"/>
                    <a:pt x="902" y="761"/>
                    <a:pt x="1059" y="951"/>
                  </a:cubicBezTo>
                  <a:cubicBezTo>
                    <a:pt x="1345" y="1357"/>
                    <a:pt x="1521" y="1473"/>
                    <a:pt x="1807" y="1759"/>
                  </a:cubicBezTo>
                  <a:cubicBezTo>
                    <a:pt x="2098" y="2032"/>
                    <a:pt x="2403" y="2319"/>
                    <a:pt x="2560" y="2725"/>
                  </a:cubicBezTo>
                  <a:cubicBezTo>
                    <a:pt x="2579" y="2762"/>
                    <a:pt x="2597" y="2822"/>
                    <a:pt x="2616" y="2859"/>
                  </a:cubicBezTo>
                  <a:cubicBezTo>
                    <a:pt x="2694" y="2938"/>
                    <a:pt x="2773" y="3072"/>
                    <a:pt x="2810" y="3169"/>
                  </a:cubicBezTo>
                  <a:cubicBezTo>
                    <a:pt x="2828" y="3169"/>
                    <a:pt x="2828" y="3146"/>
                    <a:pt x="2828" y="3146"/>
                  </a:cubicBezTo>
                  <a:cubicBezTo>
                    <a:pt x="2828" y="3012"/>
                    <a:pt x="2731" y="2878"/>
                    <a:pt x="2657" y="2684"/>
                  </a:cubicBezTo>
                  <a:cubicBezTo>
                    <a:pt x="2482" y="2263"/>
                    <a:pt x="2172" y="1954"/>
                    <a:pt x="1867" y="1686"/>
                  </a:cubicBezTo>
                  <a:cubicBezTo>
                    <a:pt x="1576" y="1394"/>
                    <a:pt x="1424" y="1297"/>
                    <a:pt x="1156" y="895"/>
                  </a:cubicBezTo>
                  <a:cubicBezTo>
                    <a:pt x="999" y="701"/>
                    <a:pt x="883" y="489"/>
                    <a:pt x="786" y="336"/>
                  </a:cubicBezTo>
                  <a:cubicBezTo>
                    <a:pt x="671" y="165"/>
                    <a:pt x="597" y="50"/>
                    <a:pt x="481" y="8"/>
                  </a:cubicBezTo>
                  <a:cubicBezTo>
                    <a:pt x="469" y="8"/>
                    <a:pt x="454" y="0"/>
                    <a:pt x="441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8"/>
            <p:cNvSpPr/>
            <p:nvPr/>
          </p:nvSpPr>
          <p:spPr>
            <a:xfrm>
              <a:off x="4962625" y="2021775"/>
              <a:ext cx="440142" cy="433991"/>
            </a:xfrm>
            <a:custGeom>
              <a:avLst/>
              <a:gdLst/>
              <a:ahLst/>
              <a:cxnLst/>
              <a:rect l="l" t="t" r="r" b="b"/>
              <a:pathLst>
                <a:path w="3220" h="3175" extrusionOk="0">
                  <a:moveTo>
                    <a:pt x="780" y="0"/>
                  </a:moveTo>
                  <a:cubicBezTo>
                    <a:pt x="422" y="0"/>
                    <a:pt x="0" y="605"/>
                    <a:pt x="350" y="1170"/>
                  </a:cubicBezTo>
                  <a:cubicBezTo>
                    <a:pt x="733" y="1826"/>
                    <a:pt x="1579" y="2616"/>
                    <a:pt x="2022" y="2939"/>
                  </a:cubicBezTo>
                  <a:cubicBezTo>
                    <a:pt x="2235" y="3105"/>
                    <a:pt x="2429" y="3175"/>
                    <a:pt x="2595" y="3175"/>
                  </a:cubicBezTo>
                  <a:cubicBezTo>
                    <a:pt x="2776" y="3175"/>
                    <a:pt x="2924" y="3092"/>
                    <a:pt x="3025" y="2962"/>
                  </a:cubicBezTo>
                  <a:cubicBezTo>
                    <a:pt x="3219" y="2690"/>
                    <a:pt x="3196" y="2172"/>
                    <a:pt x="3196" y="2172"/>
                  </a:cubicBezTo>
                  <a:lnTo>
                    <a:pt x="3196" y="2112"/>
                  </a:lnTo>
                  <a:cubicBezTo>
                    <a:pt x="3196" y="2112"/>
                    <a:pt x="2563" y="1844"/>
                    <a:pt x="1967" y="1285"/>
                  </a:cubicBezTo>
                  <a:cubicBezTo>
                    <a:pt x="1371" y="707"/>
                    <a:pt x="1311" y="305"/>
                    <a:pt x="946" y="51"/>
                  </a:cubicBezTo>
                  <a:cubicBezTo>
                    <a:pt x="895" y="16"/>
                    <a:pt x="838" y="0"/>
                    <a:pt x="780" y="0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8"/>
            <p:cNvSpPr/>
            <p:nvPr/>
          </p:nvSpPr>
          <p:spPr>
            <a:xfrm>
              <a:off x="4976294" y="2016034"/>
              <a:ext cx="402415" cy="439185"/>
            </a:xfrm>
            <a:custGeom>
              <a:avLst/>
              <a:gdLst/>
              <a:ahLst/>
              <a:cxnLst/>
              <a:rect l="l" t="t" r="r" b="b"/>
              <a:pathLst>
                <a:path w="2944" h="3213" extrusionOk="0">
                  <a:moveTo>
                    <a:pt x="693" y="1"/>
                  </a:moveTo>
                  <a:cubicBezTo>
                    <a:pt x="633" y="1"/>
                    <a:pt x="578" y="19"/>
                    <a:pt x="518" y="38"/>
                  </a:cubicBezTo>
                  <a:cubicBezTo>
                    <a:pt x="402" y="75"/>
                    <a:pt x="305" y="172"/>
                    <a:pt x="231" y="287"/>
                  </a:cubicBezTo>
                  <a:cubicBezTo>
                    <a:pt x="56" y="518"/>
                    <a:pt x="0" y="883"/>
                    <a:pt x="190" y="1230"/>
                  </a:cubicBezTo>
                  <a:cubicBezTo>
                    <a:pt x="596" y="1905"/>
                    <a:pt x="1442" y="2695"/>
                    <a:pt x="1885" y="3023"/>
                  </a:cubicBezTo>
                  <a:cubicBezTo>
                    <a:pt x="2001" y="3120"/>
                    <a:pt x="2098" y="3175"/>
                    <a:pt x="2195" y="3212"/>
                  </a:cubicBezTo>
                  <a:cubicBezTo>
                    <a:pt x="2213" y="3175"/>
                    <a:pt x="2232" y="3138"/>
                    <a:pt x="2250" y="3120"/>
                  </a:cubicBezTo>
                  <a:cubicBezTo>
                    <a:pt x="2153" y="3078"/>
                    <a:pt x="2056" y="3023"/>
                    <a:pt x="1941" y="2944"/>
                  </a:cubicBezTo>
                  <a:cubicBezTo>
                    <a:pt x="1520" y="2616"/>
                    <a:pt x="670" y="1826"/>
                    <a:pt x="287" y="1175"/>
                  </a:cubicBezTo>
                  <a:cubicBezTo>
                    <a:pt x="93" y="865"/>
                    <a:pt x="171" y="555"/>
                    <a:pt x="305" y="347"/>
                  </a:cubicBezTo>
                  <a:cubicBezTo>
                    <a:pt x="384" y="232"/>
                    <a:pt x="481" y="153"/>
                    <a:pt x="555" y="135"/>
                  </a:cubicBezTo>
                  <a:cubicBezTo>
                    <a:pt x="599" y="116"/>
                    <a:pt x="643" y="106"/>
                    <a:pt x="685" y="106"/>
                  </a:cubicBezTo>
                  <a:cubicBezTo>
                    <a:pt x="736" y="106"/>
                    <a:pt x="784" y="121"/>
                    <a:pt x="827" y="153"/>
                  </a:cubicBezTo>
                  <a:cubicBezTo>
                    <a:pt x="980" y="269"/>
                    <a:pt x="1095" y="421"/>
                    <a:pt x="1229" y="615"/>
                  </a:cubicBezTo>
                  <a:cubicBezTo>
                    <a:pt x="1363" y="828"/>
                    <a:pt x="1539" y="1078"/>
                    <a:pt x="1825" y="1364"/>
                  </a:cubicBezTo>
                  <a:cubicBezTo>
                    <a:pt x="2232" y="1752"/>
                    <a:pt x="2657" y="1983"/>
                    <a:pt x="2865" y="2099"/>
                  </a:cubicBezTo>
                  <a:cubicBezTo>
                    <a:pt x="2907" y="2080"/>
                    <a:pt x="2925" y="2057"/>
                    <a:pt x="2943" y="2020"/>
                  </a:cubicBezTo>
                  <a:cubicBezTo>
                    <a:pt x="2712" y="1905"/>
                    <a:pt x="2310" y="1674"/>
                    <a:pt x="1904" y="1290"/>
                  </a:cubicBezTo>
                  <a:cubicBezTo>
                    <a:pt x="1617" y="999"/>
                    <a:pt x="1442" y="768"/>
                    <a:pt x="1308" y="555"/>
                  </a:cubicBezTo>
                  <a:cubicBezTo>
                    <a:pt x="1174" y="366"/>
                    <a:pt x="1077" y="190"/>
                    <a:pt x="883" y="56"/>
                  </a:cubicBezTo>
                  <a:cubicBezTo>
                    <a:pt x="827" y="19"/>
                    <a:pt x="749" y="1"/>
                    <a:pt x="693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8"/>
            <p:cNvSpPr/>
            <p:nvPr/>
          </p:nvSpPr>
          <p:spPr>
            <a:xfrm>
              <a:off x="5002129" y="2150811"/>
              <a:ext cx="358264" cy="402279"/>
            </a:xfrm>
            <a:custGeom>
              <a:avLst/>
              <a:gdLst/>
              <a:ahLst/>
              <a:cxnLst/>
              <a:rect l="l" t="t" r="r" b="b"/>
              <a:pathLst>
                <a:path w="2621" h="2943" extrusionOk="0">
                  <a:moveTo>
                    <a:pt x="341" y="1"/>
                  </a:moveTo>
                  <a:cubicBezTo>
                    <a:pt x="211" y="1"/>
                    <a:pt x="111" y="113"/>
                    <a:pt x="79" y="304"/>
                  </a:cubicBezTo>
                  <a:cubicBezTo>
                    <a:pt x="1" y="632"/>
                    <a:pt x="158" y="1418"/>
                    <a:pt x="754" y="2134"/>
                  </a:cubicBezTo>
                  <a:cubicBezTo>
                    <a:pt x="1368" y="2827"/>
                    <a:pt x="1983" y="2942"/>
                    <a:pt x="1983" y="2942"/>
                  </a:cubicBezTo>
                  <a:cubicBezTo>
                    <a:pt x="1983" y="2942"/>
                    <a:pt x="2445" y="2711"/>
                    <a:pt x="2505" y="2457"/>
                  </a:cubicBezTo>
                  <a:cubicBezTo>
                    <a:pt x="2584" y="2226"/>
                    <a:pt x="2620" y="2037"/>
                    <a:pt x="2505" y="1843"/>
                  </a:cubicBezTo>
                  <a:cubicBezTo>
                    <a:pt x="2371" y="1630"/>
                    <a:pt x="2195" y="1672"/>
                    <a:pt x="1599" y="1210"/>
                  </a:cubicBezTo>
                  <a:cubicBezTo>
                    <a:pt x="1003" y="748"/>
                    <a:pt x="943" y="494"/>
                    <a:pt x="657" y="189"/>
                  </a:cubicBezTo>
                  <a:cubicBezTo>
                    <a:pt x="545" y="59"/>
                    <a:pt x="435" y="1"/>
                    <a:pt x="341" y="1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8"/>
            <p:cNvSpPr/>
            <p:nvPr/>
          </p:nvSpPr>
          <p:spPr>
            <a:xfrm>
              <a:off x="4999668" y="2144933"/>
              <a:ext cx="318351" cy="415674"/>
            </a:xfrm>
            <a:custGeom>
              <a:avLst/>
              <a:gdLst/>
              <a:ahLst/>
              <a:cxnLst/>
              <a:rect l="l" t="t" r="r" b="b"/>
              <a:pathLst>
                <a:path w="2329" h="3041" extrusionOk="0">
                  <a:moveTo>
                    <a:pt x="291" y="1"/>
                  </a:moveTo>
                  <a:cubicBezTo>
                    <a:pt x="153" y="38"/>
                    <a:pt x="79" y="172"/>
                    <a:pt x="37" y="347"/>
                  </a:cubicBezTo>
                  <a:cubicBezTo>
                    <a:pt x="0" y="518"/>
                    <a:pt x="19" y="809"/>
                    <a:pt x="134" y="1137"/>
                  </a:cubicBezTo>
                  <a:cubicBezTo>
                    <a:pt x="231" y="1461"/>
                    <a:pt x="425" y="1849"/>
                    <a:pt x="730" y="2195"/>
                  </a:cubicBezTo>
                  <a:cubicBezTo>
                    <a:pt x="1349" y="2907"/>
                    <a:pt x="1982" y="3041"/>
                    <a:pt x="1982" y="3041"/>
                  </a:cubicBezTo>
                  <a:lnTo>
                    <a:pt x="2024" y="3041"/>
                  </a:lnTo>
                  <a:cubicBezTo>
                    <a:pt x="2024" y="3041"/>
                    <a:pt x="2061" y="3004"/>
                    <a:pt x="2116" y="2985"/>
                  </a:cubicBezTo>
                  <a:cubicBezTo>
                    <a:pt x="2042" y="2962"/>
                    <a:pt x="1964" y="2944"/>
                    <a:pt x="1908" y="2907"/>
                  </a:cubicBezTo>
                  <a:cubicBezTo>
                    <a:pt x="1733" y="2847"/>
                    <a:pt x="1271" y="2676"/>
                    <a:pt x="809" y="2135"/>
                  </a:cubicBezTo>
                  <a:cubicBezTo>
                    <a:pt x="522" y="1789"/>
                    <a:pt x="328" y="1424"/>
                    <a:pt x="231" y="1096"/>
                  </a:cubicBezTo>
                  <a:cubicBezTo>
                    <a:pt x="134" y="791"/>
                    <a:pt x="116" y="518"/>
                    <a:pt x="134" y="366"/>
                  </a:cubicBezTo>
                  <a:cubicBezTo>
                    <a:pt x="176" y="213"/>
                    <a:pt x="231" y="116"/>
                    <a:pt x="328" y="98"/>
                  </a:cubicBezTo>
                  <a:cubicBezTo>
                    <a:pt x="341" y="94"/>
                    <a:pt x="355" y="92"/>
                    <a:pt x="369" y="92"/>
                  </a:cubicBezTo>
                  <a:cubicBezTo>
                    <a:pt x="439" y="92"/>
                    <a:pt x="523" y="142"/>
                    <a:pt x="638" y="269"/>
                  </a:cubicBezTo>
                  <a:cubicBezTo>
                    <a:pt x="906" y="560"/>
                    <a:pt x="984" y="828"/>
                    <a:pt x="1599" y="1290"/>
                  </a:cubicBezTo>
                  <a:cubicBezTo>
                    <a:pt x="1885" y="1521"/>
                    <a:pt x="2079" y="1636"/>
                    <a:pt x="2213" y="1692"/>
                  </a:cubicBezTo>
                  <a:cubicBezTo>
                    <a:pt x="2232" y="1715"/>
                    <a:pt x="2255" y="1733"/>
                    <a:pt x="2273" y="1733"/>
                  </a:cubicBezTo>
                  <a:cubicBezTo>
                    <a:pt x="2292" y="1715"/>
                    <a:pt x="2310" y="1673"/>
                    <a:pt x="2329" y="1636"/>
                  </a:cubicBezTo>
                  <a:cubicBezTo>
                    <a:pt x="2310" y="1636"/>
                    <a:pt x="2292" y="1618"/>
                    <a:pt x="2273" y="1618"/>
                  </a:cubicBezTo>
                  <a:cubicBezTo>
                    <a:pt x="2139" y="1539"/>
                    <a:pt x="1945" y="1424"/>
                    <a:pt x="1654" y="1211"/>
                  </a:cubicBezTo>
                  <a:cubicBezTo>
                    <a:pt x="1058" y="749"/>
                    <a:pt x="1003" y="500"/>
                    <a:pt x="712" y="190"/>
                  </a:cubicBezTo>
                  <a:cubicBezTo>
                    <a:pt x="596" y="56"/>
                    <a:pt x="481" y="1"/>
                    <a:pt x="365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8"/>
            <p:cNvSpPr/>
            <p:nvPr/>
          </p:nvSpPr>
          <p:spPr>
            <a:xfrm>
              <a:off x="6790722" y="1138889"/>
              <a:ext cx="282538" cy="281855"/>
            </a:xfrm>
            <a:custGeom>
              <a:avLst/>
              <a:gdLst/>
              <a:ahLst/>
              <a:cxnLst/>
              <a:rect l="l" t="t" r="r" b="b"/>
              <a:pathLst>
                <a:path w="2067" h="2062" extrusionOk="0">
                  <a:moveTo>
                    <a:pt x="1103" y="1"/>
                  </a:moveTo>
                  <a:cubicBezTo>
                    <a:pt x="802" y="1"/>
                    <a:pt x="528" y="65"/>
                    <a:pt x="528" y="65"/>
                  </a:cubicBezTo>
                  <a:cubicBezTo>
                    <a:pt x="528" y="65"/>
                    <a:pt x="144" y="139"/>
                    <a:pt x="66" y="448"/>
                  </a:cubicBezTo>
                  <a:cubicBezTo>
                    <a:pt x="1" y="705"/>
                    <a:pt x="257" y="2062"/>
                    <a:pt x="444" y="2062"/>
                  </a:cubicBezTo>
                  <a:cubicBezTo>
                    <a:pt x="482" y="2062"/>
                    <a:pt x="517" y="2005"/>
                    <a:pt x="546" y="1871"/>
                  </a:cubicBezTo>
                  <a:cubicBezTo>
                    <a:pt x="722" y="1081"/>
                    <a:pt x="1683" y="1104"/>
                    <a:pt x="1798" y="892"/>
                  </a:cubicBezTo>
                  <a:cubicBezTo>
                    <a:pt x="1932" y="661"/>
                    <a:pt x="2066" y="351"/>
                    <a:pt x="1664" y="120"/>
                  </a:cubicBezTo>
                  <a:cubicBezTo>
                    <a:pt x="1512" y="28"/>
                    <a:pt x="1302" y="1"/>
                    <a:pt x="1103" y="1"/>
                  </a:cubicBezTo>
                  <a:close/>
                </a:path>
              </a:pathLst>
            </a:custGeom>
            <a:solidFill>
              <a:srgbClr val="AA2C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8"/>
            <p:cNvSpPr/>
            <p:nvPr/>
          </p:nvSpPr>
          <p:spPr>
            <a:xfrm>
              <a:off x="6792089" y="1130825"/>
              <a:ext cx="268596" cy="296481"/>
            </a:xfrm>
            <a:custGeom>
              <a:avLst/>
              <a:gdLst/>
              <a:ahLst/>
              <a:cxnLst/>
              <a:rect l="l" t="t" r="r" b="b"/>
              <a:pathLst>
                <a:path w="1965" h="2169" extrusionOk="0">
                  <a:moveTo>
                    <a:pt x="943" y="101"/>
                  </a:moveTo>
                  <a:cubicBezTo>
                    <a:pt x="1174" y="101"/>
                    <a:pt x="1460" y="124"/>
                    <a:pt x="1636" y="216"/>
                  </a:cubicBezTo>
                  <a:cubicBezTo>
                    <a:pt x="1825" y="332"/>
                    <a:pt x="1867" y="447"/>
                    <a:pt x="1867" y="563"/>
                  </a:cubicBezTo>
                  <a:cubicBezTo>
                    <a:pt x="1867" y="678"/>
                    <a:pt x="1807" y="794"/>
                    <a:pt x="1752" y="909"/>
                  </a:cubicBezTo>
                  <a:cubicBezTo>
                    <a:pt x="1733" y="951"/>
                    <a:pt x="1654" y="988"/>
                    <a:pt x="1557" y="1025"/>
                  </a:cubicBezTo>
                  <a:cubicBezTo>
                    <a:pt x="1442" y="1085"/>
                    <a:pt x="1308" y="1122"/>
                    <a:pt x="1174" y="1182"/>
                  </a:cubicBezTo>
                  <a:cubicBezTo>
                    <a:pt x="883" y="1297"/>
                    <a:pt x="578" y="1510"/>
                    <a:pt x="499" y="1912"/>
                  </a:cubicBezTo>
                  <a:cubicBezTo>
                    <a:pt x="481" y="2009"/>
                    <a:pt x="439" y="2064"/>
                    <a:pt x="439" y="2064"/>
                  </a:cubicBezTo>
                  <a:lnTo>
                    <a:pt x="421" y="2046"/>
                  </a:lnTo>
                  <a:cubicBezTo>
                    <a:pt x="384" y="1990"/>
                    <a:pt x="305" y="1815"/>
                    <a:pt x="250" y="1625"/>
                  </a:cubicBezTo>
                  <a:cubicBezTo>
                    <a:pt x="208" y="1413"/>
                    <a:pt x="153" y="1182"/>
                    <a:pt x="134" y="969"/>
                  </a:cubicBezTo>
                  <a:cubicBezTo>
                    <a:pt x="116" y="854"/>
                    <a:pt x="93" y="757"/>
                    <a:pt x="93" y="678"/>
                  </a:cubicBezTo>
                  <a:cubicBezTo>
                    <a:pt x="93" y="604"/>
                    <a:pt x="93" y="544"/>
                    <a:pt x="116" y="526"/>
                  </a:cubicBezTo>
                  <a:cubicBezTo>
                    <a:pt x="171" y="258"/>
                    <a:pt x="536" y="161"/>
                    <a:pt x="536" y="161"/>
                  </a:cubicBezTo>
                  <a:cubicBezTo>
                    <a:pt x="536" y="161"/>
                    <a:pt x="712" y="124"/>
                    <a:pt x="943" y="101"/>
                  </a:cubicBezTo>
                  <a:close/>
                  <a:moveTo>
                    <a:pt x="1102" y="0"/>
                  </a:moveTo>
                  <a:cubicBezTo>
                    <a:pt x="1047" y="0"/>
                    <a:pt x="993" y="3"/>
                    <a:pt x="943" y="8"/>
                  </a:cubicBezTo>
                  <a:cubicBezTo>
                    <a:pt x="693" y="27"/>
                    <a:pt x="499" y="64"/>
                    <a:pt x="499" y="64"/>
                  </a:cubicBezTo>
                  <a:cubicBezTo>
                    <a:pt x="499" y="64"/>
                    <a:pt x="93" y="161"/>
                    <a:pt x="0" y="489"/>
                  </a:cubicBezTo>
                  <a:lnTo>
                    <a:pt x="0" y="701"/>
                  </a:lnTo>
                  <a:cubicBezTo>
                    <a:pt x="0" y="775"/>
                    <a:pt x="19" y="872"/>
                    <a:pt x="19" y="969"/>
                  </a:cubicBezTo>
                  <a:cubicBezTo>
                    <a:pt x="56" y="1182"/>
                    <a:pt x="93" y="1431"/>
                    <a:pt x="153" y="1644"/>
                  </a:cubicBezTo>
                  <a:cubicBezTo>
                    <a:pt x="208" y="1856"/>
                    <a:pt x="268" y="2027"/>
                    <a:pt x="347" y="2124"/>
                  </a:cubicBezTo>
                  <a:cubicBezTo>
                    <a:pt x="365" y="2143"/>
                    <a:pt x="384" y="2161"/>
                    <a:pt x="421" y="2161"/>
                  </a:cubicBezTo>
                  <a:cubicBezTo>
                    <a:pt x="426" y="2167"/>
                    <a:pt x="434" y="2169"/>
                    <a:pt x="442" y="2169"/>
                  </a:cubicBezTo>
                  <a:cubicBezTo>
                    <a:pt x="462" y="2169"/>
                    <a:pt x="486" y="2156"/>
                    <a:pt x="499" y="2143"/>
                  </a:cubicBezTo>
                  <a:cubicBezTo>
                    <a:pt x="555" y="2106"/>
                    <a:pt x="578" y="2046"/>
                    <a:pt x="596" y="1949"/>
                  </a:cubicBezTo>
                  <a:cubicBezTo>
                    <a:pt x="670" y="1565"/>
                    <a:pt x="943" y="1394"/>
                    <a:pt x="1211" y="1279"/>
                  </a:cubicBezTo>
                  <a:cubicBezTo>
                    <a:pt x="1345" y="1219"/>
                    <a:pt x="1479" y="1182"/>
                    <a:pt x="1594" y="1122"/>
                  </a:cubicBezTo>
                  <a:cubicBezTo>
                    <a:pt x="1710" y="1085"/>
                    <a:pt x="1807" y="1048"/>
                    <a:pt x="1849" y="969"/>
                  </a:cubicBezTo>
                  <a:cubicBezTo>
                    <a:pt x="1904" y="854"/>
                    <a:pt x="1964" y="720"/>
                    <a:pt x="1964" y="563"/>
                  </a:cubicBezTo>
                  <a:cubicBezTo>
                    <a:pt x="1964" y="410"/>
                    <a:pt x="1886" y="258"/>
                    <a:pt x="1691" y="142"/>
                  </a:cubicBezTo>
                  <a:cubicBezTo>
                    <a:pt x="1525" y="37"/>
                    <a:pt x="1302" y="0"/>
                    <a:pt x="1102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8"/>
            <p:cNvSpPr/>
            <p:nvPr/>
          </p:nvSpPr>
          <p:spPr>
            <a:xfrm>
              <a:off x="5915357" y="865098"/>
              <a:ext cx="439732" cy="569451"/>
            </a:xfrm>
            <a:custGeom>
              <a:avLst/>
              <a:gdLst/>
              <a:ahLst/>
              <a:cxnLst/>
              <a:rect l="l" t="t" r="r" b="b"/>
              <a:pathLst>
                <a:path w="3217" h="4166" extrusionOk="0">
                  <a:moveTo>
                    <a:pt x="2719" y="0"/>
                  </a:moveTo>
                  <a:cubicBezTo>
                    <a:pt x="2078" y="0"/>
                    <a:pt x="819" y="24"/>
                    <a:pt x="731" y="81"/>
                  </a:cubicBezTo>
                  <a:cubicBezTo>
                    <a:pt x="616" y="159"/>
                    <a:pt x="1" y="950"/>
                    <a:pt x="250" y="2202"/>
                  </a:cubicBezTo>
                  <a:cubicBezTo>
                    <a:pt x="482" y="3472"/>
                    <a:pt x="907" y="4165"/>
                    <a:pt x="907" y="4165"/>
                  </a:cubicBezTo>
                  <a:lnTo>
                    <a:pt x="1849" y="4050"/>
                  </a:lnTo>
                  <a:cubicBezTo>
                    <a:pt x="1849" y="4050"/>
                    <a:pt x="1655" y="2950"/>
                    <a:pt x="2002" y="1837"/>
                  </a:cubicBezTo>
                  <a:cubicBezTo>
                    <a:pt x="2371" y="737"/>
                    <a:pt x="2926" y="196"/>
                    <a:pt x="3004" y="159"/>
                  </a:cubicBezTo>
                  <a:cubicBezTo>
                    <a:pt x="3044" y="141"/>
                    <a:pt x="3092" y="136"/>
                    <a:pt x="3131" y="136"/>
                  </a:cubicBezTo>
                  <a:cubicBezTo>
                    <a:pt x="3170" y="136"/>
                    <a:pt x="3198" y="141"/>
                    <a:pt x="3198" y="141"/>
                  </a:cubicBezTo>
                  <a:cubicBezTo>
                    <a:pt x="3198" y="141"/>
                    <a:pt x="3217" y="44"/>
                    <a:pt x="3083" y="7"/>
                  </a:cubicBezTo>
                  <a:cubicBezTo>
                    <a:pt x="3056" y="3"/>
                    <a:pt x="2917" y="0"/>
                    <a:pt x="27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8"/>
            <p:cNvSpPr/>
            <p:nvPr/>
          </p:nvSpPr>
          <p:spPr>
            <a:xfrm>
              <a:off x="5926156" y="857717"/>
              <a:ext cx="433991" cy="584350"/>
            </a:xfrm>
            <a:custGeom>
              <a:avLst/>
              <a:gdLst/>
              <a:ahLst/>
              <a:cxnLst/>
              <a:rect l="l" t="t" r="r" b="b"/>
              <a:pathLst>
                <a:path w="3175" h="4275" extrusionOk="0">
                  <a:moveTo>
                    <a:pt x="2597" y="98"/>
                  </a:moveTo>
                  <a:cubicBezTo>
                    <a:pt x="2713" y="116"/>
                    <a:pt x="2810" y="116"/>
                    <a:pt x="2870" y="116"/>
                  </a:cubicBezTo>
                  <a:lnTo>
                    <a:pt x="3004" y="116"/>
                  </a:lnTo>
                  <a:cubicBezTo>
                    <a:pt x="3041" y="135"/>
                    <a:pt x="3041" y="135"/>
                    <a:pt x="3041" y="158"/>
                  </a:cubicBezTo>
                  <a:cubicBezTo>
                    <a:pt x="3016" y="158"/>
                    <a:pt x="2990" y="148"/>
                    <a:pt x="2958" y="148"/>
                  </a:cubicBezTo>
                  <a:cubicBezTo>
                    <a:pt x="2942" y="148"/>
                    <a:pt x="2925" y="150"/>
                    <a:pt x="2907" y="158"/>
                  </a:cubicBezTo>
                  <a:cubicBezTo>
                    <a:pt x="2888" y="176"/>
                    <a:pt x="2870" y="195"/>
                    <a:pt x="2847" y="213"/>
                  </a:cubicBezTo>
                  <a:cubicBezTo>
                    <a:pt x="2810" y="232"/>
                    <a:pt x="2791" y="250"/>
                    <a:pt x="2754" y="292"/>
                  </a:cubicBezTo>
                  <a:cubicBezTo>
                    <a:pt x="2676" y="366"/>
                    <a:pt x="2579" y="481"/>
                    <a:pt x="2482" y="620"/>
                  </a:cubicBezTo>
                  <a:cubicBezTo>
                    <a:pt x="2292" y="906"/>
                    <a:pt x="2061" y="1313"/>
                    <a:pt x="1886" y="1868"/>
                  </a:cubicBezTo>
                  <a:cubicBezTo>
                    <a:pt x="1539" y="2949"/>
                    <a:pt x="1715" y="3970"/>
                    <a:pt x="1715" y="4044"/>
                  </a:cubicBezTo>
                  <a:lnTo>
                    <a:pt x="865" y="4159"/>
                  </a:lnTo>
                  <a:cubicBezTo>
                    <a:pt x="828" y="4122"/>
                    <a:pt x="444" y="3466"/>
                    <a:pt x="213" y="2256"/>
                  </a:cubicBezTo>
                  <a:cubicBezTo>
                    <a:pt x="98" y="1637"/>
                    <a:pt x="190" y="1137"/>
                    <a:pt x="329" y="772"/>
                  </a:cubicBezTo>
                  <a:cubicBezTo>
                    <a:pt x="384" y="597"/>
                    <a:pt x="463" y="463"/>
                    <a:pt x="537" y="347"/>
                  </a:cubicBezTo>
                  <a:cubicBezTo>
                    <a:pt x="597" y="250"/>
                    <a:pt x="675" y="195"/>
                    <a:pt x="675" y="176"/>
                  </a:cubicBezTo>
                  <a:cubicBezTo>
                    <a:pt x="675" y="183"/>
                    <a:pt x="677" y="185"/>
                    <a:pt x="681" y="185"/>
                  </a:cubicBezTo>
                  <a:cubicBezTo>
                    <a:pt x="687" y="185"/>
                    <a:pt x="700" y="176"/>
                    <a:pt x="712" y="176"/>
                  </a:cubicBezTo>
                  <a:cubicBezTo>
                    <a:pt x="731" y="176"/>
                    <a:pt x="749" y="176"/>
                    <a:pt x="791" y="158"/>
                  </a:cubicBezTo>
                  <a:cubicBezTo>
                    <a:pt x="846" y="158"/>
                    <a:pt x="943" y="158"/>
                    <a:pt x="1059" y="135"/>
                  </a:cubicBezTo>
                  <a:cubicBezTo>
                    <a:pt x="1271" y="135"/>
                    <a:pt x="1558" y="116"/>
                    <a:pt x="1830" y="116"/>
                  </a:cubicBezTo>
                  <a:cubicBezTo>
                    <a:pt x="2117" y="116"/>
                    <a:pt x="2385" y="98"/>
                    <a:pt x="2597" y="98"/>
                  </a:cubicBezTo>
                  <a:close/>
                  <a:moveTo>
                    <a:pt x="1830" y="1"/>
                  </a:moveTo>
                  <a:cubicBezTo>
                    <a:pt x="1539" y="19"/>
                    <a:pt x="1271" y="19"/>
                    <a:pt x="1059" y="42"/>
                  </a:cubicBezTo>
                  <a:cubicBezTo>
                    <a:pt x="943" y="42"/>
                    <a:pt x="846" y="61"/>
                    <a:pt x="768" y="61"/>
                  </a:cubicBezTo>
                  <a:cubicBezTo>
                    <a:pt x="731" y="61"/>
                    <a:pt x="712" y="61"/>
                    <a:pt x="694" y="79"/>
                  </a:cubicBezTo>
                  <a:cubicBezTo>
                    <a:pt x="652" y="79"/>
                    <a:pt x="634" y="79"/>
                    <a:pt x="615" y="98"/>
                  </a:cubicBezTo>
                  <a:cubicBezTo>
                    <a:pt x="578" y="116"/>
                    <a:pt x="518" y="195"/>
                    <a:pt x="444" y="292"/>
                  </a:cubicBezTo>
                  <a:cubicBezTo>
                    <a:pt x="366" y="407"/>
                    <a:pt x="287" y="560"/>
                    <a:pt x="232" y="736"/>
                  </a:cubicBezTo>
                  <a:cubicBezTo>
                    <a:pt x="74" y="1101"/>
                    <a:pt x="1" y="1637"/>
                    <a:pt x="116" y="2274"/>
                  </a:cubicBezTo>
                  <a:cubicBezTo>
                    <a:pt x="366" y="3545"/>
                    <a:pt x="791" y="4256"/>
                    <a:pt x="791" y="4256"/>
                  </a:cubicBezTo>
                  <a:lnTo>
                    <a:pt x="809" y="4275"/>
                  </a:lnTo>
                  <a:lnTo>
                    <a:pt x="1830" y="4141"/>
                  </a:lnTo>
                  <a:lnTo>
                    <a:pt x="1830" y="4085"/>
                  </a:lnTo>
                  <a:cubicBezTo>
                    <a:pt x="1830" y="4085"/>
                    <a:pt x="1636" y="3004"/>
                    <a:pt x="1983" y="1909"/>
                  </a:cubicBezTo>
                  <a:cubicBezTo>
                    <a:pt x="2154" y="1350"/>
                    <a:pt x="2385" y="943"/>
                    <a:pt x="2579" y="675"/>
                  </a:cubicBezTo>
                  <a:cubicBezTo>
                    <a:pt x="2676" y="541"/>
                    <a:pt x="2754" y="444"/>
                    <a:pt x="2828" y="366"/>
                  </a:cubicBezTo>
                  <a:lnTo>
                    <a:pt x="2907" y="292"/>
                  </a:lnTo>
                  <a:lnTo>
                    <a:pt x="2944" y="250"/>
                  </a:lnTo>
                  <a:cubicBezTo>
                    <a:pt x="2970" y="244"/>
                    <a:pt x="2996" y="242"/>
                    <a:pt x="3019" y="242"/>
                  </a:cubicBezTo>
                  <a:cubicBezTo>
                    <a:pt x="3066" y="242"/>
                    <a:pt x="3101" y="250"/>
                    <a:pt x="3101" y="250"/>
                  </a:cubicBezTo>
                  <a:lnTo>
                    <a:pt x="3156" y="250"/>
                  </a:lnTo>
                  <a:lnTo>
                    <a:pt x="3156" y="213"/>
                  </a:lnTo>
                  <a:cubicBezTo>
                    <a:pt x="3156" y="213"/>
                    <a:pt x="3175" y="176"/>
                    <a:pt x="3156" y="116"/>
                  </a:cubicBezTo>
                  <a:cubicBezTo>
                    <a:pt x="3138" y="79"/>
                    <a:pt x="3101" y="42"/>
                    <a:pt x="3022" y="19"/>
                  </a:cubicBezTo>
                  <a:lnTo>
                    <a:pt x="2962" y="19"/>
                  </a:lnTo>
                  <a:cubicBezTo>
                    <a:pt x="2944" y="1"/>
                    <a:pt x="2907" y="1"/>
                    <a:pt x="2888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8"/>
            <p:cNvSpPr/>
            <p:nvPr/>
          </p:nvSpPr>
          <p:spPr>
            <a:xfrm>
              <a:off x="5944472" y="1118659"/>
              <a:ext cx="976513" cy="732658"/>
            </a:xfrm>
            <a:custGeom>
              <a:avLst/>
              <a:gdLst/>
              <a:ahLst/>
              <a:cxnLst/>
              <a:rect l="l" t="t" r="r" b="b"/>
              <a:pathLst>
                <a:path w="7144" h="5360" extrusionOk="0">
                  <a:moveTo>
                    <a:pt x="2657" y="0"/>
                  </a:moveTo>
                  <a:cubicBezTo>
                    <a:pt x="2657" y="0"/>
                    <a:pt x="2870" y="1174"/>
                    <a:pt x="2542" y="1654"/>
                  </a:cubicBezTo>
                  <a:cubicBezTo>
                    <a:pt x="2195" y="2135"/>
                    <a:pt x="1521" y="2153"/>
                    <a:pt x="1521" y="2153"/>
                  </a:cubicBezTo>
                  <a:cubicBezTo>
                    <a:pt x="1521" y="2153"/>
                    <a:pt x="1318" y="1886"/>
                    <a:pt x="975" y="1886"/>
                  </a:cubicBezTo>
                  <a:cubicBezTo>
                    <a:pt x="858" y="1886"/>
                    <a:pt x="725" y="1917"/>
                    <a:pt x="578" y="2001"/>
                  </a:cubicBezTo>
                  <a:cubicBezTo>
                    <a:pt x="1" y="2329"/>
                    <a:pt x="135" y="3156"/>
                    <a:pt x="541" y="3387"/>
                  </a:cubicBezTo>
                  <a:cubicBezTo>
                    <a:pt x="661" y="3447"/>
                    <a:pt x="777" y="3469"/>
                    <a:pt x="883" y="3469"/>
                  </a:cubicBezTo>
                  <a:cubicBezTo>
                    <a:pt x="1151" y="3469"/>
                    <a:pt x="1350" y="3332"/>
                    <a:pt x="1350" y="3332"/>
                  </a:cubicBezTo>
                  <a:lnTo>
                    <a:pt x="1350" y="3332"/>
                  </a:lnTo>
                  <a:cubicBezTo>
                    <a:pt x="1350" y="3332"/>
                    <a:pt x="1211" y="3812"/>
                    <a:pt x="1812" y="4427"/>
                  </a:cubicBezTo>
                  <a:cubicBezTo>
                    <a:pt x="2272" y="4886"/>
                    <a:pt x="3065" y="5359"/>
                    <a:pt x="4122" y="5359"/>
                  </a:cubicBezTo>
                  <a:cubicBezTo>
                    <a:pt x="4478" y="5359"/>
                    <a:pt x="4864" y="5305"/>
                    <a:pt x="5277" y="5180"/>
                  </a:cubicBezTo>
                  <a:cubicBezTo>
                    <a:pt x="6931" y="4676"/>
                    <a:pt x="7144" y="3174"/>
                    <a:pt x="6950" y="2213"/>
                  </a:cubicBezTo>
                  <a:cubicBezTo>
                    <a:pt x="6779" y="1252"/>
                    <a:pt x="6719" y="213"/>
                    <a:pt x="6719" y="213"/>
                  </a:cubicBezTo>
                  <a:cubicBezTo>
                    <a:pt x="6719" y="213"/>
                    <a:pt x="6336" y="157"/>
                    <a:pt x="5789" y="157"/>
                  </a:cubicBezTo>
                  <a:cubicBezTo>
                    <a:pt x="5420" y="157"/>
                    <a:pt x="4975" y="182"/>
                    <a:pt x="4524" y="268"/>
                  </a:cubicBezTo>
                  <a:cubicBezTo>
                    <a:pt x="4330" y="302"/>
                    <a:pt x="4147" y="316"/>
                    <a:pt x="3977" y="316"/>
                  </a:cubicBezTo>
                  <a:cubicBezTo>
                    <a:pt x="3169" y="316"/>
                    <a:pt x="2657" y="0"/>
                    <a:pt x="2657" y="0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8"/>
            <p:cNvSpPr/>
            <p:nvPr/>
          </p:nvSpPr>
          <p:spPr>
            <a:xfrm>
              <a:off x="5960328" y="1105400"/>
              <a:ext cx="955053" cy="753435"/>
            </a:xfrm>
            <a:custGeom>
              <a:avLst/>
              <a:gdLst/>
              <a:ahLst/>
              <a:cxnLst/>
              <a:rect l="l" t="t" r="r" b="b"/>
              <a:pathLst>
                <a:path w="6987" h="5512" extrusionOk="0">
                  <a:moveTo>
                    <a:pt x="2597" y="171"/>
                  </a:moveTo>
                  <a:lnTo>
                    <a:pt x="2597" y="171"/>
                  </a:lnTo>
                  <a:cubicBezTo>
                    <a:pt x="2688" y="219"/>
                    <a:pt x="3121" y="458"/>
                    <a:pt x="3814" y="458"/>
                  </a:cubicBezTo>
                  <a:cubicBezTo>
                    <a:pt x="3995" y="458"/>
                    <a:pt x="4193" y="442"/>
                    <a:pt x="4408" y="402"/>
                  </a:cubicBezTo>
                  <a:cubicBezTo>
                    <a:pt x="4854" y="324"/>
                    <a:pt x="5287" y="301"/>
                    <a:pt x="5647" y="301"/>
                  </a:cubicBezTo>
                  <a:cubicBezTo>
                    <a:pt x="6157" y="301"/>
                    <a:pt x="6520" y="347"/>
                    <a:pt x="6566" y="347"/>
                  </a:cubicBezTo>
                  <a:cubicBezTo>
                    <a:pt x="6566" y="402"/>
                    <a:pt x="6603" y="1386"/>
                    <a:pt x="6797" y="2310"/>
                  </a:cubicBezTo>
                  <a:cubicBezTo>
                    <a:pt x="6871" y="2791"/>
                    <a:pt x="6871" y="3387"/>
                    <a:pt x="6640" y="3946"/>
                  </a:cubicBezTo>
                  <a:cubicBezTo>
                    <a:pt x="6409" y="4487"/>
                    <a:pt x="5970" y="4967"/>
                    <a:pt x="5161" y="5217"/>
                  </a:cubicBezTo>
                  <a:cubicBezTo>
                    <a:pt x="4736" y="5352"/>
                    <a:pt x="4340" y="5410"/>
                    <a:pt x="3978" y="5410"/>
                  </a:cubicBezTo>
                  <a:cubicBezTo>
                    <a:pt x="2943" y="5410"/>
                    <a:pt x="2174" y="4942"/>
                    <a:pt x="1733" y="4487"/>
                  </a:cubicBezTo>
                  <a:cubicBezTo>
                    <a:pt x="1442" y="4196"/>
                    <a:pt x="1326" y="3928"/>
                    <a:pt x="1289" y="3734"/>
                  </a:cubicBezTo>
                  <a:cubicBezTo>
                    <a:pt x="1252" y="3544"/>
                    <a:pt x="1289" y="3429"/>
                    <a:pt x="1289" y="3429"/>
                  </a:cubicBezTo>
                  <a:lnTo>
                    <a:pt x="1326" y="3290"/>
                  </a:lnTo>
                  <a:lnTo>
                    <a:pt x="1211" y="3368"/>
                  </a:lnTo>
                  <a:cubicBezTo>
                    <a:pt x="1211" y="3368"/>
                    <a:pt x="1021" y="3508"/>
                    <a:pt x="772" y="3508"/>
                  </a:cubicBezTo>
                  <a:cubicBezTo>
                    <a:pt x="675" y="3508"/>
                    <a:pt x="569" y="3487"/>
                    <a:pt x="462" y="3429"/>
                  </a:cubicBezTo>
                  <a:cubicBezTo>
                    <a:pt x="268" y="3332"/>
                    <a:pt x="134" y="3082"/>
                    <a:pt x="116" y="2828"/>
                  </a:cubicBezTo>
                  <a:cubicBezTo>
                    <a:pt x="116" y="2560"/>
                    <a:pt x="213" y="2292"/>
                    <a:pt x="481" y="2135"/>
                  </a:cubicBezTo>
                  <a:cubicBezTo>
                    <a:pt x="615" y="2059"/>
                    <a:pt x="735" y="2030"/>
                    <a:pt x="841" y="2030"/>
                  </a:cubicBezTo>
                  <a:cubicBezTo>
                    <a:pt x="947" y="2030"/>
                    <a:pt x="1040" y="2059"/>
                    <a:pt x="1118" y="2098"/>
                  </a:cubicBezTo>
                  <a:cubicBezTo>
                    <a:pt x="1271" y="2176"/>
                    <a:pt x="1368" y="2273"/>
                    <a:pt x="1368" y="2273"/>
                  </a:cubicBezTo>
                  <a:lnTo>
                    <a:pt x="1386" y="2292"/>
                  </a:lnTo>
                  <a:lnTo>
                    <a:pt x="1405" y="2292"/>
                  </a:lnTo>
                  <a:cubicBezTo>
                    <a:pt x="1405" y="2292"/>
                    <a:pt x="2098" y="2292"/>
                    <a:pt x="2463" y="1788"/>
                  </a:cubicBezTo>
                  <a:cubicBezTo>
                    <a:pt x="2638" y="1520"/>
                    <a:pt x="2675" y="1095"/>
                    <a:pt x="2657" y="749"/>
                  </a:cubicBezTo>
                  <a:cubicBezTo>
                    <a:pt x="2657" y="444"/>
                    <a:pt x="2620" y="250"/>
                    <a:pt x="2597" y="171"/>
                  </a:cubicBezTo>
                  <a:close/>
                  <a:moveTo>
                    <a:pt x="2463" y="0"/>
                  </a:moveTo>
                  <a:lnTo>
                    <a:pt x="2481" y="116"/>
                  </a:lnTo>
                  <a:cubicBezTo>
                    <a:pt x="2481" y="116"/>
                    <a:pt x="2541" y="402"/>
                    <a:pt x="2560" y="749"/>
                  </a:cubicBezTo>
                  <a:cubicBezTo>
                    <a:pt x="2560" y="1095"/>
                    <a:pt x="2541" y="1502"/>
                    <a:pt x="2366" y="1733"/>
                  </a:cubicBezTo>
                  <a:cubicBezTo>
                    <a:pt x="2061" y="2176"/>
                    <a:pt x="1442" y="2195"/>
                    <a:pt x="1405" y="2195"/>
                  </a:cubicBezTo>
                  <a:cubicBezTo>
                    <a:pt x="1386" y="2176"/>
                    <a:pt x="1326" y="2079"/>
                    <a:pt x="1174" y="2001"/>
                  </a:cubicBezTo>
                  <a:cubicBezTo>
                    <a:pt x="1077" y="1964"/>
                    <a:pt x="966" y="1935"/>
                    <a:pt x="841" y="1935"/>
                  </a:cubicBezTo>
                  <a:cubicBezTo>
                    <a:pt x="716" y="1935"/>
                    <a:pt x="578" y="1964"/>
                    <a:pt x="425" y="2042"/>
                  </a:cubicBezTo>
                  <a:cubicBezTo>
                    <a:pt x="116" y="2213"/>
                    <a:pt x="0" y="2541"/>
                    <a:pt x="19" y="2828"/>
                  </a:cubicBezTo>
                  <a:cubicBezTo>
                    <a:pt x="37" y="3119"/>
                    <a:pt x="171" y="3405"/>
                    <a:pt x="402" y="3521"/>
                  </a:cubicBezTo>
                  <a:cubicBezTo>
                    <a:pt x="543" y="3592"/>
                    <a:pt x="673" y="3616"/>
                    <a:pt x="787" y="3616"/>
                  </a:cubicBezTo>
                  <a:cubicBezTo>
                    <a:pt x="985" y="3616"/>
                    <a:pt x="1130" y="3541"/>
                    <a:pt x="1192" y="3502"/>
                  </a:cubicBezTo>
                  <a:lnTo>
                    <a:pt x="1192" y="3502"/>
                  </a:lnTo>
                  <a:cubicBezTo>
                    <a:pt x="1174" y="3544"/>
                    <a:pt x="1155" y="3600"/>
                    <a:pt x="1192" y="3752"/>
                  </a:cubicBezTo>
                  <a:cubicBezTo>
                    <a:pt x="1234" y="3965"/>
                    <a:pt x="1368" y="4256"/>
                    <a:pt x="1673" y="4561"/>
                  </a:cubicBezTo>
                  <a:cubicBezTo>
                    <a:pt x="2122" y="5038"/>
                    <a:pt x="2933" y="5512"/>
                    <a:pt x="4008" y="5512"/>
                  </a:cubicBezTo>
                  <a:cubicBezTo>
                    <a:pt x="4370" y="5512"/>
                    <a:pt x="4762" y="5458"/>
                    <a:pt x="5180" y="5332"/>
                  </a:cubicBezTo>
                  <a:cubicBezTo>
                    <a:pt x="6025" y="5064"/>
                    <a:pt x="6506" y="4542"/>
                    <a:pt x="6737" y="3983"/>
                  </a:cubicBezTo>
                  <a:cubicBezTo>
                    <a:pt x="6986" y="3405"/>
                    <a:pt x="6986" y="2791"/>
                    <a:pt x="6894" y="2292"/>
                  </a:cubicBezTo>
                  <a:cubicBezTo>
                    <a:pt x="6700" y="1349"/>
                    <a:pt x="6663" y="310"/>
                    <a:pt x="6663" y="310"/>
                  </a:cubicBezTo>
                  <a:lnTo>
                    <a:pt x="6663" y="250"/>
                  </a:lnTo>
                  <a:lnTo>
                    <a:pt x="6603" y="250"/>
                  </a:lnTo>
                  <a:cubicBezTo>
                    <a:pt x="6603" y="250"/>
                    <a:pt x="6241" y="205"/>
                    <a:pt x="5715" y="205"/>
                  </a:cubicBezTo>
                  <a:cubicBezTo>
                    <a:pt x="5334" y="205"/>
                    <a:pt x="4867" y="228"/>
                    <a:pt x="4390" y="310"/>
                  </a:cubicBezTo>
                  <a:cubicBezTo>
                    <a:pt x="4196" y="343"/>
                    <a:pt x="4014" y="357"/>
                    <a:pt x="3845" y="357"/>
                  </a:cubicBezTo>
                  <a:cubicBezTo>
                    <a:pt x="3056" y="357"/>
                    <a:pt x="2560" y="56"/>
                    <a:pt x="2560" y="56"/>
                  </a:cubicBezTo>
                  <a:lnTo>
                    <a:pt x="2463" y="0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8"/>
            <p:cNvSpPr/>
            <p:nvPr/>
          </p:nvSpPr>
          <p:spPr>
            <a:xfrm>
              <a:off x="6015278" y="1428674"/>
              <a:ext cx="110582" cy="110719"/>
            </a:xfrm>
            <a:custGeom>
              <a:avLst/>
              <a:gdLst/>
              <a:ahLst/>
              <a:cxnLst/>
              <a:rect l="l" t="t" r="r" b="b"/>
              <a:pathLst>
                <a:path w="809" h="810" extrusionOk="0">
                  <a:moveTo>
                    <a:pt x="407" y="1"/>
                  </a:moveTo>
                  <a:cubicBezTo>
                    <a:pt x="176" y="1"/>
                    <a:pt x="0" y="195"/>
                    <a:pt x="0" y="407"/>
                  </a:cubicBezTo>
                  <a:cubicBezTo>
                    <a:pt x="0" y="638"/>
                    <a:pt x="176" y="809"/>
                    <a:pt x="407" y="809"/>
                  </a:cubicBezTo>
                  <a:cubicBezTo>
                    <a:pt x="619" y="809"/>
                    <a:pt x="809" y="638"/>
                    <a:pt x="809" y="407"/>
                  </a:cubicBezTo>
                  <a:cubicBezTo>
                    <a:pt x="809" y="195"/>
                    <a:pt x="619" y="1"/>
                    <a:pt x="407" y="1"/>
                  </a:cubicBezTo>
                  <a:close/>
                </a:path>
              </a:pathLst>
            </a:custGeom>
            <a:solidFill>
              <a:srgbClr val="FFCB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8"/>
            <p:cNvSpPr/>
            <p:nvPr/>
          </p:nvSpPr>
          <p:spPr>
            <a:xfrm>
              <a:off x="6007623" y="1423616"/>
              <a:ext cx="123978" cy="123978"/>
            </a:xfrm>
            <a:custGeom>
              <a:avLst/>
              <a:gdLst/>
              <a:ahLst/>
              <a:cxnLst/>
              <a:rect l="l" t="t" r="r" b="b"/>
              <a:pathLst>
                <a:path w="907" h="907" extrusionOk="0">
                  <a:moveTo>
                    <a:pt x="463" y="98"/>
                  </a:moveTo>
                  <a:cubicBezTo>
                    <a:pt x="657" y="98"/>
                    <a:pt x="809" y="250"/>
                    <a:pt x="809" y="444"/>
                  </a:cubicBezTo>
                  <a:cubicBezTo>
                    <a:pt x="809" y="639"/>
                    <a:pt x="657" y="791"/>
                    <a:pt x="463" y="791"/>
                  </a:cubicBezTo>
                  <a:cubicBezTo>
                    <a:pt x="269" y="791"/>
                    <a:pt x="116" y="639"/>
                    <a:pt x="116" y="444"/>
                  </a:cubicBezTo>
                  <a:cubicBezTo>
                    <a:pt x="116" y="250"/>
                    <a:pt x="269" y="98"/>
                    <a:pt x="463" y="98"/>
                  </a:cubicBezTo>
                  <a:close/>
                  <a:moveTo>
                    <a:pt x="463" y="1"/>
                  </a:moveTo>
                  <a:cubicBezTo>
                    <a:pt x="213" y="1"/>
                    <a:pt x="1" y="195"/>
                    <a:pt x="1" y="444"/>
                  </a:cubicBezTo>
                  <a:cubicBezTo>
                    <a:pt x="1" y="694"/>
                    <a:pt x="213" y="906"/>
                    <a:pt x="463" y="906"/>
                  </a:cubicBezTo>
                  <a:cubicBezTo>
                    <a:pt x="712" y="906"/>
                    <a:pt x="906" y="694"/>
                    <a:pt x="906" y="444"/>
                  </a:cubicBezTo>
                  <a:cubicBezTo>
                    <a:pt x="906" y="195"/>
                    <a:pt x="712" y="1"/>
                    <a:pt x="463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8"/>
            <p:cNvSpPr/>
            <p:nvPr/>
          </p:nvSpPr>
          <p:spPr>
            <a:xfrm>
              <a:off x="6420701" y="1352947"/>
              <a:ext cx="47431" cy="91719"/>
            </a:xfrm>
            <a:custGeom>
              <a:avLst/>
              <a:gdLst/>
              <a:ahLst/>
              <a:cxnLst/>
              <a:rect l="l" t="t" r="r" b="b"/>
              <a:pathLst>
                <a:path w="347" h="671" extrusionOk="0">
                  <a:moveTo>
                    <a:pt x="176" y="0"/>
                  </a:moveTo>
                  <a:cubicBezTo>
                    <a:pt x="79" y="0"/>
                    <a:pt x="0" y="153"/>
                    <a:pt x="0" y="324"/>
                  </a:cubicBezTo>
                  <a:cubicBezTo>
                    <a:pt x="0" y="518"/>
                    <a:pt x="79" y="670"/>
                    <a:pt x="176" y="670"/>
                  </a:cubicBezTo>
                  <a:cubicBezTo>
                    <a:pt x="268" y="670"/>
                    <a:pt x="347" y="518"/>
                    <a:pt x="347" y="324"/>
                  </a:cubicBezTo>
                  <a:cubicBezTo>
                    <a:pt x="347" y="153"/>
                    <a:pt x="268" y="0"/>
                    <a:pt x="176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8"/>
            <p:cNvSpPr/>
            <p:nvPr/>
          </p:nvSpPr>
          <p:spPr>
            <a:xfrm>
              <a:off x="6749715" y="1352947"/>
              <a:ext cx="50029" cy="91719"/>
            </a:xfrm>
            <a:custGeom>
              <a:avLst/>
              <a:gdLst/>
              <a:ahLst/>
              <a:cxnLst/>
              <a:rect l="l" t="t" r="r" b="b"/>
              <a:pathLst>
                <a:path w="366" h="671" extrusionOk="0">
                  <a:moveTo>
                    <a:pt x="195" y="0"/>
                  </a:moveTo>
                  <a:cubicBezTo>
                    <a:pt x="98" y="0"/>
                    <a:pt x="1" y="153"/>
                    <a:pt x="1" y="324"/>
                  </a:cubicBezTo>
                  <a:cubicBezTo>
                    <a:pt x="1" y="518"/>
                    <a:pt x="98" y="670"/>
                    <a:pt x="195" y="670"/>
                  </a:cubicBezTo>
                  <a:cubicBezTo>
                    <a:pt x="287" y="670"/>
                    <a:pt x="366" y="518"/>
                    <a:pt x="366" y="324"/>
                  </a:cubicBezTo>
                  <a:cubicBezTo>
                    <a:pt x="366" y="153"/>
                    <a:pt x="287" y="0"/>
                    <a:pt x="195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8"/>
            <p:cNvSpPr/>
            <p:nvPr/>
          </p:nvSpPr>
          <p:spPr>
            <a:xfrm>
              <a:off x="6662643" y="1423616"/>
              <a:ext cx="55633" cy="75180"/>
            </a:xfrm>
            <a:custGeom>
              <a:avLst/>
              <a:gdLst/>
              <a:ahLst/>
              <a:cxnLst/>
              <a:rect l="l" t="t" r="r" b="b"/>
              <a:pathLst>
                <a:path w="407" h="550" extrusionOk="0">
                  <a:moveTo>
                    <a:pt x="97" y="1"/>
                  </a:moveTo>
                  <a:cubicBezTo>
                    <a:pt x="79" y="1"/>
                    <a:pt x="42" y="19"/>
                    <a:pt x="42" y="38"/>
                  </a:cubicBezTo>
                  <a:cubicBezTo>
                    <a:pt x="42" y="79"/>
                    <a:pt x="60" y="98"/>
                    <a:pt x="97" y="98"/>
                  </a:cubicBezTo>
                  <a:cubicBezTo>
                    <a:pt x="97" y="98"/>
                    <a:pt x="139" y="98"/>
                    <a:pt x="194" y="135"/>
                  </a:cubicBezTo>
                  <a:cubicBezTo>
                    <a:pt x="254" y="153"/>
                    <a:pt x="291" y="213"/>
                    <a:pt x="291" y="310"/>
                  </a:cubicBezTo>
                  <a:cubicBezTo>
                    <a:pt x="291" y="347"/>
                    <a:pt x="273" y="384"/>
                    <a:pt x="254" y="407"/>
                  </a:cubicBezTo>
                  <a:cubicBezTo>
                    <a:pt x="231" y="426"/>
                    <a:pt x="213" y="444"/>
                    <a:pt x="176" y="444"/>
                  </a:cubicBezTo>
                  <a:cubicBezTo>
                    <a:pt x="163" y="451"/>
                    <a:pt x="148" y="453"/>
                    <a:pt x="134" y="453"/>
                  </a:cubicBezTo>
                  <a:cubicBezTo>
                    <a:pt x="105" y="453"/>
                    <a:pt x="79" y="444"/>
                    <a:pt x="79" y="444"/>
                  </a:cubicBezTo>
                  <a:cubicBezTo>
                    <a:pt x="42" y="444"/>
                    <a:pt x="23" y="463"/>
                    <a:pt x="23" y="481"/>
                  </a:cubicBezTo>
                  <a:cubicBezTo>
                    <a:pt x="0" y="523"/>
                    <a:pt x="23" y="541"/>
                    <a:pt x="60" y="541"/>
                  </a:cubicBezTo>
                  <a:cubicBezTo>
                    <a:pt x="60" y="541"/>
                    <a:pt x="95" y="550"/>
                    <a:pt x="140" y="550"/>
                  </a:cubicBezTo>
                  <a:cubicBezTo>
                    <a:pt x="163" y="550"/>
                    <a:pt x="188" y="548"/>
                    <a:pt x="213" y="541"/>
                  </a:cubicBezTo>
                  <a:cubicBezTo>
                    <a:pt x="254" y="541"/>
                    <a:pt x="291" y="523"/>
                    <a:pt x="328" y="481"/>
                  </a:cubicBezTo>
                  <a:cubicBezTo>
                    <a:pt x="370" y="444"/>
                    <a:pt x="388" y="384"/>
                    <a:pt x="388" y="310"/>
                  </a:cubicBezTo>
                  <a:cubicBezTo>
                    <a:pt x="407" y="176"/>
                    <a:pt x="328" y="79"/>
                    <a:pt x="254" y="38"/>
                  </a:cubicBezTo>
                  <a:cubicBezTo>
                    <a:pt x="176" y="1"/>
                    <a:pt x="97" y="1"/>
                    <a:pt x="97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8"/>
            <p:cNvSpPr/>
            <p:nvPr/>
          </p:nvSpPr>
          <p:spPr>
            <a:xfrm>
              <a:off x="6458701" y="1497293"/>
              <a:ext cx="282948" cy="180567"/>
            </a:xfrm>
            <a:custGeom>
              <a:avLst/>
              <a:gdLst/>
              <a:ahLst/>
              <a:cxnLst/>
              <a:rect l="l" t="t" r="r" b="b"/>
              <a:pathLst>
                <a:path w="2070" h="1321" extrusionOk="0">
                  <a:moveTo>
                    <a:pt x="206" y="1"/>
                  </a:moveTo>
                  <a:cubicBezTo>
                    <a:pt x="47" y="1"/>
                    <a:pt x="0" y="610"/>
                    <a:pt x="300" y="964"/>
                  </a:cubicBezTo>
                  <a:cubicBezTo>
                    <a:pt x="499" y="1213"/>
                    <a:pt x="795" y="1320"/>
                    <a:pt x="1079" y="1320"/>
                  </a:cubicBezTo>
                  <a:cubicBezTo>
                    <a:pt x="1211" y="1320"/>
                    <a:pt x="1340" y="1297"/>
                    <a:pt x="1455" y="1255"/>
                  </a:cubicBezTo>
                  <a:cubicBezTo>
                    <a:pt x="1820" y="1116"/>
                    <a:pt x="1996" y="885"/>
                    <a:pt x="2033" y="696"/>
                  </a:cubicBezTo>
                  <a:cubicBezTo>
                    <a:pt x="2070" y="501"/>
                    <a:pt x="1977" y="483"/>
                    <a:pt x="1839" y="446"/>
                  </a:cubicBezTo>
                  <a:cubicBezTo>
                    <a:pt x="1705" y="404"/>
                    <a:pt x="1187" y="289"/>
                    <a:pt x="1187" y="289"/>
                  </a:cubicBezTo>
                  <a:cubicBezTo>
                    <a:pt x="744" y="192"/>
                    <a:pt x="379" y="21"/>
                    <a:pt x="221" y="2"/>
                  </a:cubicBezTo>
                  <a:cubicBezTo>
                    <a:pt x="216" y="1"/>
                    <a:pt x="211" y="1"/>
                    <a:pt x="206" y="1"/>
                  </a:cubicBezTo>
                  <a:close/>
                </a:path>
              </a:pathLst>
            </a:custGeom>
            <a:solidFill>
              <a:srgbClr val="C5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8"/>
            <p:cNvSpPr/>
            <p:nvPr/>
          </p:nvSpPr>
          <p:spPr>
            <a:xfrm>
              <a:off x="6463075" y="1489364"/>
              <a:ext cx="284315" cy="195603"/>
            </a:xfrm>
            <a:custGeom>
              <a:avLst/>
              <a:gdLst/>
              <a:ahLst/>
              <a:cxnLst/>
              <a:rect l="l" t="t" r="r" b="b"/>
              <a:pathLst>
                <a:path w="2080" h="1431" extrusionOk="0">
                  <a:moveTo>
                    <a:pt x="171" y="97"/>
                  </a:moveTo>
                  <a:cubicBezTo>
                    <a:pt x="250" y="116"/>
                    <a:pt x="384" y="176"/>
                    <a:pt x="559" y="231"/>
                  </a:cubicBezTo>
                  <a:cubicBezTo>
                    <a:pt x="712" y="291"/>
                    <a:pt x="924" y="347"/>
                    <a:pt x="1137" y="407"/>
                  </a:cubicBezTo>
                  <a:cubicBezTo>
                    <a:pt x="1137" y="407"/>
                    <a:pt x="1271" y="425"/>
                    <a:pt x="1405" y="462"/>
                  </a:cubicBezTo>
                  <a:cubicBezTo>
                    <a:pt x="1557" y="504"/>
                    <a:pt x="1733" y="541"/>
                    <a:pt x="1788" y="559"/>
                  </a:cubicBezTo>
                  <a:cubicBezTo>
                    <a:pt x="1848" y="578"/>
                    <a:pt x="1904" y="596"/>
                    <a:pt x="1922" y="620"/>
                  </a:cubicBezTo>
                  <a:cubicBezTo>
                    <a:pt x="1964" y="638"/>
                    <a:pt x="1964" y="657"/>
                    <a:pt x="1945" y="754"/>
                  </a:cubicBezTo>
                  <a:cubicBezTo>
                    <a:pt x="1922" y="906"/>
                    <a:pt x="1751" y="1137"/>
                    <a:pt x="1405" y="1271"/>
                  </a:cubicBezTo>
                  <a:cubicBezTo>
                    <a:pt x="1299" y="1306"/>
                    <a:pt x="1182" y="1326"/>
                    <a:pt x="1063" y="1326"/>
                  </a:cubicBezTo>
                  <a:cubicBezTo>
                    <a:pt x="792" y="1326"/>
                    <a:pt x="507" y="1225"/>
                    <a:pt x="305" y="985"/>
                  </a:cubicBezTo>
                  <a:cubicBezTo>
                    <a:pt x="152" y="827"/>
                    <a:pt x="97" y="578"/>
                    <a:pt x="97" y="389"/>
                  </a:cubicBezTo>
                  <a:cubicBezTo>
                    <a:pt x="97" y="291"/>
                    <a:pt x="116" y="213"/>
                    <a:pt x="134" y="158"/>
                  </a:cubicBezTo>
                  <a:cubicBezTo>
                    <a:pt x="134" y="134"/>
                    <a:pt x="152" y="116"/>
                    <a:pt x="171" y="116"/>
                  </a:cubicBezTo>
                  <a:lnTo>
                    <a:pt x="171" y="97"/>
                  </a:lnTo>
                  <a:close/>
                  <a:moveTo>
                    <a:pt x="189" y="0"/>
                  </a:moveTo>
                  <a:cubicBezTo>
                    <a:pt x="152" y="0"/>
                    <a:pt x="116" y="0"/>
                    <a:pt x="97" y="42"/>
                  </a:cubicBezTo>
                  <a:cubicBezTo>
                    <a:pt x="74" y="60"/>
                    <a:pt x="55" y="79"/>
                    <a:pt x="37" y="116"/>
                  </a:cubicBezTo>
                  <a:cubicBezTo>
                    <a:pt x="0" y="194"/>
                    <a:pt x="0" y="291"/>
                    <a:pt x="0" y="389"/>
                  </a:cubicBezTo>
                  <a:cubicBezTo>
                    <a:pt x="0" y="596"/>
                    <a:pt x="55" y="869"/>
                    <a:pt x="213" y="1059"/>
                  </a:cubicBezTo>
                  <a:cubicBezTo>
                    <a:pt x="438" y="1316"/>
                    <a:pt x="760" y="1430"/>
                    <a:pt x="1064" y="1430"/>
                  </a:cubicBezTo>
                  <a:cubicBezTo>
                    <a:pt x="1197" y="1430"/>
                    <a:pt x="1325" y="1409"/>
                    <a:pt x="1442" y="1368"/>
                  </a:cubicBezTo>
                  <a:cubicBezTo>
                    <a:pt x="1830" y="1216"/>
                    <a:pt x="2019" y="985"/>
                    <a:pt x="2061" y="772"/>
                  </a:cubicBezTo>
                  <a:cubicBezTo>
                    <a:pt x="2079" y="657"/>
                    <a:pt x="2061" y="578"/>
                    <a:pt x="2001" y="541"/>
                  </a:cubicBezTo>
                  <a:cubicBezTo>
                    <a:pt x="1945" y="481"/>
                    <a:pt x="1885" y="481"/>
                    <a:pt x="1830" y="444"/>
                  </a:cubicBezTo>
                  <a:cubicBezTo>
                    <a:pt x="1751" y="425"/>
                    <a:pt x="1576" y="389"/>
                    <a:pt x="1442" y="365"/>
                  </a:cubicBezTo>
                  <a:cubicBezTo>
                    <a:pt x="1289" y="328"/>
                    <a:pt x="1155" y="291"/>
                    <a:pt x="1155" y="291"/>
                  </a:cubicBezTo>
                  <a:cubicBezTo>
                    <a:pt x="943" y="250"/>
                    <a:pt x="749" y="176"/>
                    <a:pt x="578" y="116"/>
                  </a:cubicBezTo>
                  <a:cubicBezTo>
                    <a:pt x="420" y="79"/>
                    <a:pt x="286" y="19"/>
                    <a:pt x="189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8"/>
            <p:cNvSpPr/>
            <p:nvPr/>
          </p:nvSpPr>
          <p:spPr>
            <a:xfrm>
              <a:off x="6492054" y="1500026"/>
              <a:ext cx="242078" cy="100057"/>
            </a:xfrm>
            <a:custGeom>
              <a:avLst/>
              <a:gdLst/>
              <a:ahLst/>
              <a:cxnLst/>
              <a:rect l="l" t="t" r="r" b="b"/>
              <a:pathLst>
                <a:path w="1771" h="732" extrusionOk="0">
                  <a:moveTo>
                    <a:pt x="56" y="1"/>
                  </a:moveTo>
                  <a:lnTo>
                    <a:pt x="56" y="1"/>
                  </a:lnTo>
                  <a:cubicBezTo>
                    <a:pt x="19" y="80"/>
                    <a:pt x="1" y="213"/>
                    <a:pt x="74" y="269"/>
                  </a:cubicBezTo>
                  <a:cubicBezTo>
                    <a:pt x="205" y="382"/>
                    <a:pt x="1382" y="732"/>
                    <a:pt x="1581" y="732"/>
                  </a:cubicBezTo>
                  <a:cubicBezTo>
                    <a:pt x="1587" y="732"/>
                    <a:pt x="1591" y="731"/>
                    <a:pt x="1595" y="731"/>
                  </a:cubicBezTo>
                  <a:cubicBezTo>
                    <a:pt x="1673" y="731"/>
                    <a:pt x="1733" y="615"/>
                    <a:pt x="1770" y="518"/>
                  </a:cubicBezTo>
                  <a:cubicBezTo>
                    <a:pt x="1733" y="463"/>
                    <a:pt x="1673" y="445"/>
                    <a:pt x="1595" y="426"/>
                  </a:cubicBezTo>
                  <a:cubicBezTo>
                    <a:pt x="1461" y="384"/>
                    <a:pt x="943" y="269"/>
                    <a:pt x="943" y="269"/>
                  </a:cubicBezTo>
                  <a:cubicBezTo>
                    <a:pt x="555" y="172"/>
                    <a:pt x="232" y="56"/>
                    <a:pt x="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8"/>
            <p:cNvSpPr/>
            <p:nvPr/>
          </p:nvSpPr>
          <p:spPr>
            <a:xfrm>
              <a:off x="6488910" y="1489364"/>
              <a:ext cx="252740" cy="118920"/>
            </a:xfrm>
            <a:custGeom>
              <a:avLst/>
              <a:gdLst/>
              <a:ahLst/>
              <a:cxnLst/>
              <a:rect l="l" t="t" r="r" b="b"/>
              <a:pathLst>
                <a:path w="1849" h="870" extrusionOk="0">
                  <a:moveTo>
                    <a:pt x="116" y="134"/>
                  </a:moveTo>
                  <a:cubicBezTo>
                    <a:pt x="310" y="194"/>
                    <a:pt x="601" y="310"/>
                    <a:pt x="948" y="407"/>
                  </a:cubicBezTo>
                  <a:cubicBezTo>
                    <a:pt x="948" y="407"/>
                    <a:pt x="1082" y="425"/>
                    <a:pt x="1216" y="462"/>
                  </a:cubicBezTo>
                  <a:cubicBezTo>
                    <a:pt x="1368" y="504"/>
                    <a:pt x="1544" y="541"/>
                    <a:pt x="1599" y="559"/>
                  </a:cubicBezTo>
                  <a:cubicBezTo>
                    <a:pt x="1659" y="578"/>
                    <a:pt x="1696" y="596"/>
                    <a:pt x="1733" y="620"/>
                  </a:cubicBezTo>
                  <a:cubicBezTo>
                    <a:pt x="1715" y="638"/>
                    <a:pt x="1696" y="675"/>
                    <a:pt x="1678" y="712"/>
                  </a:cubicBezTo>
                  <a:cubicBezTo>
                    <a:pt x="1659" y="735"/>
                    <a:pt x="1641" y="754"/>
                    <a:pt x="1618" y="772"/>
                  </a:cubicBezTo>
                  <a:cubicBezTo>
                    <a:pt x="1599" y="772"/>
                    <a:pt x="1562" y="772"/>
                    <a:pt x="1525" y="754"/>
                  </a:cubicBezTo>
                  <a:cubicBezTo>
                    <a:pt x="1465" y="754"/>
                    <a:pt x="1410" y="735"/>
                    <a:pt x="1350" y="712"/>
                  </a:cubicBezTo>
                  <a:cubicBezTo>
                    <a:pt x="1216" y="693"/>
                    <a:pt x="1040" y="638"/>
                    <a:pt x="869" y="578"/>
                  </a:cubicBezTo>
                  <a:cubicBezTo>
                    <a:pt x="694" y="541"/>
                    <a:pt x="523" y="481"/>
                    <a:pt x="389" y="425"/>
                  </a:cubicBezTo>
                  <a:cubicBezTo>
                    <a:pt x="329" y="407"/>
                    <a:pt x="273" y="389"/>
                    <a:pt x="213" y="365"/>
                  </a:cubicBezTo>
                  <a:cubicBezTo>
                    <a:pt x="176" y="347"/>
                    <a:pt x="139" y="328"/>
                    <a:pt x="139" y="310"/>
                  </a:cubicBezTo>
                  <a:cubicBezTo>
                    <a:pt x="116" y="291"/>
                    <a:pt x="97" y="250"/>
                    <a:pt x="97" y="213"/>
                  </a:cubicBezTo>
                  <a:cubicBezTo>
                    <a:pt x="97" y="194"/>
                    <a:pt x="116" y="176"/>
                    <a:pt x="116" y="134"/>
                  </a:cubicBezTo>
                  <a:close/>
                  <a:moveTo>
                    <a:pt x="42" y="0"/>
                  </a:moveTo>
                  <a:lnTo>
                    <a:pt x="24" y="60"/>
                  </a:lnTo>
                  <a:cubicBezTo>
                    <a:pt x="0" y="97"/>
                    <a:pt x="0" y="158"/>
                    <a:pt x="0" y="213"/>
                  </a:cubicBezTo>
                  <a:cubicBezTo>
                    <a:pt x="0" y="273"/>
                    <a:pt x="24" y="347"/>
                    <a:pt x="61" y="389"/>
                  </a:cubicBezTo>
                  <a:cubicBezTo>
                    <a:pt x="97" y="425"/>
                    <a:pt x="139" y="425"/>
                    <a:pt x="176" y="462"/>
                  </a:cubicBezTo>
                  <a:cubicBezTo>
                    <a:pt x="213" y="481"/>
                    <a:pt x="292" y="504"/>
                    <a:pt x="347" y="523"/>
                  </a:cubicBezTo>
                  <a:cubicBezTo>
                    <a:pt x="486" y="578"/>
                    <a:pt x="657" y="638"/>
                    <a:pt x="832" y="693"/>
                  </a:cubicBezTo>
                  <a:cubicBezTo>
                    <a:pt x="1003" y="735"/>
                    <a:pt x="1179" y="791"/>
                    <a:pt x="1313" y="809"/>
                  </a:cubicBezTo>
                  <a:cubicBezTo>
                    <a:pt x="1387" y="827"/>
                    <a:pt x="1447" y="851"/>
                    <a:pt x="1502" y="851"/>
                  </a:cubicBezTo>
                  <a:cubicBezTo>
                    <a:pt x="1562" y="869"/>
                    <a:pt x="1599" y="869"/>
                    <a:pt x="1618" y="869"/>
                  </a:cubicBezTo>
                  <a:cubicBezTo>
                    <a:pt x="1696" y="851"/>
                    <a:pt x="1733" y="809"/>
                    <a:pt x="1775" y="772"/>
                  </a:cubicBezTo>
                  <a:cubicBezTo>
                    <a:pt x="1812" y="712"/>
                    <a:pt x="1830" y="657"/>
                    <a:pt x="1849" y="620"/>
                  </a:cubicBezTo>
                  <a:lnTo>
                    <a:pt x="1849" y="578"/>
                  </a:lnTo>
                  <a:lnTo>
                    <a:pt x="1830" y="559"/>
                  </a:lnTo>
                  <a:cubicBezTo>
                    <a:pt x="1793" y="504"/>
                    <a:pt x="1715" y="481"/>
                    <a:pt x="1641" y="444"/>
                  </a:cubicBezTo>
                  <a:cubicBezTo>
                    <a:pt x="1562" y="425"/>
                    <a:pt x="1387" y="389"/>
                    <a:pt x="1253" y="365"/>
                  </a:cubicBezTo>
                  <a:cubicBezTo>
                    <a:pt x="1100" y="328"/>
                    <a:pt x="966" y="291"/>
                    <a:pt x="966" y="291"/>
                  </a:cubicBezTo>
                  <a:cubicBezTo>
                    <a:pt x="601" y="213"/>
                    <a:pt x="273" y="79"/>
                    <a:pt x="79" y="19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8"/>
            <p:cNvSpPr/>
            <p:nvPr/>
          </p:nvSpPr>
          <p:spPr>
            <a:xfrm>
              <a:off x="6486313" y="1592293"/>
              <a:ext cx="197927" cy="85568"/>
            </a:xfrm>
            <a:custGeom>
              <a:avLst/>
              <a:gdLst/>
              <a:ahLst/>
              <a:cxnLst/>
              <a:rect l="l" t="t" r="r" b="b"/>
              <a:pathLst>
                <a:path w="1448" h="626" extrusionOk="0">
                  <a:moveTo>
                    <a:pt x="505" y="1"/>
                  </a:moveTo>
                  <a:cubicBezTo>
                    <a:pt x="274" y="1"/>
                    <a:pt x="98" y="98"/>
                    <a:pt x="1" y="135"/>
                  </a:cubicBezTo>
                  <a:cubicBezTo>
                    <a:pt x="19" y="190"/>
                    <a:pt x="61" y="232"/>
                    <a:pt x="98" y="269"/>
                  </a:cubicBezTo>
                  <a:cubicBezTo>
                    <a:pt x="297" y="518"/>
                    <a:pt x="593" y="625"/>
                    <a:pt x="877" y="625"/>
                  </a:cubicBezTo>
                  <a:cubicBezTo>
                    <a:pt x="1009" y="625"/>
                    <a:pt x="1138" y="602"/>
                    <a:pt x="1253" y="560"/>
                  </a:cubicBezTo>
                  <a:cubicBezTo>
                    <a:pt x="1332" y="537"/>
                    <a:pt x="1387" y="500"/>
                    <a:pt x="1447" y="481"/>
                  </a:cubicBezTo>
                  <a:cubicBezTo>
                    <a:pt x="1369" y="366"/>
                    <a:pt x="1216" y="232"/>
                    <a:pt x="907" y="98"/>
                  </a:cubicBezTo>
                  <a:cubicBezTo>
                    <a:pt x="773" y="19"/>
                    <a:pt x="620" y="1"/>
                    <a:pt x="505" y="1"/>
                  </a:cubicBezTo>
                  <a:close/>
                </a:path>
              </a:pathLst>
            </a:custGeom>
            <a:solidFill>
              <a:srgbClr val="FF79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8"/>
            <p:cNvSpPr/>
            <p:nvPr/>
          </p:nvSpPr>
          <p:spPr>
            <a:xfrm>
              <a:off x="6476334" y="1584091"/>
              <a:ext cx="218021" cy="100877"/>
            </a:xfrm>
            <a:custGeom>
              <a:avLst/>
              <a:gdLst/>
              <a:ahLst/>
              <a:cxnLst/>
              <a:rect l="l" t="t" r="r" b="b"/>
              <a:pathLst>
                <a:path w="1595" h="738" extrusionOk="0">
                  <a:moveTo>
                    <a:pt x="578" y="116"/>
                  </a:moveTo>
                  <a:cubicBezTo>
                    <a:pt x="693" y="116"/>
                    <a:pt x="827" y="134"/>
                    <a:pt x="961" y="195"/>
                  </a:cubicBezTo>
                  <a:cubicBezTo>
                    <a:pt x="1211" y="310"/>
                    <a:pt x="1345" y="426"/>
                    <a:pt x="1423" y="523"/>
                  </a:cubicBezTo>
                  <a:cubicBezTo>
                    <a:pt x="1386" y="541"/>
                    <a:pt x="1345" y="560"/>
                    <a:pt x="1308" y="578"/>
                  </a:cubicBezTo>
                  <a:cubicBezTo>
                    <a:pt x="1202" y="613"/>
                    <a:pt x="1084" y="633"/>
                    <a:pt x="963" y="633"/>
                  </a:cubicBezTo>
                  <a:cubicBezTo>
                    <a:pt x="687" y="633"/>
                    <a:pt x="397" y="532"/>
                    <a:pt x="208" y="292"/>
                  </a:cubicBezTo>
                  <a:cubicBezTo>
                    <a:pt x="189" y="273"/>
                    <a:pt x="171" y="250"/>
                    <a:pt x="153" y="232"/>
                  </a:cubicBezTo>
                  <a:cubicBezTo>
                    <a:pt x="250" y="176"/>
                    <a:pt x="384" y="116"/>
                    <a:pt x="578" y="116"/>
                  </a:cubicBezTo>
                  <a:close/>
                  <a:moveTo>
                    <a:pt x="578" y="0"/>
                  </a:moveTo>
                  <a:cubicBezTo>
                    <a:pt x="323" y="0"/>
                    <a:pt x="153" y="98"/>
                    <a:pt x="55" y="158"/>
                  </a:cubicBezTo>
                  <a:lnTo>
                    <a:pt x="0" y="195"/>
                  </a:lnTo>
                  <a:lnTo>
                    <a:pt x="37" y="232"/>
                  </a:lnTo>
                  <a:cubicBezTo>
                    <a:pt x="55" y="273"/>
                    <a:pt x="92" y="329"/>
                    <a:pt x="116" y="366"/>
                  </a:cubicBezTo>
                  <a:cubicBezTo>
                    <a:pt x="341" y="623"/>
                    <a:pt x="663" y="737"/>
                    <a:pt x="967" y="737"/>
                  </a:cubicBezTo>
                  <a:cubicBezTo>
                    <a:pt x="1100" y="737"/>
                    <a:pt x="1228" y="716"/>
                    <a:pt x="1345" y="675"/>
                  </a:cubicBezTo>
                  <a:cubicBezTo>
                    <a:pt x="1423" y="638"/>
                    <a:pt x="1479" y="620"/>
                    <a:pt x="1539" y="578"/>
                  </a:cubicBezTo>
                  <a:lnTo>
                    <a:pt x="1594" y="541"/>
                  </a:lnTo>
                  <a:lnTo>
                    <a:pt x="1557" y="504"/>
                  </a:lnTo>
                  <a:cubicBezTo>
                    <a:pt x="1479" y="389"/>
                    <a:pt x="1308" y="232"/>
                    <a:pt x="998" y="98"/>
                  </a:cubicBezTo>
                  <a:cubicBezTo>
                    <a:pt x="846" y="42"/>
                    <a:pt x="712" y="0"/>
                    <a:pt x="578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8"/>
            <p:cNvSpPr/>
            <p:nvPr/>
          </p:nvSpPr>
          <p:spPr>
            <a:xfrm>
              <a:off x="6354953" y="1239084"/>
              <a:ext cx="155553" cy="69575"/>
            </a:xfrm>
            <a:custGeom>
              <a:avLst/>
              <a:gdLst/>
              <a:ahLst/>
              <a:cxnLst/>
              <a:rect l="l" t="t" r="r" b="b"/>
              <a:pathLst>
                <a:path w="1138" h="509" extrusionOk="0">
                  <a:moveTo>
                    <a:pt x="466" y="0"/>
                  </a:moveTo>
                  <a:cubicBezTo>
                    <a:pt x="445" y="0"/>
                    <a:pt x="424" y="1"/>
                    <a:pt x="403" y="2"/>
                  </a:cubicBezTo>
                  <a:cubicBezTo>
                    <a:pt x="38" y="25"/>
                    <a:pt x="19" y="99"/>
                    <a:pt x="1" y="159"/>
                  </a:cubicBezTo>
                  <a:cubicBezTo>
                    <a:pt x="1" y="214"/>
                    <a:pt x="19" y="348"/>
                    <a:pt x="56" y="427"/>
                  </a:cubicBezTo>
                  <a:cubicBezTo>
                    <a:pt x="73" y="458"/>
                    <a:pt x="91" y="467"/>
                    <a:pt x="108" y="467"/>
                  </a:cubicBezTo>
                  <a:cubicBezTo>
                    <a:pt x="133" y="467"/>
                    <a:pt x="153" y="445"/>
                    <a:pt x="153" y="445"/>
                  </a:cubicBezTo>
                  <a:cubicBezTo>
                    <a:pt x="270" y="365"/>
                    <a:pt x="412" y="333"/>
                    <a:pt x="537" y="333"/>
                  </a:cubicBezTo>
                  <a:cubicBezTo>
                    <a:pt x="620" y="333"/>
                    <a:pt x="696" y="347"/>
                    <a:pt x="749" y="371"/>
                  </a:cubicBezTo>
                  <a:cubicBezTo>
                    <a:pt x="853" y="438"/>
                    <a:pt x="942" y="508"/>
                    <a:pt x="989" y="508"/>
                  </a:cubicBezTo>
                  <a:cubicBezTo>
                    <a:pt x="995" y="508"/>
                    <a:pt x="999" y="507"/>
                    <a:pt x="1004" y="505"/>
                  </a:cubicBezTo>
                  <a:cubicBezTo>
                    <a:pt x="1059" y="464"/>
                    <a:pt x="1138" y="274"/>
                    <a:pt x="1096" y="214"/>
                  </a:cubicBezTo>
                  <a:cubicBezTo>
                    <a:pt x="1079" y="144"/>
                    <a:pt x="822" y="0"/>
                    <a:pt x="466" y="0"/>
                  </a:cubicBezTo>
                  <a:close/>
                </a:path>
              </a:pathLst>
            </a:custGeom>
            <a:solidFill>
              <a:srgbClr val="FF9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8"/>
            <p:cNvSpPr/>
            <p:nvPr/>
          </p:nvSpPr>
          <p:spPr>
            <a:xfrm>
              <a:off x="6346752" y="1231019"/>
              <a:ext cx="166352" cy="84201"/>
            </a:xfrm>
            <a:custGeom>
              <a:avLst/>
              <a:gdLst/>
              <a:ahLst/>
              <a:cxnLst/>
              <a:rect l="l" t="t" r="r" b="b"/>
              <a:pathLst>
                <a:path w="1217" h="616" extrusionOk="0">
                  <a:moveTo>
                    <a:pt x="578" y="116"/>
                  </a:moveTo>
                  <a:cubicBezTo>
                    <a:pt x="712" y="116"/>
                    <a:pt x="831" y="146"/>
                    <a:pt x="925" y="176"/>
                  </a:cubicBezTo>
                  <a:cubicBezTo>
                    <a:pt x="985" y="199"/>
                    <a:pt x="1022" y="236"/>
                    <a:pt x="1064" y="255"/>
                  </a:cubicBezTo>
                  <a:cubicBezTo>
                    <a:pt x="1101" y="273"/>
                    <a:pt x="1119" y="292"/>
                    <a:pt x="1119" y="292"/>
                  </a:cubicBezTo>
                  <a:lnTo>
                    <a:pt x="1119" y="333"/>
                  </a:lnTo>
                  <a:cubicBezTo>
                    <a:pt x="1119" y="352"/>
                    <a:pt x="1101" y="389"/>
                    <a:pt x="1101" y="407"/>
                  </a:cubicBezTo>
                  <a:cubicBezTo>
                    <a:pt x="1082" y="449"/>
                    <a:pt x="1082" y="467"/>
                    <a:pt x="1064" y="486"/>
                  </a:cubicBezTo>
                  <a:cubicBezTo>
                    <a:pt x="1040" y="504"/>
                    <a:pt x="1040" y="523"/>
                    <a:pt x="1040" y="523"/>
                  </a:cubicBezTo>
                  <a:lnTo>
                    <a:pt x="1040" y="504"/>
                  </a:lnTo>
                  <a:cubicBezTo>
                    <a:pt x="1022" y="504"/>
                    <a:pt x="1022" y="504"/>
                    <a:pt x="985" y="486"/>
                  </a:cubicBezTo>
                  <a:cubicBezTo>
                    <a:pt x="948" y="467"/>
                    <a:pt x="888" y="430"/>
                    <a:pt x="833" y="389"/>
                  </a:cubicBezTo>
                  <a:cubicBezTo>
                    <a:pt x="754" y="352"/>
                    <a:pt x="638" y="333"/>
                    <a:pt x="523" y="333"/>
                  </a:cubicBezTo>
                  <a:cubicBezTo>
                    <a:pt x="407" y="352"/>
                    <a:pt x="292" y="389"/>
                    <a:pt x="176" y="467"/>
                  </a:cubicBezTo>
                  <a:lnTo>
                    <a:pt x="158" y="467"/>
                  </a:lnTo>
                  <a:cubicBezTo>
                    <a:pt x="158" y="430"/>
                    <a:pt x="139" y="389"/>
                    <a:pt x="116" y="333"/>
                  </a:cubicBezTo>
                  <a:lnTo>
                    <a:pt x="116" y="236"/>
                  </a:lnTo>
                  <a:cubicBezTo>
                    <a:pt x="116" y="199"/>
                    <a:pt x="116" y="199"/>
                    <a:pt x="158" y="176"/>
                  </a:cubicBezTo>
                  <a:cubicBezTo>
                    <a:pt x="195" y="139"/>
                    <a:pt x="292" y="121"/>
                    <a:pt x="486" y="121"/>
                  </a:cubicBezTo>
                  <a:cubicBezTo>
                    <a:pt x="517" y="117"/>
                    <a:pt x="548" y="116"/>
                    <a:pt x="578" y="116"/>
                  </a:cubicBezTo>
                  <a:close/>
                  <a:moveTo>
                    <a:pt x="570" y="0"/>
                  </a:moveTo>
                  <a:cubicBezTo>
                    <a:pt x="536" y="0"/>
                    <a:pt x="500" y="2"/>
                    <a:pt x="463" y="5"/>
                  </a:cubicBezTo>
                  <a:cubicBezTo>
                    <a:pt x="273" y="24"/>
                    <a:pt x="176" y="42"/>
                    <a:pt x="116" y="84"/>
                  </a:cubicBezTo>
                  <a:cubicBezTo>
                    <a:pt x="42" y="121"/>
                    <a:pt x="24" y="176"/>
                    <a:pt x="24" y="218"/>
                  </a:cubicBezTo>
                  <a:cubicBezTo>
                    <a:pt x="1" y="255"/>
                    <a:pt x="24" y="315"/>
                    <a:pt x="24" y="352"/>
                  </a:cubicBezTo>
                  <a:cubicBezTo>
                    <a:pt x="42" y="407"/>
                    <a:pt x="42" y="467"/>
                    <a:pt x="79" y="504"/>
                  </a:cubicBezTo>
                  <a:cubicBezTo>
                    <a:pt x="79" y="546"/>
                    <a:pt x="98" y="564"/>
                    <a:pt x="116" y="564"/>
                  </a:cubicBezTo>
                  <a:cubicBezTo>
                    <a:pt x="158" y="583"/>
                    <a:pt x="176" y="583"/>
                    <a:pt x="195" y="583"/>
                  </a:cubicBezTo>
                  <a:cubicBezTo>
                    <a:pt x="232" y="564"/>
                    <a:pt x="255" y="546"/>
                    <a:pt x="255" y="546"/>
                  </a:cubicBezTo>
                  <a:lnTo>
                    <a:pt x="232" y="546"/>
                  </a:lnTo>
                  <a:cubicBezTo>
                    <a:pt x="329" y="486"/>
                    <a:pt x="444" y="449"/>
                    <a:pt x="541" y="449"/>
                  </a:cubicBezTo>
                  <a:cubicBezTo>
                    <a:pt x="570" y="443"/>
                    <a:pt x="598" y="441"/>
                    <a:pt x="625" y="441"/>
                  </a:cubicBezTo>
                  <a:cubicBezTo>
                    <a:pt x="690" y="441"/>
                    <a:pt x="746" y="454"/>
                    <a:pt x="772" y="467"/>
                  </a:cubicBezTo>
                  <a:cubicBezTo>
                    <a:pt x="833" y="504"/>
                    <a:pt x="888" y="546"/>
                    <a:pt x="948" y="583"/>
                  </a:cubicBezTo>
                  <a:cubicBezTo>
                    <a:pt x="967" y="583"/>
                    <a:pt x="985" y="601"/>
                    <a:pt x="1003" y="601"/>
                  </a:cubicBezTo>
                  <a:cubicBezTo>
                    <a:pt x="1022" y="611"/>
                    <a:pt x="1037" y="615"/>
                    <a:pt x="1052" y="615"/>
                  </a:cubicBezTo>
                  <a:cubicBezTo>
                    <a:pt x="1067" y="615"/>
                    <a:pt x="1082" y="611"/>
                    <a:pt x="1101" y="601"/>
                  </a:cubicBezTo>
                  <a:cubicBezTo>
                    <a:pt x="1119" y="583"/>
                    <a:pt x="1137" y="564"/>
                    <a:pt x="1156" y="546"/>
                  </a:cubicBezTo>
                  <a:cubicBezTo>
                    <a:pt x="1179" y="504"/>
                    <a:pt x="1179" y="486"/>
                    <a:pt x="1198" y="449"/>
                  </a:cubicBezTo>
                  <a:cubicBezTo>
                    <a:pt x="1198" y="407"/>
                    <a:pt x="1216" y="370"/>
                    <a:pt x="1216" y="352"/>
                  </a:cubicBezTo>
                  <a:lnTo>
                    <a:pt x="1216" y="255"/>
                  </a:lnTo>
                  <a:cubicBezTo>
                    <a:pt x="1198" y="218"/>
                    <a:pt x="1156" y="199"/>
                    <a:pt x="1119" y="158"/>
                  </a:cubicBezTo>
                  <a:cubicBezTo>
                    <a:pt x="1082" y="139"/>
                    <a:pt x="1022" y="102"/>
                    <a:pt x="967" y="84"/>
                  </a:cubicBezTo>
                  <a:cubicBezTo>
                    <a:pt x="856" y="34"/>
                    <a:pt x="730" y="0"/>
                    <a:pt x="570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8"/>
            <p:cNvSpPr/>
            <p:nvPr/>
          </p:nvSpPr>
          <p:spPr>
            <a:xfrm>
              <a:off x="6684104" y="1218170"/>
              <a:ext cx="142158" cy="69165"/>
            </a:xfrm>
            <a:custGeom>
              <a:avLst/>
              <a:gdLst/>
              <a:ahLst/>
              <a:cxnLst/>
              <a:rect l="l" t="t" r="r" b="b"/>
              <a:pathLst>
                <a:path w="1040" h="506" extrusionOk="0">
                  <a:moveTo>
                    <a:pt x="454" y="0"/>
                  </a:moveTo>
                  <a:cubicBezTo>
                    <a:pt x="437" y="0"/>
                    <a:pt x="420" y="1"/>
                    <a:pt x="402" y="2"/>
                  </a:cubicBezTo>
                  <a:cubicBezTo>
                    <a:pt x="134" y="2"/>
                    <a:pt x="19" y="136"/>
                    <a:pt x="0" y="196"/>
                  </a:cubicBezTo>
                  <a:cubicBezTo>
                    <a:pt x="0" y="233"/>
                    <a:pt x="19" y="446"/>
                    <a:pt x="97" y="483"/>
                  </a:cubicBezTo>
                  <a:cubicBezTo>
                    <a:pt x="109" y="491"/>
                    <a:pt x="122" y="495"/>
                    <a:pt x="136" y="495"/>
                  </a:cubicBezTo>
                  <a:cubicBezTo>
                    <a:pt x="189" y="495"/>
                    <a:pt x="250" y="446"/>
                    <a:pt x="250" y="446"/>
                  </a:cubicBezTo>
                  <a:cubicBezTo>
                    <a:pt x="322" y="385"/>
                    <a:pt x="434" y="355"/>
                    <a:pt x="535" y="355"/>
                  </a:cubicBezTo>
                  <a:cubicBezTo>
                    <a:pt x="594" y="355"/>
                    <a:pt x="650" y="365"/>
                    <a:pt x="693" y="386"/>
                  </a:cubicBezTo>
                  <a:cubicBezTo>
                    <a:pt x="795" y="438"/>
                    <a:pt x="896" y="505"/>
                    <a:pt x="957" y="505"/>
                  </a:cubicBezTo>
                  <a:cubicBezTo>
                    <a:pt x="965" y="505"/>
                    <a:pt x="973" y="504"/>
                    <a:pt x="980" y="501"/>
                  </a:cubicBezTo>
                  <a:cubicBezTo>
                    <a:pt x="1040" y="483"/>
                    <a:pt x="998" y="252"/>
                    <a:pt x="961" y="178"/>
                  </a:cubicBezTo>
                  <a:cubicBezTo>
                    <a:pt x="944" y="122"/>
                    <a:pt x="708" y="0"/>
                    <a:pt x="454" y="0"/>
                  </a:cubicBezTo>
                  <a:close/>
                </a:path>
              </a:pathLst>
            </a:custGeom>
            <a:solidFill>
              <a:srgbClr val="FF9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8"/>
            <p:cNvSpPr/>
            <p:nvPr/>
          </p:nvSpPr>
          <p:spPr>
            <a:xfrm>
              <a:off x="6675902" y="1210789"/>
              <a:ext cx="152956" cy="84201"/>
            </a:xfrm>
            <a:custGeom>
              <a:avLst/>
              <a:gdLst/>
              <a:ahLst/>
              <a:cxnLst/>
              <a:rect l="l" t="t" r="r" b="b"/>
              <a:pathLst>
                <a:path w="1119" h="616" extrusionOk="0">
                  <a:moveTo>
                    <a:pt x="462" y="93"/>
                  </a:moveTo>
                  <a:cubicBezTo>
                    <a:pt x="578" y="93"/>
                    <a:pt x="712" y="116"/>
                    <a:pt x="809" y="153"/>
                  </a:cubicBezTo>
                  <a:cubicBezTo>
                    <a:pt x="869" y="172"/>
                    <a:pt x="906" y="209"/>
                    <a:pt x="943" y="232"/>
                  </a:cubicBezTo>
                  <a:cubicBezTo>
                    <a:pt x="966" y="250"/>
                    <a:pt x="984" y="269"/>
                    <a:pt x="984" y="269"/>
                  </a:cubicBezTo>
                  <a:cubicBezTo>
                    <a:pt x="1003" y="269"/>
                    <a:pt x="1003" y="347"/>
                    <a:pt x="1021" y="421"/>
                  </a:cubicBezTo>
                  <a:lnTo>
                    <a:pt x="1021" y="500"/>
                  </a:lnTo>
                  <a:lnTo>
                    <a:pt x="1003" y="500"/>
                  </a:lnTo>
                  <a:cubicBezTo>
                    <a:pt x="984" y="500"/>
                    <a:pt x="966" y="500"/>
                    <a:pt x="943" y="481"/>
                  </a:cubicBezTo>
                  <a:cubicBezTo>
                    <a:pt x="887" y="463"/>
                    <a:pt x="827" y="421"/>
                    <a:pt x="772" y="403"/>
                  </a:cubicBezTo>
                  <a:cubicBezTo>
                    <a:pt x="714" y="376"/>
                    <a:pt x="659" y="359"/>
                    <a:pt x="596" y="359"/>
                  </a:cubicBezTo>
                  <a:cubicBezTo>
                    <a:pt x="573" y="359"/>
                    <a:pt x="548" y="361"/>
                    <a:pt x="522" y="366"/>
                  </a:cubicBezTo>
                  <a:cubicBezTo>
                    <a:pt x="425" y="366"/>
                    <a:pt x="347" y="384"/>
                    <a:pt x="273" y="440"/>
                  </a:cubicBezTo>
                  <a:lnTo>
                    <a:pt x="273" y="463"/>
                  </a:lnTo>
                  <a:cubicBezTo>
                    <a:pt x="273" y="463"/>
                    <a:pt x="250" y="463"/>
                    <a:pt x="231" y="481"/>
                  </a:cubicBezTo>
                  <a:cubicBezTo>
                    <a:pt x="213" y="500"/>
                    <a:pt x="194" y="500"/>
                    <a:pt x="176" y="500"/>
                  </a:cubicBezTo>
                  <a:cubicBezTo>
                    <a:pt x="176" y="481"/>
                    <a:pt x="157" y="481"/>
                    <a:pt x="157" y="463"/>
                  </a:cubicBezTo>
                  <a:cubicBezTo>
                    <a:pt x="134" y="440"/>
                    <a:pt x="134" y="403"/>
                    <a:pt x="134" y="384"/>
                  </a:cubicBezTo>
                  <a:cubicBezTo>
                    <a:pt x="116" y="347"/>
                    <a:pt x="116" y="324"/>
                    <a:pt x="116" y="306"/>
                  </a:cubicBezTo>
                  <a:lnTo>
                    <a:pt x="116" y="250"/>
                  </a:lnTo>
                  <a:lnTo>
                    <a:pt x="134" y="232"/>
                  </a:lnTo>
                  <a:cubicBezTo>
                    <a:pt x="134" y="209"/>
                    <a:pt x="157" y="190"/>
                    <a:pt x="194" y="172"/>
                  </a:cubicBezTo>
                  <a:cubicBezTo>
                    <a:pt x="250" y="153"/>
                    <a:pt x="328" y="116"/>
                    <a:pt x="462" y="93"/>
                  </a:cubicBezTo>
                  <a:close/>
                  <a:moveTo>
                    <a:pt x="462" y="1"/>
                  </a:moveTo>
                  <a:cubicBezTo>
                    <a:pt x="310" y="1"/>
                    <a:pt x="213" y="38"/>
                    <a:pt x="134" y="93"/>
                  </a:cubicBezTo>
                  <a:cubicBezTo>
                    <a:pt x="97" y="116"/>
                    <a:pt x="79" y="135"/>
                    <a:pt x="60" y="153"/>
                  </a:cubicBezTo>
                  <a:cubicBezTo>
                    <a:pt x="42" y="190"/>
                    <a:pt x="19" y="209"/>
                    <a:pt x="19" y="232"/>
                  </a:cubicBezTo>
                  <a:cubicBezTo>
                    <a:pt x="0" y="250"/>
                    <a:pt x="0" y="287"/>
                    <a:pt x="0" y="306"/>
                  </a:cubicBezTo>
                  <a:cubicBezTo>
                    <a:pt x="19" y="347"/>
                    <a:pt x="19" y="366"/>
                    <a:pt x="19" y="403"/>
                  </a:cubicBezTo>
                  <a:cubicBezTo>
                    <a:pt x="42" y="440"/>
                    <a:pt x="42" y="481"/>
                    <a:pt x="60" y="500"/>
                  </a:cubicBezTo>
                  <a:cubicBezTo>
                    <a:pt x="79" y="537"/>
                    <a:pt x="97" y="555"/>
                    <a:pt x="116" y="578"/>
                  </a:cubicBezTo>
                  <a:cubicBezTo>
                    <a:pt x="141" y="594"/>
                    <a:pt x="166" y="600"/>
                    <a:pt x="189" y="600"/>
                  </a:cubicBezTo>
                  <a:cubicBezTo>
                    <a:pt x="220" y="600"/>
                    <a:pt x="249" y="589"/>
                    <a:pt x="273" y="578"/>
                  </a:cubicBezTo>
                  <a:cubicBezTo>
                    <a:pt x="310" y="555"/>
                    <a:pt x="328" y="537"/>
                    <a:pt x="347" y="537"/>
                  </a:cubicBezTo>
                  <a:cubicBezTo>
                    <a:pt x="388" y="500"/>
                    <a:pt x="462" y="463"/>
                    <a:pt x="522" y="463"/>
                  </a:cubicBezTo>
                  <a:cubicBezTo>
                    <a:pt x="596" y="463"/>
                    <a:pt x="675" y="463"/>
                    <a:pt x="735" y="500"/>
                  </a:cubicBezTo>
                  <a:cubicBezTo>
                    <a:pt x="790" y="518"/>
                    <a:pt x="850" y="555"/>
                    <a:pt x="887" y="578"/>
                  </a:cubicBezTo>
                  <a:cubicBezTo>
                    <a:pt x="924" y="597"/>
                    <a:pt x="943" y="597"/>
                    <a:pt x="984" y="615"/>
                  </a:cubicBezTo>
                  <a:lnTo>
                    <a:pt x="1058" y="615"/>
                  </a:lnTo>
                  <a:cubicBezTo>
                    <a:pt x="1081" y="597"/>
                    <a:pt x="1100" y="578"/>
                    <a:pt x="1100" y="555"/>
                  </a:cubicBezTo>
                  <a:cubicBezTo>
                    <a:pt x="1118" y="555"/>
                    <a:pt x="1118" y="537"/>
                    <a:pt x="1118" y="518"/>
                  </a:cubicBezTo>
                  <a:lnTo>
                    <a:pt x="1118" y="403"/>
                  </a:lnTo>
                  <a:cubicBezTo>
                    <a:pt x="1118" y="347"/>
                    <a:pt x="1100" y="269"/>
                    <a:pt x="1081" y="209"/>
                  </a:cubicBezTo>
                  <a:cubicBezTo>
                    <a:pt x="1058" y="172"/>
                    <a:pt x="1021" y="153"/>
                    <a:pt x="984" y="135"/>
                  </a:cubicBezTo>
                  <a:cubicBezTo>
                    <a:pt x="966" y="116"/>
                    <a:pt x="906" y="75"/>
                    <a:pt x="850" y="56"/>
                  </a:cubicBezTo>
                  <a:cubicBezTo>
                    <a:pt x="735" y="19"/>
                    <a:pt x="596" y="1"/>
                    <a:pt x="462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8"/>
            <p:cNvSpPr/>
            <p:nvPr/>
          </p:nvSpPr>
          <p:spPr>
            <a:xfrm>
              <a:off x="6384068" y="1353084"/>
              <a:ext cx="76000" cy="24057"/>
            </a:xfrm>
            <a:custGeom>
              <a:avLst/>
              <a:gdLst/>
              <a:ahLst/>
              <a:cxnLst/>
              <a:rect l="l" t="t" r="r" b="b"/>
              <a:pathLst>
                <a:path w="556" h="176" extrusionOk="0">
                  <a:moveTo>
                    <a:pt x="391" y="1"/>
                  </a:moveTo>
                  <a:cubicBezTo>
                    <a:pt x="329" y="1"/>
                    <a:pt x="267" y="22"/>
                    <a:pt x="213" y="55"/>
                  </a:cubicBezTo>
                  <a:cubicBezTo>
                    <a:pt x="172" y="80"/>
                    <a:pt x="128" y="87"/>
                    <a:pt x="91" y="87"/>
                  </a:cubicBezTo>
                  <a:cubicBezTo>
                    <a:pt x="39" y="87"/>
                    <a:pt x="0" y="73"/>
                    <a:pt x="0" y="73"/>
                  </a:cubicBezTo>
                  <a:lnTo>
                    <a:pt x="0" y="73"/>
                  </a:lnTo>
                  <a:cubicBezTo>
                    <a:pt x="0" y="73"/>
                    <a:pt x="0" y="133"/>
                    <a:pt x="56" y="170"/>
                  </a:cubicBezTo>
                  <a:cubicBezTo>
                    <a:pt x="71" y="174"/>
                    <a:pt x="85" y="175"/>
                    <a:pt x="99" y="175"/>
                  </a:cubicBezTo>
                  <a:cubicBezTo>
                    <a:pt x="156" y="175"/>
                    <a:pt x="205" y="148"/>
                    <a:pt x="268" y="133"/>
                  </a:cubicBezTo>
                  <a:cubicBezTo>
                    <a:pt x="288" y="130"/>
                    <a:pt x="303" y="128"/>
                    <a:pt x="317" y="128"/>
                  </a:cubicBezTo>
                  <a:cubicBezTo>
                    <a:pt x="369" y="128"/>
                    <a:pt x="385" y="152"/>
                    <a:pt x="463" y="152"/>
                  </a:cubicBezTo>
                  <a:cubicBezTo>
                    <a:pt x="469" y="153"/>
                    <a:pt x="475" y="154"/>
                    <a:pt x="480" y="154"/>
                  </a:cubicBezTo>
                  <a:cubicBezTo>
                    <a:pt x="540" y="154"/>
                    <a:pt x="556" y="70"/>
                    <a:pt x="518" y="36"/>
                  </a:cubicBezTo>
                  <a:cubicBezTo>
                    <a:pt x="478" y="11"/>
                    <a:pt x="435" y="1"/>
                    <a:pt x="391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8"/>
            <p:cNvSpPr/>
            <p:nvPr/>
          </p:nvSpPr>
          <p:spPr>
            <a:xfrm>
              <a:off x="6765571" y="1352947"/>
              <a:ext cx="65748" cy="21324"/>
            </a:xfrm>
            <a:custGeom>
              <a:avLst/>
              <a:gdLst/>
              <a:ahLst/>
              <a:cxnLst/>
              <a:rect l="l" t="t" r="r" b="b"/>
              <a:pathLst>
                <a:path w="481" h="156" extrusionOk="0">
                  <a:moveTo>
                    <a:pt x="37" y="0"/>
                  </a:moveTo>
                  <a:cubicBezTo>
                    <a:pt x="19" y="19"/>
                    <a:pt x="0" y="74"/>
                    <a:pt x="37" y="116"/>
                  </a:cubicBezTo>
                  <a:cubicBezTo>
                    <a:pt x="45" y="119"/>
                    <a:pt x="50" y="121"/>
                    <a:pt x="55" y="121"/>
                  </a:cubicBezTo>
                  <a:cubicBezTo>
                    <a:pt x="74" y="121"/>
                    <a:pt x="73" y="93"/>
                    <a:pt x="153" y="93"/>
                  </a:cubicBezTo>
                  <a:cubicBezTo>
                    <a:pt x="240" y="93"/>
                    <a:pt x="249" y="156"/>
                    <a:pt x="332" y="156"/>
                  </a:cubicBezTo>
                  <a:cubicBezTo>
                    <a:pt x="342" y="156"/>
                    <a:pt x="353" y="155"/>
                    <a:pt x="365" y="153"/>
                  </a:cubicBezTo>
                  <a:cubicBezTo>
                    <a:pt x="462" y="134"/>
                    <a:pt x="481" y="19"/>
                    <a:pt x="481" y="19"/>
                  </a:cubicBezTo>
                  <a:lnTo>
                    <a:pt x="481" y="19"/>
                  </a:lnTo>
                  <a:cubicBezTo>
                    <a:pt x="481" y="19"/>
                    <a:pt x="419" y="66"/>
                    <a:pt x="356" y="66"/>
                  </a:cubicBezTo>
                  <a:cubicBezTo>
                    <a:pt x="340" y="66"/>
                    <a:pt x="325" y="63"/>
                    <a:pt x="310" y="56"/>
                  </a:cubicBezTo>
                  <a:cubicBezTo>
                    <a:pt x="231" y="0"/>
                    <a:pt x="153" y="0"/>
                    <a:pt x="37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8" name="Google Shape;458;p29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459" name="Google Shape;459;p29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name="adj" fmla="val 2793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0" name="Google Shape;460;p29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461" name="Google Shape;461;p29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29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29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64" name="Google Shape;464;p29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65" name="Google Shape;465;p29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66" name="Google Shape;466;p29"/>
          <p:cNvGrpSpPr/>
          <p:nvPr/>
        </p:nvGrpSpPr>
        <p:grpSpPr>
          <a:xfrm flipH="1">
            <a:off x="7258295" y="2477759"/>
            <a:ext cx="1172483" cy="2130823"/>
            <a:chOff x="1403000" y="292300"/>
            <a:chExt cx="2566732" cy="4664675"/>
          </a:xfrm>
        </p:grpSpPr>
        <p:sp>
          <p:nvSpPr>
            <p:cNvPr id="467" name="Google Shape;467;p29"/>
            <p:cNvSpPr/>
            <p:nvPr/>
          </p:nvSpPr>
          <p:spPr>
            <a:xfrm>
              <a:off x="2576566" y="4571564"/>
              <a:ext cx="1035537" cy="363600"/>
            </a:xfrm>
            <a:custGeom>
              <a:avLst/>
              <a:gdLst/>
              <a:ahLst/>
              <a:cxnLst/>
              <a:rect l="l" t="t" r="r" b="b"/>
              <a:pathLst>
                <a:path w="3466" h="1217" extrusionOk="0">
                  <a:moveTo>
                    <a:pt x="1483" y="1"/>
                  </a:moveTo>
                  <a:cubicBezTo>
                    <a:pt x="1349" y="1"/>
                    <a:pt x="1252" y="98"/>
                    <a:pt x="1252" y="232"/>
                  </a:cubicBezTo>
                  <a:lnTo>
                    <a:pt x="1252" y="366"/>
                  </a:lnTo>
                  <a:lnTo>
                    <a:pt x="0" y="597"/>
                  </a:lnTo>
                  <a:lnTo>
                    <a:pt x="97" y="1216"/>
                  </a:lnTo>
                  <a:lnTo>
                    <a:pt x="3294" y="615"/>
                  </a:lnTo>
                  <a:cubicBezTo>
                    <a:pt x="3392" y="597"/>
                    <a:pt x="3465" y="500"/>
                    <a:pt x="3465" y="384"/>
                  </a:cubicBezTo>
                  <a:lnTo>
                    <a:pt x="3465" y="232"/>
                  </a:lnTo>
                  <a:cubicBezTo>
                    <a:pt x="3465" y="98"/>
                    <a:pt x="3350" y="1"/>
                    <a:pt x="32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9"/>
            <p:cNvSpPr/>
            <p:nvPr/>
          </p:nvSpPr>
          <p:spPr>
            <a:xfrm>
              <a:off x="2559834" y="4555132"/>
              <a:ext cx="1070194" cy="396464"/>
            </a:xfrm>
            <a:custGeom>
              <a:avLst/>
              <a:gdLst/>
              <a:ahLst/>
              <a:cxnLst/>
              <a:rect l="l" t="t" r="r" b="b"/>
              <a:pathLst>
                <a:path w="3582" h="1327" extrusionOk="0">
                  <a:moveTo>
                    <a:pt x="3272" y="93"/>
                  </a:moveTo>
                  <a:cubicBezTo>
                    <a:pt x="3387" y="93"/>
                    <a:pt x="3484" y="190"/>
                    <a:pt x="3484" y="287"/>
                  </a:cubicBezTo>
                  <a:lnTo>
                    <a:pt x="3484" y="439"/>
                  </a:lnTo>
                  <a:cubicBezTo>
                    <a:pt x="3484" y="536"/>
                    <a:pt x="3424" y="615"/>
                    <a:pt x="3332" y="633"/>
                  </a:cubicBezTo>
                  <a:lnTo>
                    <a:pt x="3290" y="633"/>
                  </a:lnTo>
                  <a:lnTo>
                    <a:pt x="190" y="1211"/>
                  </a:lnTo>
                  <a:lnTo>
                    <a:pt x="116" y="693"/>
                  </a:lnTo>
                  <a:lnTo>
                    <a:pt x="1345" y="462"/>
                  </a:lnTo>
                  <a:lnTo>
                    <a:pt x="1345" y="287"/>
                  </a:lnTo>
                  <a:cubicBezTo>
                    <a:pt x="1345" y="190"/>
                    <a:pt x="1442" y="93"/>
                    <a:pt x="1539" y="93"/>
                  </a:cubicBezTo>
                  <a:close/>
                  <a:moveTo>
                    <a:pt x="1539" y="0"/>
                  </a:moveTo>
                  <a:cubicBezTo>
                    <a:pt x="1387" y="0"/>
                    <a:pt x="1253" y="134"/>
                    <a:pt x="1253" y="287"/>
                  </a:cubicBezTo>
                  <a:lnTo>
                    <a:pt x="1253" y="384"/>
                  </a:lnTo>
                  <a:lnTo>
                    <a:pt x="1" y="615"/>
                  </a:lnTo>
                  <a:lnTo>
                    <a:pt x="116" y="1326"/>
                  </a:lnTo>
                  <a:lnTo>
                    <a:pt x="3406" y="712"/>
                  </a:lnTo>
                  <a:lnTo>
                    <a:pt x="3406" y="670"/>
                  </a:lnTo>
                  <a:cubicBezTo>
                    <a:pt x="3484" y="633"/>
                    <a:pt x="3581" y="555"/>
                    <a:pt x="3581" y="439"/>
                  </a:cubicBezTo>
                  <a:lnTo>
                    <a:pt x="3581" y="287"/>
                  </a:lnTo>
                  <a:cubicBezTo>
                    <a:pt x="3581" y="134"/>
                    <a:pt x="3448" y="0"/>
                    <a:pt x="3272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9"/>
            <p:cNvSpPr/>
            <p:nvPr/>
          </p:nvSpPr>
          <p:spPr>
            <a:xfrm>
              <a:off x="2029818" y="2933116"/>
              <a:ext cx="87241" cy="1880443"/>
            </a:xfrm>
            <a:custGeom>
              <a:avLst/>
              <a:gdLst/>
              <a:ahLst/>
              <a:cxnLst/>
              <a:rect l="l" t="t" r="r" b="b"/>
              <a:pathLst>
                <a:path w="292" h="6294" extrusionOk="0">
                  <a:moveTo>
                    <a:pt x="116" y="0"/>
                  </a:moveTo>
                  <a:cubicBezTo>
                    <a:pt x="42" y="0"/>
                    <a:pt x="0" y="37"/>
                    <a:pt x="0" y="116"/>
                  </a:cubicBezTo>
                  <a:lnTo>
                    <a:pt x="0" y="6159"/>
                  </a:lnTo>
                  <a:cubicBezTo>
                    <a:pt x="0" y="6238"/>
                    <a:pt x="42" y="6293"/>
                    <a:pt x="116" y="6293"/>
                  </a:cubicBezTo>
                  <a:lnTo>
                    <a:pt x="291" y="6293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9"/>
            <p:cNvSpPr/>
            <p:nvPr/>
          </p:nvSpPr>
          <p:spPr>
            <a:xfrm>
              <a:off x="2013087" y="2915190"/>
              <a:ext cx="120404" cy="1909423"/>
            </a:xfrm>
            <a:custGeom>
              <a:avLst/>
              <a:gdLst/>
              <a:ahLst/>
              <a:cxnLst/>
              <a:rect l="l" t="t" r="r" b="b"/>
              <a:pathLst>
                <a:path w="403" h="6391" extrusionOk="0">
                  <a:moveTo>
                    <a:pt x="310" y="97"/>
                  </a:moveTo>
                  <a:lnTo>
                    <a:pt x="310" y="6298"/>
                  </a:lnTo>
                  <a:lnTo>
                    <a:pt x="172" y="6298"/>
                  </a:lnTo>
                  <a:cubicBezTo>
                    <a:pt x="135" y="6298"/>
                    <a:pt x="98" y="6256"/>
                    <a:pt x="98" y="6219"/>
                  </a:cubicBezTo>
                  <a:lnTo>
                    <a:pt x="98" y="176"/>
                  </a:lnTo>
                  <a:cubicBezTo>
                    <a:pt x="98" y="134"/>
                    <a:pt x="135" y="97"/>
                    <a:pt x="172" y="97"/>
                  </a:cubicBezTo>
                  <a:close/>
                  <a:moveTo>
                    <a:pt x="172" y="0"/>
                  </a:moveTo>
                  <a:cubicBezTo>
                    <a:pt x="79" y="0"/>
                    <a:pt x="1" y="79"/>
                    <a:pt x="1" y="176"/>
                  </a:cubicBezTo>
                  <a:lnTo>
                    <a:pt x="1" y="6219"/>
                  </a:lnTo>
                  <a:cubicBezTo>
                    <a:pt x="1" y="6316"/>
                    <a:pt x="79" y="6390"/>
                    <a:pt x="172" y="6390"/>
                  </a:cubicBezTo>
                  <a:lnTo>
                    <a:pt x="403" y="6390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9"/>
            <p:cNvSpPr/>
            <p:nvPr/>
          </p:nvSpPr>
          <p:spPr>
            <a:xfrm>
              <a:off x="2098834" y="2926245"/>
              <a:ext cx="921108" cy="1887314"/>
            </a:xfrm>
            <a:custGeom>
              <a:avLst/>
              <a:gdLst/>
              <a:ahLst/>
              <a:cxnLst/>
              <a:rect l="l" t="t" r="r" b="b"/>
              <a:pathLst>
                <a:path w="3083" h="6317" extrusionOk="0">
                  <a:moveTo>
                    <a:pt x="116" y="0"/>
                  </a:moveTo>
                  <a:cubicBezTo>
                    <a:pt x="60" y="0"/>
                    <a:pt x="0" y="60"/>
                    <a:pt x="0" y="116"/>
                  </a:cubicBezTo>
                  <a:lnTo>
                    <a:pt x="0" y="6201"/>
                  </a:lnTo>
                  <a:cubicBezTo>
                    <a:pt x="0" y="6279"/>
                    <a:pt x="60" y="6316"/>
                    <a:pt x="116" y="6316"/>
                  </a:cubicBezTo>
                  <a:lnTo>
                    <a:pt x="2985" y="5757"/>
                  </a:lnTo>
                  <a:cubicBezTo>
                    <a:pt x="3045" y="5757"/>
                    <a:pt x="3082" y="5702"/>
                    <a:pt x="3082" y="5642"/>
                  </a:cubicBezTo>
                  <a:lnTo>
                    <a:pt x="3082" y="485"/>
                  </a:lnTo>
                  <a:cubicBezTo>
                    <a:pt x="3082" y="425"/>
                    <a:pt x="3045" y="370"/>
                    <a:pt x="2985" y="370"/>
                  </a:cubicBezTo>
                  <a:lnTo>
                    <a:pt x="1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9"/>
            <p:cNvSpPr/>
            <p:nvPr/>
          </p:nvSpPr>
          <p:spPr>
            <a:xfrm>
              <a:off x="2082102" y="2914294"/>
              <a:ext cx="948894" cy="1913008"/>
            </a:xfrm>
            <a:custGeom>
              <a:avLst/>
              <a:gdLst/>
              <a:ahLst/>
              <a:cxnLst/>
              <a:rect l="l" t="t" r="r" b="b"/>
              <a:pathLst>
                <a:path w="3176" h="6403" extrusionOk="0">
                  <a:moveTo>
                    <a:pt x="172" y="100"/>
                  </a:moveTo>
                  <a:lnTo>
                    <a:pt x="3041" y="447"/>
                  </a:lnTo>
                  <a:cubicBezTo>
                    <a:pt x="3060" y="447"/>
                    <a:pt x="3083" y="484"/>
                    <a:pt x="3083" y="525"/>
                  </a:cubicBezTo>
                  <a:lnTo>
                    <a:pt x="3083" y="5682"/>
                  </a:lnTo>
                  <a:cubicBezTo>
                    <a:pt x="3083" y="5723"/>
                    <a:pt x="3060" y="5760"/>
                    <a:pt x="3041" y="5760"/>
                  </a:cubicBezTo>
                  <a:lnTo>
                    <a:pt x="153" y="6301"/>
                  </a:lnTo>
                  <a:lnTo>
                    <a:pt x="116" y="6301"/>
                  </a:lnTo>
                  <a:cubicBezTo>
                    <a:pt x="116" y="6278"/>
                    <a:pt x="98" y="6259"/>
                    <a:pt x="98" y="6241"/>
                  </a:cubicBezTo>
                  <a:lnTo>
                    <a:pt x="98" y="156"/>
                  </a:lnTo>
                  <a:cubicBezTo>
                    <a:pt x="98" y="119"/>
                    <a:pt x="135" y="100"/>
                    <a:pt x="172" y="100"/>
                  </a:cubicBezTo>
                  <a:close/>
                  <a:moveTo>
                    <a:pt x="149" y="0"/>
                  </a:moveTo>
                  <a:cubicBezTo>
                    <a:pt x="80" y="0"/>
                    <a:pt x="1" y="72"/>
                    <a:pt x="1" y="156"/>
                  </a:cubicBezTo>
                  <a:lnTo>
                    <a:pt x="1" y="6241"/>
                  </a:lnTo>
                  <a:cubicBezTo>
                    <a:pt x="1" y="6301"/>
                    <a:pt x="19" y="6338"/>
                    <a:pt x="56" y="6356"/>
                  </a:cubicBezTo>
                  <a:cubicBezTo>
                    <a:pt x="86" y="6383"/>
                    <a:pt x="114" y="6403"/>
                    <a:pt x="141" y="6403"/>
                  </a:cubicBezTo>
                  <a:cubicBezTo>
                    <a:pt x="151" y="6403"/>
                    <a:pt x="162" y="6400"/>
                    <a:pt x="172" y="6393"/>
                  </a:cubicBezTo>
                  <a:lnTo>
                    <a:pt x="3060" y="5857"/>
                  </a:lnTo>
                  <a:cubicBezTo>
                    <a:pt x="3138" y="5839"/>
                    <a:pt x="3175" y="5760"/>
                    <a:pt x="3175" y="5682"/>
                  </a:cubicBezTo>
                  <a:lnTo>
                    <a:pt x="3175" y="525"/>
                  </a:lnTo>
                  <a:cubicBezTo>
                    <a:pt x="3175" y="447"/>
                    <a:pt x="3138" y="368"/>
                    <a:pt x="3060" y="350"/>
                  </a:cubicBezTo>
                  <a:lnTo>
                    <a:pt x="172" y="3"/>
                  </a:lnTo>
                  <a:cubicBezTo>
                    <a:pt x="164" y="1"/>
                    <a:pt x="157" y="0"/>
                    <a:pt x="149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9"/>
            <p:cNvSpPr/>
            <p:nvPr/>
          </p:nvSpPr>
          <p:spPr>
            <a:xfrm>
              <a:off x="1415548" y="735374"/>
              <a:ext cx="183744" cy="3773135"/>
            </a:xfrm>
            <a:custGeom>
              <a:avLst/>
              <a:gdLst/>
              <a:ahLst/>
              <a:cxnLst/>
              <a:rect l="l" t="t" r="r" b="b"/>
              <a:pathLst>
                <a:path w="615" h="12629" extrusionOk="0">
                  <a:moveTo>
                    <a:pt x="250" y="0"/>
                  </a:moveTo>
                  <a:cubicBezTo>
                    <a:pt x="116" y="0"/>
                    <a:pt x="0" y="97"/>
                    <a:pt x="0" y="231"/>
                  </a:cubicBezTo>
                  <a:lnTo>
                    <a:pt x="0" y="12397"/>
                  </a:lnTo>
                  <a:cubicBezTo>
                    <a:pt x="0" y="12531"/>
                    <a:pt x="116" y="12628"/>
                    <a:pt x="250" y="12628"/>
                  </a:cubicBezTo>
                  <a:lnTo>
                    <a:pt x="615" y="12628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9"/>
            <p:cNvSpPr/>
            <p:nvPr/>
          </p:nvSpPr>
          <p:spPr>
            <a:xfrm>
              <a:off x="1403000" y="717448"/>
              <a:ext cx="207346" cy="3808987"/>
            </a:xfrm>
            <a:custGeom>
              <a:avLst/>
              <a:gdLst/>
              <a:ahLst/>
              <a:cxnLst/>
              <a:rect l="l" t="t" r="r" b="b"/>
              <a:pathLst>
                <a:path w="694" h="12749" extrusionOk="0">
                  <a:moveTo>
                    <a:pt x="597" y="97"/>
                  </a:moveTo>
                  <a:lnTo>
                    <a:pt x="597" y="12651"/>
                  </a:lnTo>
                  <a:lnTo>
                    <a:pt x="292" y="12651"/>
                  </a:lnTo>
                  <a:cubicBezTo>
                    <a:pt x="176" y="12651"/>
                    <a:pt x="98" y="12554"/>
                    <a:pt x="98" y="12457"/>
                  </a:cubicBezTo>
                  <a:lnTo>
                    <a:pt x="98" y="291"/>
                  </a:lnTo>
                  <a:cubicBezTo>
                    <a:pt x="98" y="194"/>
                    <a:pt x="176" y="97"/>
                    <a:pt x="292" y="97"/>
                  </a:cubicBezTo>
                  <a:close/>
                  <a:moveTo>
                    <a:pt x="292" y="0"/>
                  </a:moveTo>
                  <a:cubicBezTo>
                    <a:pt x="116" y="0"/>
                    <a:pt x="1" y="139"/>
                    <a:pt x="1" y="291"/>
                  </a:cubicBezTo>
                  <a:lnTo>
                    <a:pt x="1" y="12457"/>
                  </a:lnTo>
                  <a:cubicBezTo>
                    <a:pt x="1" y="12614"/>
                    <a:pt x="116" y="12748"/>
                    <a:pt x="292" y="12748"/>
                  </a:cubicBezTo>
                  <a:lnTo>
                    <a:pt x="694" y="12748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9"/>
            <p:cNvSpPr/>
            <p:nvPr/>
          </p:nvSpPr>
          <p:spPr>
            <a:xfrm>
              <a:off x="1558958" y="729697"/>
              <a:ext cx="2024167" cy="3785384"/>
            </a:xfrm>
            <a:custGeom>
              <a:avLst/>
              <a:gdLst/>
              <a:ahLst/>
              <a:cxnLst/>
              <a:rect l="l" t="t" r="r" b="b"/>
              <a:pathLst>
                <a:path w="6775" h="12670" extrusionOk="0">
                  <a:moveTo>
                    <a:pt x="250" y="1"/>
                  </a:moveTo>
                  <a:cubicBezTo>
                    <a:pt x="116" y="1"/>
                    <a:pt x="1" y="98"/>
                    <a:pt x="1" y="232"/>
                  </a:cubicBezTo>
                  <a:lnTo>
                    <a:pt x="1" y="12458"/>
                  </a:lnTo>
                  <a:cubicBezTo>
                    <a:pt x="1" y="12578"/>
                    <a:pt x="94" y="12669"/>
                    <a:pt x="211" y="12669"/>
                  </a:cubicBezTo>
                  <a:cubicBezTo>
                    <a:pt x="224" y="12669"/>
                    <a:pt x="237" y="12668"/>
                    <a:pt x="250" y="12666"/>
                  </a:cubicBezTo>
                  <a:lnTo>
                    <a:pt x="6585" y="11552"/>
                  </a:lnTo>
                  <a:cubicBezTo>
                    <a:pt x="6682" y="11534"/>
                    <a:pt x="6774" y="11418"/>
                    <a:pt x="6774" y="11303"/>
                  </a:cubicBezTo>
                  <a:lnTo>
                    <a:pt x="6774" y="943"/>
                  </a:lnTo>
                  <a:cubicBezTo>
                    <a:pt x="6774" y="828"/>
                    <a:pt x="6682" y="731"/>
                    <a:pt x="6585" y="712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9"/>
            <p:cNvSpPr/>
            <p:nvPr/>
          </p:nvSpPr>
          <p:spPr>
            <a:xfrm>
              <a:off x="1546708" y="716850"/>
              <a:ext cx="2048666" cy="3811676"/>
            </a:xfrm>
            <a:custGeom>
              <a:avLst/>
              <a:gdLst/>
              <a:ahLst/>
              <a:cxnLst/>
              <a:rect l="l" t="t" r="r" b="b"/>
              <a:pathLst>
                <a:path w="6857" h="12758" extrusionOk="0">
                  <a:moveTo>
                    <a:pt x="258" y="97"/>
                  </a:moveTo>
                  <a:cubicBezTo>
                    <a:pt x="269" y="97"/>
                    <a:pt x="280" y="97"/>
                    <a:pt x="291" y="99"/>
                  </a:cubicBezTo>
                  <a:lnTo>
                    <a:pt x="6626" y="811"/>
                  </a:lnTo>
                  <a:cubicBezTo>
                    <a:pt x="6700" y="811"/>
                    <a:pt x="6760" y="889"/>
                    <a:pt x="6760" y="986"/>
                  </a:cubicBezTo>
                  <a:lnTo>
                    <a:pt x="6760" y="11346"/>
                  </a:lnTo>
                  <a:cubicBezTo>
                    <a:pt x="6760" y="11438"/>
                    <a:pt x="6700" y="11535"/>
                    <a:pt x="6626" y="11554"/>
                  </a:cubicBezTo>
                  <a:lnTo>
                    <a:pt x="291" y="12653"/>
                  </a:lnTo>
                  <a:cubicBezTo>
                    <a:pt x="275" y="12658"/>
                    <a:pt x="259" y="12661"/>
                    <a:pt x="244" y="12661"/>
                  </a:cubicBezTo>
                  <a:cubicBezTo>
                    <a:pt x="204" y="12661"/>
                    <a:pt x="171" y="12643"/>
                    <a:pt x="157" y="12616"/>
                  </a:cubicBezTo>
                  <a:cubicBezTo>
                    <a:pt x="116" y="12593"/>
                    <a:pt x="97" y="12556"/>
                    <a:pt x="97" y="12501"/>
                  </a:cubicBezTo>
                  <a:lnTo>
                    <a:pt x="97" y="275"/>
                  </a:lnTo>
                  <a:cubicBezTo>
                    <a:pt x="97" y="171"/>
                    <a:pt x="161" y="97"/>
                    <a:pt x="258" y="97"/>
                  </a:cubicBezTo>
                  <a:close/>
                  <a:moveTo>
                    <a:pt x="274" y="0"/>
                  </a:moveTo>
                  <a:cubicBezTo>
                    <a:pt x="120" y="0"/>
                    <a:pt x="0" y="112"/>
                    <a:pt x="0" y="275"/>
                  </a:cubicBezTo>
                  <a:lnTo>
                    <a:pt x="0" y="12501"/>
                  </a:lnTo>
                  <a:cubicBezTo>
                    <a:pt x="0" y="12575"/>
                    <a:pt x="23" y="12653"/>
                    <a:pt x="79" y="12690"/>
                  </a:cubicBezTo>
                  <a:cubicBezTo>
                    <a:pt x="124" y="12736"/>
                    <a:pt x="177" y="12757"/>
                    <a:pt x="242" y="12757"/>
                  </a:cubicBezTo>
                  <a:cubicBezTo>
                    <a:pt x="263" y="12757"/>
                    <a:pt x="286" y="12755"/>
                    <a:pt x="310" y="12750"/>
                  </a:cubicBezTo>
                  <a:lnTo>
                    <a:pt x="6644" y="11651"/>
                  </a:lnTo>
                  <a:cubicBezTo>
                    <a:pt x="6760" y="11614"/>
                    <a:pt x="6857" y="11498"/>
                    <a:pt x="6857" y="11346"/>
                  </a:cubicBezTo>
                  <a:lnTo>
                    <a:pt x="6857" y="986"/>
                  </a:lnTo>
                  <a:cubicBezTo>
                    <a:pt x="6857" y="852"/>
                    <a:pt x="6760" y="718"/>
                    <a:pt x="6626" y="718"/>
                  </a:cubicBezTo>
                  <a:lnTo>
                    <a:pt x="310" y="2"/>
                  </a:lnTo>
                  <a:cubicBezTo>
                    <a:pt x="298" y="1"/>
                    <a:pt x="286" y="0"/>
                    <a:pt x="274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9"/>
            <p:cNvSpPr/>
            <p:nvPr/>
          </p:nvSpPr>
          <p:spPr>
            <a:xfrm>
              <a:off x="1656954" y="867131"/>
              <a:ext cx="1851478" cy="3504244"/>
            </a:xfrm>
            <a:custGeom>
              <a:avLst/>
              <a:gdLst/>
              <a:ahLst/>
              <a:cxnLst/>
              <a:rect l="l" t="t" r="r" b="b"/>
              <a:pathLst>
                <a:path w="6197" h="11729" extrusionOk="0">
                  <a:moveTo>
                    <a:pt x="216" y="1"/>
                  </a:moveTo>
                  <a:cubicBezTo>
                    <a:pt x="97" y="1"/>
                    <a:pt x="1" y="89"/>
                    <a:pt x="1" y="215"/>
                  </a:cubicBezTo>
                  <a:lnTo>
                    <a:pt x="1" y="11536"/>
                  </a:lnTo>
                  <a:cubicBezTo>
                    <a:pt x="1" y="11656"/>
                    <a:pt x="94" y="11728"/>
                    <a:pt x="210" y="11728"/>
                  </a:cubicBezTo>
                  <a:cubicBezTo>
                    <a:pt x="223" y="11728"/>
                    <a:pt x="237" y="11727"/>
                    <a:pt x="250" y="11725"/>
                  </a:cubicBezTo>
                  <a:lnTo>
                    <a:pt x="6026" y="10783"/>
                  </a:lnTo>
                  <a:cubicBezTo>
                    <a:pt x="6123" y="10764"/>
                    <a:pt x="6197" y="10649"/>
                    <a:pt x="6197" y="10552"/>
                  </a:cubicBezTo>
                  <a:lnTo>
                    <a:pt x="6197" y="811"/>
                  </a:lnTo>
                  <a:cubicBezTo>
                    <a:pt x="6197" y="696"/>
                    <a:pt x="6123" y="599"/>
                    <a:pt x="6026" y="580"/>
                  </a:cubicBezTo>
                  <a:lnTo>
                    <a:pt x="250" y="3"/>
                  </a:lnTo>
                  <a:cubicBezTo>
                    <a:pt x="239" y="1"/>
                    <a:pt x="227" y="1"/>
                    <a:pt x="2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9"/>
            <p:cNvSpPr/>
            <p:nvPr/>
          </p:nvSpPr>
          <p:spPr>
            <a:xfrm>
              <a:off x="1644704" y="849504"/>
              <a:ext cx="1881653" cy="3539499"/>
            </a:xfrm>
            <a:custGeom>
              <a:avLst/>
              <a:gdLst/>
              <a:ahLst/>
              <a:cxnLst/>
              <a:rect l="l" t="t" r="r" b="b"/>
              <a:pathLst>
                <a:path w="6298" h="11847" extrusionOk="0">
                  <a:moveTo>
                    <a:pt x="273" y="99"/>
                  </a:moveTo>
                  <a:lnTo>
                    <a:pt x="6067" y="695"/>
                  </a:lnTo>
                  <a:cubicBezTo>
                    <a:pt x="6122" y="695"/>
                    <a:pt x="6201" y="773"/>
                    <a:pt x="6201" y="870"/>
                  </a:cubicBezTo>
                  <a:lnTo>
                    <a:pt x="6201" y="10611"/>
                  </a:lnTo>
                  <a:cubicBezTo>
                    <a:pt x="6201" y="10689"/>
                    <a:pt x="6122" y="10786"/>
                    <a:pt x="6067" y="10786"/>
                  </a:cubicBezTo>
                  <a:lnTo>
                    <a:pt x="273" y="11747"/>
                  </a:lnTo>
                  <a:cubicBezTo>
                    <a:pt x="263" y="11749"/>
                    <a:pt x="254" y="11750"/>
                    <a:pt x="244" y="11750"/>
                  </a:cubicBezTo>
                  <a:cubicBezTo>
                    <a:pt x="161" y="11750"/>
                    <a:pt x="97" y="11678"/>
                    <a:pt x="97" y="11595"/>
                  </a:cubicBezTo>
                  <a:lnTo>
                    <a:pt x="97" y="274"/>
                  </a:lnTo>
                  <a:cubicBezTo>
                    <a:pt x="97" y="159"/>
                    <a:pt x="176" y="99"/>
                    <a:pt x="273" y="99"/>
                  </a:cubicBezTo>
                  <a:close/>
                  <a:moveTo>
                    <a:pt x="262" y="0"/>
                  </a:moveTo>
                  <a:cubicBezTo>
                    <a:pt x="118" y="0"/>
                    <a:pt x="0" y="127"/>
                    <a:pt x="0" y="274"/>
                  </a:cubicBezTo>
                  <a:lnTo>
                    <a:pt x="0" y="11595"/>
                  </a:lnTo>
                  <a:cubicBezTo>
                    <a:pt x="0" y="11736"/>
                    <a:pt x="116" y="11846"/>
                    <a:pt x="258" y="11846"/>
                  </a:cubicBezTo>
                  <a:cubicBezTo>
                    <a:pt x="269" y="11846"/>
                    <a:pt x="280" y="11846"/>
                    <a:pt x="291" y="11844"/>
                  </a:cubicBezTo>
                  <a:lnTo>
                    <a:pt x="6067" y="10879"/>
                  </a:lnTo>
                  <a:cubicBezTo>
                    <a:pt x="6201" y="10860"/>
                    <a:pt x="6298" y="10745"/>
                    <a:pt x="6298" y="10611"/>
                  </a:cubicBezTo>
                  <a:lnTo>
                    <a:pt x="6298" y="870"/>
                  </a:lnTo>
                  <a:cubicBezTo>
                    <a:pt x="6298" y="736"/>
                    <a:pt x="6201" y="621"/>
                    <a:pt x="6067" y="598"/>
                  </a:cubicBezTo>
                  <a:lnTo>
                    <a:pt x="291" y="2"/>
                  </a:lnTo>
                  <a:cubicBezTo>
                    <a:pt x="281" y="1"/>
                    <a:pt x="272" y="0"/>
                    <a:pt x="262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9"/>
            <p:cNvSpPr/>
            <p:nvPr/>
          </p:nvSpPr>
          <p:spPr>
            <a:xfrm>
              <a:off x="1989783" y="4749630"/>
              <a:ext cx="661477" cy="190912"/>
            </a:xfrm>
            <a:custGeom>
              <a:avLst/>
              <a:gdLst/>
              <a:ahLst/>
              <a:cxnLst/>
              <a:rect l="l" t="t" r="r" b="b"/>
              <a:pathLst>
                <a:path w="2214" h="639" extrusionOk="0">
                  <a:moveTo>
                    <a:pt x="231" y="1"/>
                  </a:moveTo>
                  <a:cubicBezTo>
                    <a:pt x="97" y="1"/>
                    <a:pt x="0" y="116"/>
                    <a:pt x="0" y="250"/>
                  </a:cubicBezTo>
                  <a:lnTo>
                    <a:pt x="0" y="407"/>
                  </a:lnTo>
                  <a:cubicBezTo>
                    <a:pt x="0" y="541"/>
                    <a:pt x="97" y="639"/>
                    <a:pt x="231" y="639"/>
                  </a:cubicBezTo>
                  <a:lnTo>
                    <a:pt x="1964" y="639"/>
                  </a:lnTo>
                  <a:cubicBezTo>
                    <a:pt x="2098" y="639"/>
                    <a:pt x="2214" y="541"/>
                    <a:pt x="2214" y="407"/>
                  </a:cubicBezTo>
                  <a:lnTo>
                    <a:pt x="2214" y="250"/>
                  </a:lnTo>
                  <a:cubicBezTo>
                    <a:pt x="2214" y="116"/>
                    <a:pt x="2098" y="1"/>
                    <a:pt x="19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9"/>
            <p:cNvSpPr/>
            <p:nvPr/>
          </p:nvSpPr>
          <p:spPr>
            <a:xfrm>
              <a:off x="1973052" y="4738576"/>
              <a:ext cx="690756" cy="218399"/>
            </a:xfrm>
            <a:custGeom>
              <a:avLst/>
              <a:gdLst/>
              <a:ahLst/>
              <a:cxnLst/>
              <a:rect l="l" t="t" r="r" b="b"/>
              <a:pathLst>
                <a:path w="2312" h="731" extrusionOk="0">
                  <a:moveTo>
                    <a:pt x="2020" y="98"/>
                  </a:moveTo>
                  <a:cubicBezTo>
                    <a:pt x="2136" y="98"/>
                    <a:pt x="2233" y="172"/>
                    <a:pt x="2233" y="287"/>
                  </a:cubicBezTo>
                  <a:lnTo>
                    <a:pt x="2233" y="444"/>
                  </a:lnTo>
                  <a:cubicBezTo>
                    <a:pt x="2233" y="542"/>
                    <a:pt x="2136" y="634"/>
                    <a:pt x="2020" y="634"/>
                  </a:cubicBezTo>
                  <a:lnTo>
                    <a:pt x="287" y="634"/>
                  </a:lnTo>
                  <a:cubicBezTo>
                    <a:pt x="190" y="634"/>
                    <a:pt x="98" y="542"/>
                    <a:pt x="98" y="444"/>
                  </a:cubicBezTo>
                  <a:lnTo>
                    <a:pt x="98" y="287"/>
                  </a:lnTo>
                  <a:cubicBezTo>
                    <a:pt x="98" y="172"/>
                    <a:pt x="190" y="98"/>
                    <a:pt x="287" y="98"/>
                  </a:cubicBezTo>
                  <a:close/>
                  <a:moveTo>
                    <a:pt x="287" y="1"/>
                  </a:moveTo>
                  <a:cubicBezTo>
                    <a:pt x="135" y="1"/>
                    <a:pt x="1" y="135"/>
                    <a:pt x="1" y="287"/>
                  </a:cubicBezTo>
                  <a:lnTo>
                    <a:pt x="1" y="444"/>
                  </a:lnTo>
                  <a:cubicBezTo>
                    <a:pt x="1" y="597"/>
                    <a:pt x="135" y="731"/>
                    <a:pt x="287" y="731"/>
                  </a:cubicBezTo>
                  <a:lnTo>
                    <a:pt x="2020" y="731"/>
                  </a:lnTo>
                  <a:cubicBezTo>
                    <a:pt x="2196" y="731"/>
                    <a:pt x="2311" y="597"/>
                    <a:pt x="2311" y="444"/>
                  </a:cubicBezTo>
                  <a:lnTo>
                    <a:pt x="2311" y="287"/>
                  </a:lnTo>
                  <a:cubicBezTo>
                    <a:pt x="2311" y="135"/>
                    <a:pt x="2196" y="1"/>
                    <a:pt x="2020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9"/>
            <p:cNvSpPr/>
            <p:nvPr/>
          </p:nvSpPr>
          <p:spPr>
            <a:xfrm>
              <a:off x="2047744" y="4566186"/>
              <a:ext cx="1489667" cy="183742"/>
            </a:xfrm>
            <a:custGeom>
              <a:avLst/>
              <a:gdLst/>
              <a:ahLst/>
              <a:cxnLst/>
              <a:rect l="l" t="t" r="r" b="b"/>
              <a:pathLst>
                <a:path w="4986" h="615" extrusionOk="0">
                  <a:moveTo>
                    <a:pt x="3387" y="0"/>
                  </a:moveTo>
                  <a:lnTo>
                    <a:pt x="0" y="615"/>
                  </a:lnTo>
                  <a:lnTo>
                    <a:pt x="1770" y="615"/>
                  </a:lnTo>
                  <a:lnTo>
                    <a:pt x="4986" y="19"/>
                  </a:lnTo>
                  <a:lnTo>
                    <a:pt x="33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9"/>
            <p:cNvSpPr/>
            <p:nvPr/>
          </p:nvSpPr>
          <p:spPr>
            <a:xfrm>
              <a:off x="2042067" y="4555132"/>
              <a:ext cx="1501020" cy="212722"/>
            </a:xfrm>
            <a:custGeom>
              <a:avLst/>
              <a:gdLst/>
              <a:ahLst/>
              <a:cxnLst/>
              <a:rect l="l" t="t" r="r" b="b"/>
              <a:pathLst>
                <a:path w="5024" h="712" extrusionOk="0">
                  <a:moveTo>
                    <a:pt x="4524" y="93"/>
                  </a:moveTo>
                  <a:lnTo>
                    <a:pt x="1789" y="615"/>
                  </a:lnTo>
                  <a:lnTo>
                    <a:pt x="537" y="615"/>
                  </a:lnTo>
                  <a:lnTo>
                    <a:pt x="3425" y="93"/>
                  </a:lnTo>
                  <a:close/>
                  <a:moveTo>
                    <a:pt x="3406" y="0"/>
                  </a:moveTo>
                  <a:lnTo>
                    <a:pt x="1" y="615"/>
                  </a:lnTo>
                  <a:lnTo>
                    <a:pt x="19" y="712"/>
                  </a:lnTo>
                  <a:lnTo>
                    <a:pt x="1789" y="712"/>
                  </a:lnTo>
                  <a:lnTo>
                    <a:pt x="5023" y="93"/>
                  </a:lnTo>
                  <a:lnTo>
                    <a:pt x="5005" y="0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9"/>
            <p:cNvSpPr/>
            <p:nvPr/>
          </p:nvSpPr>
          <p:spPr>
            <a:xfrm>
              <a:off x="3433734" y="1154845"/>
              <a:ext cx="40334" cy="420067"/>
            </a:xfrm>
            <a:custGeom>
              <a:avLst/>
              <a:gdLst/>
              <a:ahLst/>
              <a:cxnLst/>
              <a:rect l="l" t="t" r="r" b="b"/>
              <a:pathLst>
                <a:path w="135" h="1406" extrusionOk="0">
                  <a:moveTo>
                    <a:pt x="19" y="1"/>
                  </a:moveTo>
                  <a:cubicBezTo>
                    <a:pt x="0" y="19"/>
                    <a:pt x="0" y="19"/>
                    <a:pt x="0" y="61"/>
                  </a:cubicBezTo>
                  <a:cubicBezTo>
                    <a:pt x="60" y="481"/>
                    <a:pt x="60" y="925"/>
                    <a:pt x="0" y="1369"/>
                  </a:cubicBezTo>
                  <a:cubicBezTo>
                    <a:pt x="0" y="1387"/>
                    <a:pt x="19" y="1406"/>
                    <a:pt x="37" y="1406"/>
                  </a:cubicBezTo>
                  <a:cubicBezTo>
                    <a:pt x="60" y="1406"/>
                    <a:pt x="79" y="1387"/>
                    <a:pt x="79" y="1369"/>
                  </a:cubicBezTo>
                  <a:cubicBezTo>
                    <a:pt x="116" y="925"/>
                    <a:pt x="134" y="481"/>
                    <a:pt x="60" y="38"/>
                  </a:cubicBezTo>
                  <a:cubicBezTo>
                    <a:pt x="60" y="19"/>
                    <a:pt x="37" y="1"/>
                    <a:pt x="19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9"/>
            <p:cNvSpPr/>
            <p:nvPr/>
          </p:nvSpPr>
          <p:spPr>
            <a:xfrm>
              <a:off x="3364719" y="1143791"/>
              <a:ext cx="23603" cy="98593"/>
            </a:xfrm>
            <a:custGeom>
              <a:avLst/>
              <a:gdLst/>
              <a:ahLst/>
              <a:cxnLst/>
              <a:rect l="l" t="t" r="r" b="b"/>
              <a:pathLst>
                <a:path w="79" h="330" extrusionOk="0">
                  <a:moveTo>
                    <a:pt x="37" y="1"/>
                  </a:moveTo>
                  <a:cubicBezTo>
                    <a:pt x="19" y="1"/>
                    <a:pt x="0" y="19"/>
                    <a:pt x="0" y="38"/>
                  </a:cubicBezTo>
                  <a:lnTo>
                    <a:pt x="0" y="287"/>
                  </a:lnTo>
                  <a:cubicBezTo>
                    <a:pt x="0" y="306"/>
                    <a:pt x="19" y="329"/>
                    <a:pt x="37" y="329"/>
                  </a:cubicBezTo>
                  <a:cubicBezTo>
                    <a:pt x="60" y="329"/>
                    <a:pt x="79" y="306"/>
                    <a:pt x="79" y="287"/>
                  </a:cubicBezTo>
                  <a:lnTo>
                    <a:pt x="79" y="38"/>
                  </a:lnTo>
                  <a:cubicBezTo>
                    <a:pt x="79" y="19"/>
                    <a:pt x="60" y="1"/>
                    <a:pt x="37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9"/>
            <p:cNvSpPr/>
            <p:nvPr/>
          </p:nvSpPr>
          <p:spPr>
            <a:xfrm>
              <a:off x="1995161" y="303354"/>
              <a:ext cx="1956645" cy="2744478"/>
            </a:xfrm>
            <a:custGeom>
              <a:avLst/>
              <a:gdLst/>
              <a:ahLst/>
              <a:cxnLst/>
              <a:rect l="l" t="t" r="r" b="b"/>
              <a:pathLst>
                <a:path w="6549" h="9186" extrusionOk="0">
                  <a:moveTo>
                    <a:pt x="176" y="0"/>
                  </a:moveTo>
                  <a:cubicBezTo>
                    <a:pt x="79" y="0"/>
                    <a:pt x="1" y="79"/>
                    <a:pt x="1" y="157"/>
                  </a:cubicBezTo>
                  <a:lnTo>
                    <a:pt x="1" y="9010"/>
                  </a:lnTo>
                  <a:cubicBezTo>
                    <a:pt x="1" y="9107"/>
                    <a:pt x="79" y="9186"/>
                    <a:pt x="176" y="9186"/>
                  </a:cubicBezTo>
                  <a:lnTo>
                    <a:pt x="6396" y="9186"/>
                  </a:lnTo>
                  <a:cubicBezTo>
                    <a:pt x="6493" y="9186"/>
                    <a:pt x="6548" y="9107"/>
                    <a:pt x="6548" y="9010"/>
                  </a:cubicBezTo>
                  <a:lnTo>
                    <a:pt x="6548" y="157"/>
                  </a:lnTo>
                  <a:cubicBezTo>
                    <a:pt x="6548" y="79"/>
                    <a:pt x="6493" y="0"/>
                    <a:pt x="63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9"/>
            <p:cNvSpPr/>
            <p:nvPr/>
          </p:nvSpPr>
          <p:spPr>
            <a:xfrm>
              <a:off x="1984106" y="292300"/>
              <a:ext cx="1985625" cy="2766587"/>
            </a:xfrm>
            <a:custGeom>
              <a:avLst/>
              <a:gdLst/>
              <a:ahLst/>
              <a:cxnLst/>
              <a:rect l="l" t="t" r="r" b="b"/>
              <a:pathLst>
                <a:path w="6646" h="9260" extrusionOk="0">
                  <a:moveTo>
                    <a:pt x="6433" y="97"/>
                  </a:moveTo>
                  <a:cubicBezTo>
                    <a:pt x="6488" y="97"/>
                    <a:pt x="6548" y="134"/>
                    <a:pt x="6548" y="194"/>
                  </a:cubicBezTo>
                  <a:lnTo>
                    <a:pt x="6548" y="9047"/>
                  </a:lnTo>
                  <a:cubicBezTo>
                    <a:pt x="6548" y="9126"/>
                    <a:pt x="6488" y="9163"/>
                    <a:pt x="6433" y="9163"/>
                  </a:cubicBezTo>
                  <a:lnTo>
                    <a:pt x="213" y="9163"/>
                  </a:lnTo>
                  <a:cubicBezTo>
                    <a:pt x="135" y="9163"/>
                    <a:pt x="98" y="9126"/>
                    <a:pt x="98" y="9047"/>
                  </a:cubicBezTo>
                  <a:lnTo>
                    <a:pt x="98" y="194"/>
                  </a:lnTo>
                  <a:cubicBezTo>
                    <a:pt x="98" y="134"/>
                    <a:pt x="135" y="97"/>
                    <a:pt x="213" y="97"/>
                  </a:cubicBezTo>
                  <a:close/>
                  <a:moveTo>
                    <a:pt x="213" y="0"/>
                  </a:moveTo>
                  <a:cubicBezTo>
                    <a:pt x="98" y="0"/>
                    <a:pt x="1" y="97"/>
                    <a:pt x="1" y="194"/>
                  </a:cubicBezTo>
                  <a:lnTo>
                    <a:pt x="1" y="9047"/>
                  </a:lnTo>
                  <a:cubicBezTo>
                    <a:pt x="1" y="9163"/>
                    <a:pt x="98" y="9260"/>
                    <a:pt x="213" y="9260"/>
                  </a:cubicBezTo>
                  <a:lnTo>
                    <a:pt x="6433" y="9260"/>
                  </a:lnTo>
                  <a:cubicBezTo>
                    <a:pt x="6548" y="9260"/>
                    <a:pt x="6645" y="9163"/>
                    <a:pt x="6645" y="9047"/>
                  </a:cubicBezTo>
                  <a:lnTo>
                    <a:pt x="6645" y="194"/>
                  </a:lnTo>
                  <a:cubicBezTo>
                    <a:pt x="6645" y="97"/>
                    <a:pt x="6548" y="0"/>
                    <a:pt x="6433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9"/>
            <p:cNvSpPr/>
            <p:nvPr/>
          </p:nvSpPr>
          <p:spPr>
            <a:xfrm>
              <a:off x="1995161" y="303354"/>
              <a:ext cx="1956645" cy="207345"/>
            </a:xfrm>
            <a:custGeom>
              <a:avLst/>
              <a:gdLst/>
              <a:ahLst/>
              <a:cxnLst/>
              <a:rect l="l" t="t" r="r" b="b"/>
              <a:pathLst>
                <a:path w="6549" h="694" extrusionOk="0">
                  <a:moveTo>
                    <a:pt x="176" y="0"/>
                  </a:moveTo>
                  <a:cubicBezTo>
                    <a:pt x="79" y="0"/>
                    <a:pt x="1" y="79"/>
                    <a:pt x="1" y="157"/>
                  </a:cubicBezTo>
                  <a:lnTo>
                    <a:pt x="1" y="693"/>
                  </a:lnTo>
                  <a:lnTo>
                    <a:pt x="6548" y="693"/>
                  </a:lnTo>
                  <a:lnTo>
                    <a:pt x="6548" y="157"/>
                  </a:lnTo>
                  <a:cubicBezTo>
                    <a:pt x="6548" y="79"/>
                    <a:pt x="6493" y="0"/>
                    <a:pt x="63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9"/>
            <p:cNvSpPr/>
            <p:nvPr/>
          </p:nvSpPr>
          <p:spPr>
            <a:xfrm>
              <a:off x="1984106" y="292300"/>
              <a:ext cx="1985625" cy="230649"/>
            </a:xfrm>
            <a:custGeom>
              <a:avLst/>
              <a:gdLst/>
              <a:ahLst/>
              <a:cxnLst/>
              <a:rect l="l" t="t" r="r" b="b"/>
              <a:pathLst>
                <a:path w="6646" h="772" extrusionOk="0">
                  <a:moveTo>
                    <a:pt x="6433" y="97"/>
                  </a:moveTo>
                  <a:cubicBezTo>
                    <a:pt x="6488" y="97"/>
                    <a:pt x="6548" y="134"/>
                    <a:pt x="6548" y="194"/>
                  </a:cubicBezTo>
                  <a:lnTo>
                    <a:pt x="6548" y="675"/>
                  </a:lnTo>
                  <a:lnTo>
                    <a:pt x="98" y="675"/>
                  </a:lnTo>
                  <a:lnTo>
                    <a:pt x="98" y="194"/>
                  </a:lnTo>
                  <a:cubicBezTo>
                    <a:pt x="98" y="134"/>
                    <a:pt x="135" y="97"/>
                    <a:pt x="213" y="97"/>
                  </a:cubicBezTo>
                  <a:close/>
                  <a:moveTo>
                    <a:pt x="213" y="0"/>
                  </a:moveTo>
                  <a:cubicBezTo>
                    <a:pt x="98" y="0"/>
                    <a:pt x="1" y="97"/>
                    <a:pt x="1" y="194"/>
                  </a:cubicBezTo>
                  <a:lnTo>
                    <a:pt x="1" y="730"/>
                  </a:lnTo>
                  <a:lnTo>
                    <a:pt x="38" y="772"/>
                  </a:lnTo>
                  <a:lnTo>
                    <a:pt x="6585" y="772"/>
                  </a:lnTo>
                  <a:lnTo>
                    <a:pt x="6645" y="730"/>
                  </a:lnTo>
                  <a:lnTo>
                    <a:pt x="6645" y="194"/>
                  </a:lnTo>
                  <a:cubicBezTo>
                    <a:pt x="6645" y="97"/>
                    <a:pt x="6548" y="0"/>
                    <a:pt x="6433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9"/>
            <p:cNvSpPr/>
            <p:nvPr/>
          </p:nvSpPr>
          <p:spPr>
            <a:xfrm>
              <a:off x="3428058" y="337713"/>
              <a:ext cx="120404" cy="121897"/>
            </a:xfrm>
            <a:custGeom>
              <a:avLst/>
              <a:gdLst/>
              <a:ahLst/>
              <a:cxnLst/>
              <a:rect l="l" t="t" r="r" b="b"/>
              <a:pathLst>
                <a:path w="403" h="408" extrusionOk="0">
                  <a:moveTo>
                    <a:pt x="213" y="1"/>
                  </a:moveTo>
                  <a:cubicBezTo>
                    <a:pt x="98" y="1"/>
                    <a:pt x="1" y="79"/>
                    <a:pt x="1" y="195"/>
                  </a:cubicBezTo>
                  <a:cubicBezTo>
                    <a:pt x="1" y="310"/>
                    <a:pt x="98" y="407"/>
                    <a:pt x="213" y="407"/>
                  </a:cubicBezTo>
                  <a:cubicBezTo>
                    <a:pt x="310" y="407"/>
                    <a:pt x="403" y="310"/>
                    <a:pt x="403" y="195"/>
                  </a:cubicBezTo>
                  <a:cubicBezTo>
                    <a:pt x="403" y="79"/>
                    <a:pt x="310" y="1"/>
                    <a:pt x="2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9"/>
            <p:cNvSpPr/>
            <p:nvPr/>
          </p:nvSpPr>
          <p:spPr>
            <a:xfrm>
              <a:off x="3412367" y="321281"/>
              <a:ext cx="144007" cy="149384"/>
            </a:xfrm>
            <a:custGeom>
              <a:avLst/>
              <a:gdLst/>
              <a:ahLst/>
              <a:cxnLst/>
              <a:rect l="l" t="t" r="r" b="b"/>
              <a:pathLst>
                <a:path w="482" h="500" extrusionOk="0">
                  <a:moveTo>
                    <a:pt x="250" y="97"/>
                  </a:moveTo>
                  <a:cubicBezTo>
                    <a:pt x="324" y="97"/>
                    <a:pt x="403" y="171"/>
                    <a:pt x="403" y="250"/>
                  </a:cubicBezTo>
                  <a:cubicBezTo>
                    <a:pt x="403" y="347"/>
                    <a:pt x="324" y="402"/>
                    <a:pt x="250" y="402"/>
                  </a:cubicBezTo>
                  <a:cubicBezTo>
                    <a:pt x="153" y="402"/>
                    <a:pt x="75" y="347"/>
                    <a:pt x="75" y="250"/>
                  </a:cubicBezTo>
                  <a:cubicBezTo>
                    <a:pt x="75" y="171"/>
                    <a:pt x="153" y="97"/>
                    <a:pt x="250" y="97"/>
                  </a:cubicBezTo>
                  <a:close/>
                  <a:moveTo>
                    <a:pt x="250" y="0"/>
                  </a:moveTo>
                  <a:cubicBezTo>
                    <a:pt x="93" y="0"/>
                    <a:pt x="1" y="116"/>
                    <a:pt x="1" y="250"/>
                  </a:cubicBezTo>
                  <a:cubicBezTo>
                    <a:pt x="1" y="384"/>
                    <a:pt x="93" y="499"/>
                    <a:pt x="250" y="499"/>
                  </a:cubicBezTo>
                  <a:cubicBezTo>
                    <a:pt x="384" y="499"/>
                    <a:pt x="481" y="384"/>
                    <a:pt x="481" y="250"/>
                  </a:cubicBezTo>
                  <a:cubicBezTo>
                    <a:pt x="481" y="116"/>
                    <a:pt x="384" y="0"/>
                    <a:pt x="250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9"/>
            <p:cNvSpPr/>
            <p:nvPr/>
          </p:nvSpPr>
          <p:spPr>
            <a:xfrm>
              <a:off x="3629727" y="337713"/>
              <a:ext cx="120404" cy="121897"/>
            </a:xfrm>
            <a:custGeom>
              <a:avLst/>
              <a:gdLst/>
              <a:ahLst/>
              <a:cxnLst/>
              <a:rect l="l" t="t" r="r" b="b"/>
              <a:pathLst>
                <a:path w="403" h="408" extrusionOk="0">
                  <a:moveTo>
                    <a:pt x="213" y="1"/>
                  </a:moveTo>
                  <a:cubicBezTo>
                    <a:pt x="98" y="1"/>
                    <a:pt x="0" y="79"/>
                    <a:pt x="0" y="195"/>
                  </a:cubicBezTo>
                  <a:cubicBezTo>
                    <a:pt x="0" y="310"/>
                    <a:pt x="98" y="407"/>
                    <a:pt x="213" y="407"/>
                  </a:cubicBezTo>
                  <a:cubicBezTo>
                    <a:pt x="329" y="407"/>
                    <a:pt x="402" y="310"/>
                    <a:pt x="402" y="195"/>
                  </a:cubicBezTo>
                  <a:cubicBezTo>
                    <a:pt x="402" y="79"/>
                    <a:pt x="329" y="1"/>
                    <a:pt x="2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9"/>
            <p:cNvSpPr/>
            <p:nvPr/>
          </p:nvSpPr>
          <p:spPr>
            <a:xfrm>
              <a:off x="3612543" y="321281"/>
              <a:ext cx="150879" cy="149384"/>
            </a:xfrm>
            <a:custGeom>
              <a:avLst/>
              <a:gdLst/>
              <a:ahLst/>
              <a:cxnLst/>
              <a:rect l="l" t="t" r="r" b="b"/>
              <a:pathLst>
                <a:path w="505" h="500" extrusionOk="0">
                  <a:moveTo>
                    <a:pt x="255" y="97"/>
                  </a:moveTo>
                  <a:cubicBezTo>
                    <a:pt x="347" y="97"/>
                    <a:pt x="408" y="171"/>
                    <a:pt x="408" y="250"/>
                  </a:cubicBezTo>
                  <a:cubicBezTo>
                    <a:pt x="408" y="347"/>
                    <a:pt x="347" y="402"/>
                    <a:pt x="255" y="402"/>
                  </a:cubicBezTo>
                  <a:cubicBezTo>
                    <a:pt x="158" y="402"/>
                    <a:pt x="98" y="347"/>
                    <a:pt x="98" y="250"/>
                  </a:cubicBezTo>
                  <a:cubicBezTo>
                    <a:pt x="98" y="171"/>
                    <a:pt x="158" y="97"/>
                    <a:pt x="255" y="97"/>
                  </a:cubicBezTo>
                  <a:close/>
                  <a:moveTo>
                    <a:pt x="255" y="0"/>
                  </a:moveTo>
                  <a:cubicBezTo>
                    <a:pt x="116" y="0"/>
                    <a:pt x="1" y="116"/>
                    <a:pt x="1" y="250"/>
                  </a:cubicBezTo>
                  <a:cubicBezTo>
                    <a:pt x="1" y="384"/>
                    <a:pt x="116" y="499"/>
                    <a:pt x="255" y="499"/>
                  </a:cubicBezTo>
                  <a:cubicBezTo>
                    <a:pt x="389" y="499"/>
                    <a:pt x="505" y="384"/>
                    <a:pt x="505" y="250"/>
                  </a:cubicBezTo>
                  <a:cubicBezTo>
                    <a:pt x="505" y="116"/>
                    <a:pt x="389" y="0"/>
                    <a:pt x="255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9"/>
            <p:cNvSpPr/>
            <p:nvPr/>
          </p:nvSpPr>
          <p:spPr>
            <a:xfrm>
              <a:off x="3778813" y="337713"/>
              <a:ext cx="121898" cy="121897"/>
            </a:xfrm>
            <a:custGeom>
              <a:avLst/>
              <a:gdLst/>
              <a:ahLst/>
              <a:cxnLst/>
              <a:rect l="l" t="t" r="r" b="b"/>
              <a:pathLst>
                <a:path w="408" h="408" extrusionOk="0">
                  <a:moveTo>
                    <a:pt x="195" y="1"/>
                  </a:moveTo>
                  <a:cubicBezTo>
                    <a:pt x="79" y="1"/>
                    <a:pt x="1" y="79"/>
                    <a:pt x="1" y="195"/>
                  </a:cubicBezTo>
                  <a:cubicBezTo>
                    <a:pt x="1" y="310"/>
                    <a:pt x="79" y="407"/>
                    <a:pt x="195" y="407"/>
                  </a:cubicBezTo>
                  <a:cubicBezTo>
                    <a:pt x="310" y="407"/>
                    <a:pt x="407" y="310"/>
                    <a:pt x="407" y="195"/>
                  </a:cubicBezTo>
                  <a:cubicBezTo>
                    <a:pt x="407" y="79"/>
                    <a:pt x="310" y="1"/>
                    <a:pt x="1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9"/>
            <p:cNvSpPr/>
            <p:nvPr/>
          </p:nvSpPr>
          <p:spPr>
            <a:xfrm>
              <a:off x="3757745" y="321281"/>
              <a:ext cx="149385" cy="149384"/>
            </a:xfrm>
            <a:custGeom>
              <a:avLst/>
              <a:gdLst/>
              <a:ahLst/>
              <a:cxnLst/>
              <a:rect l="l" t="t" r="r" b="b"/>
              <a:pathLst>
                <a:path w="500" h="500" extrusionOk="0">
                  <a:moveTo>
                    <a:pt x="250" y="97"/>
                  </a:moveTo>
                  <a:cubicBezTo>
                    <a:pt x="347" y="97"/>
                    <a:pt x="402" y="171"/>
                    <a:pt x="402" y="250"/>
                  </a:cubicBezTo>
                  <a:cubicBezTo>
                    <a:pt x="402" y="347"/>
                    <a:pt x="347" y="402"/>
                    <a:pt x="250" y="402"/>
                  </a:cubicBezTo>
                  <a:cubicBezTo>
                    <a:pt x="171" y="402"/>
                    <a:pt x="92" y="347"/>
                    <a:pt x="92" y="250"/>
                  </a:cubicBezTo>
                  <a:cubicBezTo>
                    <a:pt x="92" y="171"/>
                    <a:pt x="171" y="97"/>
                    <a:pt x="250" y="97"/>
                  </a:cubicBezTo>
                  <a:close/>
                  <a:moveTo>
                    <a:pt x="250" y="0"/>
                  </a:moveTo>
                  <a:cubicBezTo>
                    <a:pt x="116" y="0"/>
                    <a:pt x="0" y="116"/>
                    <a:pt x="0" y="250"/>
                  </a:cubicBezTo>
                  <a:cubicBezTo>
                    <a:pt x="0" y="384"/>
                    <a:pt x="116" y="499"/>
                    <a:pt x="250" y="499"/>
                  </a:cubicBezTo>
                  <a:cubicBezTo>
                    <a:pt x="384" y="499"/>
                    <a:pt x="499" y="384"/>
                    <a:pt x="499" y="250"/>
                  </a:cubicBezTo>
                  <a:cubicBezTo>
                    <a:pt x="499" y="116"/>
                    <a:pt x="384" y="0"/>
                    <a:pt x="250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9"/>
            <p:cNvSpPr/>
            <p:nvPr/>
          </p:nvSpPr>
          <p:spPr>
            <a:xfrm>
              <a:off x="2105705" y="597343"/>
              <a:ext cx="356433" cy="98295"/>
            </a:xfrm>
            <a:custGeom>
              <a:avLst/>
              <a:gdLst/>
              <a:ahLst/>
              <a:cxnLst/>
              <a:rect l="l" t="t" r="r" b="b"/>
              <a:pathLst>
                <a:path w="1193" h="329" extrusionOk="0">
                  <a:moveTo>
                    <a:pt x="171" y="0"/>
                  </a:moveTo>
                  <a:cubicBezTo>
                    <a:pt x="74" y="0"/>
                    <a:pt x="0" y="79"/>
                    <a:pt x="0" y="153"/>
                  </a:cubicBezTo>
                  <a:cubicBezTo>
                    <a:pt x="0" y="250"/>
                    <a:pt x="74" y="328"/>
                    <a:pt x="171" y="328"/>
                  </a:cubicBezTo>
                  <a:lnTo>
                    <a:pt x="1040" y="328"/>
                  </a:lnTo>
                  <a:cubicBezTo>
                    <a:pt x="1114" y="328"/>
                    <a:pt x="1192" y="250"/>
                    <a:pt x="1192" y="153"/>
                  </a:cubicBezTo>
                  <a:cubicBezTo>
                    <a:pt x="1192" y="79"/>
                    <a:pt x="1114" y="0"/>
                    <a:pt x="10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9"/>
            <p:cNvSpPr/>
            <p:nvPr/>
          </p:nvSpPr>
          <p:spPr>
            <a:xfrm>
              <a:off x="2093157" y="586288"/>
              <a:ext cx="380035" cy="120403"/>
            </a:xfrm>
            <a:custGeom>
              <a:avLst/>
              <a:gdLst/>
              <a:ahLst/>
              <a:cxnLst/>
              <a:rect l="l" t="t" r="r" b="b"/>
              <a:pathLst>
                <a:path w="1272" h="403" extrusionOk="0">
                  <a:moveTo>
                    <a:pt x="1082" y="74"/>
                  </a:moveTo>
                  <a:cubicBezTo>
                    <a:pt x="1137" y="74"/>
                    <a:pt x="1198" y="134"/>
                    <a:pt x="1198" y="190"/>
                  </a:cubicBezTo>
                  <a:cubicBezTo>
                    <a:pt x="1198" y="268"/>
                    <a:pt x="1137" y="305"/>
                    <a:pt x="1082" y="305"/>
                  </a:cubicBezTo>
                  <a:lnTo>
                    <a:pt x="213" y="305"/>
                  </a:lnTo>
                  <a:cubicBezTo>
                    <a:pt x="135" y="305"/>
                    <a:pt x="98" y="268"/>
                    <a:pt x="98" y="190"/>
                  </a:cubicBezTo>
                  <a:cubicBezTo>
                    <a:pt x="98" y="134"/>
                    <a:pt x="135" y="74"/>
                    <a:pt x="213" y="74"/>
                  </a:cubicBezTo>
                  <a:close/>
                  <a:moveTo>
                    <a:pt x="213" y="0"/>
                  </a:moveTo>
                  <a:cubicBezTo>
                    <a:pt x="98" y="0"/>
                    <a:pt x="1" y="74"/>
                    <a:pt x="1" y="190"/>
                  </a:cubicBezTo>
                  <a:cubicBezTo>
                    <a:pt x="1" y="305"/>
                    <a:pt x="98" y="402"/>
                    <a:pt x="213" y="402"/>
                  </a:cubicBezTo>
                  <a:lnTo>
                    <a:pt x="1082" y="402"/>
                  </a:lnTo>
                  <a:cubicBezTo>
                    <a:pt x="1174" y="402"/>
                    <a:pt x="1271" y="305"/>
                    <a:pt x="1271" y="190"/>
                  </a:cubicBezTo>
                  <a:cubicBezTo>
                    <a:pt x="1271" y="74"/>
                    <a:pt x="1174" y="0"/>
                    <a:pt x="1082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9"/>
            <p:cNvSpPr/>
            <p:nvPr/>
          </p:nvSpPr>
          <p:spPr>
            <a:xfrm>
              <a:off x="2105705" y="1200557"/>
              <a:ext cx="356433" cy="92618"/>
            </a:xfrm>
            <a:custGeom>
              <a:avLst/>
              <a:gdLst/>
              <a:ahLst/>
              <a:cxnLst/>
              <a:rect l="l" t="t" r="r" b="b"/>
              <a:pathLst>
                <a:path w="1193" h="310" extrusionOk="0">
                  <a:moveTo>
                    <a:pt x="171" y="0"/>
                  </a:moveTo>
                  <a:cubicBezTo>
                    <a:pt x="74" y="0"/>
                    <a:pt x="0" y="60"/>
                    <a:pt x="0" y="158"/>
                  </a:cubicBezTo>
                  <a:cubicBezTo>
                    <a:pt x="0" y="255"/>
                    <a:pt x="74" y="310"/>
                    <a:pt x="171" y="310"/>
                  </a:cubicBezTo>
                  <a:lnTo>
                    <a:pt x="1040" y="310"/>
                  </a:lnTo>
                  <a:cubicBezTo>
                    <a:pt x="1114" y="310"/>
                    <a:pt x="1192" y="255"/>
                    <a:pt x="1192" y="158"/>
                  </a:cubicBezTo>
                  <a:cubicBezTo>
                    <a:pt x="1192" y="60"/>
                    <a:pt x="1114" y="0"/>
                    <a:pt x="10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9"/>
            <p:cNvSpPr/>
            <p:nvPr/>
          </p:nvSpPr>
          <p:spPr>
            <a:xfrm>
              <a:off x="2093157" y="1183826"/>
              <a:ext cx="380035" cy="127574"/>
            </a:xfrm>
            <a:custGeom>
              <a:avLst/>
              <a:gdLst/>
              <a:ahLst/>
              <a:cxnLst/>
              <a:rect l="l" t="t" r="r" b="b"/>
              <a:pathLst>
                <a:path w="1272" h="427" extrusionOk="0">
                  <a:moveTo>
                    <a:pt x="1082" y="98"/>
                  </a:moveTo>
                  <a:cubicBezTo>
                    <a:pt x="1137" y="98"/>
                    <a:pt x="1198" y="153"/>
                    <a:pt x="1198" y="214"/>
                  </a:cubicBezTo>
                  <a:cubicBezTo>
                    <a:pt x="1198" y="269"/>
                    <a:pt x="1137" y="329"/>
                    <a:pt x="1082" y="329"/>
                  </a:cubicBezTo>
                  <a:lnTo>
                    <a:pt x="213" y="329"/>
                  </a:lnTo>
                  <a:cubicBezTo>
                    <a:pt x="135" y="329"/>
                    <a:pt x="98" y="269"/>
                    <a:pt x="98" y="214"/>
                  </a:cubicBezTo>
                  <a:cubicBezTo>
                    <a:pt x="98" y="153"/>
                    <a:pt x="135" y="98"/>
                    <a:pt x="213" y="98"/>
                  </a:cubicBezTo>
                  <a:close/>
                  <a:moveTo>
                    <a:pt x="213" y="1"/>
                  </a:moveTo>
                  <a:cubicBezTo>
                    <a:pt x="98" y="1"/>
                    <a:pt x="1" y="98"/>
                    <a:pt x="1" y="214"/>
                  </a:cubicBezTo>
                  <a:cubicBezTo>
                    <a:pt x="1" y="329"/>
                    <a:pt x="98" y="426"/>
                    <a:pt x="213" y="426"/>
                  </a:cubicBezTo>
                  <a:lnTo>
                    <a:pt x="1082" y="426"/>
                  </a:lnTo>
                  <a:cubicBezTo>
                    <a:pt x="1174" y="426"/>
                    <a:pt x="1271" y="329"/>
                    <a:pt x="1271" y="214"/>
                  </a:cubicBezTo>
                  <a:cubicBezTo>
                    <a:pt x="1271" y="98"/>
                    <a:pt x="1174" y="1"/>
                    <a:pt x="1082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9"/>
            <p:cNvSpPr/>
            <p:nvPr/>
          </p:nvSpPr>
          <p:spPr>
            <a:xfrm>
              <a:off x="2105705" y="1828569"/>
              <a:ext cx="356433" cy="97099"/>
            </a:xfrm>
            <a:custGeom>
              <a:avLst/>
              <a:gdLst/>
              <a:ahLst/>
              <a:cxnLst/>
              <a:rect l="l" t="t" r="r" b="b"/>
              <a:pathLst>
                <a:path w="1193" h="325" extrusionOk="0">
                  <a:moveTo>
                    <a:pt x="171" y="1"/>
                  </a:moveTo>
                  <a:cubicBezTo>
                    <a:pt x="74" y="1"/>
                    <a:pt x="0" y="75"/>
                    <a:pt x="0" y="172"/>
                  </a:cubicBezTo>
                  <a:cubicBezTo>
                    <a:pt x="0" y="269"/>
                    <a:pt x="74" y="324"/>
                    <a:pt x="171" y="324"/>
                  </a:cubicBezTo>
                  <a:lnTo>
                    <a:pt x="1040" y="324"/>
                  </a:lnTo>
                  <a:cubicBezTo>
                    <a:pt x="1114" y="324"/>
                    <a:pt x="1192" y="269"/>
                    <a:pt x="1192" y="172"/>
                  </a:cubicBezTo>
                  <a:cubicBezTo>
                    <a:pt x="1192" y="75"/>
                    <a:pt x="1114" y="1"/>
                    <a:pt x="10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9"/>
            <p:cNvSpPr/>
            <p:nvPr/>
          </p:nvSpPr>
          <p:spPr>
            <a:xfrm>
              <a:off x="2093157" y="1816319"/>
              <a:ext cx="380035" cy="127275"/>
            </a:xfrm>
            <a:custGeom>
              <a:avLst/>
              <a:gdLst/>
              <a:ahLst/>
              <a:cxnLst/>
              <a:rect l="l" t="t" r="r" b="b"/>
              <a:pathLst>
                <a:path w="1272" h="426" extrusionOk="0">
                  <a:moveTo>
                    <a:pt x="1082" y="97"/>
                  </a:moveTo>
                  <a:cubicBezTo>
                    <a:pt x="1137" y="97"/>
                    <a:pt x="1198" y="134"/>
                    <a:pt x="1198" y="213"/>
                  </a:cubicBezTo>
                  <a:cubicBezTo>
                    <a:pt x="1198" y="273"/>
                    <a:pt x="1137" y="328"/>
                    <a:pt x="1082" y="328"/>
                  </a:cubicBezTo>
                  <a:lnTo>
                    <a:pt x="213" y="328"/>
                  </a:lnTo>
                  <a:cubicBezTo>
                    <a:pt x="135" y="328"/>
                    <a:pt x="98" y="273"/>
                    <a:pt x="98" y="213"/>
                  </a:cubicBezTo>
                  <a:cubicBezTo>
                    <a:pt x="98" y="134"/>
                    <a:pt x="135" y="97"/>
                    <a:pt x="213" y="97"/>
                  </a:cubicBezTo>
                  <a:close/>
                  <a:moveTo>
                    <a:pt x="213" y="0"/>
                  </a:moveTo>
                  <a:cubicBezTo>
                    <a:pt x="98" y="0"/>
                    <a:pt x="1" y="97"/>
                    <a:pt x="1" y="213"/>
                  </a:cubicBezTo>
                  <a:cubicBezTo>
                    <a:pt x="1" y="328"/>
                    <a:pt x="98" y="425"/>
                    <a:pt x="213" y="425"/>
                  </a:cubicBezTo>
                  <a:lnTo>
                    <a:pt x="1082" y="425"/>
                  </a:lnTo>
                  <a:cubicBezTo>
                    <a:pt x="1174" y="425"/>
                    <a:pt x="1271" y="328"/>
                    <a:pt x="1271" y="213"/>
                  </a:cubicBezTo>
                  <a:cubicBezTo>
                    <a:pt x="1271" y="97"/>
                    <a:pt x="1174" y="0"/>
                    <a:pt x="1082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9"/>
            <p:cNvSpPr/>
            <p:nvPr/>
          </p:nvSpPr>
          <p:spPr>
            <a:xfrm>
              <a:off x="2485441" y="597343"/>
              <a:ext cx="1397347" cy="98295"/>
            </a:xfrm>
            <a:custGeom>
              <a:avLst/>
              <a:gdLst/>
              <a:ahLst/>
              <a:cxnLst/>
              <a:rect l="l" t="t" r="r" b="b"/>
              <a:pathLst>
                <a:path w="4677" h="329" extrusionOk="0">
                  <a:moveTo>
                    <a:pt x="153" y="0"/>
                  </a:moveTo>
                  <a:cubicBezTo>
                    <a:pt x="74" y="0"/>
                    <a:pt x="0" y="79"/>
                    <a:pt x="0" y="153"/>
                  </a:cubicBezTo>
                  <a:cubicBezTo>
                    <a:pt x="0" y="250"/>
                    <a:pt x="74" y="328"/>
                    <a:pt x="153" y="328"/>
                  </a:cubicBezTo>
                  <a:lnTo>
                    <a:pt x="4524" y="328"/>
                  </a:lnTo>
                  <a:cubicBezTo>
                    <a:pt x="4621" y="328"/>
                    <a:pt x="4676" y="250"/>
                    <a:pt x="4676" y="153"/>
                  </a:cubicBezTo>
                  <a:cubicBezTo>
                    <a:pt x="4676" y="79"/>
                    <a:pt x="4621" y="0"/>
                    <a:pt x="45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9"/>
            <p:cNvSpPr/>
            <p:nvPr/>
          </p:nvSpPr>
          <p:spPr>
            <a:xfrm>
              <a:off x="2472893" y="586288"/>
              <a:ext cx="1427822" cy="120403"/>
            </a:xfrm>
            <a:custGeom>
              <a:avLst/>
              <a:gdLst/>
              <a:ahLst/>
              <a:cxnLst/>
              <a:rect l="l" t="t" r="r" b="b"/>
              <a:pathLst>
                <a:path w="4779" h="403" extrusionOk="0">
                  <a:moveTo>
                    <a:pt x="4566" y="74"/>
                  </a:moveTo>
                  <a:cubicBezTo>
                    <a:pt x="4640" y="74"/>
                    <a:pt x="4681" y="134"/>
                    <a:pt x="4681" y="190"/>
                  </a:cubicBezTo>
                  <a:cubicBezTo>
                    <a:pt x="4681" y="268"/>
                    <a:pt x="4640" y="305"/>
                    <a:pt x="4566" y="305"/>
                  </a:cubicBezTo>
                  <a:lnTo>
                    <a:pt x="195" y="305"/>
                  </a:lnTo>
                  <a:cubicBezTo>
                    <a:pt x="134" y="305"/>
                    <a:pt x="79" y="268"/>
                    <a:pt x="79" y="190"/>
                  </a:cubicBezTo>
                  <a:cubicBezTo>
                    <a:pt x="79" y="134"/>
                    <a:pt x="134" y="74"/>
                    <a:pt x="195" y="74"/>
                  </a:cubicBezTo>
                  <a:close/>
                  <a:moveTo>
                    <a:pt x="195" y="0"/>
                  </a:moveTo>
                  <a:cubicBezTo>
                    <a:pt x="97" y="0"/>
                    <a:pt x="0" y="74"/>
                    <a:pt x="0" y="190"/>
                  </a:cubicBezTo>
                  <a:cubicBezTo>
                    <a:pt x="0" y="305"/>
                    <a:pt x="97" y="402"/>
                    <a:pt x="195" y="402"/>
                  </a:cubicBezTo>
                  <a:lnTo>
                    <a:pt x="4566" y="402"/>
                  </a:lnTo>
                  <a:cubicBezTo>
                    <a:pt x="4681" y="402"/>
                    <a:pt x="4778" y="305"/>
                    <a:pt x="4778" y="190"/>
                  </a:cubicBezTo>
                  <a:cubicBezTo>
                    <a:pt x="4778" y="74"/>
                    <a:pt x="4681" y="0"/>
                    <a:pt x="4566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9"/>
            <p:cNvSpPr/>
            <p:nvPr/>
          </p:nvSpPr>
          <p:spPr>
            <a:xfrm>
              <a:off x="2485441" y="1200557"/>
              <a:ext cx="1397347" cy="92618"/>
            </a:xfrm>
            <a:custGeom>
              <a:avLst/>
              <a:gdLst/>
              <a:ahLst/>
              <a:cxnLst/>
              <a:rect l="l" t="t" r="r" b="b"/>
              <a:pathLst>
                <a:path w="4677" h="310" extrusionOk="0">
                  <a:moveTo>
                    <a:pt x="153" y="0"/>
                  </a:moveTo>
                  <a:cubicBezTo>
                    <a:pt x="74" y="0"/>
                    <a:pt x="0" y="60"/>
                    <a:pt x="0" y="158"/>
                  </a:cubicBezTo>
                  <a:cubicBezTo>
                    <a:pt x="0" y="255"/>
                    <a:pt x="74" y="310"/>
                    <a:pt x="153" y="310"/>
                  </a:cubicBezTo>
                  <a:lnTo>
                    <a:pt x="4524" y="310"/>
                  </a:lnTo>
                  <a:cubicBezTo>
                    <a:pt x="4621" y="310"/>
                    <a:pt x="4676" y="255"/>
                    <a:pt x="4676" y="158"/>
                  </a:cubicBezTo>
                  <a:cubicBezTo>
                    <a:pt x="4676" y="60"/>
                    <a:pt x="4621" y="0"/>
                    <a:pt x="45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9"/>
            <p:cNvSpPr/>
            <p:nvPr/>
          </p:nvSpPr>
          <p:spPr>
            <a:xfrm>
              <a:off x="2472893" y="1183826"/>
              <a:ext cx="1427822" cy="127574"/>
            </a:xfrm>
            <a:custGeom>
              <a:avLst/>
              <a:gdLst/>
              <a:ahLst/>
              <a:cxnLst/>
              <a:rect l="l" t="t" r="r" b="b"/>
              <a:pathLst>
                <a:path w="4779" h="427" extrusionOk="0">
                  <a:moveTo>
                    <a:pt x="4566" y="98"/>
                  </a:moveTo>
                  <a:cubicBezTo>
                    <a:pt x="4640" y="98"/>
                    <a:pt x="4681" y="153"/>
                    <a:pt x="4681" y="214"/>
                  </a:cubicBezTo>
                  <a:cubicBezTo>
                    <a:pt x="4681" y="269"/>
                    <a:pt x="4640" y="329"/>
                    <a:pt x="4566" y="329"/>
                  </a:cubicBezTo>
                  <a:lnTo>
                    <a:pt x="195" y="329"/>
                  </a:lnTo>
                  <a:cubicBezTo>
                    <a:pt x="134" y="329"/>
                    <a:pt x="79" y="269"/>
                    <a:pt x="79" y="214"/>
                  </a:cubicBezTo>
                  <a:cubicBezTo>
                    <a:pt x="79" y="153"/>
                    <a:pt x="134" y="98"/>
                    <a:pt x="195" y="98"/>
                  </a:cubicBezTo>
                  <a:close/>
                  <a:moveTo>
                    <a:pt x="195" y="1"/>
                  </a:moveTo>
                  <a:cubicBezTo>
                    <a:pt x="97" y="1"/>
                    <a:pt x="0" y="98"/>
                    <a:pt x="0" y="214"/>
                  </a:cubicBezTo>
                  <a:cubicBezTo>
                    <a:pt x="0" y="329"/>
                    <a:pt x="97" y="426"/>
                    <a:pt x="195" y="426"/>
                  </a:cubicBezTo>
                  <a:lnTo>
                    <a:pt x="4566" y="426"/>
                  </a:lnTo>
                  <a:cubicBezTo>
                    <a:pt x="4681" y="426"/>
                    <a:pt x="4778" y="329"/>
                    <a:pt x="4778" y="214"/>
                  </a:cubicBezTo>
                  <a:cubicBezTo>
                    <a:pt x="4778" y="98"/>
                    <a:pt x="4681" y="1"/>
                    <a:pt x="4566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9"/>
            <p:cNvSpPr/>
            <p:nvPr/>
          </p:nvSpPr>
          <p:spPr>
            <a:xfrm>
              <a:off x="2485441" y="1828569"/>
              <a:ext cx="1397347" cy="97099"/>
            </a:xfrm>
            <a:custGeom>
              <a:avLst/>
              <a:gdLst/>
              <a:ahLst/>
              <a:cxnLst/>
              <a:rect l="l" t="t" r="r" b="b"/>
              <a:pathLst>
                <a:path w="4677" h="325" extrusionOk="0">
                  <a:moveTo>
                    <a:pt x="153" y="1"/>
                  </a:moveTo>
                  <a:cubicBezTo>
                    <a:pt x="74" y="1"/>
                    <a:pt x="0" y="75"/>
                    <a:pt x="0" y="172"/>
                  </a:cubicBezTo>
                  <a:cubicBezTo>
                    <a:pt x="0" y="269"/>
                    <a:pt x="74" y="324"/>
                    <a:pt x="153" y="324"/>
                  </a:cubicBezTo>
                  <a:lnTo>
                    <a:pt x="4524" y="324"/>
                  </a:lnTo>
                  <a:cubicBezTo>
                    <a:pt x="4621" y="324"/>
                    <a:pt x="4676" y="269"/>
                    <a:pt x="4676" y="172"/>
                  </a:cubicBezTo>
                  <a:cubicBezTo>
                    <a:pt x="4676" y="75"/>
                    <a:pt x="4621" y="1"/>
                    <a:pt x="45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9"/>
            <p:cNvSpPr/>
            <p:nvPr/>
          </p:nvSpPr>
          <p:spPr>
            <a:xfrm>
              <a:off x="2472893" y="1816319"/>
              <a:ext cx="1427822" cy="127275"/>
            </a:xfrm>
            <a:custGeom>
              <a:avLst/>
              <a:gdLst/>
              <a:ahLst/>
              <a:cxnLst/>
              <a:rect l="l" t="t" r="r" b="b"/>
              <a:pathLst>
                <a:path w="4779" h="426" extrusionOk="0">
                  <a:moveTo>
                    <a:pt x="4566" y="97"/>
                  </a:moveTo>
                  <a:cubicBezTo>
                    <a:pt x="4640" y="97"/>
                    <a:pt x="4681" y="134"/>
                    <a:pt x="4681" y="213"/>
                  </a:cubicBezTo>
                  <a:cubicBezTo>
                    <a:pt x="4681" y="273"/>
                    <a:pt x="4640" y="328"/>
                    <a:pt x="4566" y="328"/>
                  </a:cubicBezTo>
                  <a:lnTo>
                    <a:pt x="195" y="328"/>
                  </a:lnTo>
                  <a:cubicBezTo>
                    <a:pt x="134" y="328"/>
                    <a:pt x="79" y="273"/>
                    <a:pt x="79" y="213"/>
                  </a:cubicBezTo>
                  <a:cubicBezTo>
                    <a:pt x="79" y="134"/>
                    <a:pt x="134" y="97"/>
                    <a:pt x="195" y="97"/>
                  </a:cubicBezTo>
                  <a:close/>
                  <a:moveTo>
                    <a:pt x="195" y="0"/>
                  </a:moveTo>
                  <a:cubicBezTo>
                    <a:pt x="97" y="0"/>
                    <a:pt x="0" y="97"/>
                    <a:pt x="0" y="213"/>
                  </a:cubicBezTo>
                  <a:cubicBezTo>
                    <a:pt x="0" y="328"/>
                    <a:pt x="97" y="425"/>
                    <a:pt x="195" y="425"/>
                  </a:cubicBezTo>
                  <a:lnTo>
                    <a:pt x="4566" y="425"/>
                  </a:lnTo>
                  <a:cubicBezTo>
                    <a:pt x="4681" y="425"/>
                    <a:pt x="4778" y="328"/>
                    <a:pt x="4778" y="213"/>
                  </a:cubicBezTo>
                  <a:cubicBezTo>
                    <a:pt x="4778" y="97"/>
                    <a:pt x="4681" y="0"/>
                    <a:pt x="4566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9"/>
            <p:cNvSpPr/>
            <p:nvPr/>
          </p:nvSpPr>
          <p:spPr>
            <a:xfrm>
              <a:off x="2127814" y="746428"/>
              <a:ext cx="1754975" cy="98295"/>
            </a:xfrm>
            <a:custGeom>
              <a:avLst/>
              <a:gdLst/>
              <a:ahLst/>
              <a:cxnLst/>
              <a:rect l="l" t="t" r="r" b="b"/>
              <a:pathLst>
                <a:path w="5874" h="329" extrusionOk="0">
                  <a:moveTo>
                    <a:pt x="157" y="0"/>
                  </a:moveTo>
                  <a:cubicBezTo>
                    <a:pt x="79" y="0"/>
                    <a:pt x="0" y="79"/>
                    <a:pt x="0" y="157"/>
                  </a:cubicBezTo>
                  <a:lnTo>
                    <a:pt x="0" y="176"/>
                  </a:lnTo>
                  <a:cubicBezTo>
                    <a:pt x="0" y="250"/>
                    <a:pt x="79" y="328"/>
                    <a:pt x="157" y="328"/>
                  </a:cubicBezTo>
                  <a:lnTo>
                    <a:pt x="5721" y="328"/>
                  </a:lnTo>
                  <a:cubicBezTo>
                    <a:pt x="5818" y="328"/>
                    <a:pt x="5873" y="250"/>
                    <a:pt x="5873" y="176"/>
                  </a:cubicBezTo>
                  <a:lnTo>
                    <a:pt x="5873" y="157"/>
                  </a:lnTo>
                  <a:cubicBezTo>
                    <a:pt x="5873" y="79"/>
                    <a:pt x="5818" y="0"/>
                    <a:pt x="57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9"/>
            <p:cNvSpPr/>
            <p:nvPr/>
          </p:nvSpPr>
          <p:spPr>
            <a:xfrm>
              <a:off x="2116760" y="735374"/>
              <a:ext cx="1783956" cy="120403"/>
            </a:xfrm>
            <a:custGeom>
              <a:avLst/>
              <a:gdLst/>
              <a:ahLst/>
              <a:cxnLst/>
              <a:rect l="l" t="t" r="r" b="b"/>
              <a:pathLst>
                <a:path w="5971" h="403" extrusionOk="0">
                  <a:moveTo>
                    <a:pt x="5758" y="79"/>
                  </a:moveTo>
                  <a:cubicBezTo>
                    <a:pt x="5832" y="79"/>
                    <a:pt x="5873" y="134"/>
                    <a:pt x="5873" y="194"/>
                  </a:cubicBezTo>
                  <a:lnTo>
                    <a:pt x="5873" y="213"/>
                  </a:lnTo>
                  <a:cubicBezTo>
                    <a:pt x="5873" y="268"/>
                    <a:pt x="5832" y="328"/>
                    <a:pt x="5758" y="328"/>
                  </a:cubicBezTo>
                  <a:lnTo>
                    <a:pt x="194" y="328"/>
                  </a:lnTo>
                  <a:cubicBezTo>
                    <a:pt x="134" y="328"/>
                    <a:pt x="79" y="268"/>
                    <a:pt x="79" y="213"/>
                  </a:cubicBezTo>
                  <a:lnTo>
                    <a:pt x="79" y="194"/>
                  </a:lnTo>
                  <a:cubicBezTo>
                    <a:pt x="79" y="134"/>
                    <a:pt x="134" y="79"/>
                    <a:pt x="194" y="79"/>
                  </a:cubicBezTo>
                  <a:close/>
                  <a:moveTo>
                    <a:pt x="194" y="0"/>
                  </a:moveTo>
                  <a:cubicBezTo>
                    <a:pt x="79" y="0"/>
                    <a:pt x="0" y="97"/>
                    <a:pt x="0" y="194"/>
                  </a:cubicBezTo>
                  <a:lnTo>
                    <a:pt x="0" y="213"/>
                  </a:lnTo>
                  <a:cubicBezTo>
                    <a:pt x="0" y="310"/>
                    <a:pt x="79" y="402"/>
                    <a:pt x="194" y="402"/>
                  </a:cubicBezTo>
                  <a:lnTo>
                    <a:pt x="5758" y="402"/>
                  </a:lnTo>
                  <a:cubicBezTo>
                    <a:pt x="5873" y="402"/>
                    <a:pt x="5970" y="310"/>
                    <a:pt x="5970" y="213"/>
                  </a:cubicBezTo>
                  <a:lnTo>
                    <a:pt x="5970" y="194"/>
                  </a:lnTo>
                  <a:cubicBezTo>
                    <a:pt x="5970" y="97"/>
                    <a:pt x="5873" y="0"/>
                    <a:pt x="5758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9"/>
            <p:cNvSpPr/>
            <p:nvPr/>
          </p:nvSpPr>
          <p:spPr>
            <a:xfrm>
              <a:off x="2127814" y="1351136"/>
              <a:ext cx="1754975" cy="98295"/>
            </a:xfrm>
            <a:custGeom>
              <a:avLst/>
              <a:gdLst/>
              <a:ahLst/>
              <a:cxnLst/>
              <a:rect l="l" t="t" r="r" b="b"/>
              <a:pathLst>
                <a:path w="5874" h="329" extrusionOk="0">
                  <a:moveTo>
                    <a:pt x="157" y="0"/>
                  </a:moveTo>
                  <a:cubicBezTo>
                    <a:pt x="79" y="0"/>
                    <a:pt x="0" y="74"/>
                    <a:pt x="0" y="153"/>
                  </a:cubicBezTo>
                  <a:cubicBezTo>
                    <a:pt x="0" y="250"/>
                    <a:pt x="79" y="328"/>
                    <a:pt x="157" y="328"/>
                  </a:cubicBezTo>
                  <a:lnTo>
                    <a:pt x="5721" y="328"/>
                  </a:lnTo>
                  <a:cubicBezTo>
                    <a:pt x="5818" y="328"/>
                    <a:pt x="5873" y="250"/>
                    <a:pt x="5873" y="153"/>
                  </a:cubicBezTo>
                  <a:cubicBezTo>
                    <a:pt x="5873" y="74"/>
                    <a:pt x="5818" y="0"/>
                    <a:pt x="57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9"/>
            <p:cNvSpPr/>
            <p:nvPr/>
          </p:nvSpPr>
          <p:spPr>
            <a:xfrm>
              <a:off x="2116760" y="1338588"/>
              <a:ext cx="1783956" cy="121897"/>
            </a:xfrm>
            <a:custGeom>
              <a:avLst/>
              <a:gdLst/>
              <a:ahLst/>
              <a:cxnLst/>
              <a:rect l="l" t="t" r="r" b="b"/>
              <a:pathLst>
                <a:path w="5971" h="408" extrusionOk="0">
                  <a:moveTo>
                    <a:pt x="5758" y="79"/>
                  </a:moveTo>
                  <a:cubicBezTo>
                    <a:pt x="5832" y="79"/>
                    <a:pt x="5873" y="139"/>
                    <a:pt x="5873" y="195"/>
                  </a:cubicBezTo>
                  <a:cubicBezTo>
                    <a:pt x="5873" y="273"/>
                    <a:pt x="5832" y="310"/>
                    <a:pt x="5758" y="310"/>
                  </a:cubicBezTo>
                  <a:lnTo>
                    <a:pt x="194" y="310"/>
                  </a:lnTo>
                  <a:cubicBezTo>
                    <a:pt x="134" y="310"/>
                    <a:pt x="79" y="273"/>
                    <a:pt x="79" y="195"/>
                  </a:cubicBezTo>
                  <a:cubicBezTo>
                    <a:pt x="79" y="139"/>
                    <a:pt x="134" y="79"/>
                    <a:pt x="194" y="79"/>
                  </a:cubicBezTo>
                  <a:close/>
                  <a:moveTo>
                    <a:pt x="194" y="0"/>
                  </a:moveTo>
                  <a:cubicBezTo>
                    <a:pt x="79" y="0"/>
                    <a:pt x="0" y="79"/>
                    <a:pt x="0" y="195"/>
                  </a:cubicBezTo>
                  <a:cubicBezTo>
                    <a:pt x="0" y="310"/>
                    <a:pt x="79" y="407"/>
                    <a:pt x="194" y="407"/>
                  </a:cubicBezTo>
                  <a:lnTo>
                    <a:pt x="5758" y="407"/>
                  </a:lnTo>
                  <a:cubicBezTo>
                    <a:pt x="5873" y="407"/>
                    <a:pt x="5970" y="310"/>
                    <a:pt x="5970" y="195"/>
                  </a:cubicBezTo>
                  <a:cubicBezTo>
                    <a:pt x="5970" y="79"/>
                    <a:pt x="5873" y="0"/>
                    <a:pt x="5758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9"/>
            <p:cNvSpPr/>
            <p:nvPr/>
          </p:nvSpPr>
          <p:spPr>
            <a:xfrm>
              <a:off x="2127814" y="1983331"/>
              <a:ext cx="1754975" cy="92618"/>
            </a:xfrm>
            <a:custGeom>
              <a:avLst/>
              <a:gdLst/>
              <a:ahLst/>
              <a:cxnLst/>
              <a:rect l="l" t="t" r="r" b="b"/>
              <a:pathLst>
                <a:path w="5874" h="310" extrusionOk="0">
                  <a:moveTo>
                    <a:pt x="157" y="0"/>
                  </a:moveTo>
                  <a:cubicBezTo>
                    <a:pt x="79" y="0"/>
                    <a:pt x="0" y="60"/>
                    <a:pt x="0" y="153"/>
                  </a:cubicBezTo>
                  <a:cubicBezTo>
                    <a:pt x="0" y="250"/>
                    <a:pt x="79" y="310"/>
                    <a:pt x="157" y="310"/>
                  </a:cubicBezTo>
                  <a:lnTo>
                    <a:pt x="5721" y="310"/>
                  </a:lnTo>
                  <a:cubicBezTo>
                    <a:pt x="5818" y="310"/>
                    <a:pt x="5873" y="250"/>
                    <a:pt x="5873" y="153"/>
                  </a:cubicBezTo>
                  <a:cubicBezTo>
                    <a:pt x="5873" y="60"/>
                    <a:pt x="5818" y="0"/>
                    <a:pt x="57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9"/>
            <p:cNvSpPr/>
            <p:nvPr/>
          </p:nvSpPr>
          <p:spPr>
            <a:xfrm>
              <a:off x="2116760" y="1966600"/>
              <a:ext cx="1783956" cy="126080"/>
            </a:xfrm>
            <a:custGeom>
              <a:avLst/>
              <a:gdLst/>
              <a:ahLst/>
              <a:cxnLst/>
              <a:rect l="l" t="t" r="r" b="b"/>
              <a:pathLst>
                <a:path w="5971" h="422" extrusionOk="0">
                  <a:moveTo>
                    <a:pt x="5758" y="93"/>
                  </a:moveTo>
                  <a:cubicBezTo>
                    <a:pt x="5832" y="93"/>
                    <a:pt x="5873" y="153"/>
                    <a:pt x="5873" y="209"/>
                  </a:cubicBezTo>
                  <a:cubicBezTo>
                    <a:pt x="5873" y="287"/>
                    <a:pt x="5832" y="324"/>
                    <a:pt x="5758" y="324"/>
                  </a:cubicBezTo>
                  <a:lnTo>
                    <a:pt x="194" y="324"/>
                  </a:lnTo>
                  <a:cubicBezTo>
                    <a:pt x="134" y="324"/>
                    <a:pt x="79" y="287"/>
                    <a:pt x="79" y="209"/>
                  </a:cubicBezTo>
                  <a:cubicBezTo>
                    <a:pt x="79" y="153"/>
                    <a:pt x="134" y="93"/>
                    <a:pt x="194" y="93"/>
                  </a:cubicBezTo>
                  <a:close/>
                  <a:moveTo>
                    <a:pt x="194" y="1"/>
                  </a:moveTo>
                  <a:cubicBezTo>
                    <a:pt x="79" y="1"/>
                    <a:pt x="0" y="93"/>
                    <a:pt x="0" y="209"/>
                  </a:cubicBezTo>
                  <a:cubicBezTo>
                    <a:pt x="0" y="324"/>
                    <a:pt x="79" y="421"/>
                    <a:pt x="194" y="421"/>
                  </a:cubicBezTo>
                  <a:lnTo>
                    <a:pt x="5758" y="421"/>
                  </a:lnTo>
                  <a:cubicBezTo>
                    <a:pt x="5873" y="421"/>
                    <a:pt x="5970" y="324"/>
                    <a:pt x="5970" y="209"/>
                  </a:cubicBezTo>
                  <a:cubicBezTo>
                    <a:pt x="5970" y="93"/>
                    <a:pt x="5873" y="1"/>
                    <a:pt x="5758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9"/>
            <p:cNvSpPr/>
            <p:nvPr/>
          </p:nvSpPr>
          <p:spPr>
            <a:xfrm>
              <a:off x="2127814" y="889837"/>
              <a:ext cx="1754975" cy="98295"/>
            </a:xfrm>
            <a:custGeom>
              <a:avLst/>
              <a:gdLst/>
              <a:ahLst/>
              <a:cxnLst/>
              <a:rect l="l" t="t" r="r" b="b"/>
              <a:pathLst>
                <a:path w="5874" h="329" extrusionOk="0">
                  <a:moveTo>
                    <a:pt x="157" y="1"/>
                  </a:moveTo>
                  <a:cubicBezTo>
                    <a:pt x="79" y="1"/>
                    <a:pt x="0" y="79"/>
                    <a:pt x="0" y="158"/>
                  </a:cubicBezTo>
                  <a:lnTo>
                    <a:pt x="0" y="176"/>
                  </a:lnTo>
                  <a:cubicBezTo>
                    <a:pt x="0" y="255"/>
                    <a:pt x="79" y="329"/>
                    <a:pt x="157" y="329"/>
                  </a:cubicBezTo>
                  <a:lnTo>
                    <a:pt x="5721" y="329"/>
                  </a:lnTo>
                  <a:cubicBezTo>
                    <a:pt x="5818" y="329"/>
                    <a:pt x="5873" y="255"/>
                    <a:pt x="5873" y="176"/>
                  </a:cubicBezTo>
                  <a:lnTo>
                    <a:pt x="5873" y="158"/>
                  </a:lnTo>
                  <a:cubicBezTo>
                    <a:pt x="5873" y="79"/>
                    <a:pt x="5818" y="1"/>
                    <a:pt x="57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9"/>
            <p:cNvSpPr/>
            <p:nvPr/>
          </p:nvSpPr>
          <p:spPr>
            <a:xfrm>
              <a:off x="2116760" y="878783"/>
              <a:ext cx="1783956" cy="121897"/>
            </a:xfrm>
            <a:custGeom>
              <a:avLst/>
              <a:gdLst/>
              <a:ahLst/>
              <a:cxnLst/>
              <a:rect l="l" t="t" r="r" b="b"/>
              <a:pathLst>
                <a:path w="5971" h="408" extrusionOk="0">
                  <a:moveTo>
                    <a:pt x="5758" y="79"/>
                  </a:moveTo>
                  <a:cubicBezTo>
                    <a:pt x="5832" y="79"/>
                    <a:pt x="5873" y="135"/>
                    <a:pt x="5873" y="195"/>
                  </a:cubicBezTo>
                  <a:lnTo>
                    <a:pt x="5873" y="213"/>
                  </a:lnTo>
                  <a:cubicBezTo>
                    <a:pt x="5873" y="269"/>
                    <a:pt x="5832" y="310"/>
                    <a:pt x="5758" y="310"/>
                  </a:cubicBezTo>
                  <a:lnTo>
                    <a:pt x="194" y="310"/>
                  </a:lnTo>
                  <a:cubicBezTo>
                    <a:pt x="134" y="310"/>
                    <a:pt x="79" y="269"/>
                    <a:pt x="79" y="213"/>
                  </a:cubicBezTo>
                  <a:lnTo>
                    <a:pt x="79" y="195"/>
                  </a:lnTo>
                  <a:cubicBezTo>
                    <a:pt x="79" y="135"/>
                    <a:pt x="134" y="79"/>
                    <a:pt x="194" y="79"/>
                  </a:cubicBezTo>
                  <a:close/>
                  <a:moveTo>
                    <a:pt x="194" y="1"/>
                  </a:moveTo>
                  <a:cubicBezTo>
                    <a:pt x="79" y="1"/>
                    <a:pt x="0" y="79"/>
                    <a:pt x="0" y="195"/>
                  </a:cubicBezTo>
                  <a:lnTo>
                    <a:pt x="0" y="213"/>
                  </a:lnTo>
                  <a:cubicBezTo>
                    <a:pt x="0" y="310"/>
                    <a:pt x="79" y="407"/>
                    <a:pt x="194" y="407"/>
                  </a:cubicBezTo>
                  <a:lnTo>
                    <a:pt x="5758" y="407"/>
                  </a:lnTo>
                  <a:cubicBezTo>
                    <a:pt x="5873" y="407"/>
                    <a:pt x="5970" y="310"/>
                    <a:pt x="5970" y="213"/>
                  </a:cubicBezTo>
                  <a:lnTo>
                    <a:pt x="5970" y="195"/>
                  </a:lnTo>
                  <a:cubicBezTo>
                    <a:pt x="5970" y="79"/>
                    <a:pt x="5873" y="1"/>
                    <a:pt x="5758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9"/>
            <p:cNvSpPr/>
            <p:nvPr/>
          </p:nvSpPr>
          <p:spPr>
            <a:xfrm>
              <a:off x="2127814" y="1494545"/>
              <a:ext cx="1754975" cy="98295"/>
            </a:xfrm>
            <a:custGeom>
              <a:avLst/>
              <a:gdLst/>
              <a:ahLst/>
              <a:cxnLst/>
              <a:rect l="l" t="t" r="r" b="b"/>
              <a:pathLst>
                <a:path w="5874" h="329" extrusionOk="0">
                  <a:moveTo>
                    <a:pt x="157" y="1"/>
                  </a:moveTo>
                  <a:cubicBezTo>
                    <a:pt x="79" y="1"/>
                    <a:pt x="0" y="56"/>
                    <a:pt x="0" y="153"/>
                  </a:cubicBezTo>
                  <a:cubicBezTo>
                    <a:pt x="0" y="250"/>
                    <a:pt x="79" y="329"/>
                    <a:pt x="157" y="329"/>
                  </a:cubicBezTo>
                  <a:lnTo>
                    <a:pt x="5721" y="329"/>
                  </a:lnTo>
                  <a:cubicBezTo>
                    <a:pt x="5818" y="329"/>
                    <a:pt x="5873" y="250"/>
                    <a:pt x="5873" y="153"/>
                  </a:cubicBezTo>
                  <a:cubicBezTo>
                    <a:pt x="5873" y="56"/>
                    <a:pt x="5818" y="1"/>
                    <a:pt x="57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9"/>
            <p:cNvSpPr/>
            <p:nvPr/>
          </p:nvSpPr>
          <p:spPr>
            <a:xfrm>
              <a:off x="2116760" y="1476619"/>
              <a:ext cx="1783956" cy="127275"/>
            </a:xfrm>
            <a:custGeom>
              <a:avLst/>
              <a:gdLst/>
              <a:ahLst/>
              <a:cxnLst/>
              <a:rect l="l" t="t" r="r" b="b"/>
              <a:pathLst>
                <a:path w="5971" h="426" extrusionOk="0">
                  <a:moveTo>
                    <a:pt x="5758" y="98"/>
                  </a:moveTo>
                  <a:cubicBezTo>
                    <a:pt x="5832" y="98"/>
                    <a:pt x="5873" y="158"/>
                    <a:pt x="5873" y="213"/>
                  </a:cubicBezTo>
                  <a:cubicBezTo>
                    <a:pt x="5873" y="292"/>
                    <a:pt x="5832" y="329"/>
                    <a:pt x="5758" y="329"/>
                  </a:cubicBezTo>
                  <a:lnTo>
                    <a:pt x="194" y="329"/>
                  </a:lnTo>
                  <a:cubicBezTo>
                    <a:pt x="134" y="329"/>
                    <a:pt x="79" y="292"/>
                    <a:pt x="79" y="213"/>
                  </a:cubicBezTo>
                  <a:cubicBezTo>
                    <a:pt x="79" y="158"/>
                    <a:pt x="134" y="98"/>
                    <a:pt x="194" y="98"/>
                  </a:cubicBezTo>
                  <a:close/>
                  <a:moveTo>
                    <a:pt x="194" y="1"/>
                  </a:moveTo>
                  <a:cubicBezTo>
                    <a:pt x="79" y="1"/>
                    <a:pt x="0" y="98"/>
                    <a:pt x="0" y="213"/>
                  </a:cubicBezTo>
                  <a:cubicBezTo>
                    <a:pt x="0" y="329"/>
                    <a:pt x="79" y="426"/>
                    <a:pt x="194" y="426"/>
                  </a:cubicBezTo>
                  <a:lnTo>
                    <a:pt x="5758" y="426"/>
                  </a:lnTo>
                  <a:cubicBezTo>
                    <a:pt x="5873" y="426"/>
                    <a:pt x="5970" y="329"/>
                    <a:pt x="5970" y="213"/>
                  </a:cubicBezTo>
                  <a:cubicBezTo>
                    <a:pt x="5970" y="98"/>
                    <a:pt x="5873" y="1"/>
                    <a:pt x="5758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9"/>
            <p:cNvSpPr/>
            <p:nvPr/>
          </p:nvSpPr>
          <p:spPr>
            <a:xfrm>
              <a:off x="2127814" y="2126740"/>
              <a:ext cx="1754975" cy="92917"/>
            </a:xfrm>
            <a:custGeom>
              <a:avLst/>
              <a:gdLst/>
              <a:ahLst/>
              <a:cxnLst/>
              <a:rect l="l" t="t" r="r" b="b"/>
              <a:pathLst>
                <a:path w="5874" h="311" extrusionOk="0">
                  <a:moveTo>
                    <a:pt x="157" y="1"/>
                  </a:moveTo>
                  <a:cubicBezTo>
                    <a:pt x="79" y="1"/>
                    <a:pt x="0" y="61"/>
                    <a:pt x="0" y="158"/>
                  </a:cubicBezTo>
                  <a:cubicBezTo>
                    <a:pt x="0" y="250"/>
                    <a:pt x="79" y="310"/>
                    <a:pt x="157" y="310"/>
                  </a:cubicBezTo>
                  <a:lnTo>
                    <a:pt x="5721" y="310"/>
                  </a:lnTo>
                  <a:cubicBezTo>
                    <a:pt x="5818" y="310"/>
                    <a:pt x="5873" y="250"/>
                    <a:pt x="5873" y="158"/>
                  </a:cubicBezTo>
                  <a:cubicBezTo>
                    <a:pt x="5873" y="61"/>
                    <a:pt x="5818" y="1"/>
                    <a:pt x="57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9"/>
            <p:cNvSpPr/>
            <p:nvPr/>
          </p:nvSpPr>
          <p:spPr>
            <a:xfrm>
              <a:off x="2116760" y="2110308"/>
              <a:ext cx="1783956" cy="125781"/>
            </a:xfrm>
            <a:custGeom>
              <a:avLst/>
              <a:gdLst/>
              <a:ahLst/>
              <a:cxnLst/>
              <a:rect l="l" t="t" r="r" b="b"/>
              <a:pathLst>
                <a:path w="5971" h="421" extrusionOk="0">
                  <a:moveTo>
                    <a:pt x="5758" y="97"/>
                  </a:moveTo>
                  <a:cubicBezTo>
                    <a:pt x="5832" y="97"/>
                    <a:pt x="5873" y="134"/>
                    <a:pt x="5873" y="213"/>
                  </a:cubicBezTo>
                  <a:cubicBezTo>
                    <a:pt x="5873" y="268"/>
                    <a:pt x="5832" y="328"/>
                    <a:pt x="5758" y="328"/>
                  </a:cubicBezTo>
                  <a:lnTo>
                    <a:pt x="194" y="328"/>
                  </a:lnTo>
                  <a:cubicBezTo>
                    <a:pt x="134" y="328"/>
                    <a:pt x="79" y="268"/>
                    <a:pt x="79" y="213"/>
                  </a:cubicBezTo>
                  <a:cubicBezTo>
                    <a:pt x="79" y="134"/>
                    <a:pt x="134" y="97"/>
                    <a:pt x="194" y="97"/>
                  </a:cubicBezTo>
                  <a:close/>
                  <a:moveTo>
                    <a:pt x="194" y="0"/>
                  </a:moveTo>
                  <a:cubicBezTo>
                    <a:pt x="79" y="0"/>
                    <a:pt x="0" y="97"/>
                    <a:pt x="0" y="213"/>
                  </a:cubicBezTo>
                  <a:cubicBezTo>
                    <a:pt x="0" y="328"/>
                    <a:pt x="79" y="421"/>
                    <a:pt x="194" y="421"/>
                  </a:cubicBezTo>
                  <a:lnTo>
                    <a:pt x="5758" y="421"/>
                  </a:lnTo>
                  <a:cubicBezTo>
                    <a:pt x="5873" y="421"/>
                    <a:pt x="5970" y="328"/>
                    <a:pt x="5970" y="213"/>
                  </a:cubicBezTo>
                  <a:cubicBezTo>
                    <a:pt x="5970" y="97"/>
                    <a:pt x="5873" y="0"/>
                    <a:pt x="5758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9"/>
            <p:cNvSpPr/>
            <p:nvPr/>
          </p:nvSpPr>
          <p:spPr>
            <a:xfrm>
              <a:off x="2127814" y="1045795"/>
              <a:ext cx="875396" cy="98295"/>
            </a:xfrm>
            <a:custGeom>
              <a:avLst/>
              <a:gdLst/>
              <a:ahLst/>
              <a:cxnLst/>
              <a:rect l="l" t="t" r="r" b="b"/>
              <a:pathLst>
                <a:path w="2930" h="329" extrusionOk="0">
                  <a:moveTo>
                    <a:pt x="157" y="1"/>
                  </a:moveTo>
                  <a:cubicBezTo>
                    <a:pt x="79" y="1"/>
                    <a:pt x="0" y="56"/>
                    <a:pt x="0" y="153"/>
                  </a:cubicBezTo>
                  <a:cubicBezTo>
                    <a:pt x="0" y="250"/>
                    <a:pt x="79" y="329"/>
                    <a:pt x="157" y="329"/>
                  </a:cubicBezTo>
                  <a:lnTo>
                    <a:pt x="2754" y="329"/>
                  </a:lnTo>
                  <a:cubicBezTo>
                    <a:pt x="2851" y="329"/>
                    <a:pt x="2930" y="250"/>
                    <a:pt x="2930" y="153"/>
                  </a:cubicBezTo>
                  <a:cubicBezTo>
                    <a:pt x="2930" y="56"/>
                    <a:pt x="2851" y="1"/>
                    <a:pt x="27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9"/>
            <p:cNvSpPr/>
            <p:nvPr/>
          </p:nvSpPr>
          <p:spPr>
            <a:xfrm>
              <a:off x="2116760" y="1034740"/>
              <a:ext cx="897505" cy="120403"/>
            </a:xfrm>
            <a:custGeom>
              <a:avLst/>
              <a:gdLst/>
              <a:ahLst/>
              <a:cxnLst/>
              <a:rect l="l" t="t" r="r" b="b"/>
              <a:pathLst>
                <a:path w="3004" h="403" extrusionOk="0">
                  <a:moveTo>
                    <a:pt x="2791" y="75"/>
                  </a:moveTo>
                  <a:cubicBezTo>
                    <a:pt x="2870" y="75"/>
                    <a:pt x="2907" y="135"/>
                    <a:pt x="2907" y="190"/>
                  </a:cubicBezTo>
                  <a:cubicBezTo>
                    <a:pt x="2907" y="269"/>
                    <a:pt x="2870" y="306"/>
                    <a:pt x="2791" y="306"/>
                  </a:cubicBezTo>
                  <a:lnTo>
                    <a:pt x="194" y="306"/>
                  </a:lnTo>
                  <a:cubicBezTo>
                    <a:pt x="134" y="306"/>
                    <a:pt x="79" y="269"/>
                    <a:pt x="79" y="190"/>
                  </a:cubicBezTo>
                  <a:cubicBezTo>
                    <a:pt x="79" y="135"/>
                    <a:pt x="134" y="75"/>
                    <a:pt x="194" y="75"/>
                  </a:cubicBezTo>
                  <a:close/>
                  <a:moveTo>
                    <a:pt x="194" y="1"/>
                  </a:moveTo>
                  <a:cubicBezTo>
                    <a:pt x="79" y="1"/>
                    <a:pt x="0" y="75"/>
                    <a:pt x="0" y="190"/>
                  </a:cubicBezTo>
                  <a:cubicBezTo>
                    <a:pt x="0" y="306"/>
                    <a:pt x="79" y="403"/>
                    <a:pt x="194" y="403"/>
                  </a:cubicBezTo>
                  <a:lnTo>
                    <a:pt x="2791" y="403"/>
                  </a:lnTo>
                  <a:cubicBezTo>
                    <a:pt x="2907" y="403"/>
                    <a:pt x="3004" y="306"/>
                    <a:pt x="3004" y="190"/>
                  </a:cubicBezTo>
                  <a:cubicBezTo>
                    <a:pt x="3004" y="75"/>
                    <a:pt x="2907" y="1"/>
                    <a:pt x="2791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9"/>
            <p:cNvSpPr/>
            <p:nvPr/>
          </p:nvSpPr>
          <p:spPr>
            <a:xfrm>
              <a:off x="2127814" y="1649307"/>
              <a:ext cx="875396" cy="92618"/>
            </a:xfrm>
            <a:custGeom>
              <a:avLst/>
              <a:gdLst/>
              <a:ahLst/>
              <a:cxnLst/>
              <a:rect l="l" t="t" r="r" b="b"/>
              <a:pathLst>
                <a:path w="2930" h="310" extrusionOk="0">
                  <a:moveTo>
                    <a:pt x="157" y="0"/>
                  </a:moveTo>
                  <a:cubicBezTo>
                    <a:pt x="79" y="0"/>
                    <a:pt x="0" y="60"/>
                    <a:pt x="0" y="157"/>
                  </a:cubicBezTo>
                  <a:cubicBezTo>
                    <a:pt x="0" y="254"/>
                    <a:pt x="79" y="310"/>
                    <a:pt x="157" y="310"/>
                  </a:cubicBezTo>
                  <a:lnTo>
                    <a:pt x="2754" y="310"/>
                  </a:lnTo>
                  <a:cubicBezTo>
                    <a:pt x="2851" y="310"/>
                    <a:pt x="2930" y="254"/>
                    <a:pt x="2930" y="157"/>
                  </a:cubicBezTo>
                  <a:cubicBezTo>
                    <a:pt x="2930" y="60"/>
                    <a:pt x="2851" y="0"/>
                    <a:pt x="27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9"/>
            <p:cNvSpPr/>
            <p:nvPr/>
          </p:nvSpPr>
          <p:spPr>
            <a:xfrm>
              <a:off x="2116760" y="1632576"/>
              <a:ext cx="897505" cy="127275"/>
            </a:xfrm>
            <a:custGeom>
              <a:avLst/>
              <a:gdLst/>
              <a:ahLst/>
              <a:cxnLst/>
              <a:rect l="l" t="t" r="r" b="b"/>
              <a:pathLst>
                <a:path w="3004" h="426" extrusionOk="0">
                  <a:moveTo>
                    <a:pt x="2791" y="98"/>
                  </a:moveTo>
                  <a:cubicBezTo>
                    <a:pt x="2870" y="98"/>
                    <a:pt x="2907" y="135"/>
                    <a:pt x="2907" y="213"/>
                  </a:cubicBezTo>
                  <a:cubicBezTo>
                    <a:pt x="2907" y="269"/>
                    <a:pt x="2870" y="329"/>
                    <a:pt x="2791" y="329"/>
                  </a:cubicBezTo>
                  <a:lnTo>
                    <a:pt x="194" y="329"/>
                  </a:lnTo>
                  <a:cubicBezTo>
                    <a:pt x="134" y="329"/>
                    <a:pt x="79" y="269"/>
                    <a:pt x="79" y="213"/>
                  </a:cubicBezTo>
                  <a:cubicBezTo>
                    <a:pt x="79" y="135"/>
                    <a:pt x="134" y="98"/>
                    <a:pt x="194" y="98"/>
                  </a:cubicBezTo>
                  <a:close/>
                  <a:moveTo>
                    <a:pt x="194" y="1"/>
                  </a:moveTo>
                  <a:cubicBezTo>
                    <a:pt x="79" y="1"/>
                    <a:pt x="0" y="98"/>
                    <a:pt x="0" y="213"/>
                  </a:cubicBezTo>
                  <a:cubicBezTo>
                    <a:pt x="0" y="329"/>
                    <a:pt x="79" y="426"/>
                    <a:pt x="194" y="426"/>
                  </a:cubicBezTo>
                  <a:lnTo>
                    <a:pt x="2791" y="426"/>
                  </a:lnTo>
                  <a:cubicBezTo>
                    <a:pt x="2907" y="426"/>
                    <a:pt x="3004" y="329"/>
                    <a:pt x="3004" y="213"/>
                  </a:cubicBezTo>
                  <a:cubicBezTo>
                    <a:pt x="3004" y="98"/>
                    <a:pt x="2907" y="1"/>
                    <a:pt x="2791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9"/>
            <p:cNvSpPr/>
            <p:nvPr/>
          </p:nvSpPr>
          <p:spPr>
            <a:xfrm>
              <a:off x="2127814" y="2277319"/>
              <a:ext cx="875396" cy="96801"/>
            </a:xfrm>
            <a:custGeom>
              <a:avLst/>
              <a:gdLst/>
              <a:ahLst/>
              <a:cxnLst/>
              <a:rect l="l" t="t" r="r" b="b"/>
              <a:pathLst>
                <a:path w="2930" h="324" extrusionOk="0">
                  <a:moveTo>
                    <a:pt x="157" y="0"/>
                  </a:moveTo>
                  <a:cubicBezTo>
                    <a:pt x="79" y="0"/>
                    <a:pt x="0" y="74"/>
                    <a:pt x="0" y="171"/>
                  </a:cubicBezTo>
                  <a:cubicBezTo>
                    <a:pt x="0" y="250"/>
                    <a:pt x="79" y="324"/>
                    <a:pt x="157" y="324"/>
                  </a:cubicBezTo>
                  <a:lnTo>
                    <a:pt x="2754" y="324"/>
                  </a:lnTo>
                  <a:cubicBezTo>
                    <a:pt x="2851" y="324"/>
                    <a:pt x="2930" y="250"/>
                    <a:pt x="2930" y="171"/>
                  </a:cubicBezTo>
                  <a:cubicBezTo>
                    <a:pt x="2930" y="74"/>
                    <a:pt x="2851" y="0"/>
                    <a:pt x="27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9"/>
            <p:cNvSpPr/>
            <p:nvPr/>
          </p:nvSpPr>
          <p:spPr>
            <a:xfrm>
              <a:off x="2116760" y="2264771"/>
              <a:ext cx="897505" cy="121897"/>
            </a:xfrm>
            <a:custGeom>
              <a:avLst/>
              <a:gdLst/>
              <a:ahLst/>
              <a:cxnLst/>
              <a:rect l="l" t="t" r="r" b="b"/>
              <a:pathLst>
                <a:path w="3004" h="408" extrusionOk="0">
                  <a:moveTo>
                    <a:pt x="2791" y="98"/>
                  </a:moveTo>
                  <a:cubicBezTo>
                    <a:pt x="2870" y="98"/>
                    <a:pt x="2907" y="135"/>
                    <a:pt x="2907" y="213"/>
                  </a:cubicBezTo>
                  <a:cubicBezTo>
                    <a:pt x="2907" y="273"/>
                    <a:pt x="2870" y="329"/>
                    <a:pt x="2791" y="329"/>
                  </a:cubicBezTo>
                  <a:lnTo>
                    <a:pt x="194" y="329"/>
                  </a:lnTo>
                  <a:cubicBezTo>
                    <a:pt x="134" y="329"/>
                    <a:pt x="79" y="273"/>
                    <a:pt x="79" y="213"/>
                  </a:cubicBezTo>
                  <a:cubicBezTo>
                    <a:pt x="79" y="135"/>
                    <a:pt x="134" y="98"/>
                    <a:pt x="194" y="98"/>
                  </a:cubicBezTo>
                  <a:close/>
                  <a:moveTo>
                    <a:pt x="194" y="1"/>
                  </a:moveTo>
                  <a:cubicBezTo>
                    <a:pt x="79" y="1"/>
                    <a:pt x="0" y="98"/>
                    <a:pt x="0" y="213"/>
                  </a:cubicBezTo>
                  <a:cubicBezTo>
                    <a:pt x="0" y="329"/>
                    <a:pt x="79" y="407"/>
                    <a:pt x="194" y="407"/>
                  </a:cubicBezTo>
                  <a:lnTo>
                    <a:pt x="2791" y="407"/>
                  </a:lnTo>
                  <a:cubicBezTo>
                    <a:pt x="2907" y="407"/>
                    <a:pt x="3004" y="329"/>
                    <a:pt x="3004" y="213"/>
                  </a:cubicBezTo>
                  <a:cubicBezTo>
                    <a:pt x="3004" y="98"/>
                    <a:pt x="2907" y="1"/>
                    <a:pt x="2791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AEE2F4">
            <a:alpha val="30820"/>
          </a:srgb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212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8" r:id="rId4"/>
    <p:sldLayoutId id="2147483659" r:id="rId5"/>
    <p:sldLayoutId id="2147483666" r:id="rId6"/>
    <p:sldLayoutId id="2147483674" r:id="rId7"/>
    <p:sldLayoutId id="2147483675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code/middlewares/passport.j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hyperlink" Target="code/utils/issueJWT.js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code/utils/password.j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33"/>
          <p:cNvSpPr txBox="1">
            <a:spLocks noGrp="1"/>
          </p:cNvSpPr>
          <p:nvPr>
            <p:ph type="ctrTitle"/>
          </p:nvPr>
        </p:nvSpPr>
        <p:spPr>
          <a:xfrm>
            <a:off x="3900175" y="1213000"/>
            <a:ext cx="4530600" cy="222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Node.js Workshop </a:t>
            </a:r>
            <a:r>
              <a:rPr lang="en" sz="4800" b="0" i="1" dirty="0"/>
              <a:t>for</a:t>
            </a:r>
            <a:r>
              <a:rPr lang="ar-EG" sz="4800" b="0" i="1" dirty="0"/>
              <a:t> </a:t>
            </a:r>
            <a:r>
              <a:rPr lang="en-US" sz="4800" b="0" i="1" dirty="0"/>
              <a:t>backend</a:t>
            </a:r>
            <a:endParaRPr sz="4800" b="0" i="1" dirty="0"/>
          </a:p>
        </p:txBody>
      </p:sp>
      <p:sp>
        <p:nvSpPr>
          <p:cNvPr id="536" name="Google Shape;536;p33"/>
          <p:cNvSpPr txBox="1">
            <a:spLocks noGrp="1"/>
          </p:cNvSpPr>
          <p:nvPr>
            <p:ph type="subTitle" idx="1"/>
          </p:nvPr>
        </p:nvSpPr>
        <p:spPr>
          <a:xfrm>
            <a:off x="3900175" y="3524550"/>
            <a:ext cx="45306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Session 4 : Security &amp; Authentication</a:t>
            </a:r>
            <a:endParaRPr dirty="0"/>
          </a:p>
        </p:txBody>
      </p:sp>
      <p:grpSp>
        <p:nvGrpSpPr>
          <p:cNvPr id="537" name="Google Shape;537;p33"/>
          <p:cNvGrpSpPr/>
          <p:nvPr/>
        </p:nvGrpSpPr>
        <p:grpSpPr>
          <a:xfrm>
            <a:off x="556725" y="779703"/>
            <a:ext cx="3208310" cy="3653947"/>
            <a:chOff x="556725" y="779703"/>
            <a:chExt cx="3208310" cy="3653947"/>
          </a:xfrm>
        </p:grpSpPr>
        <p:sp>
          <p:nvSpPr>
            <p:cNvPr id="538" name="Google Shape;538;p33"/>
            <p:cNvSpPr/>
            <p:nvPr/>
          </p:nvSpPr>
          <p:spPr>
            <a:xfrm>
              <a:off x="1745491" y="784984"/>
              <a:ext cx="119146" cy="78181"/>
            </a:xfrm>
            <a:custGeom>
              <a:avLst/>
              <a:gdLst/>
              <a:ahLst/>
              <a:cxnLst/>
              <a:rect l="l" t="t" r="r" b="b"/>
              <a:pathLst>
                <a:path w="1399" h="918" extrusionOk="0">
                  <a:moveTo>
                    <a:pt x="330" y="1"/>
                  </a:moveTo>
                  <a:cubicBezTo>
                    <a:pt x="220" y="1"/>
                    <a:pt x="131" y="69"/>
                    <a:pt x="110" y="174"/>
                  </a:cubicBezTo>
                  <a:lnTo>
                    <a:pt x="0" y="745"/>
                  </a:lnTo>
                  <a:lnTo>
                    <a:pt x="0" y="765"/>
                  </a:lnTo>
                  <a:cubicBezTo>
                    <a:pt x="0" y="854"/>
                    <a:pt x="68" y="917"/>
                    <a:pt x="152" y="917"/>
                  </a:cubicBezTo>
                  <a:lnTo>
                    <a:pt x="1267" y="917"/>
                  </a:lnTo>
                  <a:cubicBezTo>
                    <a:pt x="1356" y="917"/>
                    <a:pt x="1398" y="828"/>
                    <a:pt x="1377" y="745"/>
                  </a:cubicBezTo>
                  <a:lnTo>
                    <a:pt x="1267" y="174"/>
                  </a:lnTo>
                  <a:cubicBezTo>
                    <a:pt x="1246" y="69"/>
                    <a:pt x="1157" y="1"/>
                    <a:pt x="10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3"/>
            <p:cNvSpPr/>
            <p:nvPr/>
          </p:nvSpPr>
          <p:spPr>
            <a:xfrm>
              <a:off x="1738337" y="779703"/>
              <a:ext cx="131665" cy="89253"/>
            </a:xfrm>
            <a:custGeom>
              <a:avLst/>
              <a:gdLst/>
              <a:ahLst/>
              <a:cxnLst/>
              <a:rect l="l" t="t" r="r" b="b"/>
              <a:pathLst>
                <a:path w="1546" h="1048" extrusionOk="0">
                  <a:moveTo>
                    <a:pt x="1131" y="105"/>
                  </a:moveTo>
                  <a:cubicBezTo>
                    <a:pt x="1220" y="105"/>
                    <a:pt x="1283" y="173"/>
                    <a:pt x="1309" y="262"/>
                  </a:cubicBezTo>
                  <a:lnTo>
                    <a:pt x="1414" y="827"/>
                  </a:lnTo>
                  <a:cubicBezTo>
                    <a:pt x="1414" y="869"/>
                    <a:pt x="1372" y="937"/>
                    <a:pt x="1330" y="937"/>
                  </a:cubicBezTo>
                  <a:lnTo>
                    <a:pt x="236" y="937"/>
                  </a:lnTo>
                  <a:cubicBezTo>
                    <a:pt x="173" y="937"/>
                    <a:pt x="131" y="869"/>
                    <a:pt x="152" y="827"/>
                  </a:cubicBezTo>
                  <a:lnTo>
                    <a:pt x="262" y="262"/>
                  </a:lnTo>
                  <a:cubicBezTo>
                    <a:pt x="262" y="173"/>
                    <a:pt x="346" y="105"/>
                    <a:pt x="414" y="105"/>
                  </a:cubicBezTo>
                  <a:close/>
                  <a:moveTo>
                    <a:pt x="414" y="0"/>
                  </a:moveTo>
                  <a:cubicBezTo>
                    <a:pt x="283" y="0"/>
                    <a:pt x="173" y="105"/>
                    <a:pt x="152" y="236"/>
                  </a:cubicBezTo>
                  <a:lnTo>
                    <a:pt x="21" y="807"/>
                  </a:lnTo>
                  <a:cubicBezTo>
                    <a:pt x="0" y="937"/>
                    <a:pt x="105" y="1047"/>
                    <a:pt x="236" y="1047"/>
                  </a:cubicBezTo>
                  <a:lnTo>
                    <a:pt x="1330" y="1047"/>
                  </a:lnTo>
                  <a:cubicBezTo>
                    <a:pt x="1461" y="1047"/>
                    <a:pt x="1545" y="937"/>
                    <a:pt x="1524" y="807"/>
                  </a:cubicBezTo>
                  <a:lnTo>
                    <a:pt x="1414" y="236"/>
                  </a:lnTo>
                  <a:cubicBezTo>
                    <a:pt x="1393" y="105"/>
                    <a:pt x="1262" y="0"/>
                    <a:pt x="1131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3"/>
            <p:cNvSpPr/>
            <p:nvPr/>
          </p:nvSpPr>
          <p:spPr>
            <a:xfrm>
              <a:off x="3586532" y="1513484"/>
              <a:ext cx="122808" cy="119657"/>
            </a:xfrm>
            <a:custGeom>
              <a:avLst/>
              <a:gdLst/>
              <a:ahLst/>
              <a:cxnLst/>
              <a:rect l="l" t="t" r="r" b="b"/>
              <a:pathLst>
                <a:path w="1442" h="1405" extrusionOk="0">
                  <a:moveTo>
                    <a:pt x="685" y="1"/>
                  </a:moveTo>
                  <a:cubicBezTo>
                    <a:pt x="644" y="1"/>
                    <a:pt x="604" y="12"/>
                    <a:pt x="567" y="32"/>
                  </a:cubicBezTo>
                  <a:lnTo>
                    <a:pt x="85" y="357"/>
                  </a:lnTo>
                  <a:cubicBezTo>
                    <a:pt x="64" y="357"/>
                    <a:pt x="64" y="378"/>
                    <a:pt x="64" y="378"/>
                  </a:cubicBezTo>
                  <a:cubicBezTo>
                    <a:pt x="1" y="446"/>
                    <a:pt x="1" y="535"/>
                    <a:pt x="64" y="598"/>
                  </a:cubicBezTo>
                  <a:lnTo>
                    <a:pt x="828" y="1362"/>
                  </a:lnTo>
                  <a:cubicBezTo>
                    <a:pt x="828" y="1362"/>
                    <a:pt x="828" y="1383"/>
                    <a:pt x="849" y="1383"/>
                  </a:cubicBezTo>
                  <a:cubicBezTo>
                    <a:pt x="873" y="1398"/>
                    <a:pt x="900" y="1405"/>
                    <a:pt x="925" y="1405"/>
                  </a:cubicBezTo>
                  <a:cubicBezTo>
                    <a:pt x="972" y="1405"/>
                    <a:pt x="1018" y="1382"/>
                    <a:pt x="1048" y="1341"/>
                  </a:cubicBezTo>
                  <a:lnTo>
                    <a:pt x="1373" y="859"/>
                  </a:lnTo>
                  <a:cubicBezTo>
                    <a:pt x="1441" y="770"/>
                    <a:pt x="1415" y="666"/>
                    <a:pt x="1352" y="577"/>
                  </a:cubicBezTo>
                  <a:lnTo>
                    <a:pt x="849" y="74"/>
                  </a:lnTo>
                  <a:cubicBezTo>
                    <a:pt x="798" y="22"/>
                    <a:pt x="741" y="1"/>
                    <a:pt x="6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3"/>
            <p:cNvSpPr/>
            <p:nvPr/>
          </p:nvSpPr>
          <p:spPr>
            <a:xfrm>
              <a:off x="3578952" y="1508545"/>
              <a:ext cx="135668" cy="129280"/>
            </a:xfrm>
            <a:custGeom>
              <a:avLst/>
              <a:gdLst/>
              <a:ahLst/>
              <a:cxnLst/>
              <a:rect l="l" t="t" r="r" b="b"/>
              <a:pathLst>
                <a:path w="1593" h="1518" extrusionOk="0">
                  <a:moveTo>
                    <a:pt x="775" y="113"/>
                  </a:moveTo>
                  <a:cubicBezTo>
                    <a:pt x="817" y="113"/>
                    <a:pt x="859" y="130"/>
                    <a:pt x="896" y="153"/>
                  </a:cubicBezTo>
                  <a:lnTo>
                    <a:pt x="896" y="174"/>
                  </a:lnTo>
                  <a:lnTo>
                    <a:pt x="1399" y="677"/>
                  </a:lnTo>
                  <a:cubicBezTo>
                    <a:pt x="1462" y="724"/>
                    <a:pt x="1462" y="828"/>
                    <a:pt x="1420" y="896"/>
                  </a:cubicBezTo>
                  <a:lnTo>
                    <a:pt x="1090" y="1378"/>
                  </a:lnTo>
                  <a:cubicBezTo>
                    <a:pt x="1080" y="1399"/>
                    <a:pt x="1059" y="1410"/>
                    <a:pt x="1035" y="1410"/>
                  </a:cubicBezTo>
                  <a:cubicBezTo>
                    <a:pt x="1010" y="1410"/>
                    <a:pt x="983" y="1399"/>
                    <a:pt x="959" y="1378"/>
                  </a:cubicBezTo>
                  <a:lnTo>
                    <a:pt x="174" y="614"/>
                  </a:lnTo>
                  <a:cubicBezTo>
                    <a:pt x="132" y="567"/>
                    <a:pt x="153" y="504"/>
                    <a:pt x="195" y="462"/>
                  </a:cubicBezTo>
                  <a:lnTo>
                    <a:pt x="676" y="153"/>
                  </a:lnTo>
                  <a:cubicBezTo>
                    <a:pt x="707" y="124"/>
                    <a:pt x="741" y="113"/>
                    <a:pt x="775" y="113"/>
                  </a:cubicBezTo>
                  <a:close/>
                  <a:moveTo>
                    <a:pt x="768" y="0"/>
                  </a:moveTo>
                  <a:cubicBezTo>
                    <a:pt x="714" y="0"/>
                    <a:pt x="659" y="16"/>
                    <a:pt x="614" y="43"/>
                  </a:cubicBezTo>
                  <a:lnTo>
                    <a:pt x="132" y="373"/>
                  </a:lnTo>
                  <a:cubicBezTo>
                    <a:pt x="22" y="436"/>
                    <a:pt x="1" y="614"/>
                    <a:pt x="111" y="697"/>
                  </a:cubicBezTo>
                  <a:lnTo>
                    <a:pt x="875" y="1462"/>
                  </a:lnTo>
                  <a:cubicBezTo>
                    <a:pt x="911" y="1500"/>
                    <a:pt x="958" y="1518"/>
                    <a:pt x="1008" y="1518"/>
                  </a:cubicBezTo>
                  <a:cubicBezTo>
                    <a:pt x="1076" y="1518"/>
                    <a:pt x="1149" y="1484"/>
                    <a:pt x="1200" y="1420"/>
                  </a:cubicBezTo>
                  <a:lnTo>
                    <a:pt x="1504" y="959"/>
                  </a:lnTo>
                  <a:cubicBezTo>
                    <a:pt x="1593" y="828"/>
                    <a:pt x="1572" y="697"/>
                    <a:pt x="1483" y="593"/>
                  </a:cubicBezTo>
                  <a:lnTo>
                    <a:pt x="959" y="90"/>
                  </a:lnTo>
                  <a:lnTo>
                    <a:pt x="959" y="69"/>
                  </a:lnTo>
                  <a:lnTo>
                    <a:pt x="941" y="69"/>
                  </a:lnTo>
                  <a:cubicBezTo>
                    <a:pt x="894" y="21"/>
                    <a:pt x="831" y="0"/>
                    <a:pt x="768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3"/>
            <p:cNvSpPr/>
            <p:nvPr/>
          </p:nvSpPr>
          <p:spPr>
            <a:xfrm>
              <a:off x="3681148" y="1674016"/>
              <a:ext cx="78096" cy="119486"/>
            </a:xfrm>
            <a:custGeom>
              <a:avLst/>
              <a:gdLst/>
              <a:ahLst/>
              <a:cxnLst/>
              <a:rect l="l" t="t" r="r" b="b"/>
              <a:pathLst>
                <a:path w="917" h="1403" extrusionOk="0">
                  <a:moveTo>
                    <a:pt x="152" y="1"/>
                  </a:moveTo>
                  <a:cubicBezTo>
                    <a:pt x="68" y="1"/>
                    <a:pt x="0" y="64"/>
                    <a:pt x="0" y="153"/>
                  </a:cubicBezTo>
                  <a:lnTo>
                    <a:pt x="0" y="1242"/>
                  </a:lnTo>
                  <a:lnTo>
                    <a:pt x="0" y="1268"/>
                  </a:lnTo>
                  <a:cubicBezTo>
                    <a:pt x="0" y="1342"/>
                    <a:pt x="69" y="1403"/>
                    <a:pt x="142" y="1403"/>
                  </a:cubicBezTo>
                  <a:cubicBezTo>
                    <a:pt x="152" y="1403"/>
                    <a:pt x="163" y="1402"/>
                    <a:pt x="173" y="1399"/>
                  </a:cubicBezTo>
                  <a:lnTo>
                    <a:pt x="744" y="1289"/>
                  </a:lnTo>
                  <a:cubicBezTo>
                    <a:pt x="854" y="1268"/>
                    <a:pt x="917" y="1179"/>
                    <a:pt x="917" y="1069"/>
                  </a:cubicBezTo>
                  <a:lnTo>
                    <a:pt x="917" y="352"/>
                  </a:lnTo>
                  <a:cubicBezTo>
                    <a:pt x="917" y="242"/>
                    <a:pt x="854" y="132"/>
                    <a:pt x="744" y="111"/>
                  </a:cubicBezTo>
                  <a:lnTo>
                    <a:pt x="1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3"/>
            <p:cNvSpPr/>
            <p:nvPr/>
          </p:nvSpPr>
          <p:spPr>
            <a:xfrm>
              <a:off x="3675782" y="1670099"/>
              <a:ext cx="89253" cy="126981"/>
            </a:xfrm>
            <a:custGeom>
              <a:avLst/>
              <a:gdLst/>
              <a:ahLst/>
              <a:cxnLst/>
              <a:rect l="l" t="t" r="r" b="b"/>
              <a:pathLst>
                <a:path w="1048" h="1491" extrusionOk="0">
                  <a:moveTo>
                    <a:pt x="193" y="105"/>
                  </a:moveTo>
                  <a:cubicBezTo>
                    <a:pt x="201" y="105"/>
                    <a:pt x="208" y="106"/>
                    <a:pt x="215" y="110"/>
                  </a:cubicBezTo>
                  <a:lnTo>
                    <a:pt x="786" y="220"/>
                  </a:lnTo>
                  <a:cubicBezTo>
                    <a:pt x="870" y="241"/>
                    <a:pt x="938" y="309"/>
                    <a:pt x="938" y="398"/>
                  </a:cubicBezTo>
                  <a:lnTo>
                    <a:pt x="938" y="1115"/>
                  </a:lnTo>
                  <a:cubicBezTo>
                    <a:pt x="938" y="1183"/>
                    <a:pt x="870" y="1246"/>
                    <a:pt x="786" y="1267"/>
                  </a:cubicBezTo>
                  <a:lnTo>
                    <a:pt x="215" y="1377"/>
                  </a:lnTo>
                  <a:cubicBezTo>
                    <a:pt x="208" y="1381"/>
                    <a:pt x="200" y="1382"/>
                    <a:pt x="191" y="1382"/>
                  </a:cubicBezTo>
                  <a:cubicBezTo>
                    <a:pt x="151" y="1382"/>
                    <a:pt x="105" y="1344"/>
                    <a:pt x="105" y="1288"/>
                  </a:cubicBezTo>
                  <a:lnTo>
                    <a:pt x="105" y="199"/>
                  </a:lnTo>
                  <a:cubicBezTo>
                    <a:pt x="105" y="146"/>
                    <a:pt x="153" y="105"/>
                    <a:pt x="193" y="105"/>
                  </a:cubicBezTo>
                  <a:close/>
                  <a:moveTo>
                    <a:pt x="198" y="0"/>
                  </a:moveTo>
                  <a:cubicBezTo>
                    <a:pt x="102" y="0"/>
                    <a:pt x="0" y="83"/>
                    <a:pt x="0" y="199"/>
                  </a:cubicBezTo>
                  <a:lnTo>
                    <a:pt x="0" y="1288"/>
                  </a:lnTo>
                  <a:cubicBezTo>
                    <a:pt x="0" y="1406"/>
                    <a:pt x="107" y="1490"/>
                    <a:pt x="205" y="1490"/>
                  </a:cubicBezTo>
                  <a:cubicBezTo>
                    <a:pt x="215" y="1490"/>
                    <a:pt x="226" y="1489"/>
                    <a:pt x="236" y="1487"/>
                  </a:cubicBezTo>
                  <a:lnTo>
                    <a:pt x="807" y="1377"/>
                  </a:lnTo>
                  <a:cubicBezTo>
                    <a:pt x="938" y="1356"/>
                    <a:pt x="1048" y="1246"/>
                    <a:pt x="1048" y="1115"/>
                  </a:cubicBezTo>
                  <a:lnTo>
                    <a:pt x="1048" y="398"/>
                  </a:lnTo>
                  <a:cubicBezTo>
                    <a:pt x="1048" y="241"/>
                    <a:pt x="938" y="136"/>
                    <a:pt x="807" y="110"/>
                  </a:cubicBezTo>
                  <a:lnTo>
                    <a:pt x="236" y="5"/>
                  </a:lnTo>
                  <a:cubicBezTo>
                    <a:pt x="224" y="2"/>
                    <a:pt x="211" y="0"/>
                    <a:pt x="198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3"/>
            <p:cNvSpPr/>
            <p:nvPr/>
          </p:nvSpPr>
          <p:spPr>
            <a:xfrm>
              <a:off x="3584317" y="1833357"/>
              <a:ext cx="125022" cy="120083"/>
            </a:xfrm>
            <a:custGeom>
              <a:avLst/>
              <a:gdLst/>
              <a:ahLst/>
              <a:cxnLst/>
              <a:rect l="l" t="t" r="r" b="b"/>
              <a:pathLst>
                <a:path w="1468" h="1410" extrusionOk="0">
                  <a:moveTo>
                    <a:pt x="955" y="1"/>
                  </a:moveTo>
                  <a:cubicBezTo>
                    <a:pt x="913" y="1"/>
                    <a:pt x="875" y="18"/>
                    <a:pt x="854" y="52"/>
                  </a:cubicBezTo>
                  <a:lnTo>
                    <a:pt x="69" y="811"/>
                  </a:lnTo>
                  <a:lnTo>
                    <a:pt x="69" y="837"/>
                  </a:lnTo>
                  <a:cubicBezTo>
                    <a:pt x="1" y="900"/>
                    <a:pt x="27" y="1010"/>
                    <a:pt x="111" y="1052"/>
                  </a:cubicBezTo>
                  <a:lnTo>
                    <a:pt x="572" y="1382"/>
                  </a:lnTo>
                  <a:cubicBezTo>
                    <a:pt x="616" y="1399"/>
                    <a:pt x="660" y="1409"/>
                    <a:pt x="701" y="1409"/>
                  </a:cubicBezTo>
                  <a:cubicBezTo>
                    <a:pt x="761" y="1409"/>
                    <a:pt x="814" y="1388"/>
                    <a:pt x="854" y="1335"/>
                  </a:cubicBezTo>
                  <a:lnTo>
                    <a:pt x="1378" y="837"/>
                  </a:lnTo>
                  <a:cubicBezTo>
                    <a:pt x="1441" y="769"/>
                    <a:pt x="1467" y="638"/>
                    <a:pt x="1399" y="549"/>
                  </a:cubicBezTo>
                  <a:lnTo>
                    <a:pt x="1074" y="73"/>
                  </a:lnTo>
                  <a:lnTo>
                    <a:pt x="1074" y="52"/>
                  </a:lnTo>
                  <a:cubicBezTo>
                    <a:pt x="1040" y="18"/>
                    <a:pt x="996" y="1"/>
                    <a:pt x="9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3"/>
            <p:cNvSpPr/>
            <p:nvPr/>
          </p:nvSpPr>
          <p:spPr>
            <a:xfrm>
              <a:off x="3578952" y="1829354"/>
              <a:ext cx="135668" cy="129280"/>
            </a:xfrm>
            <a:custGeom>
              <a:avLst/>
              <a:gdLst/>
              <a:ahLst/>
              <a:cxnLst/>
              <a:rect l="l" t="t" r="r" b="b"/>
              <a:pathLst>
                <a:path w="1593" h="1518" extrusionOk="0">
                  <a:moveTo>
                    <a:pt x="1013" y="111"/>
                  </a:moveTo>
                  <a:cubicBezTo>
                    <a:pt x="1047" y="111"/>
                    <a:pt x="1079" y="127"/>
                    <a:pt x="1090" y="162"/>
                  </a:cubicBezTo>
                  <a:lnTo>
                    <a:pt x="1420" y="622"/>
                  </a:lnTo>
                  <a:cubicBezTo>
                    <a:pt x="1462" y="706"/>
                    <a:pt x="1462" y="795"/>
                    <a:pt x="1399" y="837"/>
                  </a:cubicBezTo>
                  <a:lnTo>
                    <a:pt x="896" y="1361"/>
                  </a:lnTo>
                  <a:cubicBezTo>
                    <a:pt x="855" y="1389"/>
                    <a:pt x="808" y="1408"/>
                    <a:pt x="762" y="1408"/>
                  </a:cubicBezTo>
                  <a:cubicBezTo>
                    <a:pt x="733" y="1408"/>
                    <a:pt x="703" y="1400"/>
                    <a:pt x="676" y="1382"/>
                  </a:cubicBezTo>
                  <a:lnTo>
                    <a:pt x="195" y="1057"/>
                  </a:lnTo>
                  <a:cubicBezTo>
                    <a:pt x="153" y="1015"/>
                    <a:pt x="132" y="947"/>
                    <a:pt x="174" y="905"/>
                  </a:cubicBezTo>
                  <a:lnTo>
                    <a:pt x="938" y="141"/>
                  </a:lnTo>
                  <a:cubicBezTo>
                    <a:pt x="957" y="122"/>
                    <a:pt x="986" y="111"/>
                    <a:pt x="1013" y="111"/>
                  </a:cubicBezTo>
                  <a:close/>
                  <a:moveTo>
                    <a:pt x="1005" y="0"/>
                  </a:moveTo>
                  <a:cubicBezTo>
                    <a:pt x="956" y="0"/>
                    <a:pt x="910" y="17"/>
                    <a:pt x="875" y="52"/>
                  </a:cubicBezTo>
                  <a:lnTo>
                    <a:pt x="111" y="816"/>
                  </a:lnTo>
                  <a:cubicBezTo>
                    <a:pt x="1" y="926"/>
                    <a:pt x="22" y="1078"/>
                    <a:pt x="132" y="1146"/>
                  </a:cubicBezTo>
                  <a:lnTo>
                    <a:pt x="614" y="1471"/>
                  </a:lnTo>
                  <a:cubicBezTo>
                    <a:pt x="660" y="1501"/>
                    <a:pt x="716" y="1518"/>
                    <a:pt x="772" y="1518"/>
                  </a:cubicBezTo>
                  <a:cubicBezTo>
                    <a:pt x="843" y="1518"/>
                    <a:pt x="912" y="1491"/>
                    <a:pt x="959" y="1429"/>
                  </a:cubicBezTo>
                  <a:lnTo>
                    <a:pt x="1462" y="947"/>
                  </a:lnTo>
                  <a:lnTo>
                    <a:pt x="1483" y="926"/>
                  </a:lnTo>
                  <a:cubicBezTo>
                    <a:pt x="1572" y="837"/>
                    <a:pt x="1593" y="685"/>
                    <a:pt x="1504" y="575"/>
                  </a:cubicBezTo>
                  <a:lnTo>
                    <a:pt x="1200" y="99"/>
                  </a:lnTo>
                  <a:cubicBezTo>
                    <a:pt x="1148" y="34"/>
                    <a:pt x="1074" y="0"/>
                    <a:pt x="1005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46" name="Google Shape;546;p33"/>
            <p:cNvGrpSpPr/>
            <p:nvPr/>
          </p:nvGrpSpPr>
          <p:grpSpPr>
            <a:xfrm>
              <a:off x="556725" y="832334"/>
              <a:ext cx="3148535" cy="3601316"/>
              <a:chOff x="556725" y="832334"/>
              <a:chExt cx="3148535" cy="3601316"/>
            </a:xfrm>
          </p:grpSpPr>
          <p:sp>
            <p:nvSpPr>
              <p:cNvPr id="547" name="Google Shape;547;p33"/>
              <p:cNvSpPr/>
              <p:nvPr/>
            </p:nvSpPr>
            <p:spPr>
              <a:xfrm>
                <a:off x="556725" y="3838150"/>
                <a:ext cx="2424600" cy="595500"/>
              </a:xfrm>
              <a:prstGeom prst="ellipse">
                <a:avLst/>
              </a:prstGeom>
              <a:solidFill>
                <a:srgbClr val="3E285A">
                  <a:alpha val="138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33"/>
              <p:cNvSpPr/>
              <p:nvPr/>
            </p:nvSpPr>
            <p:spPr>
              <a:xfrm>
                <a:off x="914763" y="3436131"/>
                <a:ext cx="371597" cy="620974"/>
              </a:xfrm>
              <a:custGeom>
                <a:avLst/>
                <a:gdLst/>
                <a:ahLst/>
                <a:cxnLst/>
                <a:rect l="l" t="t" r="r" b="b"/>
                <a:pathLst>
                  <a:path w="4363" h="7291" extrusionOk="0">
                    <a:moveTo>
                      <a:pt x="0" y="1"/>
                    </a:moveTo>
                    <a:lnTo>
                      <a:pt x="0" y="6332"/>
                    </a:lnTo>
                    <a:lnTo>
                      <a:pt x="4363" y="7290"/>
                    </a:lnTo>
                    <a:lnTo>
                      <a:pt x="4363" y="48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33"/>
              <p:cNvSpPr/>
              <p:nvPr/>
            </p:nvSpPr>
            <p:spPr>
              <a:xfrm>
                <a:off x="908972" y="3430765"/>
                <a:ext cx="383180" cy="631706"/>
              </a:xfrm>
              <a:custGeom>
                <a:avLst/>
                <a:gdLst/>
                <a:ahLst/>
                <a:cxnLst/>
                <a:rect l="l" t="t" r="r" b="b"/>
                <a:pathLst>
                  <a:path w="4499" h="7417" extrusionOk="0">
                    <a:moveTo>
                      <a:pt x="131" y="132"/>
                    </a:moveTo>
                    <a:lnTo>
                      <a:pt x="4389" y="608"/>
                    </a:lnTo>
                    <a:lnTo>
                      <a:pt x="4389" y="7285"/>
                    </a:lnTo>
                    <a:lnTo>
                      <a:pt x="131" y="6348"/>
                    </a:lnTo>
                    <a:lnTo>
                      <a:pt x="131" y="132"/>
                    </a:lnTo>
                    <a:close/>
                    <a:moveTo>
                      <a:pt x="0" y="1"/>
                    </a:moveTo>
                    <a:lnTo>
                      <a:pt x="0" y="64"/>
                    </a:lnTo>
                    <a:lnTo>
                      <a:pt x="0" y="6437"/>
                    </a:lnTo>
                    <a:lnTo>
                      <a:pt x="4499" y="7416"/>
                    </a:lnTo>
                    <a:lnTo>
                      <a:pt x="4499" y="50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33"/>
              <p:cNvSpPr/>
              <p:nvPr/>
            </p:nvSpPr>
            <p:spPr>
              <a:xfrm>
                <a:off x="1286270" y="3335802"/>
                <a:ext cx="530013" cy="721305"/>
              </a:xfrm>
              <a:custGeom>
                <a:avLst/>
                <a:gdLst/>
                <a:ahLst/>
                <a:cxnLst/>
                <a:rect l="l" t="t" r="r" b="b"/>
                <a:pathLst>
                  <a:path w="6223" h="8469" extrusionOk="0">
                    <a:moveTo>
                      <a:pt x="6222" y="0"/>
                    </a:moveTo>
                    <a:lnTo>
                      <a:pt x="1" y="1661"/>
                    </a:lnTo>
                    <a:lnTo>
                      <a:pt x="22" y="8468"/>
                    </a:lnTo>
                    <a:lnTo>
                      <a:pt x="6222" y="6725"/>
                    </a:lnTo>
                    <a:lnTo>
                      <a:pt x="622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33"/>
              <p:cNvSpPr/>
              <p:nvPr/>
            </p:nvSpPr>
            <p:spPr>
              <a:xfrm>
                <a:off x="1282693" y="3328648"/>
                <a:ext cx="537167" cy="736039"/>
              </a:xfrm>
              <a:custGeom>
                <a:avLst/>
                <a:gdLst/>
                <a:ahLst/>
                <a:cxnLst/>
                <a:rect l="l" t="t" r="r" b="b"/>
                <a:pathLst>
                  <a:path w="6307" h="8642" extrusionOk="0">
                    <a:moveTo>
                      <a:pt x="6196" y="152"/>
                    </a:moveTo>
                    <a:lnTo>
                      <a:pt x="6196" y="6761"/>
                    </a:lnTo>
                    <a:lnTo>
                      <a:pt x="132" y="8484"/>
                    </a:lnTo>
                    <a:lnTo>
                      <a:pt x="111" y="1786"/>
                    </a:lnTo>
                    <a:lnTo>
                      <a:pt x="6196" y="152"/>
                    </a:lnTo>
                    <a:close/>
                    <a:moveTo>
                      <a:pt x="6306" y="1"/>
                    </a:moveTo>
                    <a:lnTo>
                      <a:pt x="1" y="1703"/>
                    </a:lnTo>
                    <a:lnTo>
                      <a:pt x="1" y="1745"/>
                    </a:lnTo>
                    <a:lnTo>
                      <a:pt x="1" y="8642"/>
                    </a:lnTo>
                    <a:lnTo>
                      <a:pt x="6306" y="6850"/>
                    </a:lnTo>
                    <a:lnTo>
                      <a:pt x="630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33"/>
              <p:cNvSpPr/>
              <p:nvPr/>
            </p:nvSpPr>
            <p:spPr>
              <a:xfrm>
                <a:off x="914763" y="3287597"/>
                <a:ext cx="901524" cy="189674"/>
              </a:xfrm>
              <a:custGeom>
                <a:avLst/>
                <a:gdLst/>
                <a:ahLst/>
                <a:cxnLst/>
                <a:rect l="l" t="t" r="r" b="b"/>
                <a:pathLst>
                  <a:path w="10585" h="2227" extrusionOk="0">
                    <a:moveTo>
                      <a:pt x="6656" y="1"/>
                    </a:moveTo>
                    <a:lnTo>
                      <a:pt x="0" y="1745"/>
                    </a:lnTo>
                    <a:lnTo>
                      <a:pt x="4363" y="2227"/>
                    </a:lnTo>
                    <a:lnTo>
                      <a:pt x="10584" y="566"/>
                    </a:lnTo>
                    <a:lnTo>
                      <a:pt x="66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33"/>
              <p:cNvSpPr/>
              <p:nvPr/>
            </p:nvSpPr>
            <p:spPr>
              <a:xfrm>
                <a:off x="912975" y="3281805"/>
                <a:ext cx="905102" cy="200831"/>
              </a:xfrm>
              <a:custGeom>
                <a:avLst/>
                <a:gdLst/>
                <a:ahLst/>
                <a:cxnLst/>
                <a:rect l="l" t="t" r="r" b="b"/>
                <a:pathLst>
                  <a:path w="10627" h="2358" extrusionOk="0">
                    <a:moveTo>
                      <a:pt x="6677" y="111"/>
                    </a:moveTo>
                    <a:lnTo>
                      <a:pt x="10322" y="634"/>
                    </a:lnTo>
                    <a:lnTo>
                      <a:pt x="4384" y="2253"/>
                    </a:lnTo>
                    <a:lnTo>
                      <a:pt x="325" y="1792"/>
                    </a:lnTo>
                    <a:lnTo>
                      <a:pt x="6677" y="111"/>
                    </a:lnTo>
                    <a:close/>
                    <a:moveTo>
                      <a:pt x="6657" y="1"/>
                    </a:moveTo>
                    <a:lnTo>
                      <a:pt x="0" y="1750"/>
                    </a:lnTo>
                    <a:lnTo>
                      <a:pt x="21" y="1860"/>
                    </a:lnTo>
                    <a:lnTo>
                      <a:pt x="4384" y="2357"/>
                    </a:lnTo>
                    <a:lnTo>
                      <a:pt x="10626" y="682"/>
                    </a:lnTo>
                    <a:lnTo>
                      <a:pt x="10605" y="572"/>
                    </a:lnTo>
                    <a:lnTo>
                      <a:pt x="6657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33"/>
              <p:cNvSpPr/>
              <p:nvPr/>
            </p:nvSpPr>
            <p:spPr>
              <a:xfrm>
                <a:off x="1877257" y="4176077"/>
                <a:ext cx="585714" cy="105866"/>
              </a:xfrm>
              <a:custGeom>
                <a:avLst/>
                <a:gdLst/>
                <a:ahLst/>
                <a:cxnLst/>
                <a:rect l="l" t="t" r="r" b="b"/>
                <a:pathLst>
                  <a:path w="6877" h="1243" extrusionOk="0">
                    <a:moveTo>
                      <a:pt x="22" y="1"/>
                    </a:moveTo>
                    <a:lnTo>
                      <a:pt x="22" y="1"/>
                    </a:lnTo>
                    <a:cubicBezTo>
                      <a:pt x="22" y="1"/>
                      <a:pt x="1" y="394"/>
                      <a:pt x="131" y="524"/>
                    </a:cubicBezTo>
                    <a:cubicBezTo>
                      <a:pt x="262" y="655"/>
                      <a:pt x="1750" y="1111"/>
                      <a:pt x="1964" y="1111"/>
                    </a:cubicBezTo>
                    <a:cubicBezTo>
                      <a:pt x="2163" y="1111"/>
                      <a:pt x="2184" y="828"/>
                      <a:pt x="2294" y="828"/>
                    </a:cubicBezTo>
                    <a:cubicBezTo>
                      <a:pt x="2422" y="828"/>
                      <a:pt x="4253" y="1243"/>
                      <a:pt x="5192" y="1243"/>
                    </a:cubicBezTo>
                    <a:cubicBezTo>
                      <a:pt x="5215" y="1243"/>
                      <a:pt x="5237" y="1242"/>
                      <a:pt x="5258" y="1242"/>
                    </a:cubicBezTo>
                    <a:cubicBezTo>
                      <a:pt x="6201" y="1221"/>
                      <a:pt x="6484" y="938"/>
                      <a:pt x="6678" y="718"/>
                    </a:cubicBezTo>
                    <a:cubicBezTo>
                      <a:pt x="6856" y="524"/>
                      <a:pt x="6877" y="236"/>
                      <a:pt x="6877" y="236"/>
                    </a:cubicBezTo>
                    <a:lnTo>
                      <a:pt x="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33"/>
              <p:cNvSpPr/>
              <p:nvPr/>
            </p:nvSpPr>
            <p:spPr>
              <a:xfrm>
                <a:off x="1873680" y="4170285"/>
                <a:ext cx="594657" cy="117364"/>
              </a:xfrm>
              <a:custGeom>
                <a:avLst/>
                <a:gdLst/>
                <a:ahLst/>
                <a:cxnLst/>
                <a:rect l="l" t="t" r="r" b="b"/>
                <a:pathLst>
                  <a:path w="6982" h="1378" extrusionOk="0">
                    <a:moveTo>
                      <a:pt x="132" y="111"/>
                    </a:moveTo>
                    <a:lnTo>
                      <a:pt x="6830" y="352"/>
                    </a:lnTo>
                    <a:cubicBezTo>
                      <a:pt x="6830" y="414"/>
                      <a:pt x="6830" y="592"/>
                      <a:pt x="6678" y="744"/>
                    </a:cubicBezTo>
                    <a:cubicBezTo>
                      <a:pt x="6589" y="854"/>
                      <a:pt x="6458" y="985"/>
                      <a:pt x="6264" y="1069"/>
                    </a:cubicBezTo>
                    <a:cubicBezTo>
                      <a:pt x="6065" y="1179"/>
                      <a:pt x="5761" y="1247"/>
                      <a:pt x="5300" y="1268"/>
                    </a:cubicBezTo>
                    <a:cubicBezTo>
                      <a:pt x="4845" y="1268"/>
                      <a:pt x="4148" y="1158"/>
                      <a:pt x="3536" y="1048"/>
                    </a:cubicBezTo>
                    <a:cubicBezTo>
                      <a:pt x="3232" y="1006"/>
                      <a:pt x="2944" y="938"/>
                      <a:pt x="2729" y="896"/>
                    </a:cubicBezTo>
                    <a:cubicBezTo>
                      <a:pt x="2640" y="896"/>
                      <a:pt x="2551" y="875"/>
                      <a:pt x="2488" y="854"/>
                    </a:cubicBezTo>
                    <a:cubicBezTo>
                      <a:pt x="2399" y="854"/>
                      <a:pt x="2378" y="828"/>
                      <a:pt x="2336" y="828"/>
                    </a:cubicBezTo>
                    <a:cubicBezTo>
                      <a:pt x="2289" y="828"/>
                      <a:pt x="2247" y="875"/>
                      <a:pt x="2226" y="896"/>
                    </a:cubicBezTo>
                    <a:cubicBezTo>
                      <a:pt x="2205" y="938"/>
                      <a:pt x="2184" y="959"/>
                      <a:pt x="2158" y="1006"/>
                    </a:cubicBezTo>
                    <a:cubicBezTo>
                      <a:pt x="2137" y="1027"/>
                      <a:pt x="2116" y="1069"/>
                      <a:pt x="2095" y="1090"/>
                    </a:cubicBezTo>
                    <a:cubicBezTo>
                      <a:pt x="2074" y="1116"/>
                      <a:pt x="2054" y="1116"/>
                      <a:pt x="2006" y="1116"/>
                    </a:cubicBezTo>
                    <a:lnTo>
                      <a:pt x="1875" y="1116"/>
                    </a:lnTo>
                    <a:cubicBezTo>
                      <a:pt x="1813" y="1090"/>
                      <a:pt x="1745" y="1069"/>
                      <a:pt x="1661" y="1048"/>
                    </a:cubicBezTo>
                    <a:cubicBezTo>
                      <a:pt x="1483" y="1006"/>
                      <a:pt x="1289" y="938"/>
                      <a:pt x="1069" y="875"/>
                    </a:cubicBezTo>
                    <a:cubicBezTo>
                      <a:pt x="875" y="807"/>
                      <a:pt x="676" y="744"/>
                      <a:pt x="503" y="697"/>
                    </a:cubicBezTo>
                    <a:cubicBezTo>
                      <a:pt x="435" y="655"/>
                      <a:pt x="352" y="634"/>
                      <a:pt x="304" y="613"/>
                    </a:cubicBezTo>
                    <a:cubicBezTo>
                      <a:pt x="263" y="592"/>
                      <a:pt x="221" y="566"/>
                      <a:pt x="221" y="545"/>
                    </a:cubicBezTo>
                    <a:cubicBezTo>
                      <a:pt x="173" y="503"/>
                      <a:pt x="132" y="393"/>
                      <a:pt x="132" y="263"/>
                    </a:cubicBezTo>
                    <a:lnTo>
                      <a:pt x="132" y="111"/>
                    </a:lnTo>
                    <a:close/>
                    <a:moveTo>
                      <a:pt x="22" y="1"/>
                    </a:moveTo>
                    <a:lnTo>
                      <a:pt x="22" y="43"/>
                    </a:lnTo>
                    <a:cubicBezTo>
                      <a:pt x="22" y="43"/>
                      <a:pt x="1" y="153"/>
                      <a:pt x="22" y="283"/>
                    </a:cubicBezTo>
                    <a:cubicBezTo>
                      <a:pt x="22" y="414"/>
                      <a:pt x="43" y="545"/>
                      <a:pt x="132" y="634"/>
                    </a:cubicBezTo>
                    <a:cubicBezTo>
                      <a:pt x="173" y="655"/>
                      <a:pt x="194" y="676"/>
                      <a:pt x="263" y="697"/>
                    </a:cubicBezTo>
                    <a:cubicBezTo>
                      <a:pt x="304" y="744"/>
                      <a:pt x="393" y="765"/>
                      <a:pt x="456" y="786"/>
                    </a:cubicBezTo>
                    <a:cubicBezTo>
                      <a:pt x="634" y="854"/>
                      <a:pt x="828" y="917"/>
                      <a:pt x="1048" y="985"/>
                    </a:cubicBezTo>
                    <a:cubicBezTo>
                      <a:pt x="1242" y="1048"/>
                      <a:pt x="1462" y="1116"/>
                      <a:pt x="1635" y="1158"/>
                    </a:cubicBezTo>
                    <a:cubicBezTo>
                      <a:pt x="1724" y="1179"/>
                      <a:pt x="1792" y="1200"/>
                      <a:pt x="1855" y="1221"/>
                    </a:cubicBezTo>
                    <a:cubicBezTo>
                      <a:pt x="1923" y="1221"/>
                      <a:pt x="1965" y="1247"/>
                      <a:pt x="2006" y="1247"/>
                    </a:cubicBezTo>
                    <a:cubicBezTo>
                      <a:pt x="2074" y="1221"/>
                      <a:pt x="2116" y="1200"/>
                      <a:pt x="2158" y="1179"/>
                    </a:cubicBezTo>
                    <a:cubicBezTo>
                      <a:pt x="2205" y="1137"/>
                      <a:pt x="2226" y="1090"/>
                      <a:pt x="2247" y="1069"/>
                    </a:cubicBezTo>
                    <a:cubicBezTo>
                      <a:pt x="2289" y="1027"/>
                      <a:pt x="2289" y="985"/>
                      <a:pt x="2315" y="959"/>
                    </a:cubicBezTo>
                    <a:lnTo>
                      <a:pt x="2336" y="938"/>
                    </a:lnTo>
                    <a:cubicBezTo>
                      <a:pt x="2336" y="938"/>
                      <a:pt x="2399" y="959"/>
                      <a:pt x="2467" y="959"/>
                    </a:cubicBezTo>
                    <a:cubicBezTo>
                      <a:pt x="2530" y="985"/>
                      <a:pt x="2619" y="1006"/>
                      <a:pt x="2708" y="1027"/>
                    </a:cubicBezTo>
                    <a:cubicBezTo>
                      <a:pt x="2923" y="1048"/>
                      <a:pt x="3206" y="1116"/>
                      <a:pt x="3515" y="1158"/>
                    </a:cubicBezTo>
                    <a:cubicBezTo>
                      <a:pt x="4122" y="1268"/>
                      <a:pt x="4845" y="1378"/>
                      <a:pt x="5300" y="1378"/>
                    </a:cubicBezTo>
                    <a:cubicBezTo>
                      <a:pt x="5782" y="1352"/>
                      <a:pt x="6086" y="1289"/>
                      <a:pt x="6306" y="1179"/>
                    </a:cubicBezTo>
                    <a:cubicBezTo>
                      <a:pt x="6547" y="1069"/>
                      <a:pt x="6657" y="938"/>
                      <a:pt x="6767" y="828"/>
                    </a:cubicBezTo>
                    <a:cubicBezTo>
                      <a:pt x="6961" y="592"/>
                      <a:pt x="6981" y="304"/>
                      <a:pt x="6981" y="304"/>
                    </a:cubicBezTo>
                    <a:lnTo>
                      <a:pt x="6981" y="242"/>
                    </a:lnTo>
                    <a:lnTo>
                      <a:pt x="2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33"/>
              <p:cNvSpPr/>
              <p:nvPr/>
            </p:nvSpPr>
            <p:spPr>
              <a:xfrm>
                <a:off x="1860734" y="3956341"/>
                <a:ext cx="607603" cy="308571"/>
              </a:xfrm>
              <a:custGeom>
                <a:avLst/>
                <a:gdLst/>
                <a:ahLst/>
                <a:cxnLst/>
                <a:rect l="l" t="t" r="r" b="b"/>
                <a:pathLst>
                  <a:path w="7134" h="3623" extrusionOk="0">
                    <a:moveTo>
                      <a:pt x="1008" y="1"/>
                    </a:moveTo>
                    <a:cubicBezTo>
                      <a:pt x="811" y="1"/>
                      <a:pt x="562" y="52"/>
                      <a:pt x="373" y="266"/>
                    </a:cubicBezTo>
                    <a:cubicBezTo>
                      <a:pt x="1" y="680"/>
                      <a:pt x="153" y="2293"/>
                      <a:pt x="216" y="2555"/>
                    </a:cubicBezTo>
                    <a:cubicBezTo>
                      <a:pt x="281" y="2830"/>
                      <a:pt x="1816" y="3238"/>
                      <a:pt x="2201" y="3238"/>
                    </a:cubicBezTo>
                    <a:cubicBezTo>
                      <a:pt x="2219" y="3238"/>
                      <a:pt x="2235" y="3237"/>
                      <a:pt x="2247" y="3235"/>
                    </a:cubicBezTo>
                    <a:cubicBezTo>
                      <a:pt x="2370" y="3204"/>
                      <a:pt x="2444" y="3187"/>
                      <a:pt x="2515" y="3187"/>
                    </a:cubicBezTo>
                    <a:cubicBezTo>
                      <a:pt x="2596" y="3187"/>
                      <a:pt x="2673" y="3209"/>
                      <a:pt x="2813" y="3256"/>
                    </a:cubicBezTo>
                    <a:cubicBezTo>
                      <a:pt x="3042" y="3329"/>
                      <a:pt x="4567" y="3622"/>
                      <a:pt x="5575" y="3622"/>
                    </a:cubicBezTo>
                    <a:cubicBezTo>
                      <a:pt x="5721" y="3622"/>
                      <a:pt x="5857" y="3616"/>
                      <a:pt x="5976" y="3602"/>
                    </a:cubicBezTo>
                    <a:cubicBezTo>
                      <a:pt x="6919" y="3497"/>
                      <a:pt x="7023" y="2947"/>
                      <a:pt x="7071" y="2712"/>
                    </a:cubicBezTo>
                    <a:cubicBezTo>
                      <a:pt x="7133" y="2471"/>
                      <a:pt x="7133" y="1769"/>
                      <a:pt x="6830" y="1465"/>
                    </a:cubicBezTo>
                    <a:cubicBezTo>
                      <a:pt x="6547" y="1162"/>
                      <a:pt x="4887" y="659"/>
                      <a:pt x="4536" y="528"/>
                    </a:cubicBezTo>
                    <a:cubicBezTo>
                      <a:pt x="4190" y="376"/>
                      <a:pt x="4122" y="329"/>
                      <a:pt x="3709" y="135"/>
                    </a:cubicBezTo>
                    <a:cubicBezTo>
                      <a:pt x="3522" y="41"/>
                      <a:pt x="3010" y="16"/>
                      <a:pt x="2509" y="16"/>
                    </a:cubicBezTo>
                    <a:cubicBezTo>
                      <a:pt x="1954" y="16"/>
                      <a:pt x="1411" y="46"/>
                      <a:pt x="1331" y="46"/>
                    </a:cubicBezTo>
                    <a:cubicBezTo>
                      <a:pt x="1331" y="46"/>
                      <a:pt x="1193" y="1"/>
                      <a:pt x="100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33"/>
              <p:cNvSpPr/>
              <p:nvPr/>
            </p:nvSpPr>
            <p:spPr>
              <a:xfrm>
                <a:off x="1866100" y="3950891"/>
                <a:ext cx="606240" cy="319217"/>
              </a:xfrm>
              <a:custGeom>
                <a:avLst/>
                <a:gdLst/>
                <a:ahLst/>
                <a:cxnLst/>
                <a:rect l="l" t="t" r="r" b="b"/>
                <a:pathLst>
                  <a:path w="7118" h="3748" extrusionOk="0">
                    <a:moveTo>
                      <a:pt x="938" y="110"/>
                    </a:moveTo>
                    <a:cubicBezTo>
                      <a:pt x="1116" y="110"/>
                      <a:pt x="1247" y="178"/>
                      <a:pt x="1247" y="178"/>
                    </a:cubicBezTo>
                    <a:lnTo>
                      <a:pt x="1268" y="178"/>
                    </a:lnTo>
                    <a:cubicBezTo>
                      <a:pt x="1357" y="157"/>
                      <a:pt x="1834" y="131"/>
                      <a:pt x="2357" y="131"/>
                    </a:cubicBezTo>
                    <a:cubicBezTo>
                      <a:pt x="2619" y="131"/>
                      <a:pt x="2902" y="131"/>
                      <a:pt x="3122" y="157"/>
                    </a:cubicBezTo>
                    <a:cubicBezTo>
                      <a:pt x="3342" y="178"/>
                      <a:pt x="3536" y="199"/>
                      <a:pt x="3625" y="241"/>
                    </a:cubicBezTo>
                    <a:cubicBezTo>
                      <a:pt x="4017" y="440"/>
                      <a:pt x="4106" y="482"/>
                      <a:pt x="4452" y="634"/>
                    </a:cubicBezTo>
                    <a:cubicBezTo>
                      <a:pt x="4630" y="702"/>
                      <a:pt x="5128" y="875"/>
                      <a:pt x="5630" y="1047"/>
                    </a:cubicBezTo>
                    <a:cubicBezTo>
                      <a:pt x="5871" y="1137"/>
                      <a:pt x="6112" y="1246"/>
                      <a:pt x="6306" y="1336"/>
                    </a:cubicBezTo>
                    <a:cubicBezTo>
                      <a:pt x="6526" y="1419"/>
                      <a:pt x="6678" y="1508"/>
                      <a:pt x="6725" y="1571"/>
                    </a:cubicBezTo>
                    <a:cubicBezTo>
                      <a:pt x="6856" y="1702"/>
                      <a:pt x="6940" y="1943"/>
                      <a:pt x="6960" y="2184"/>
                    </a:cubicBezTo>
                    <a:cubicBezTo>
                      <a:pt x="7008" y="2425"/>
                      <a:pt x="6987" y="2645"/>
                      <a:pt x="6960" y="2749"/>
                    </a:cubicBezTo>
                    <a:cubicBezTo>
                      <a:pt x="6940" y="2880"/>
                      <a:pt x="6898" y="3058"/>
                      <a:pt x="6746" y="3231"/>
                    </a:cubicBezTo>
                    <a:cubicBezTo>
                      <a:pt x="6615" y="3404"/>
                      <a:pt x="6374" y="3561"/>
                      <a:pt x="5913" y="3624"/>
                    </a:cubicBezTo>
                    <a:cubicBezTo>
                      <a:pt x="5814" y="3633"/>
                      <a:pt x="5702" y="3637"/>
                      <a:pt x="5581" y="3637"/>
                    </a:cubicBezTo>
                    <a:cubicBezTo>
                      <a:pt x="5146" y="3637"/>
                      <a:pt x="4592" y="3584"/>
                      <a:pt x="4080" y="3514"/>
                    </a:cubicBezTo>
                    <a:cubicBezTo>
                      <a:pt x="3776" y="3472"/>
                      <a:pt x="3473" y="3404"/>
                      <a:pt x="3232" y="3362"/>
                    </a:cubicBezTo>
                    <a:cubicBezTo>
                      <a:pt x="2991" y="3320"/>
                      <a:pt x="2818" y="3273"/>
                      <a:pt x="2771" y="3252"/>
                    </a:cubicBezTo>
                    <a:cubicBezTo>
                      <a:pt x="2640" y="3210"/>
                      <a:pt x="2559" y="3195"/>
                      <a:pt x="2475" y="3195"/>
                    </a:cubicBezTo>
                    <a:cubicBezTo>
                      <a:pt x="2391" y="3195"/>
                      <a:pt x="2305" y="3210"/>
                      <a:pt x="2163" y="3231"/>
                    </a:cubicBezTo>
                    <a:lnTo>
                      <a:pt x="2012" y="3231"/>
                    </a:lnTo>
                    <a:cubicBezTo>
                      <a:pt x="1944" y="3231"/>
                      <a:pt x="1855" y="3210"/>
                      <a:pt x="1771" y="3189"/>
                    </a:cubicBezTo>
                    <a:cubicBezTo>
                      <a:pt x="1572" y="3168"/>
                      <a:pt x="1331" y="3100"/>
                      <a:pt x="1095" y="3038"/>
                    </a:cubicBezTo>
                    <a:cubicBezTo>
                      <a:pt x="875" y="2969"/>
                      <a:pt x="655" y="2880"/>
                      <a:pt x="482" y="2797"/>
                    </a:cubicBezTo>
                    <a:cubicBezTo>
                      <a:pt x="393" y="2776"/>
                      <a:pt x="331" y="2729"/>
                      <a:pt x="283" y="2687"/>
                    </a:cubicBezTo>
                    <a:cubicBezTo>
                      <a:pt x="242" y="2666"/>
                      <a:pt x="221" y="2619"/>
                      <a:pt x="200" y="2619"/>
                    </a:cubicBezTo>
                    <a:cubicBezTo>
                      <a:pt x="179" y="2488"/>
                      <a:pt x="132" y="2011"/>
                      <a:pt x="132" y="1529"/>
                    </a:cubicBezTo>
                    <a:cubicBezTo>
                      <a:pt x="132" y="1288"/>
                      <a:pt x="132" y="1027"/>
                      <a:pt x="179" y="833"/>
                    </a:cubicBezTo>
                    <a:cubicBezTo>
                      <a:pt x="200" y="613"/>
                      <a:pt x="262" y="440"/>
                      <a:pt x="352" y="351"/>
                    </a:cubicBezTo>
                    <a:cubicBezTo>
                      <a:pt x="524" y="178"/>
                      <a:pt x="744" y="110"/>
                      <a:pt x="938" y="110"/>
                    </a:cubicBezTo>
                    <a:close/>
                    <a:moveTo>
                      <a:pt x="917" y="0"/>
                    </a:moveTo>
                    <a:cubicBezTo>
                      <a:pt x="723" y="0"/>
                      <a:pt x="462" y="68"/>
                      <a:pt x="262" y="288"/>
                    </a:cubicBezTo>
                    <a:cubicBezTo>
                      <a:pt x="153" y="393"/>
                      <a:pt x="90" y="592"/>
                      <a:pt x="69" y="812"/>
                    </a:cubicBezTo>
                    <a:cubicBezTo>
                      <a:pt x="22" y="1027"/>
                      <a:pt x="1" y="1288"/>
                      <a:pt x="1" y="1529"/>
                    </a:cubicBezTo>
                    <a:cubicBezTo>
                      <a:pt x="1" y="2011"/>
                      <a:pt x="69" y="2488"/>
                      <a:pt x="90" y="2645"/>
                    </a:cubicBezTo>
                    <a:cubicBezTo>
                      <a:pt x="111" y="2708"/>
                      <a:pt x="153" y="2749"/>
                      <a:pt x="221" y="2797"/>
                    </a:cubicBezTo>
                    <a:cubicBezTo>
                      <a:pt x="262" y="2818"/>
                      <a:pt x="352" y="2859"/>
                      <a:pt x="441" y="2907"/>
                    </a:cubicBezTo>
                    <a:cubicBezTo>
                      <a:pt x="613" y="2990"/>
                      <a:pt x="833" y="3079"/>
                      <a:pt x="1069" y="3142"/>
                    </a:cubicBezTo>
                    <a:cubicBezTo>
                      <a:pt x="1310" y="3210"/>
                      <a:pt x="1551" y="3273"/>
                      <a:pt x="1750" y="3299"/>
                    </a:cubicBezTo>
                    <a:cubicBezTo>
                      <a:pt x="1834" y="3320"/>
                      <a:pt x="1923" y="3341"/>
                      <a:pt x="2012" y="3341"/>
                    </a:cubicBezTo>
                    <a:cubicBezTo>
                      <a:pt x="2043" y="3352"/>
                      <a:pt x="2076" y="3357"/>
                      <a:pt x="2106" y="3357"/>
                    </a:cubicBezTo>
                    <a:cubicBezTo>
                      <a:pt x="2136" y="3357"/>
                      <a:pt x="2163" y="3352"/>
                      <a:pt x="2184" y="3341"/>
                    </a:cubicBezTo>
                    <a:cubicBezTo>
                      <a:pt x="2329" y="3320"/>
                      <a:pt x="2399" y="3303"/>
                      <a:pt x="2469" y="3303"/>
                    </a:cubicBezTo>
                    <a:cubicBezTo>
                      <a:pt x="2535" y="3303"/>
                      <a:pt x="2601" y="3319"/>
                      <a:pt x="2729" y="3362"/>
                    </a:cubicBezTo>
                    <a:cubicBezTo>
                      <a:pt x="2818" y="3404"/>
                      <a:pt x="2970" y="3430"/>
                      <a:pt x="3211" y="3472"/>
                    </a:cubicBezTo>
                    <a:cubicBezTo>
                      <a:pt x="3452" y="3535"/>
                      <a:pt x="3756" y="3582"/>
                      <a:pt x="4080" y="3624"/>
                    </a:cubicBezTo>
                    <a:cubicBezTo>
                      <a:pt x="4576" y="3694"/>
                      <a:pt x="5126" y="3747"/>
                      <a:pt x="5570" y="3747"/>
                    </a:cubicBezTo>
                    <a:cubicBezTo>
                      <a:pt x="5694" y="3747"/>
                      <a:pt x="5809" y="3743"/>
                      <a:pt x="5913" y="3734"/>
                    </a:cubicBezTo>
                    <a:cubicBezTo>
                      <a:pt x="6395" y="3666"/>
                      <a:pt x="6678" y="3493"/>
                      <a:pt x="6830" y="3299"/>
                    </a:cubicBezTo>
                    <a:cubicBezTo>
                      <a:pt x="7008" y="3100"/>
                      <a:pt x="7050" y="2907"/>
                      <a:pt x="7070" y="2776"/>
                    </a:cubicBezTo>
                    <a:cubicBezTo>
                      <a:pt x="7091" y="2645"/>
                      <a:pt x="7118" y="2425"/>
                      <a:pt x="7070" y="2163"/>
                    </a:cubicBezTo>
                    <a:cubicBezTo>
                      <a:pt x="7050" y="1922"/>
                      <a:pt x="6960" y="1660"/>
                      <a:pt x="6809" y="1487"/>
                    </a:cubicBezTo>
                    <a:cubicBezTo>
                      <a:pt x="6725" y="1398"/>
                      <a:pt x="6568" y="1309"/>
                      <a:pt x="6374" y="1226"/>
                    </a:cubicBezTo>
                    <a:cubicBezTo>
                      <a:pt x="6154" y="1137"/>
                      <a:pt x="5913" y="1027"/>
                      <a:pt x="5651" y="943"/>
                    </a:cubicBezTo>
                    <a:cubicBezTo>
                      <a:pt x="5175" y="765"/>
                      <a:pt x="4651" y="592"/>
                      <a:pt x="4499" y="524"/>
                    </a:cubicBezTo>
                    <a:cubicBezTo>
                      <a:pt x="4148" y="393"/>
                      <a:pt x="4080" y="330"/>
                      <a:pt x="3666" y="157"/>
                    </a:cubicBezTo>
                    <a:cubicBezTo>
                      <a:pt x="3557" y="89"/>
                      <a:pt x="3363" y="68"/>
                      <a:pt x="3122" y="47"/>
                    </a:cubicBezTo>
                    <a:cubicBezTo>
                      <a:pt x="2902" y="26"/>
                      <a:pt x="2619" y="26"/>
                      <a:pt x="2357" y="26"/>
                    </a:cubicBezTo>
                    <a:cubicBezTo>
                      <a:pt x="1834" y="26"/>
                      <a:pt x="1357" y="47"/>
                      <a:pt x="1268" y="68"/>
                    </a:cubicBezTo>
                    <a:cubicBezTo>
                      <a:pt x="1268" y="47"/>
                      <a:pt x="1116" y="0"/>
                      <a:pt x="91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33"/>
              <p:cNvSpPr/>
              <p:nvPr/>
            </p:nvSpPr>
            <p:spPr>
              <a:xfrm>
                <a:off x="1884837" y="3895105"/>
                <a:ext cx="282424" cy="168637"/>
              </a:xfrm>
              <a:custGeom>
                <a:avLst/>
                <a:gdLst/>
                <a:ahLst/>
                <a:cxnLst/>
                <a:rect l="l" t="t" r="r" b="b"/>
                <a:pathLst>
                  <a:path w="3316" h="1980" extrusionOk="0">
                    <a:moveTo>
                      <a:pt x="3316" y="0"/>
                    </a:moveTo>
                    <a:lnTo>
                      <a:pt x="111" y="131"/>
                    </a:lnTo>
                    <a:lnTo>
                      <a:pt x="1" y="1268"/>
                    </a:lnTo>
                    <a:cubicBezTo>
                      <a:pt x="1" y="1268"/>
                      <a:pt x="173" y="1661"/>
                      <a:pt x="676" y="1901"/>
                    </a:cubicBezTo>
                    <a:cubicBezTo>
                      <a:pt x="797" y="1957"/>
                      <a:pt x="924" y="1980"/>
                      <a:pt x="1054" y="1980"/>
                    </a:cubicBezTo>
                    <a:cubicBezTo>
                      <a:pt x="1441" y="1980"/>
                      <a:pt x="1860" y="1774"/>
                      <a:pt x="2268" y="1598"/>
                    </a:cubicBezTo>
                    <a:cubicBezTo>
                      <a:pt x="2714" y="1393"/>
                      <a:pt x="3100" y="1377"/>
                      <a:pt x="3204" y="1377"/>
                    </a:cubicBezTo>
                    <a:cubicBezTo>
                      <a:pt x="3222" y="1377"/>
                      <a:pt x="3232" y="1378"/>
                      <a:pt x="3232" y="1378"/>
                    </a:cubicBezTo>
                    <a:lnTo>
                      <a:pt x="3316" y="0"/>
                    </a:ln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33"/>
              <p:cNvSpPr/>
              <p:nvPr/>
            </p:nvSpPr>
            <p:spPr>
              <a:xfrm>
                <a:off x="1881260" y="3891528"/>
                <a:ext cx="291792" cy="176387"/>
              </a:xfrm>
              <a:custGeom>
                <a:avLst/>
                <a:gdLst/>
                <a:ahLst/>
                <a:cxnLst/>
                <a:rect l="l" t="t" r="r" b="b"/>
                <a:pathLst>
                  <a:path w="3426" h="2071" extrusionOk="0">
                    <a:moveTo>
                      <a:pt x="3295" y="111"/>
                    </a:moveTo>
                    <a:lnTo>
                      <a:pt x="3227" y="1378"/>
                    </a:lnTo>
                    <a:cubicBezTo>
                      <a:pt x="3143" y="1378"/>
                      <a:pt x="2771" y="1378"/>
                      <a:pt x="2289" y="1593"/>
                    </a:cubicBezTo>
                    <a:cubicBezTo>
                      <a:pt x="2027" y="1703"/>
                      <a:pt x="1745" y="1834"/>
                      <a:pt x="1483" y="1902"/>
                    </a:cubicBezTo>
                    <a:cubicBezTo>
                      <a:pt x="1354" y="1933"/>
                      <a:pt x="1225" y="1953"/>
                      <a:pt x="1101" y="1953"/>
                    </a:cubicBezTo>
                    <a:cubicBezTo>
                      <a:pt x="973" y="1953"/>
                      <a:pt x="851" y="1931"/>
                      <a:pt x="739" y="1875"/>
                    </a:cubicBezTo>
                    <a:cubicBezTo>
                      <a:pt x="263" y="1661"/>
                      <a:pt x="105" y="1310"/>
                      <a:pt x="105" y="1289"/>
                    </a:cubicBezTo>
                    <a:lnTo>
                      <a:pt x="194" y="241"/>
                    </a:lnTo>
                    <a:lnTo>
                      <a:pt x="3295" y="111"/>
                    </a:lnTo>
                    <a:close/>
                    <a:moveTo>
                      <a:pt x="3358" y="1"/>
                    </a:moveTo>
                    <a:lnTo>
                      <a:pt x="84" y="132"/>
                    </a:lnTo>
                    <a:lnTo>
                      <a:pt x="1" y="1310"/>
                    </a:lnTo>
                    <a:lnTo>
                      <a:pt x="1" y="1331"/>
                    </a:lnTo>
                    <a:cubicBezTo>
                      <a:pt x="1" y="1331"/>
                      <a:pt x="174" y="1744"/>
                      <a:pt x="697" y="1985"/>
                    </a:cubicBezTo>
                    <a:cubicBezTo>
                      <a:pt x="835" y="2043"/>
                      <a:pt x="979" y="2071"/>
                      <a:pt x="1122" y="2071"/>
                    </a:cubicBezTo>
                    <a:cubicBezTo>
                      <a:pt x="1251" y="2071"/>
                      <a:pt x="1380" y="2049"/>
                      <a:pt x="1504" y="2006"/>
                    </a:cubicBezTo>
                    <a:cubicBezTo>
                      <a:pt x="1786" y="1943"/>
                      <a:pt x="2069" y="1813"/>
                      <a:pt x="2331" y="1682"/>
                    </a:cubicBezTo>
                    <a:cubicBezTo>
                      <a:pt x="2771" y="1497"/>
                      <a:pt x="3137" y="1482"/>
                      <a:pt x="3243" y="1482"/>
                    </a:cubicBezTo>
                    <a:cubicBezTo>
                      <a:pt x="3263" y="1482"/>
                      <a:pt x="3274" y="1483"/>
                      <a:pt x="3274" y="1483"/>
                    </a:cubicBezTo>
                    <a:lnTo>
                      <a:pt x="3337" y="1483"/>
                    </a:lnTo>
                    <a:lnTo>
                      <a:pt x="342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33"/>
              <p:cNvSpPr/>
              <p:nvPr/>
            </p:nvSpPr>
            <p:spPr>
              <a:xfrm>
                <a:off x="1427650" y="4240805"/>
                <a:ext cx="583500" cy="155350"/>
              </a:xfrm>
              <a:custGeom>
                <a:avLst/>
                <a:gdLst/>
                <a:ahLst/>
                <a:cxnLst/>
                <a:rect l="l" t="t" r="r" b="b"/>
                <a:pathLst>
                  <a:path w="6851" h="1824" extrusionOk="0">
                    <a:moveTo>
                      <a:pt x="64" y="0"/>
                    </a:moveTo>
                    <a:cubicBezTo>
                      <a:pt x="64" y="0"/>
                      <a:pt x="1" y="393"/>
                      <a:pt x="111" y="550"/>
                    </a:cubicBezTo>
                    <a:cubicBezTo>
                      <a:pt x="242" y="681"/>
                      <a:pt x="1661" y="1309"/>
                      <a:pt x="1876" y="1309"/>
                    </a:cubicBezTo>
                    <a:cubicBezTo>
                      <a:pt x="1885" y="1310"/>
                      <a:pt x="1894" y="1311"/>
                      <a:pt x="1903" y="1311"/>
                    </a:cubicBezTo>
                    <a:cubicBezTo>
                      <a:pt x="2090" y="1311"/>
                      <a:pt x="2138" y="1072"/>
                      <a:pt x="2233" y="1072"/>
                    </a:cubicBezTo>
                    <a:cubicBezTo>
                      <a:pt x="2238" y="1072"/>
                      <a:pt x="2243" y="1073"/>
                      <a:pt x="2247" y="1074"/>
                    </a:cubicBezTo>
                    <a:cubicBezTo>
                      <a:pt x="2357" y="1074"/>
                      <a:pt x="4211" y="1728"/>
                      <a:pt x="5149" y="1812"/>
                    </a:cubicBezTo>
                    <a:cubicBezTo>
                      <a:pt x="5250" y="1820"/>
                      <a:pt x="5344" y="1823"/>
                      <a:pt x="5431" y="1823"/>
                    </a:cubicBezTo>
                    <a:cubicBezTo>
                      <a:pt x="6137" y="1823"/>
                      <a:pt x="6419" y="1596"/>
                      <a:pt x="6610" y="1419"/>
                    </a:cubicBezTo>
                    <a:cubicBezTo>
                      <a:pt x="6809" y="1246"/>
                      <a:pt x="6851" y="964"/>
                      <a:pt x="6851" y="964"/>
                    </a:cubicBezTo>
                    <a:lnTo>
                      <a:pt x="6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33"/>
              <p:cNvSpPr/>
              <p:nvPr/>
            </p:nvSpPr>
            <p:spPr>
              <a:xfrm>
                <a:off x="1427650" y="4235439"/>
                <a:ext cx="589291" cy="165145"/>
              </a:xfrm>
              <a:custGeom>
                <a:avLst/>
                <a:gdLst/>
                <a:ahLst/>
                <a:cxnLst/>
                <a:rect l="l" t="t" r="r" b="b"/>
                <a:pathLst>
                  <a:path w="6919" h="1939" extrusionOk="0">
                    <a:moveTo>
                      <a:pt x="132" y="131"/>
                    </a:moveTo>
                    <a:lnTo>
                      <a:pt x="6767" y="1090"/>
                    </a:lnTo>
                    <a:cubicBezTo>
                      <a:pt x="6767" y="1137"/>
                      <a:pt x="6720" y="1309"/>
                      <a:pt x="6568" y="1461"/>
                    </a:cubicBezTo>
                    <a:cubicBezTo>
                      <a:pt x="6458" y="1550"/>
                      <a:pt x="6327" y="1660"/>
                      <a:pt x="6133" y="1723"/>
                    </a:cubicBezTo>
                    <a:cubicBezTo>
                      <a:pt x="5972" y="1789"/>
                      <a:pt x="5765" y="1829"/>
                      <a:pt x="5484" y="1829"/>
                    </a:cubicBezTo>
                    <a:cubicBezTo>
                      <a:pt x="5382" y="1829"/>
                      <a:pt x="5271" y="1823"/>
                      <a:pt x="5149" y="1812"/>
                    </a:cubicBezTo>
                    <a:cubicBezTo>
                      <a:pt x="4693" y="1765"/>
                      <a:pt x="3991" y="1592"/>
                      <a:pt x="3405" y="1419"/>
                    </a:cubicBezTo>
                    <a:cubicBezTo>
                      <a:pt x="3101" y="1330"/>
                      <a:pt x="2839" y="1241"/>
                      <a:pt x="2640" y="1179"/>
                    </a:cubicBezTo>
                    <a:cubicBezTo>
                      <a:pt x="2530" y="1158"/>
                      <a:pt x="2446" y="1137"/>
                      <a:pt x="2378" y="1110"/>
                    </a:cubicBezTo>
                    <a:cubicBezTo>
                      <a:pt x="2315" y="1090"/>
                      <a:pt x="2289" y="1069"/>
                      <a:pt x="2247" y="1069"/>
                    </a:cubicBezTo>
                    <a:cubicBezTo>
                      <a:pt x="2206" y="1069"/>
                      <a:pt x="2158" y="1090"/>
                      <a:pt x="2116" y="1137"/>
                    </a:cubicBezTo>
                    <a:cubicBezTo>
                      <a:pt x="2096" y="1158"/>
                      <a:pt x="2075" y="1179"/>
                      <a:pt x="2054" y="1220"/>
                    </a:cubicBezTo>
                    <a:cubicBezTo>
                      <a:pt x="2027" y="1241"/>
                      <a:pt x="2007" y="1289"/>
                      <a:pt x="1965" y="1289"/>
                    </a:cubicBezTo>
                    <a:cubicBezTo>
                      <a:pt x="1944" y="1309"/>
                      <a:pt x="1923" y="1330"/>
                      <a:pt x="1876" y="1330"/>
                    </a:cubicBezTo>
                    <a:cubicBezTo>
                      <a:pt x="1855" y="1330"/>
                      <a:pt x="1813" y="1309"/>
                      <a:pt x="1766" y="1289"/>
                    </a:cubicBezTo>
                    <a:cubicBezTo>
                      <a:pt x="1703" y="1268"/>
                      <a:pt x="1635" y="1241"/>
                      <a:pt x="1551" y="1220"/>
                    </a:cubicBezTo>
                    <a:cubicBezTo>
                      <a:pt x="1373" y="1158"/>
                      <a:pt x="1179" y="1069"/>
                      <a:pt x="980" y="980"/>
                    </a:cubicBezTo>
                    <a:cubicBezTo>
                      <a:pt x="786" y="896"/>
                      <a:pt x="587" y="807"/>
                      <a:pt x="435" y="744"/>
                    </a:cubicBezTo>
                    <a:cubicBezTo>
                      <a:pt x="373" y="697"/>
                      <a:pt x="305" y="655"/>
                      <a:pt x="242" y="634"/>
                    </a:cubicBezTo>
                    <a:cubicBezTo>
                      <a:pt x="195" y="587"/>
                      <a:pt x="174" y="566"/>
                      <a:pt x="153" y="566"/>
                    </a:cubicBezTo>
                    <a:cubicBezTo>
                      <a:pt x="132" y="524"/>
                      <a:pt x="111" y="393"/>
                      <a:pt x="111" y="283"/>
                    </a:cubicBezTo>
                    <a:cubicBezTo>
                      <a:pt x="111" y="194"/>
                      <a:pt x="111" y="152"/>
                      <a:pt x="132" y="131"/>
                    </a:cubicBezTo>
                    <a:close/>
                    <a:moveTo>
                      <a:pt x="22" y="0"/>
                    </a:moveTo>
                    <a:lnTo>
                      <a:pt x="22" y="42"/>
                    </a:lnTo>
                    <a:cubicBezTo>
                      <a:pt x="22" y="42"/>
                      <a:pt x="1" y="152"/>
                      <a:pt x="1" y="283"/>
                    </a:cubicBezTo>
                    <a:cubicBezTo>
                      <a:pt x="1" y="393"/>
                      <a:pt x="1" y="545"/>
                      <a:pt x="90" y="634"/>
                    </a:cubicBezTo>
                    <a:cubicBezTo>
                      <a:pt x="111" y="676"/>
                      <a:pt x="132" y="697"/>
                      <a:pt x="195" y="718"/>
                    </a:cubicBezTo>
                    <a:cubicBezTo>
                      <a:pt x="242" y="765"/>
                      <a:pt x="305" y="786"/>
                      <a:pt x="394" y="828"/>
                    </a:cubicBezTo>
                    <a:cubicBezTo>
                      <a:pt x="545" y="917"/>
                      <a:pt x="744" y="1006"/>
                      <a:pt x="938" y="1090"/>
                    </a:cubicBezTo>
                    <a:cubicBezTo>
                      <a:pt x="1137" y="1179"/>
                      <a:pt x="1331" y="1268"/>
                      <a:pt x="1504" y="1330"/>
                    </a:cubicBezTo>
                    <a:cubicBezTo>
                      <a:pt x="1593" y="1351"/>
                      <a:pt x="1661" y="1372"/>
                      <a:pt x="1724" y="1399"/>
                    </a:cubicBezTo>
                    <a:cubicBezTo>
                      <a:pt x="1792" y="1419"/>
                      <a:pt x="1834" y="1440"/>
                      <a:pt x="1876" y="1440"/>
                    </a:cubicBezTo>
                    <a:cubicBezTo>
                      <a:pt x="1944" y="1440"/>
                      <a:pt x="1986" y="1419"/>
                      <a:pt x="2027" y="1399"/>
                    </a:cubicBezTo>
                    <a:cubicBezTo>
                      <a:pt x="2075" y="1351"/>
                      <a:pt x="2116" y="1330"/>
                      <a:pt x="2137" y="1289"/>
                    </a:cubicBezTo>
                    <a:cubicBezTo>
                      <a:pt x="2158" y="1268"/>
                      <a:pt x="2185" y="1220"/>
                      <a:pt x="2206" y="1200"/>
                    </a:cubicBezTo>
                    <a:cubicBezTo>
                      <a:pt x="2226" y="1179"/>
                      <a:pt x="2226" y="1179"/>
                      <a:pt x="2247" y="1179"/>
                    </a:cubicBezTo>
                    <a:cubicBezTo>
                      <a:pt x="2226" y="1179"/>
                      <a:pt x="2289" y="1200"/>
                      <a:pt x="2357" y="1220"/>
                    </a:cubicBezTo>
                    <a:cubicBezTo>
                      <a:pt x="2399" y="1241"/>
                      <a:pt x="2488" y="1268"/>
                      <a:pt x="2598" y="1289"/>
                    </a:cubicBezTo>
                    <a:cubicBezTo>
                      <a:pt x="2792" y="1351"/>
                      <a:pt x="3075" y="1440"/>
                      <a:pt x="3384" y="1529"/>
                    </a:cubicBezTo>
                    <a:cubicBezTo>
                      <a:pt x="3970" y="1702"/>
                      <a:pt x="4672" y="1875"/>
                      <a:pt x="5149" y="1922"/>
                    </a:cubicBezTo>
                    <a:cubicBezTo>
                      <a:pt x="5271" y="1933"/>
                      <a:pt x="5384" y="1939"/>
                      <a:pt x="5487" y="1939"/>
                    </a:cubicBezTo>
                    <a:cubicBezTo>
                      <a:pt x="5774" y="1939"/>
                      <a:pt x="5993" y="1899"/>
                      <a:pt x="6154" y="1833"/>
                    </a:cubicBezTo>
                    <a:cubicBezTo>
                      <a:pt x="6395" y="1744"/>
                      <a:pt x="6547" y="1634"/>
                      <a:pt x="6636" y="1529"/>
                    </a:cubicBezTo>
                    <a:cubicBezTo>
                      <a:pt x="6851" y="1330"/>
                      <a:pt x="6919" y="1048"/>
                      <a:pt x="6919" y="1048"/>
                    </a:cubicBezTo>
                    <a:lnTo>
                      <a:pt x="6919" y="98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33"/>
              <p:cNvSpPr/>
              <p:nvPr/>
            </p:nvSpPr>
            <p:spPr>
              <a:xfrm>
                <a:off x="1431228" y="4028905"/>
                <a:ext cx="595083" cy="351582"/>
              </a:xfrm>
              <a:custGeom>
                <a:avLst/>
                <a:gdLst/>
                <a:ahLst/>
                <a:cxnLst/>
                <a:rect l="l" t="t" r="r" b="b"/>
                <a:pathLst>
                  <a:path w="6987" h="4128" extrusionOk="0">
                    <a:moveTo>
                      <a:pt x="961" y="0"/>
                    </a:moveTo>
                    <a:cubicBezTo>
                      <a:pt x="788" y="0"/>
                      <a:pt x="588" y="45"/>
                      <a:pt x="414" y="200"/>
                    </a:cubicBezTo>
                    <a:cubicBezTo>
                      <a:pt x="1" y="571"/>
                      <a:pt x="1" y="2184"/>
                      <a:pt x="22" y="2467"/>
                    </a:cubicBezTo>
                    <a:cubicBezTo>
                      <a:pt x="47" y="2741"/>
                      <a:pt x="1580" y="3344"/>
                      <a:pt x="1934" y="3344"/>
                    </a:cubicBezTo>
                    <a:cubicBezTo>
                      <a:pt x="1945" y="3344"/>
                      <a:pt x="1956" y="3343"/>
                      <a:pt x="1965" y="3342"/>
                    </a:cubicBezTo>
                    <a:cubicBezTo>
                      <a:pt x="2050" y="3335"/>
                      <a:pt x="2115" y="3331"/>
                      <a:pt x="2169" y="3331"/>
                    </a:cubicBezTo>
                    <a:cubicBezTo>
                      <a:pt x="2294" y="3331"/>
                      <a:pt x="2368" y="3354"/>
                      <a:pt x="2535" y="3431"/>
                    </a:cubicBezTo>
                    <a:cubicBezTo>
                      <a:pt x="2767" y="3559"/>
                      <a:pt x="4626" y="4128"/>
                      <a:pt x="5580" y="4128"/>
                    </a:cubicBezTo>
                    <a:cubicBezTo>
                      <a:pt x="5597" y="4128"/>
                      <a:pt x="5614" y="4128"/>
                      <a:pt x="5630" y="4127"/>
                    </a:cubicBezTo>
                    <a:cubicBezTo>
                      <a:pt x="6594" y="4127"/>
                      <a:pt x="6767" y="3583"/>
                      <a:pt x="6830" y="3342"/>
                    </a:cubicBezTo>
                    <a:cubicBezTo>
                      <a:pt x="6919" y="3122"/>
                      <a:pt x="6987" y="2425"/>
                      <a:pt x="6725" y="2095"/>
                    </a:cubicBezTo>
                    <a:cubicBezTo>
                      <a:pt x="6463" y="1750"/>
                      <a:pt x="4866" y="1074"/>
                      <a:pt x="4541" y="896"/>
                    </a:cubicBezTo>
                    <a:cubicBezTo>
                      <a:pt x="4211" y="723"/>
                      <a:pt x="4148" y="655"/>
                      <a:pt x="3756" y="440"/>
                    </a:cubicBezTo>
                    <a:cubicBezTo>
                      <a:pt x="3384" y="200"/>
                      <a:pt x="1551" y="90"/>
                      <a:pt x="1399" y="90"/>
                    </a:cubicBezTo>
                    <a:cubicBezTo>
                      <a:pt x="1399" y="90"/>
                      <a:pt x="1206" y="0"/>
                      <a:pt x="96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33"/>
              <p:cNvSpPr/>
              <p:nvPr/>
            </p:nvSpPr>
            <p:spPr>
              <a:xfrm>
                <a:off x="1427650" y="4024817"/>
                <a:ext cx="596446" cy="361036"/>
              </a:xfrm>
              <a:custGeom>
                <a:avLst/>
                <a:gdLst/>
                <a:ahLst/>
                <a:cxnLst/>
                <a:rect l="l" t="t" r="r" b="b"/>
                <a:pathLst>
                  <a:path w="7003" h="4239" extrusionOk="0">
                    <a:moveTo>
                      <a:pt x="993" y="110"/>
                    </a:moveTo>
                    <a:cubicBezTo>
                      <a:pt x="1033" y="110"/>
                      <a:pt x="1073" y="112"/>
                      <a:pt x="1111" y="117"/>
                    </a:cubicBezTo>
                    <a:cubicBezTo>
                      <a:pt x="1289" y="138"/>
                      <a:pt x="1420" y="206"/>
                      <a:pt x="1420" y="206"/>
                    </a:cubicBezTo>
                    <a:lnTo>
                      <a:pt x="1441" y="206"/>
                    </a:lnTo>
                    <a:cubicBezTo>
                      <a:pt x="1504" y="206"/>
                      <a:pt x="2007" y="227"/>
                      <a:pt x="2530" y="289"/>
                    </a:cubicBezTo>
                    <a:cubicBezTo>
                      <a:pt x="2792" y="310"/>
                      <a:pt x="3054" y="337"/>
                      <a:pt x="3274" y="378"/>
                    </a:cubicBezTo>
                    <a:cubicBezTo>
                      <a:pt x="3515" y="420"/>
                      <a:pt x="3688" y="488"/>
                      <a:pt x="3777" y="530"/>
                    </a:cubicBezTo>
                    <a:cubicBezTo>
                      <a:pt x="4148" y="771"/>
                      <a:pt x="4232" y="813"/>
                      <a:pt x="4562" y="991"/>
                    </a:cubicBezTo>
                    <a:cubicBezTo>
                      <a:pt x="4735" y="1096"/>
                      <a:pt x="5196" y="1295"/>
                      <a:pt x="5672" y="1536"/>
                    </a:cubicBezTo>
                    <a:cubicBezTo>
                      <a:pt x="5913" y="1667"/>
                      <a:pt x="6154" y="1777"/>
                      <a:pt x="6327" y="1881"/>
                    </a:cubicBezTo>
                    <a:cubicBezTo>
                      <a:pt x="6526" y="1991"/>
                      <a:pt x="6678" y="2101"/>
                      <a:pt x="6720" y="2170"/>
                    </a:cubicBezTo>
                    <a:cubicBezTo>
                      <a:pt x="6830" y="2321"/>
                      <a:pt x="6872" y="2583"/>
                      <a:pt x="6898" y="2824"/>
                    </a:cubicBezTo>
                    <a:cubicBezTo>
                      <a:pt x="6898" y="3039"/>
                      <a:pt x="6851" y="3280"/>
                      <a:pt x="6830" y="3369"/>
                    </a:cubicBezTo>
                    <a:cubicBezTo>
                      <a:pt x="6788" y="3500"/>
                      <a:pt x="6720" y="3673"/>
                      <a:pt x="6568" y="3824"/>
                    </a:cubicBezTo>
                    <a:cubicBezTo>
                      <a:pt x="6395" y="3976"/>
                      <a:pt x="6154" y="4133"/>
                      <a:pt x="5672" y="4133"/>
                    </a:cubicBezTo>
                    <a:cubicBezTo>
                      <a:pt x="5238" y="4133"/>
                      <a:pt x="4515" y="3976"/>
                      <a:pt x="3887" y="3824"/>
                    </a:cubicBezTo>
                    <a:cubicBezTo>
                      <a:pt x="3578" y="3741"/>
                      <a:pt x="3274" y="3652"/>
                      <a:pt x="3054" y="3583"/>
                    </a:cubicBezTo>
                    <a:cubicBezTo>
                      <a:pt x="2813" y="3521"/>
                      <a:pt x="2661" y="3453"/>
                      <a:pt x="2598" y="3432"/>
                    </a:cubicBezTo>
                    <a:cubicBezTo>
                      <a:pt x="2436" y="3358"/>
                      <a:pt x="2343" y="3333"/>
                      <a:pt x="2220" y="3333"/>
                    </a:cubicBezTo>
                    <a:cubicBezTo>
                      <a:pt x="2160" y="3333"/>
                      <a:pt x="2092" y="3339"/>
                      <a:pt x="2007" y="3348"/>
                    </a:cubicBezTo>
                    <a:cubicBezTo>
                      <a:pt x="1986" y="3348"/>
                      <a:pt x="1923" y="3348"/>
                      <a:pt x="1855" y="3322"/>
                    </a:cubicBezTo>
                    <a:cubicBezTo>
                      <a:pt x="1792" y="3301"/>
                      <a:pt x="1703" y="3280"/>
                      <a:pt x="1614" y="3259"/>
                    </a:cubicBezTo>
                    <a:cubicBezTo>
                      <a:pt x="1420" y="3191"/>
                      <a:pt x="1179" y="3107"/>
                      <a:pt x="959" y="3018"/>
                    </a:cubicBezTo>
                    <a:cubicBezTo>
                      <a:pt x="744" y="2929"/>
                      <a:pt x="524" y="2824"/>
                      <a:pt x="373" y="2735"/>
                    </a:cubicBezTo>
                    <a:cubicBezTo>
                      <a:pt x="284" y="2693"/>
                      <a:pt x="221" y="2646"/>
                      <a:pt x="174" y="2604"/>
                    </a:cubicBezTo>
                    <a:cubicBezTo>
                      <a:pt x="132" y="2562"/>
                      <a:pt x="132" y="2515"/>
                      <a:pt x="132" y="2515"/>
                    </a:cubicBezTo>
                    <a:cubicBezTo>
                      <a:pt x="111" y="2384"/>
                      <a:pt x="111" y="1908"/>
                      <a:pt x="153" y="1426"/>
                    </a:cubicBezTo>
                    <a:cubicBezTo>
                      <a:pt x="174" y="1185"/>
                      <a:pt x="221" y="944"/>
                      <a:pt x="284" y="729"/>
                    </a:cubicBezTo>
                    <a:cubicBezTo>
                      <a:pt x="325" y="530"/>
                      <a:pt x="414" y="378"/>
                      <a:pt x="504" y="289"/>
                    </a:cubicBezTo>
                    <a:cubicBezTo>
                      <a:pt x="659" y="151"/>
                      <a:pt x="831" y="110"/>
                      <a:pt x="993" y="110"/>
                    </a:cubicBezTo>
                    <a:close/>
                    <a:moveTo>
                      <a:pt x="993" y="0"/>
                    </a:moveTo>
                    <a:cubicBezTo>
                      <a:pt x="819" y="0"/>
                      <a:pt x="613" y="45"/>
                      <a:pt x="435" y="206"/>
                    </a:cubicBezTo>
                    <a:cubicBezTo>
                      <a:pt x="305" y="310"/>
                      <a:pt x="242" y="488"/>
                      <a:pt x="174" y="703"/>
                    </a:cubicBezTo>
                    <a:cubicBezTo>
                      <a:pt x="111" y="923"/>
                      <a:pt x="64" y="1164"/>
                      <a:pt x="43" y="1405"/>
                    </a:cubicBezTo>
                    <a:cubicBezTo>
                      <a:pt x="1" y="1908"/>
                      <a:pt x="1" y="2363"/>
                      <a:pt x="1" y="2536"/>
                    </a:cubicBezTo>
                    <a:cubicBezTo>
                      <a:pt x="22" y="2583"/>
                      <a:pt x="64" y="2646"/>
                      <a:pt x="111" y="2693"/>
                    </a:cubicBezTo>
                    <a:cubicBezTo>
                      <a:pt x="153" y="2735"/>
                      <a:pt x="242" y="2777"/>
                      <a:pt x="305" y="2824"/>
                    </a:cubicBezTo>
                    <a:cubicBezTo>
                      <a:pt x="483" y="2929"/>
                      <a:pt x="697" y="3039"/>
                      <a:pt x="917" y="3128"/>
                    </a:cubicBezTo>
                    <a:cubicBezTo>
                      <a:pt x="1158" y="3217"/>
                      <a:pt x="1373" y="3301"/>
                      <a:pt x="1572" y="3369"/>
                    </a:cubicBezTo>
                    <a:cubicBezTo>
                      <a:pt x="1682" y="3390"/>
                      <a:pt x="1766" y="3411"/>
                      <a:pt x="1834" y="3432"/>
                    </a:cubicBezTo>
                    <a:cubicBezTo>
                      <a:pt x="1897" y="3453"/>
                      <a:pt x="1965" y="3453"/>
                      <a:pt x="2007" y="3453"/>
                    </a:cubicBezTo>
                    <a:cubicBezTo>
                      <a:pt x="2112" y="3445"/>
                      <a:pt x="2181" y="3437"/>
                      <a:pt x="2239" y="3437"/>
                    </a:cubicBezTo>
                    <a:cubicBezTo>
                      <a:pt x="2338" y="3437"/>
                      <a:pt x="2403" y="3459"/>
                      <a:pt x="2551" y="3542"/>
                    </a:cubicBezTo>
                    <a:cubicBezTo>
                      <a:pt x="2619" y="3563"/>
                      <a:pt x="2792" y="3631"/>
                      <a:pt x="3012" y="3693"/>
                    </a:cubicBezTo>
                    <a:cubicBezTo>
                      <a:pt x="3253" y="3762"/>
                      <a:pt x="3536" y="3845"/>
                      <a:pt x="3860" y="3934"/>
                    </a:cubicBezTo>
                    <a:cubicBezTo>
                      <a:pt x="4494" y="4086"/>
                      <a:pt x="5196" y="4238"/>
                      <a:pt x="5693" y="4238"/>
                    </a:cubicBezTo>
                    <a:cubicBezTo>
                      <a:pt x="6175" y="4238"/>
                      <a:pt x="6458" y="4086"/>
                      <a:pt x="6636" y="3913"/>
                    </a:cubicBezTo>
                    <a:cubicBezTo>
                      <a:pt x="6830" y="3741"/>
                      <a:pt x="6898" y="3521"/>
                      <a:pt x="6940" y="3411"/>
                    </a:cubicBezTo>
                    <a:cubicBezTo>
                      <a:pt x="6961" y="3280"/>
                      <a:pt x="7003" y="3060"/>
                      <a:pt x="7003" y="2798"/>
                    </a:cubicBezTo>
                    <a:cubicBezTo>
                      <a:pt x="7003" y="2562"/>
                      <a:pt x="6961" y="2300"/>
                      <a:pt x="6809" y="2101"/>
                    </a:cubicBezTo>
                    <a:cubicBezTo>
                      <a:pt x="6741" y="2012"/>
                      <a:pt x="6589" y="1908"/>
                      <a:pt x="6395" y="1798"/>
                    </a:cubicBezTo>
                    <a:cubicBezTo>
                      <a:pt x="6196" y="1667"/>
                      <a:pt x="5955" y="1557"/>
                      <a:pt x="5719" y="1426"/>
                    </a:cubicBezTo>
                    <a:cubicBezTo>
                      <a:pt x="5259" y="1206"/>
                      <a:pt x="4756" y="991"/>
                      <a:pt x="4604" y="902"/>
                    </a:cubicBezTo>
                    <a:cubicBezTo>
                      <a:pt x="4279" y="729"/>
                      <a:pt x="4211" y="661"/>
                      <a:pt x="3839" y="420"/>
                    </a:cubicBezTo>
                    <a:cubicBezTo>
                      <a:pt x="3729" y="358"/>
                      <a:pt x="3536" y="310"/>
                      <a:pt x="3295" y="269"/>
                    </a:cubicBezTo>
                    <a:cubicBezTo>
                      <a:pt x="3075" y="227"/>
                      <a:pt x="2813" y="206"/>
                      <a:pt x="2551" y="159"/>
                    </a:cubicBezTo>
                    <a:cubicBezTo>
                      <a:pt x="2027" y="117"/>
                      <a:pt x="1530" y="96"/>
                      <a:pt x="1462" y="96"/>
                    </a:cubicBezTo>
                    <a:cubicBezTo>
                      <a:pt x="1441" y="75"/>
                      <a:pt x="1310" y="28"/>
                      <a:pt x="1111" y="7"/>
                    </a:cubicBezTo>
                    <a:cubicBezTo>
                      <a:pt x="1074" y="3"/>
                      <a:pt x="1035" y="0"/>
                      <a:pt x="993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33"/>
              <p:cNvSpPr/>
              <p:nvPr/>
            </p:nvSpPr>
            <p:spPr>
              <a:xfrm>
                <a:off x="1496382" y="3966051"/>
                <a:ext cx="275269" cy="175706"/>
              </a:xfrm>
              <a:custGeom>
                <a:avLst/>
                <a:gdLst/>
                <a:ahLst/>
                <a:cxnLst/>
                <a:rect l="l" t="t" r="r" b="b"/>
                <a:pathLst>
                  <a:path w="3232" h="2063" extrusionOk="0">
                    <a:moveTo>
                      <a:pt x="372" y="0"/>
                    </a:moveTo>
                    <a:lnTo>
                      <a:pt x="0" y="1131"/>
                    </a:lnTo>
                    <a:cubicBezTo>
                      <a:pt x="0" y="1131"/>
                      <a:pt x="199" y="1571"/>
                      <a:pt x="1090" y="1896"/>
                    </a:cubicBezTo>
                    <a:cubicBezTo>
                      <a:pt x="1436" y="2023"/>
                      <a:pt x="1798" y="2063"/>
                      <a:pt x="2113" y="2063"/>
                    </a:cubicBezTo>
                    <a:cubicBezTo>
                      <a:pt x="2612" y="2063"/>
                      <a:pt x="2991" y="1964"/>
                      <a:pt x="2991" y="1964"/>
                    </a:cubicBezTo>
                    <a:lnTo>
                      <a:pt x="3231" y="828"/>
                    </a:lnTo>
                    <a:lnTo>
                      <a:pt x="372" y="0"/>
                    </a:ln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33"/>
              <p:cNvSpPr/>
              <p:nvPr/>
            </p:nvSpPr>
            <p:spPr>
              <a:xfrm>
                <a:off x="1492805" y="3960259"/>
                <a:ext cx="284212" cy="186948"/>
              </a:xfrm>
              <a:custGeom>
                <a:avLst/>
                <a:gdLst/>
                <a:ahLst/>
                <a:cxnLst/>
                <a:rect l="l" t="t" r="r" b="b"/>
                <a:pathLst>
                  <a:path w="3337" h="2195" extrusionOk="0">
                    <a:moveTo>
                      <a:pt x="456" y="131"/>
                    </a:moveTo>
                    <a:lnTo>
                      <a:pt x="3205" y="937"/>
                    </a:lnTo>
                    <a:lnTo>
                      <a:pt x="2991" y="1985"/>
                    </a:lnTo>
                    <a:cubicBezTo>
                      <a:pt x="2950" y="2000"/>
                      <a:pt x="2609" y="2083"/>
                      <a:pt x="2160" y="2083"/>
                    </a:cubicBezTo>
                    <a:cubicBezTo>
                      <a:pt x="1855" y="2083"/>
                      <a:pt x="1501" y="2045"/>
                      <a:pt x="1158" y="1922"/>
                    </a:cubicBezTo>
                    <a:cubicBezTo>
                      <a:pt x="718" y="1770"/>
                      <a:pt x="456" y="1571"/>
                      <a:pt x="304" y="1419"/>
                    </a:cubicBezTo>
                    <a:cubicBezTo>
                      <a:pt x="152" y="1288"/>
                      <a:pt x="110" y="1199"/>
                      <a:pt x="110" y="1199"/>
                    </a:cubicBezTo>
                    <a:lnTo>
                      <a:pt x="456" y="131"/>
                    </a:lnTo>
                    <a:close/>
                    <a:moveTo>
                      <a:pt x="372" y="0"/>
                    </a:moveTo>
                    <a:lnTo>
                      <a:pt x="372" y="47"/>
                    </a:lnTo>
                    <a:lnTo>
                      <a:pt x="0" y="1199"/>
                    </a:lnTo>
                    <a:lnTo>
                      <a:pt x="0" y="1226"/>
                    </a:lnTo>
                    <a:cubicBezTo>
                      <a:pt x="0" y="1226"/>
                      <a:pt x="42" y="1356"/>
                      <a:pt x="215" y="1508"/>
                    </a:cubicBezTo>
                    <a:cubicBezTo>
                      <a:pt x="372" y="1660"/>
                      <a:pt x="655" y="1854"/>
                      <a:pt x="1111" y="2032"/>
                    </a:cubicBezTo>
                    <a:cubicBezTo>
                      <a:pt x="1461" y="2156"/>
                      <a:pt x="1825" y="2195"/>
                      <a:pt x="2141" y="2195"/>
                    </a:cubicBezTo>
                    <a:cubicBezTo>
                      <a:pt x="2649" y="2195"/>
                      <a:pt x="3033" y="2095"/>
                      <a:pt x="3033" y="2095"/>
                    </a:cubicBezTo>
                    <a:lnTo>
                      <a:pt x="3074" y="2074"/>
                    </a:lnTo>
                    <a:lnTo>
                      <a:pt x="3336" y="854"/>
                    </a:lnTo>
                    <a:lnTo>
                      <a:pt x="372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33"/>
              <p:cNvSpPr/>
              <p:nvPr/>
            </p:nvSpPr>
            <p:spPr>
              <a:xfrm>
                <a:off x="2072634" y="3968521"/>
                <a:ext cx="390334" cy="194273"/>
              </a:xfrm>
              <a:custGeom>
                <a:avLst/>
                <a:gdLst/>
                <a:ahLst/>
                <a:cxnLst/>
                <a:rect l="l" t="t" r="r" b="b"/>
                <a:pathLst>
                  <a:path w="4583" h="2281" extrusionOk="0">
                    <a:moveTo>
                      <a:pt x="978" y="1"/>
                    </a:moveTo>
                    <a:cubicBezTo>
                      <a:pt x="637" y="1"/>
                      <a:pt x="301" y="130"/>
                      <a:pt x="194" y="474"/>
                    </a:cubicBezTo>
                    <a:cubicBezTo>
                      <a:pt x="0" y="1060"/>
                      <a:pt x="477" y="1542"/>
                      <a:pt x="938" y="1736"/>
                    </a:cubicBezTo>
                    <a:cubicBezTo>
                      <a:pt x="1372" y="1956"/>
                      <a:pt x="3095" y="2260"/>
                      <a:pt x="3577" y="2281"/>
                    </a:cubicBezTo>
                    <a:cubicBezTo>
                      <a:pt x="4080" y="2281"/>
                      <a:pt x="4583" y="1825"/>
                      <a:pt x="4363" y="1411"/>
                    </a:cubicBezTo>
                    <a:cubicBezTo>
                      <a:pt x="4143" y="998"/>
                      <a:pt x="2488" y="537"/>
                      <a:pt x="2247" y="427"/>
                    </a:cubicBezTo>
                    <a:cubicBezTo>
                      <a:pt x="1985" y="296"/>
                      <a:pt x="1592" y="144"/>
                      <a:pt x="1592" y="144"/>
                    </a:cubicBezTo>
                    <a:cubicBezTo>
                      <a:pt x="1428" y="57"/>
                      <a:pt x="1202" y="1"/>
                      <a:pt x="97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33"/>
              <p:cNvSpPr/>
              <p:nvPr/>
            </p:nvSpPr>
            <p:spPr>
              <a:xfrm>
                <a:off x="1336690" y="2795237"/>
                <a:ext cx="957226" cy="1149369"/>
              </a:xfrm>
              <a:custGeom>
                <a:avLst/>
                <a:gdLst/>
                <a:ahLst/>
                <a:cxnLst/>
                <a:rect l="l" t="t" r="r" b="b"/>
                <a:pathLst>
                  <a:path w="11239" h="13495" extrusionOk="0">
                    <a:moveTo>
                      <a:pt x="3729" y="0"/>
                    </a:moveTo>
                    <a:lnTo>
                      <a:pt x="456" y="241"/>
                    </a:lnTo>
                    <a:cubicBezTo>
                      <a:pt x="456" y="241"/>
                      <a:pt x="0" y="2310"/>
                      <a:pt x="1132" y="3818"/>
                    </a:cubicBezTo>
                    <a:cubicBezTo>
                      <a:pt x="2268" y="5300"/>
                      <a:pt x="2467" y="5300"/>
                      <a:pt x="3666" y="6740"/>
                    </a:cubicBezTo>
                    <a:cubicBezTo>
                      <a:pt x="4866" y="8180"/>
                      <a:pt x="5258" y="13203"/>
                      <a:pt x="5258" y="13203"/>
                    </a:cubicBezTo>
                    <a:cubicBezTo>
                      <a:pt x="6169" y="13418"/>
                      <a:pt x="7028" y="13494"/>
                      <a:pt x="7788" y="13494"/>
                    </a:cubicBezTo>
                    <a:cubicBezTo>
                      <a:pt x="9630" y="13494"/>
                      <a:pt x="10888" y="13045"/>
                      <a:pt x="10888" y="13045"/>
                    </a:cubicBezTo>
                    <a:cubicBezTo>
                      <a:pt x="10888" y="13045"/>
                      <a:pt x="11239" y="8097"/>
                      <a:pt x="10013" y="5106"/>
                    </a:cubicBezTo>
                    <a:cubicBezTo>
                      <a:pt x="8772" y="2137"/>
                      <a:pt x="5258" y="2268"/>
                      <a:pt x="4342" y="2095"/>
                    </a:cubicBezTo>
                    <a:cubicBezTo>
                      <a:pt x="3425" y="1917"/>
                      <a:pt x="3729" y="0"/>
                      <a:pt x="372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33"/>
              <p:cNvSpPr/>
              <p:nvPr/>
            </p:nvSpPr>
            <p:spPr>
              <a:xfrm>
                <a:off x="2076212" y="3963666"/>
                <a:ext cx="382754" cy="204919"/>
              </a:xfrm>
              <a:custGeom>
                <a:avLst/>
                <a:gdLst/>
                <a:ahLst/>
                <a:cxnLst/>
                <a:rect l="l" t="t" r="r" b="b"/>
                <a:pathLst>
                  <a:path w="4494" h="2406" extrusionOk="0">
                    <a:moveTo>
                      <a:pt x="942" y="123"/>
                    </a:moveTo>
                    <a:cubicBezTo>
                      <a:pt x="1155" y="123"/>
                      <a:pt x="1374" y="183"/>
                      <a:pt x="1529" y="269"/>
                    </a:cubicBezTo>
                    <a:cubicBezTo>
                      <a:pt x="1529" y="269"/>
                      <a:pt x="1922" y="421"/>
                      <a:pt x="2184" y="531"/>
                    </a:cubicBezTo>
                    <a:cubicBezTo>
                      <a:pt x="2247" y="573"/>
                      <a:pt x="2399" y="615"/>
                      <a:pt x="2577" y="683"/>
                    </a:cubicBezTo>
                    <a:cubicBezTo>
                      <a:pt x="2771" y="746"/>
                      <a:pt x="3011" y="835"/>
                      <a:pt x="3252" y="924"/>
                    </a:cubicBezTo>
                    <a:cubicBezTo>
                      <a:pt x="3493" y="1007"/>
                      <a:pt x="3708" y="1096"/>
                      <a:pt x="3907" y="1206"/>
                    </a:cubicBezTo>
                    <a:cubicBezTo>
                      <a:pt x="4080" y="1316"/>
                      <a:pt x="4232" y="1400"/>
                      <a:pt x="4279" y="1489"/>
                    </a:cubicBezTo>
                    <a:cubicBezTo>
                      <a:pt x="4363" y="1683"/>
                      <a:pt x="4300" y="1861"/>
                      <a:pt x="4148" y="2013"/>
                    </a:cubicBezTo>
                    <a:cubicBezTo>
                      <a:pt x="4028" y="2172"/>
                      <a:pt x="3815" y="2277"/>
                      <a:pt x="3594" y="2277"/>
                    </a:cubicBezTo>
                    <a:cubicBezTo>
                      <a:pt x="3575" y="2277"/>
                      <a:pt x="3555" y="2277"/>
                      <a:pt x="3535" y="2275"/>
                    </a:cubicBezTo>
                    <a:cubicBezTo>
                      <a:pt x="3294" y="2275"/>
                      <a:pt x="2750" y="2186"/>
                      <a:pt x="2205" y="2076"/>
                    </a:cubicBezTo>
                    <a:cubicBezTo>
                      <a:pt x="1660" y="1971"/>
                      <a:pt x="1116" y="1840"/>
                      <a:pt x="917" y="1751"/>
                    </a:cubicBezTo>
                    <a:cubicBezTo>
                      <a:pt x="697" y="1641"/>
                      <a:pt x="482" y="1489"/>
                      <a:pt x="330" y="1269"/>
                    </a:cubicBezTo>
                    <a:cubicBezTo>
                      <a:pt x="173" y="1076"/>
                      <a:pt x="110" y="835"/>
                      <a:pt x="199" y="552"/>
                    </a:cubicBezTo>
                    <a:cubicBezTo>
                      <a:pt x="283" y="290"/>
                      <a:pt x="503" y="159"/>
                      <a:pt x="765" y="138"/>
                    </a:cubicBezTo>
                    <a:cubicBezTo>
                      <a:pt x="822" y="128"/>
                      <a:pt x="882" y="123"/>
                      <a:pt x="942" y="123"/>
                    </a:cubicBezTo>
                    <a:close/>
                    <a:moveTo>
                      <a:pt x="916" y="0"/>
                    </a:moveTo>
                    <a:cubicBezTo>
                      <a:pt x="865" y="0"/>
                      <a:pt x="815" y="3"/>
                      <a:pt x="765" y="7"/>
                    </a:cubicBezTo>
                    <a:cubicBezTo>
                      <a:pt x="461" y="49"/>
                      <a:pt x="199" y="201"/>
                      <a:pt x="89" y="531"/>
                    </a:cubicBezTo>
                    <a:cubicBezTo>
                      <a:pt x="0" y="835"/>
                      <a:pt x="68" y="1117"/>
                      <a:pt x="241" y="1337"/>
                    </a:cubicBezTo>
                    <a:cubicBezTo>
                      <a:pt x="393" y="1578"/>
                      <a:pt x="634" y="1751"/>
                      <a:pt x="875" y="1861"/>
                    </a:cubicBezTo>
                    <a:cubicBezTo>
                      <a:pt x="1116" y="1971"/>
                      <a:pt x="1639" y="2102"/>
                      <a:pt x="2184" y="2186"/>
                    </a:cubicBezTo>
                    <a:cubicBezTo>
                      <a:pt x="2729" y="2296"/>
                      <a:pt x="3273" y="2385"/>
                      <a:pt x="3535" y="2406"/>
                    </a:cubicBezTo>
                    <a:cubicBezTo>
                      <a:pt x="3797" y="2406"/>
                      <a:pt x="4059" y="2275"/>
                      <a:pt x="4232" y="2102"/>
                    </a:cubicBezTo>
                    <a:cubicBezTo>
                      <a:pt x="4410" y="1924"/>
                      <a:pt x="4493" y="1662"/>
                      <a:pt x="4363" y="1447"/>
                    </a:cubicBezTo>
                    <a:cubicBezTo>
                      <a:pt x="4300" y="1316"/>
                      <a:pt x="4148" y="1206"/>
                      <a:pt x="3949" y="1096"/>
                    </a:cubicBezTo>
                    <a:cubicBezTo>
                      <a:pt x="3755" y="1007"/>
                      <a:pt x="3535" y="897"/>
                      <a:pt x="3294" y="814"/>
                    </a:cubicBezTo>
                    <a:cubicBezTo>
                      <a:pt x="3053" y="725"/>
                      <a:pt x="2818" y="636"/>
                      <a:pt x="2619" y="573"/>
                    </a:cubicBezTo>
                    <a:cubicBezTo>
                      <a:pt x="2425" y="505"/>
                      <a:pt x="2268" y="463"/>
                      <a:pt x="2226" y="421"/>
                    </a:cubicBezTo>
                    <a:cubicBezTo>
                      <a:pt x="1964" y="311"/>
                      <a:pt x="1571" y="159"/>
                      <a:pt x="1571" y="159"/>
                    </a:cubicBezTo>
                    <a:cubicBezTo>
                      <a:pt x="1390" y="51"/>
                      <a:pt x="1152" y="0"/>
                      <a:pt x="91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33"/>
              <p:cNvSpPr/>
              <p:nvPr/>
            </p:nvSpPr>
            <p:spPr>
              <a:xfrm>
                <a:off x="1330899" y="2789445"/>
                <a:ext cx="944280" cy="1158993"/>
              </a:xfrm>
              <a:custGeom>
                <a:avLst/>
                <a:gdLst/>
                <a:ahLst/>
                <a:cxnLst/>
                <a:rect l="l" t="t" r="r" b="b"/>
                <a:pathLst>
                  <a:path w="11087" h="13608" extrusionOk="0">
                    <a:moveTo>
                      <a:pt x="3734" y="131"/>
                    </a:moveTo>
                    <a:cubicBezTo>
                      <a:pt x="3734" y="178"/>
                      <a:pt x="3666" y="571"/>
                      <a:pt x="3687" y="1048"/>
                    </a:cubicBezTo>
                    <a:cubicBezTo>
                      <a:pt x="3713" y="1309"/>
                      <a:pt x="3755" y="1571"/>
                      <a:pt x="3865" y="1791"/>
                    </a:cubicBezTo>
                    <a:cubicBezTo>
                      <a:pt x="3975" y="2011"/>
                      <a:pt x="4148" y="2184"/>
                      <a:pt x="4389" y="2226"/>
                    </a:cubicBezTo>
                    <a:cubicBezTo>
                      <a:pt x="5347" y="2404"/>
                      <a:pt x="8819" y="2247"/>
                      <a:pt x="10019" y="5195"/>
                    </a:cubicBezTo>
                    <a:cubicBezTo>
                      <a:pt x="10626" y="6677"/>
                      <a:pt x="10846" y="8662"/>
                      <a:pt x="10914" y="10280"/>
                    </a:cubicBezTo>
                    <a:cubicBezTo>
                      <a:pt x="10977" y="11851"/>
                      <a:pt x="10888" y="13030"/>
                      <a:pt x="10888" y="13072"/>
                    </a:cubicBezTo>
                    <a:cubicBezTo>
                      <a:pt x="10844" y="13086"/>
                      <a:pt x="9650" y="13504"/>
                      <a:pt x="7872" y="13504"/>
                    </a:cubicBezTo>
                    <a:cubicBezTo>
                      <a:pt x="7126" y="13504"/>
                      <a:pt x="6278" y="13431"/>
                      <a:pt x="5368" y="13223"/>
                    </a:cubicBezTo>
                    <a:cubicBezTo>
                      <a:pt x="5368" y="13181"/>
                      <a:pt x="5284" y="11982"/>
                      <a:pt x="5023" y="10563"/>
                    </a:cubicBezTo>
                    <a:cubicBezTo>
                      <a:pt x="4782" y="9144"/>
                      <a:pt x="4389" y="7531"/>
                      <a:pt x="3776" y="6766"/>
                    </a:cubicBezTo>
                    <a:cubicBezTo>
                      <a:pt x="2577" y="5326"/>
                      <a:pt x="2378" y="5347"/>
                      <a:pt x="1247" y="3844"/>
                    </a:cubicBezTo>
                    <a:cubicBezTo>
                      <a:pt x="152" y="2378"/>
                      <a:pt x="571" y="440"/>
                      <a:pt x="592" y="372"/>
                    </a:cubicBezTo>
                    <a:lnTo>
                      <a:pt x="3734" y="131"/>
                    </a:lnTo>
                    <a:close/>
                    <a:moveTo>
                      <a:pt x="3865" y="0"/>
                    </a:moveTo>
                    <a:lnTo>
                      <a:pt x="482" y="262"/>
                    </a:lnTo>
                    <a:lnTo>
                      <a:pt x="482" y="309"/>
                    </a:lnTo>
                    <a:cubicBezTo>
                      <a:pt x="482" y="309"/>
                      <a:pt x="0" y="2378"/>
                      <a:pt x="1158" y="3907"/>
                    </a:cubicBezTo>
                    <a:cubicBezTo>
                      <a:pt x="2294" y="5415"/>
                      <a:pt x="2488" y="5389"/>
                      <a:pt x="3687" y="6855"/>
                    </a:cubicBezTo>
                    <a:cubicBezTo>
                      <a:pt x="4279" y="7552"/>
                      <a:pt x="4672" y="9165"/>
                      <a:pt x="4913" y="10584"/>
                    </a:cubicBezTo>
                    <a:cubicBezTo>
                      <a:pt x="5174" y="12024"/>
                      <a:pt x="5258" y="13271"/>
                      <a:pt x="5258" y="13271"/>
                    </a:cubicBezTo>
                    <a:lnTo>
                      <a:pt x="5258" y="13312"/>
                    </a:lnTo>
                    <a:lnTo>
                      <a:pt x="5305" y="13312"/>
                    </a:lnTo>
                    <a:cubicBezTo>
                      <a:pt x="6233" y="13531"/>
                      <a:pt x="7103" y="13608"/>
                      <a:pt x="7869" y="13608"/>
                    </a:cubicBezTo>
                    <a:cubicBezTo>
                      <a:pt x="9714" y="13608"/>
                      <a:pt x="10956" y="13161"/>
                      <a:pt x="10956" y="13161"/>
                    </a:cubicBezTo>
                    <a:lnTo>
                      <a:pt x="10998" y="13161"/>
                    </a:lnTo>
                    <a:lnTo>
                      <a:pt x="10998" y="13113"/>
                    </a:lnTo>
                    <a:cubicBezTo>
                      <a:pt x="10998" y="13113"/>
                      <a:pt x="11087" y="11872"/>
                      <a:pt x="11019" y="10259"/>
                    </a:cubicBezTo>
                    <a:cubicBezTo>
                      <a:pt x="10956" y="8641"/>
                      <a:pt x="10736" y="6656"/>
                      <a:pt x="10129" y="5153"/>
                    </a:cubicBezTo>
                    <a:cubicBezTo>
                      <a:pt x="8882" y="2142"/>
                      <a:pt x="5305" y="2273"/>
                      <a:pt x="4410" y="2095"/>
                    </a:cubicBezTo>
                    <a:cubicBezTo>
                      <a:pt x="4190" y="2074"/>
                      <a:pt x="4059" y="1943"/>
                      <a:pt x="3975" y="1749"/>
                    </a:cubicBezTo>
                    <a:cubicBezTo>
                      <a:pt x="3865" y="1550"/>
                      <a:pt x="3818" y="1288"/>
                      <a:pt x="3797" y="1048"/>
                    </a:cubicBezTo>
                    <a:cubicBezTo>
                      <a:pt x="3776" y="545"/>
                      <a:pt x="3844" y="68"/>
                      <a:pt x="3844" y="68"/>
                    </a:cubicBezTo>
                    <a:lnTo>
                      <a:pt x="3865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33"/>
              <p:cNvSpPr/>
              <p:nvPr/>
            </p:nvSpPr>
            <p:spPr>
              <a:xfrm>
                <a:off x="1104349" y="2878617"/>
                <a:ext cx="921965" cy="1183948"/>
              </a:xfrm>
              <a:custGeom>
                <a:avLst/>
                <a:gdLst/>
                <a:ahLst/>
                <a:cxnLst/>
                <a:rect l="l" t="t" r="r" b="b"/>
                <a:pathLst>
                  <a:path w="10825" h="13901" extrusionOk="0">
                    <a:moveTo>
                      <a:pt x="4802" y="1"/>
                    </a:moveTo>
                    <a:lnTo>
                      <a:pt x="1026" y="545"/>
                    </a:lnTo>
                    <a:cubicBezTo>
                      <a:pt x="1026" y="545"/>
                      <a:pt x="63" y="1441"/>
                      <a:pt x="21" y="2949"/>
                    </a:cubicBezTo>
                    <a:cubicBezTo>
                      <a:pt x="0" y="4452"/>
                      <a:pt x="587" y="5829"/>
                      <a:pt x="2289" y="6133"/>
                    </a:cubicBezTo>
                    <a:cubicBezTo>
                      <a:pt x="2820" y="6234"/>
                      <a:pt x="3324" y="6270"/>
                      <a:pt x="3767" y="6270"/>
                    </a:cubicBezTo>
                    <a:cubicBezTo>
                      <a:pt x="4766" y="6270"/>
                      <a:pt x="5457" y="6091"/>
                      <a:pt x="5457" y="6091"/>
                    </a:cubicBezTo>
                    <a:lnTo>
                      <a:pt x="5457" y="6091"/>
                    </a:lnTo>
                    <a:lnTo>
                      <a:pt x="3556" y="12789"/>
                    </a:lnTo>
                    <a:cubicBezTo>
                      <a:pt x="3556" y="12789"/>
                      <a:pt x="4320" y="13507"/>
                      <a:pt x="6216" y="13836"/>
                    </a:cubicBezTo>
                    <a:cubicBezTo>
                      <a:pt x="6502" y="13882"/>
                      <a:pt x="6761" y="13901"/>
                      <a:pt x="6994" y="13901"/>
                    </a:cubicBezTo>
                    <a:cubicBezTo>
                      <a:pt x="8330" y="13901"/>
                      <a:pt x="8835" y="13271"/>
                      <a:pt x="8835" y="13271"/>
                    </a:cubicBezTo>
                    <a:cubicBezTo>
                      <a:pt x="8835" y="13271"/>
                      <a:pt x="10322" y="7421"/>
                      <a:pt x="10584" y="5546"/>
                    </a:cubicBezTo>
                    <a:cubicBezTo>
                      <a:pt x="10825" y="3666"/>
                      <a:pt x="10081" y="2425"/>
                      <a:pt x="8924" y="2142"/>
                    </a:cubicBezTo>
                    <a:cubicBezTo>
                      <a:pt x="7773" y="1861"/>
                      <a:pt x="5873" y="1440"/>
                      <a:pt x="5336" y="1440"/>
                    </a:cubicBezTo>
                    <a:cubicBezTo>
                      <a:pt x="5323" y="1440"/>
                      <a:pt x="5311" y="1440"/>
                      <a:pt x="5300" y="1441"/>
                    </a:cubicBezTo>
                    <a:cubicBezTo>
                      <a:pt x="5296" y="1441"/>
                      <a:pt x="5293" y="1441"/>
                      <a:pt x="5290" y="1441"/>
                    </a:cubicBezTo>
                    <a:cubicBezTo>
                      <a:pt x="4823" y="1441"/>
                      <a:pt x="4802" y="1"/>
                      <a:pt x="480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33"/>
              <p:cNvSpPr/>
              <p:nvPr/>
            </p:nvSpPr>
            <p:spPr>
              <a:xfrm>
                <a:off x="1100772" y="2873251"/>
                <a:ext cx="919751" cy="1194083"/>
              </a:xfrm>
              <a:custGeom>
                <a:avLst/>
                <a:gdLst/>
                <a:ahLst/>
                <a:cxnLst/>
                <a:rect l="l" t="t" r="r" b="b"/>
                <a:pathLst>
                  <a:path w="10799" h="14020" extrusionOk="0">
                    <a:moveTo>
                      <a:pt x="4797" y="132"/>
                    </a:moveTo>
                    <a:cubicBezTo>
                      <a:pt x="4797" y="194"/>
                      <a:pt x="4797" y="456"/>
                      <a:pt x="4865" y="807"/>
                    </a:cubicBezTo>
                    <a:cubicBezTo>
                      <a:pt x="4886" y="980"/>
                      <a:pt x="4949" y="1179"/>
                      <a:pt x="5017" y="1310"/>
                    </a:cubicBezTo>
                    <a:cubicBezTo>
                      <a:pt x="5059" y="1394"/>
                      <a:pt x="5106" y="1441"/>
                      <a:pt x="5148" y="1483"/>
                    </a:cubicBezTo>
                    <a:cubicBezTo>
                      <a:pt x="5211" y="1551"/>
                      <a:pt x="5279" y="1572"/>
                      <a:pt x="5342" y="1572"/>
                    </a:cubicBezTo>
                    <a:cubicBezTo>
                      <a:pt x="5362" y="1568"/>
                      <a:pt x="5386" y="1566"/>
                      <a:pt x="5413" y="1566"/>
                    </a:cubicBezTo>
                    <a:cubicBezTo>
                      <a:pt x="5534" y="1566"/>
                      <a:pt x="5720" y="1600"/>
                      <a:pt x="5934" y="1635"/>
                    </a:cubicBezTo>
                    <a:cubicBezTo>
                      <a:pt x="6195" y="1656"/>
                      <a:pt x="6520" y="1724"/>
                      <a:pt x="6871" y="1813"/>
                    </a:cubicBezTo>
                    <a:cubicBezTo>
                      <a:pt x="7567" y="1944"/>
                      <a:pt x="8353" y="2116"/>
                      <a:pt x="8945" y="2268"/>
                    </a:cubicBezTo>
                    <a:cubicBezTo>
                      <a:pt x="9510" y="2399"/>
                      <a:pt x="9971" y="2771"/>
                      <a:pt x="10275" y="3337"/>
                    </a:cubicBezTo>
                    <a:cubicBezTo>
                      <a:pt x="10558" y="3907"/>
                      <a:pt x="10689" y="4667"/>
                      <a:pt x="10558" y="5609"/>
                    </a:cubicBezTo>
                    <a:cubicBezTo>
                      <a:pt x="10317" y="7463"/>
                      <a:pt x="8856" y="13287"/>
                      <a:pt x="8835" y="13308"/>
                    </a:cubicBezTo>
                    <a:cubicBezTo>
                      <a:pt x="8835" y="13308"/>
                      <a:pt x="8683" y="13507"/>
                      <a:pt x="8269" y="13680"/>
                    </a:cubicBezTo>
                    <a:cubicBezTo>
                      <a:pt x="8000" y="13802"/>
                      <a:pt x="7607" y="13902"/>
                      <a:pt x="7084" y="13902"/>
                    </a:cubicBezTo>
                    <a:cubicBezTo>
                      <a:pt x="6845" y="13902"/>
                      <a:pt x="6579" y="13881"/>
                      <a:pt x="6284" y="13831"/>
                    </a:cubicBezTo>
                    <a:cubicBezTo>
                      <a:pt x="5321" y="13680"/>
                      <a:pt x="4666" y="13418"/>
                      <a:pt x="4232" y="13203"/>
                    </a:cubicBezTo>
                    <a:cubicBezTo>
                      <a:pt x="3839" y="12983"/>
                      <a:pt x="3687" y="12831"/>
                      <a:pt x="3666" y="12831"/>
                    </a:cubicBezTo>
                    <a:lnTo>
                      <a:pt x="5583" y="6065"/>
                    </a:lnTo>
                    <a:lnTo>
                      <a:pt x="5473" y="6086"/>
                    </a:lnTo>
                    <a:cubicBezTo>
                      <a:pt x="5473" y="6086"/>
                      <a:pt x="4760" y="6273"/>
                      <a:pt x="3737" y="6273"/>
                    </a:cubicBezTo>
                    <a:cubicBezTo>
                      <a:pt x="3320" y="6273"/>
                      <a:pt x="2850" y="6242"/>
                      <a:pt x="2357" y="6154"/>
                    </a:cubicBezTo>
                    <a:cubicBezTo>
                      <a:pt x="1503" y="5976"/>
                      <a:pt x="938" y="5583"/>
                      <a:pt x="587" y="5018"/>
                    </a:cubicBezTo>
                    <a:cubicBezTo>
                      <a:pt x="236" y="4452"/>
                      <a:pt x="105" y="3750"/>
                      <a:pt x="131" y="3012"/>
                    </a:cubicBezTo>
                    <a:cubicBezTo>
                      <a:pt x="173" y="1551"/>
                      <a:pt x="1068" y="697"/>
                      <a:pt x="1089" y="676"/>
                    </a:cubicBezTo>
                    <a:lnTo>
                      <a:pt x="4797" y="132"/>
                    </a:lnTo>
                    <a:close/>
                    <a:moveTo>
                      <a:pt x="4907" y="1"/>
                    </a:moveTo>
                    <a:lnTo>
                      <a:pt x="1021" y="566"/>
                    </a:lnTo>
                    <a:lnTo>
                      <a:pt x="1021" y="587"/>
                    </a:lnTo>
                    <a:cubicBezTo>
                      <a:pt x="1021" y="587"/>
                      <a:pt x="42" y="1483"/>
                      <a:pt x="21" y="3012"/>
                    </a:cubicBezTo>
                    <a:cubicBezTo>
                      <a:pt x="0" y="3777"/>
                      <a:pt x="131" y="4494"/>
                      <a:pt x="498" y="5086"/>
                    </a:cubicBezTo>
                    <a:cubicBezTo>
                      <a:pt x="869" y="5651"/>
                      <a:pt x="1461" y="6086"/>
                      <a:pt x="2331" y="6264"/>
                    </a:cubicBezTo>
                    <a:cubicBezTo>
                      <a:pt x="2842" y="6359"/>
                      <a:pt x="3322" y="6392"/>
                      <a:pt x="3744" y="6392"/>
                    </a:cubicBezTo>
                    <a:cubicBezTo>
                      <a:pt x="4674" y="6392"/>
                      <a:pt x="5326" y="6231"/>
                      <a:pt x="5431" y="6217"/>
                    </a:cubicBezTo>
                    <a:lnTo>
                      <a:pt x="5431" y="6217"/>
                    </a:lnTo>
                    <a:lnTo>
                      <a:pt x="3535" y="12852"/>
                    </a:lnTo>
                    <a:lnTo>
                      <a:pt x="3556" y="12873"/>
                    </a:lnTo>
                    <a:cubicBezTo>
                      <a:pt x="3556" y="12873"/>
                      <a:pt x="3750" y="13072"/>
                      <a:pt x="4190" y="13287"/>
                    </a:cubicBezTo>
                    <a:cubicBezTo>
                      <a:pt x="4624" y="13528"/>
                      <a:pt x="5300" y="13790"/>
                      <a:pt x="6258" y="13941"/>
                    </a:cubicBezTo>
                    <a:cubicBezTo>
                      <a:pt x="6559" y="13997"/>
                      <a:pt x="6832" y="14020"/>
                      <a:pt x="7077" y="14020"/>
                    </a:cubicBezTo>
                    <a:cubicBezTo>
                      <a:pt x="7618" y="14020"/>
                      <a:pt x="8026" y="13908"/>
                      <a:pt x="8311" y="13790"/>
                    </a:cubicBezTo>
                    <a:cubicBezTo>
                      <a:pt x="8746" y="13617"/>
                      <a:pt x="8924" y="13376"/>
                      <a:pt x="8924" y="13376"/>
                    </a:cubicBezTo>
                    <a:lnTo>
                      <a:pt x="8945" y="13376"/>
                    </a:lnTo>
                    <a:lnTo>
                      <a:pt x="8945" y="13355"/>
                    </a:lnTo>
                    <a:cubicBezTo>
                      <a:pt x="8945" y="13355"/>
                      <a:pt x="10427" y="7505"/>
                      <a:pt x="10668" y="5630"/>
                    </a:cubicBezTo>
                    <a:cubicBezTo>
                      <a:pt x="10799" y="4667"/>
                      <a:pt x="10668" y="3881"/>
                      <a:pt x="10364" y="3274"/>
                    </a:cubicBezTo>
                    <a:cubicBezTo>
                      <a:pt x="10055" y="2682"/>
                      <a:pt x="9578" y="2289"/>
                      <a:pt x="8966" y="2158"/>
                    </a:cubicBezTo>
                    <a:cubicBezTo>
                      <a:pt x="8379" y="2006"/>
                      <a:pt x="7594" y="1834"/>
                      <a:pt x="6892" y="1682"/>
                    </a:cubicBezTo>
                    <a:cubicBezTo>
                      <a:pt x="6546" y="1614"/>
                      <a:pt x="6216" y="1551"/>
                      <a:pt x="5954" y="1504"/>
                    </a:cubicBezTo>
                    <a:cubicBezTo>
                      <a:pt x="5672" y="1462"/>
                      <a:pt x="5473" y="1441"/>
                      <a:pt x="5342" y="1441"/>
                    </a:cubicBezTo>
                    <a:cubicBezTo>
                      <a:pt x="5331" y="1446"/>
                      <a:pt x="5320" y="1449"/>
                      <a:pt x="5309" y="1449"/>
                    </a:cubicBezTo>
                    <a:cubicBezTo>
                      <a:pt x="5277" y="1449"/>
                      <a:pt x="5246" y="1428"/>
                      <a:pt x="5211" y="1394"/>
                    </a:cubicBezTo>
                    <a:cubicBezTo>
                      <a:pt x="5190" y="1373"/>
                      <a:pt x="5148" y="1331"/>
                      <a:pt x="5127" y="1263"/>
                    </a:cubicBezTo>
                    <a:cubicBezTo>
                      <a:pt x="5059" y="1132"/>
                      <a:pt x="4996" y="959"/>
                      <a:pt x="4975" y="786"/>
                    </a:cubicBezTo>
                    <a:cubicBezTo>
                      <a:pt x="4907" y="435"/>
                      <a:pt x="4907" y="64"/>
                      <a:pt x="4907" y="64"/>
                    </a:cubicBezTo>
                    <a:lnTo>
                      <a:pt x="4907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33"/>
              <p:cNvSpPr/>
              <p:nvPr/>
            </p:nvSpPr>
            <p:spPr>
              <a:xfrm>
                <a:off x="1639551" y="4063143"/>
                <a:ext cx="378155" cy="219398"/>
              </a:xfrm>
              <a:custGeom>
                <a:avLst/>
                <a:gdLst/>
                <a:ahLst/>
                <a:cxnLst/>
                <a:rect l="l" t="t" r="r" b="b"/>
                <a:pathLst>
                  <a:path w="4440" h="2576" extrusionOk="0">
                    <a:moveTo>
                      <a:pt x="927" y="1"/>
                    </a:moveTo>
                    <a:cubicBezTo>
                      <a:pt x="639" y="1"/>
                      <a:pt x="367" y="113"/>
                      <a:pt x="241" y="410"/>
                    </a:cubicBezTo>
                    <a:cubicBezTo>
                      <a:pt x="0" y="976"/>
                      <a:pt x="414" y="1500"/>
                      <a:pt x="828" y="1740"/>
                    </a:cubicBezTo>
                    <a:cubicBezTo>
                      <a:pt x="1268" y="2002"/>
                      <a:pt x="2922" y="2505"/>
                      <a:pt x="3404" y="2568"/>
                    </a:cubicBezTo>
                    <a:cubicBezTo>
                      <a:pt x="3441" y="2573"/>
                      <a:pt x="3477" y="2575"/>
                      <a:pt x="3514" y="2575"/>
                    </a:cubicBezTo>
                    <a:cubicBezTo>
                      <a:pt x="3982" y="2575"/>
                      <a:pt x="4439" y="2186"/>
                      <a:pt x="4279" y="1782"/>
                    </a:cubicBezTo>
                    <a:cubicBezTo>
                      <a:pt x="4101" y="1348"/>
                      <a:pt x="2509" y="714"/>
                      <a:pt x="2268" y="562"/>
                    </a:cubicBezTo>
                    <a:cubicBezTo>
                      <a:pt x="2053" y="431"/>
                      <a:pt x="1660" y="232"/>
                      <a:pt x="1660" y="232"/>
                    </a:cubicBezTo>
                    <a:cubicBezTo>
                      <a:pt x="1472" y="97"/>
                      <a:pt x="1193" y="1"/>
                      <a:pt x="92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33"/>
              <p:cNvSpPr/>
              <p:nvPr/>
            </p:nvSpPr>
            <p:spPr>
              <a:xfrm>
                <a:off x="1643128" y="4058799"/>
                <a:ext cx="373811" cy="227745"/>
              </a:xfrm>
              <a:custGeom>
                <a:avLst/>
                <a:gdLst/>
                <a:ahLst/>
                <a:cxnLst/>
                <a:rect l="l" t="t" r="r" b="b"/>
                <a:pathLst>
                  <a:path w="4389" h="2674" extrusionOk="0">
                    <a:moveTo>
                      <a:pt x="854" y="110"/>
                    </a:moveTo>
                    <a:cubicBezTo>
                      <a:pt x="1116" y="110"/>
                      <a:pt x="1419" y="199"/>
                      <a:pt x="1592" y="330"/>
                    </a:cubicBezTo>
                    <a:cubicBezTo>
                      <a:pt x="1592" y="330"/>
                      <a:pt x="1985" y="524"/>
                      <a:pt x="2205" y="676"/>
                    </a:cubicBezTo>
                    <a:cubicBezTo>
                      <a:pt x="2273" y="723"/>
                      <a:pt x="2425" y="786"/>
                      <a:pt x="2598" y="854"/>
                    </a:cubicBezTo>
                    <a:cubicBezTo>
                      <a:pt x="2797" y="938"/>
                      <a:pt x="3011" y="1048"/>
                      <a:pt x="3231" y="1158"/>
                    </a:cubicBezTo>
                    <a:cubicBezTo>
                      <a:pt x="3451" y="1289"/>
                      <a:pt x="3687" y="1399"/>
                      <a:pt x="3865" y="1530"/>
                    </a:cubicBezTo>
                    <a:cubicBezTo>
                      <a:pt x="4038" y="1640"/>
                      <a:pt x="4148" y="1771"/>
                      <a:pt x="4190" y="1854"/>
                    </a:cubicBezTo>
                    <a:cubicBezTo>
                      <a:pt x="4258" y="2032"/>
                      <a:pt x="4190" y="2226"/>
                      <a:pt x="4017" y="2357"/>
                    </a:cubicBezTo>
                    <a:cubicBezTo>
                      <a:pt x="3883" y="2491"/>
                      <a:pt x="3663" y="2560"/>
                      <a:pt x="3463" y="2560"/>
                    </a:cubicBezTo>
                    <a:cubicBezTo>
                      <a:pt x="3436" y="2560"/>
                      <a:pt x="3409" y="2559"/>
                      <a:pt x="3383" y="2556"/>
                    </a:cubicBezTo>
                    <a:cubicBezTo>
                      <a:pt x="3142" y="2530"/>
                      <a:pt x="2598" y="2378"/>
                      <a:pt x="2074" y="2226"/>
                    </a:cubicBezTo>
                    <a:cubicBezTo>
                      <a:pt x="1550" y="2053"/>
                      <a:pt x="1027" y="1854"/>
                      <a:pt x="833" y="1744"/>
                    </a:cubicBezTo>
                    <a:cubicBezTo>
                      <a:pt x="613" y="1613"/>
                      <a:pt x="414" y="1441"/>
                      <a:pt x="283" y="1221"/>
                    </a:cubicBezTo>
                    <a:cubicBezTo>
                      <a:pt x="178" y="985"/>
                      <a:pt x="131" y="744"/>
                      <a:pt x="241" y="482"/>
                    </a:cubicBezTo>
                    <a:cubicBezTo>
                      <a:pt x="351" y="220"/>
                      <a:pt x="592" y="131"/>
                      <a:pt x="854" y="110"/>
                    </a:cubicBezTo>
                    <a:close/>
                    <a:moveTo>
                      <a:pt x="854" y="0"/>
                    </a:moveTo>
                    <a:cubicBezTo>
                      <a:pt x="545" y="0"/>
                      <a:pt x="262" y="131"/>
                      <a:pt x="131" y="435"/>
                    </a:cubicBezTo>
                    <a:cubicBezTo>
                      <a:pt x="0" y="744"/>
                      <a:pt x="68" y="1027"/>
                      <a:pt x="199" y="1268"/>
                    </a:cubicBezTo>
                    <a:cubicBezTo>
                      <a:pt x="330" y="1509"/>
                      <a:pt x="545" y="1702"/>
                      <a:pt x="765" y="1833"/>
                    </a:cubicBezTo>
                    <a:cubicBezTo>
                      <a:pt x="985" y="1964"/>
                      <a:pt x="1508" y="2163"/>
                      <a:pt x="2053" y="2336"/>
                    </a:cubicBezTo>
                    <a:cubicBezTo>
                      <a:pt x="2577" y="2488"/>
                      <a:pt x="3100" y="2640"/>
                      <a:pt x="3362" y="2661"/>
                    </a:cubicBezTo>
                    <a:cubicBezTo>
                      <a:pt x="3409" y="2669"/>
                      <a:pt x="3457" y="2673"/>
                      <a:pt x="3504" y="2673"/>
                    </a:cubicBezTo>
                    <a:cubicBezTo>
                      <a:pt x="3722" y="2673"/>
                      <a:pt x="3938" y="2588"/>
                      <a:pt x="4080" y="2446"/>
                    </a:cubicBezTo>
                    <a:cubicBezTo>
                      <a:pt x="4279" y="2294"/>
                      <a:pt x="4389" y="2053"/>
                      <a:pt x="4300" y="1812"/>
                    </a:cubicBezTo>
                    <a:cubicBezTo>
                      <a:pt x="4237" y="1681"/>
                      <a:pt x="4106" y="1551"/>
                      <a:pt x="3907" y="1420"/>
                    </a:cubicBezTo>
                    <a:cubicBezTo>
                      <a:pt x="3734" y="1310"/>
                      <a:pt x="3514" y="1179"/>
                      <a:pt x="3273" y="1069"/>
                    </a:cubicBezTo>
                    <a:cubicBezTo>
                      <a:pt x="3059" y="959"/>
                      <a:pt x="2839" y="854"/>
                      <a:pt x="2640" y="765"/>
                    </a:cubicBezTo>
                    <a:cubicBezTo>
                      <a:pt x="2467" y="676"/>
                      <a:pt x="2315" y="613"/>
                      <a:pt x="2273" y="566"/>
                    </a:cubicBezTo>
                    <a:cubicBezTo>
                      <a:pt x="2032" y="435"/>
                      <a:pt x="1660" y="241"/>
                      <a:pt x="1660" y="241"/>
                    </a:cubicBezTo>
                    <a:cubicBezTo>
                      <a:pt x="1440" y="89"/>
                      <a:pt x="1137" y="0"/>
                      <a:pt x="85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3"/>
              <p:cNvSpPr/>
              <p:nvPr/>
            </p:nvSpPr>
            <p:spPr>
              <a:xfrm>
                <a:off x="1901360" y="3100907"/>
                <a:ext cx="85681" cy="108762"/>
              </a:xfrm>
              <a:custGeom>
                <a:avLst/>
                <a:gdLst/>
                <a:ahLst/>
                <a:cxnLst/>
                <a:rect l="l" t="t" r="r" b="b"/>
                <a:pathLst>
                  <a:path w="1006" h="1277" extrusionOk="0">
                    <a:moveTo>
                      <a:pt x="67" y="0"/>
                    </a:moveTo>
                    <a:cubicBezTo>
                      <a:pt x="45" y="0"/>
                      <a:pt x="19" y="15"/>
                      <a:pt x="0" y="30"/>
                    </a:cubicBezTo>
                    <a:cubicBezTo>
                      <a:pt x="0" y="56"/>
                      <a:pt x="0" y="98"/>
                      <a:pt x="27" y="119"/>
                    </a:cubicBezTo>
                    <a:cubicBezTo>
                      <a:pt x="461" y="360"/>
                      <a:pt x="702" y="795"/>
                      <a:pt x="896" y="1234"/>
                    </a:cubicBezTo>
                    <a:cubicBezTo>
                      <a:pt x="896" y="1276"/>
                      <a:pt x="943" y="1276"/>
                      <a:pt x="964" y="1276"/>
                    </a:cubicBezTo>
                    <a:cubicBezTo>
                      <a:pt x="985" y="1255"/>
                      <a:pt x="1006" y="1234"/>
                      <a:pt x="985" y="1187"/>
                    </a:cubicBezTo>
                    <a:cubicBezTo>
                      <a:pt x="812" y="732"/>
                      <a:pt x="550" y="292"/>
                      <a:pt x="89" y="9"/>
                    </a:cubicBezTo>
                    <a:cubicBezTo>
                      <a:pt x="83" y="3"/>
                      <a:pt x="75" y="0"/>
                      <a:pt x="6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33"/>
              <p:cNvSpPr/>
              <p:nvPr/>
            </p:nvSpPr>
            <p:spPr>
              <a:xfrm>
                <a:off x="1975797" y="3219973"/>
                <a:ext cx="18823" cy="78867"/>
              </a:xfrm>
              <a:custGeom>
                <a:avLst/>
                <a:gdLst/>
                <a:ahLst/>
                <a:cxnLst/>
                <a:rect l="l" t="t" r="r" b="b"/>
                <a:pathLst>
                  <a:path w="221" h="926" extrusionOk="0">
                    <a:moveTo>
                      <a:pt x="68" y="1"/>
                    </a:moveTo>
                    <a:cubicBezTo>
                      <a:pt x="60" y="1"/>
                      <a:pt x="50" y="3"/>
                      <a:pt x="43" y="9"/>
                    </a:cubicBezTo>
                    <a:cubicBezTo>
                      <a:pt x="22" y="9"/>
                      <a:pt x="1" y="51"/>
                      <a:pt x="22" y="72"/>
                    </a:cubicBezTo>
                    <a:cubicBezTo>
                      <a:pt x="111" y="313"/>
                      <a:pt x="69" y="596"/>
                      <a:pt x="90" y="884"/>
                    </a:cubicBezTo>
                    <a:cubicBezTo>
                      <a:pt x="90" y="905"/>
                      <a:pt x="111" y="926"/>
                      <a:pt x="132" y="926"/>
                    </a:cubicBezTo>
                    <a:cubicBezTo>
                      <a:pt x="174" y="926"/>
                      <a:pt x="200" y="905"/>
                      <a:pt x="200" y="884"/>
                    </a:cubicBezTo>
                    <a:cubicBezTo>
                      <a:pt x="174" y="596"/>
                      <a:pt x="221" y="313"/>
                      <a:pt x="111" y="30"/>
                    </a:cubicBezTo>
                    <a:cubicBezTo>
                      <a:pt x="111" y="15"/>
                      <a:pt x="90" y="1"/>
                      <a:pt x="68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33"/>
              <p:cNvSpPr/>
              <p:nvPr/>
            </p:nvSpPr>
            <p:spPr>
              <a:xfrm>
                <a:off x="1975797" y="3086599"/>
                <a:ext cx="106292" cy="23422"/>
              </a:xfrm>
              <a:custGeom>
                <a:avLst/>
                <a:gdLst/>
                <a:ahLst/>
                <a:cxnLst/>
                <a:rect l="l" t="t" r="r" b="b"/>
                <a:pathLst>
                  <a:path w="1248" h="275" extrusionOk="0">
                    <a:moveTo>
                      <a:pt x="878" y="1"/>
                    </a:moveTo>
                    <a:cubicBezTo>
                      <a:pt x="588" y="1"/>
                      <a:pt x="316" y="60"/>
                      <a:pt x="43" y="156"/>
                    </a:cubicBezTo>
                    <a:cubicBezTo>
                      <a:pt x="1" y="177"/>
                      <a:pt x="1" y="198"/>
                      <a:pt x="1" y="245"/>
                    </a:cubicBezTo>
                    <a:cubicBezTo>
                      <a:pt x="16" y="260"/>
                      <a:pt x="31" y="275"/>
                      <a:pt x="55" y="275"/>
                    </a:cubicBezTo>
                    <a:cubicBezTo>
                      <a:pt x="65" y="275"/>
                      <a:pt x="76" y="272"/>
                      <a:pt x="90" y="266"/>
                    </a:cubicBezTo>
                    <a:cubicBezTo>
                      <a:pt x="342" y="170"/>
                      <a:pt x="598" y="108"/>
                      <a:pt x="870" y="108"/>
                    </a:cubicBezTo>
                    <a:cubicBezTo>
                      <a:pt x="971" y="108"/>
                      <a:pt x="1073" y="117"/>
                      <a:pt x="1179" y="135"/>
                    </a:cubicBezTo>
                    <a:cubicBezTo>
                      <a:pt x="1200" y="135"/>
                      <a:pt x="1247" y="114"/>
                      <a:pt x="1247" y="93"/>
                    </a:cubicBezTo>
                    <a:cubicBezTo>
                      <a:pt x="1247" y="46"/>
                      <a:pt x="1221" y="25"/>
                      <a:pt x="1200" y="25"/>
                    </a:cubicBezTo>
                    <a:cubicBezTo>
                      <a:pt x="1090" y="8"/>
                      <a:pt x="983" y="1"/>
                      <a:pt x="878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33"/>
              <p:cNvSpPr/>
              <p:nvPr/>
            </p:nvSpPr>
            <p:spPr>
              <a:xfrm>
                <a:off x="1992746" y="3132590"/>
                <a:ext cx="38923" cy="101182"/>
              </a:xfrm>
              <a:custGeom>
                <a:avLst/>
                <a:gdLst/>
                <a:ahLst/>
                <a:cxnLst/>
                <a:rect l="l" t="t" r="r" b="b"/>
                <a:pathLst>
                  <a:path w="457" h="1188" extrusionOk="0">
                    <a:moveTo>
                      <a:pt x="54" y="0"/>
                    </a:moveTo>
                    <a:cubicBezTo>
                      <a:pt x="45" y="0"/>
                      <a:pt x="34" y="3"/>
                      <a:pt x="22" y="9"/>
                    </a:cubicBezTo>
                    <a:cubicBezTo>
                      <a:pt x="1" y="30"/>
                      <a:pt x="1" y="77"/>
                      <a:pt x="22" y="98"/>
                    </a:cubicBezTo>
                    <a:cubicBezTo>
                      <a:pt x="263" y="402"/>
                      <a:pt x="284" y="752"/>
                      <a:pt x="347" y="1145"/>
                    </a:cubicBezTo>
                    <a:cubicBezTo>
                      <a:pt x="347" y="1166"/>
                      <a:pt x="368" y="1187"/>
                      <a:pt x="415" y="1187"/>
                    </a:cubicBezTo>
                    <a:cubicBezTo>
                      <a:pt x="436" y="1187"/>
                      <a:pt x="457" y="1145"/>
                      <a:pt x="457" y="1124"/>
                    </a:cubicBezTo>
                    <a:cubicBezTo>
                      <a:pt x="394" y="752"/>
                      <a:pt x="368" y="360"/>
                      <a:pt x="106" y="30"/>
                    </a:cubicBezTo>
                    <a:cubicBezTo>
                      <a:pt x="91" y="15"/>
                      <a:pt x="76" y="0"/>
                      <a:pt x="5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33"/>
              <p:cNvSpPr/>
              <p:nvPr/>
            </p:nvSpPr>
            <p:spPr>
              <a:xfrm>
                <a:off x="1147104" y="2760062"/>
                <a:ext cx="620549" cy="204664"/>
              </a:xfrm>
              <a:custGeom>
                <a:avLst/>
                <a:gdLst/>
                <a:ahLst/>
                <a:cxnLst/>
                <a:rect l="l" t="t" r="r" b="b"/>
                <a:pathLst>
                  <a:path w="7286" h="2403" extrusionOk="0">
                    <a:moveTo>
                      <a:pt x="5489" y="1"/>
                    </a:moveTo>
                    <a:cubicBezTo>
                      <a:pt x="5252" y="1"/>
                      <a:pt x="4993" y="18"/>
                      <a:pt x="4714" y="62"/>
                    </a:cubicBezTo>
                    <a:cubicBezTo>
                      <a:pt x="3316" y="282"/>
                      <a:pt x="132" y="586"/>
                      <a:pt x="132" y="586"/>
                    </a:cubicBezTo>
                    <a:cubicBezTo>
                      <a:pt x="132" y="586"/>
                      <a:pt x="1" y="1702"/>
                      <a:pt x="43" y="2047"/>
                    </a:cubicBezTo>
                    <a:cubicBezTo>
                      <a:pt x="85" y="2377"/>
                      <a:pt x="587" y="2377"/>
                      <a:pt x="1917" y="2398"/>
                    </a:cubicBezTo>
                    <a:cubicBezTo>
                      <a:pt x="2008" y="2401"/>
                      <a:pt x="2109" y="2402"/>
                      <a:pt x="2219" y="2402"/>
                    </a:cubicBezTo>
                    <a:cubicBezTo>
                      <a:pt x="3743" y="2402"/>
                      <a:pt x="7011" y="2145"/>
                      <a:pt x="7133" y="1984"/>
                    </a:cubicBezTo>
                    <a:cubicBezTo>
                      <a:pt x="7264" y="1806"/>
                      <a:pt x="7285" y="1110"/>
                      <a:pt x="7023" y="282"/>
                    </a:cubicBezTo>
                    <a:cubicBezTo>
                      <a:pt x="7023" y="282"/>
                      <a:pt x="6437" y="1"/>
                      <a:pt x="548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33"/>
              <p:cNvSpPr/>
              <p:nvPr/>
            </p:nvSpPr>
            <p:spPr>
              <a:xfrm>
                <a:off x="1143101" y="2755292"/>
                <a:ext cx="624552" cy="214884"/>
              </a:xfrm>
              <a:custGeom>
                <a:avLst/>
                <a:gdLst/>
                <a:ahLst/>
                <a:cxnLst/>
                <a:rect l="l" t="t" r="r" b="b"/>
                <a:pathLst>
                  <a:path w="7333" h="2523" extrusionOk="0">
                    <a:moveTo>
                      <a:pt x="5698" y="118"/>
                    </a:moveTo>
                    <a:cubicBezTo>
                      <a:pt x="6526" y="139"/>
                      <a:pt x="7008" y="380"/>
                      <a:pt x="7029" y="380"/>
                    </a:cubicBezTo>
                    <a:cubicBezTo>
                      <a:pt x="7139" y="773"/>
                      <a:pt x="7201" y="1145"/>
                      <a:pt x="7201" y="1428"/>
                    </a:cubicBezTo>
                    <a:cubicBezTo>
                      <a:pt x="7228" y="1579"/>
                      <a:pt x="7201" y="1710"/>
                      <a:pt x="7201" y="1799"/>
                    </a:cubicBezTo>
                    <a:cubicBezTo>
                      <a:pt x="7180" y="1909"/>
                      <a:pt x="7159" y="1972"/>
                      <a:pt x="7139" y="2019"/>
                    </a:cubicBezTo>
                    <a:cubicBezTo>
                      <a:pt x="7139" y="2011"/>
                      <a:pt x="7136" y="2008"/>
                      <a:pt x="7132" y="2008"/>
                    </a:cubicBezTo>
                    <a:cubicBezTo>
                      <a:pt x="7125" y="2008"/>
                      <a:pt x="7111" y="2019"/>
                      <a:pt x="7097" y="2019"/>
                    </a:cubicBezTo>
                    <a:cubicBezTo>
                      <a:pt x="7070" y="2040"/>
                      <a:pt x="7029" y="2040"/>
                      <a:pt x="6966" y="2061"/>
                    </a:cubicBezTo>
                    <a:cubicBezTo>
                      <a:pt x="6856" y="2082"/>
                      <a:pt x="6678" y="2103"/>
                      <a:pt x="6484" y="2124"/>
                    </a:cubicBezTo>
                    <a:cubicBezTo>
                      <a:pt x="6112" y="2192"/>
                      <a:pt x="5588" y="2234"/>
                      <a:pt x="5023" y="2281"/>
                    </a:cubicBezTo>
                    <a:cubicBezTo>
                      <a:pt x="4046" y="2355"/>
                      <a:pt x="2956" y="2416"/>
                      <a:pt x="2261" y="2416"/>
                    </a:cubicBezTo>
                    <a:cubicBezTo>
                      <a:pt x="2162" y="2416"/>
                      <a:pt x="2072" y="2415"/>
                      <a:pt x="1991" y="2412"/>
                    </a:cubicBezTo>
                    <a:cubicBezTo>
                      <a:pt x="1310" y="2386"/>
                      <a:pt x="854" y="2386"/>
                      <a:pt x="551" y="2344"/>
                    </a:cubicBezTo>
                    <a:cubicBezTo>
                      <a:pt x="420" y="2323"/>
                      <a:pt x="310" y="2281"/>
                      <a:pt x="242" y="2234"/>
                    </a:cubicBezTo>
                    <a:cubicBezTo>
                      <a:pt x="179" y="2192"/>
                      <a:pt x="158" y="2150"/>
                      <a:pt x="132" y="2082"/>
                    </a:cubicBezTo>
                    <a:cubicBezTo>
                      <a:pt x="111" y="1930"/>
                      <a:pt x="132" y="1559"/>
                      <a:pt x="179" y="1255"/>
                    </a:cubicBezTo>
                    <a:cubicBezTo>
                      <a:pt x="200" y="946"/>
                      <a:pt x="221" y="731"/>
                      <a:pt x="221" y="684"/>
                    </a:cubicBezTo>
                    <a:cubicBezTo>
                      <a:pt x="289" y="684"/>
                      <a:pt x="3384" y="401"/>
                      <a:pt x="4761" y="186"/>
                    </a:cubicBezTo>
                    <a:cubicBezTo>
                      <a:pt x="5107" y="118"/>
                      <a:pt x="5437" y="118"/>
                      <a:pt x="5698" y="118"/>
                    </a:cubicBezTo>
                    <a:close/>
                    <a:moveTo>
                      <a:pt x="5502" y="1"/>
                    </a:moveTo>
                    <a:cubicBezTo>
                      <a:pt x="5273" y="1"/>
                      <a:pt x="5022" y="25"/>
                      <a:pt x="4761" y="76"/>
                    </a:cubicBezTo>
                    <a:cubicBezTo>
                      <a:pt x="3363" y="291"/>
                      <a:pt x="179" y="579"/>
                      <a:pt x="179" y="579"/>
                    </a:cubicBezTo>
                    <a:lnTo>
                      <a:pt x="111" y="600"/>
                    </a:lnTo>
                    <a:lnTo>
                      <a:pt x="111" y="642"/>
                    </a:lnTo>
                    <a:cubicBezTo>
                      <a:pt x="111" y="642"/>
                      <a:pt x="90" y="904"/>
                      <a:pt x="48" y="1234"/>
                    </a:cubicBezTo>
                    <a:cubicBezTo>
                      <a:pt x="27" y="1559"/>
                      <a:pt x="1" y="1909"/>
                      <a:pt x="27" y="2103"/>
                    </a:cubicBezTo>
                    <a:cubicBezTo>
                      <a:pt x="48" y="2192"/>
                      <a:pt x="90" y="2281"/>
                      <a:pt x="179" y="2344"/>
                    </a:cubicBezTo>
                    <a:cubicBezTo>
                      <a:pt x="262" y="2386"/>
                      <a:pt x="372" y="2433"/>
                      <a:pt x="551" y="2454"/>
                    </a:cubicBezTo>
                    <a:cubicBezTo>
                      <a:pt x="854" y="2496"/>
                      <a:pt x="1310" y="2496"/>
                      <a:pt x="1964" y="2517"/>
                    </a:cubicBezTo>
                    <a:cubicBezTo>
                      <a:pt x="2065" y="2521"/>
                      <a:pt x="2178" y="2523"/>
                      <a:pt x="2301" y="2523"/>
                    </a:cubicBezTo>
                    <a:cubicBezTo>
                      <a:pt x="3014" y="2523"/>
                      <a:pt x="4075" y="2462"/>
                      <a:pt x="5044" y="2386"/>
                    </a:cubicBezTo>
                    <a:cubicBezTo>
                      <a:pt x="5588" y="2344"/>
                      <a:pt x="6112" y="2302"/>
                      <a:pt x="6505" y="2234"/>
                    </a:cubicBezTo>
                    <a:cubicBezTo>
                      <a:pt x="6704" y="2213"/>
                      <a:pt x="6877" y="2192"/>
                      <a:pt x="6987" y="2171"/>
                    </a:cubicBezTo>
                    <a:cubicBezTo>
                      <a:pt x="7050" y="2150"/>
                      <a:pt x="7097" y="2150"/>
                      <a:pt x="7139" y="2124"/>
                    </a:cubicBezTo>
                    <a:cubicBezTo>
                      <a:pt x="7180" y="2124"/>
                      <a:pt x="7201" y="2103"/>
                      <a:pt x="7228" y="2082"/>
                    </a:cubicBezTo>
                    <a:cubicBezTo>
                      <a:pt x="7269" y="2019"/>
                      <a:pt x="7290" y="1930"/>
                      <a:pt x="7311" y="1820"/>
                    </a:cubicBezTo>
                    <a:cubicBezTo>
                      <a:pt x="7332" y="1710"/>
                      <a:pt x="7332" y="1579"/>
                      <a:pt x="7332" y="1428"/>
                    </a:cubicBezTo>
                    <a:cubicBezTo>
                      <a:pt x="7311" y="1124"/>
                      <a:pt x="7269" y="731"/>
                      <a:pt x="7139" y="317"/>
                    </a:cubicBezTo>
                    <a:lnTo>
                      <a:pt x="7118" y="291"/>
                    </a:lnTo>
                    <a:lnTo>
                      <a:pt x="7097" y="291"/>
                    </a:lnTo>
                    <a:cubicBezTo>
                      <a:pt x="7097" y="291"/>
                      <a:pt x="6573" y="29"/>
                      <a:pt x="5719" y="8"/>
                    </a:cubicBezTo>
                    <a:cubicBezTo>
                      <a:pt x="5650" y="3"/>
                      <a:pt x="5577" y="1"/>
                      <a:pt x="5502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33"/>
              <p:cNvSpPr/>
              <p:nvPr/>
            </p:nvSpPr>
            <p:spPr>
              <a:xfrm>
                <a:off x="1230766" y="1096491"/>
                <a:ext cx="2248867" cy="2399609"/>
              </a:xfrm>
              <a:custGeom>
                <a:avLst/>
                <a:gdLst/>
                <a:ahLst/>
                <a:cxnLst/>
                <a:rect l="l" t="t" r="r" b="b"/>
                <a:pathLst>
                  <a:path w="26406" h="28176" extrusionOk="0">
                    <a:moveTo>
                      <a:pt x="6960" y="0"/>
                    </a:moveTo>
                    <a:lnTo>
                      <a:pt x="1" y="28175"/>
                    </a:lnTo>
                    <a:lnTo>
                      <a:pt x="21540" y="28175"/>
                    </a:lnTo>
                    <a:lnTo>
                      <a:pt x="2640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33"/>
              <p:cNvSpPr/>
              <p:nvPr/>
            </p:nvSpPr>
            <p:spPr>
              <a:xfrm>
                <a:off x="1225401" y="1091126"/>
                <a:ext cx="2259513" cy="2408466"/>
              </a:xfrm>
              <a:custGeom>
                <a:avLst/>
                <a:gdLst/>
                <a:ahLst/>
                <a:cxnLst/>
                <a:rect l="l" t="t" r="r" b="b"/>
                <a:pathLst>
                  <a:path w="26531" h="28280" extrusionOk="0">
                    <a:moveTo>
                      <a:pt x="26400" y="132"/>
                    </a:moveTo>
                    <a:lnTo>
                      <a:pt x="21556" y="28170"/>
                    </a:lnTo>
                    <a:lnTo>
                      <a:pt x="153" y="28170"/>
                    </a:lnTo>
                    <a:lnTo>
                      <a:pt x="7071" y="132"/>
                    </a:lnTo>
                    <a:close/>
                    <a:moveTo>
                      <a:pt x="6982" y="1"/>
                    </a:moveTo>
                    <a:lnTo>
                      <a:pt x="6961" y="42"/>
                    </a:lnTo>
                    <a:lnTo>
                      <a:pt x="1" y="28280"/>
                    </a:lnTo>
                    <a:lnTo>
                      <a:pt x="21645" y="28280"/>
                    </a:lnTo>
                    <a:lnTo>
                      <a:pt x="26531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33"/>
              <p:cNvSpPr/>
              <p:nvPr/>
            </p:nvSpPr>
            <p:spPr>
              <a:xfrm>
                <a:off x="1905597" y="1163344"/>
                <a:ext cx="1445506" cy="65236"/>
              </a:xfrm>
              <a:custGeom>
                <a:avLst/>
                <a:gdLst/>
                <a:ahLst/>
                <a:cxnLst/>
                <a:rect l="l" t="t" r="r" b="b"/>
                <a:pathLst>
                  <a:path w="16973" h="766" extrusionOk="0">
                    <a:moveTo>
                      <a:pt x="173" y="1"/>
                    </a:moveTo>
                    <a:lnTo>
                      <a:pt x="0" y="766"/>
                    </a:lnTo>
                    <a:lnTo>
                      <a:pt x="16842" y="766"/>
                    </a:lnTo>
                    <a:lnTo>
                      <a:pt x="1697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33"/>
              <p:cNvSpPr/>
              <p:nvPr/>
            </p:nvSpPr>
            <p:spPr>
              <a:xfrm>
                <a:off x="1899721" y="1159852"/>
                <a:ext cx="1457173" cy="72731"/>
              </a:xfrm>
              <a:custGeom>
                <a:avLst/>
                <a:gdLst/>
                <a:ahLst/>
                <a:cxnLst/>
                <a:rect l="l" t="t" r="r" b="b"/>
                <a:pathLst>
                  <a:path w="17110" h="854" extrusionOk="0">
                    <a:moveTo>
                      <a:pt x="16979" y="110"/>
                    </a:moveTo>
                    <a:lnTo>
                      <a:pt x="16869" y="744"/>
                    </a:lnTo>
                    <a:lnTo>
                      <a:pt x="132" y="744"/>
                    </a:lnTo>
                    <a:lnTo>
                      <a:pt x="284" y="110"/>
                    </a:lnTo>
                    <a:close/>
                    <a:moveTo>
                      <a:pt x="200" y="0"/>
                    </a:moveTo>
                    <a:lnTo>
                      <a:pt x="200" y="42"/>
                    </a:lnTo>
                    <a:lnTo>
                      <a:pt x="1" y="854"/>
                    </a:lnTo>
                    <a:lnTo>
                      <a:pt x="16958" y="854"/>
                    </a:lnTo>
                    <a:lnTo>
                      <a:pt x="17110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33"/>
              <p:cNvSpPr/>
              <p:nvPr/>
            </p:nvSpPr>
            <p:spPr>
              <a:xfrm>
                <a:off x="1881070" y="1267754"/>
                <a:ext cx="1451808" cy="65151"/>
              </a:xfrm>
              <a:custGeom>
                <a:avLst/>
                <a:gdLst/>
                <a:ahLst/>
                <a:cxnLst/>
                <a:rect l="l" t="t" r="r" b="b"/>
                <a:pathLst>
                  <a:path w="17047" h="765" extrusionOk="0">
                    <a:moveTo>
                      <a:pt x="178" y="0"/>
                    </a:moveTo>
                    <a:lnTo>
                      <a:pt x="0" y="765"/>
                    </a:lnTo>
                    <a:lnTo>
                      <a:pt x="16915" y="765"/>
                    </a:lnTo>
                    <a:lnTo>
                      <a:pt x="1704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33"/>
              <p:cNvSpPr/>
              <p:nvPr/>
            </p:nvSpPr>
            <p:spPr>
              <a:xfrm>
                <a:off x="1873916" y="1261963"/>
                <a:ext cx="1464242" cy="74519"/>
              </a:xfrm>
              <a:custGeom>
                <a:avLst/>
                <a:gdLst/>
                <a:ahLst/>
                <a:cxnLst/>
                <a:rect l="l" t="t" r="r" b="b"/>
                <a:pathLst>
                  <a:path w="17193" h="875" extrusionOk="0">
                    <a:moveTo>
                      <a:pt x="17062" y="110"/>
                    </a:moveTo>
                    <a:lnTo>
                      <a:pt x="16952" y="765"/>
                    </a:lnTo>
                    <a:lnTo>
                      <a:pt x="152" y="765"/>
                    </a:lnTo>
                    <a:lnTo>
                      <a:pt x="304" y="110"/>
                    </a:lnTo>
                    <a:close/>
                    <a:moveTo>
                      <a:pt x="215" y="0"/>
                    </a:moveTo>
                    <a:lnTo>
                      <a:pt x="215" y="47"/>
                    </a:lnTo>
                    <a:lnTo>
                      <a:pt x="0" y="875"/>
                    </a:lnTo>
                    <a:lnTo>
                      <a:pt x="17041" y="875"/>
                    </a:lnTo>
                    <a:lnTo>
                      <a:pt x="17193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33"/>
              <p:cNvSpPr/>
              <p:nvPr/>
            </p:nvSpPr>
            <p:spPr>
              <a:xfrm>
                <a:off x="1855181" y="1371653"/>
                <a:ext cx="1458962" cy="65236"/>
              </a:xfrm>
              <a:custGeom>
                <a:avLst/>
                <a:gdLst/>
                <a:ahLst/>
                <a:cxnLst/>
                <a:rect l="l" t="t" r="r" b="b"/>
                <a:pathLst>
                  <a:path w="17131" h="766" extrusionOk="0">
                    <a:moveTo>
                      <a:pt x="199" y="1"/>
                    </a:moveTo>
                    <a:lnTo>
                      <a:pt x="0" y="765"/>
                    </a:lnTo>
                    <a:lnTo>
                      <a:pt x="16999" y="765"/>
                    </a:lnTo>
                    <a:lnTo>
                      <a:pt x="1713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33"/>
              <p:cNvSpPr/>
              <p:nvPr/>
            </p:nvSpPr>
            <p:spPr>
              <a:xfrm>
                <a:off x="1849815" y="1366288"/>
                <a:ext cx="1469607" cy="74179"/>
              </a:xfrm>
              <a:custGeom>
                <a:avLst/>
                <a:gdLst/>
                <a:ahLst/>
                <a:cxnLst/>
                <a:rect l="l" t="t" r="r" b="b"/>
                <a:pathLst>
                  <a:path w="17256" h="871" extrusionOk="0">
                    <a:moveTo>
                      <a:pt x="17125" y="106"/>
                    </a:moveTo>
                    <a:lnTo>
                      <a:pt x="17020" y="760"/>
                    </a:lnTo>
                    <a:lnTo>
                      <a:pt x="131" y="760"/>
                    </a:lnTo>
                    <a:lnTo>
                      <a:pt x="304" y="106"/>
                    </a:lnTo>
                    <a:close/>
                    <a:moveTo>
                      <a:pt x="215" y="1"/>
                    </a:moveTo>
                    <a:lnTo>
                      <a:pt x="194" y="43"/>
                    </a:lnTo>
                    <a:lnTo>
                      <a:pt x="0" y="870"/>
                    </a:lnTo>
                    <a:lnTo>
                      <a:pt x="17104" y="870"/>
                    </a:lnTo>
                    <a:lnTo>
                      <a:pt x="1725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33"/>
              <p:cNvSpPr/>
              <p:nvPr/>
            </p:nvSpPr>
            <p:spPr>
              <a:xfrm>
                <a:off x="1829291" y="1475552"/>
                <a:ext cx="832318" cy="65236"/>
              </a:xfrm>
              <a:custGeom>
                <a:avLst/>
                <a:gdLst/>
                <a:ahLst/>
                <a:cxnLst/>
                <a:rect l="l" t="t" r="r" b="b"/>
                <a:pathLst>
                  <a:path w="9773" h="766" extrusionOk="0">
                    <a:moveTo>
                      <a:pt x="194" y="1"/>
                    </a:moveTo>
                    <a:lnTo>
                      <a:pt x="1" y="765"/>
                    </a:lnTo>
                    <a:lnTo>
                      <a:pt x="9621" y="765"/>
                    </a:lnTo>
                    <a:lnTo>
                      <a:pt x="977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3"/>
              <p:cNvSpPr/>
              <p:nvPr/>
            </p:nvSpPr>
            <p:spPr>
              <a:xfrm>
                <a:off x="1823500" y="1470187"/>
                <a:ext cx="845688" cy="76393"/>
              </a:xfrm>
              <a:custGeom>
                <a:avLst/>
                <a:gdLst/>
                <a:ahLst/>
                <a:cxnLst/>
                <a:rect l="l" t="t" r="r" b="b"/>
                <a:pathLst>
                  <a:path w="9930" h="897" extrusionOk="0">
                    <a:moveTo>
                      <a:pt x="9778" y="111"/>
                    </a:moveTo>
                    <a:lnTo>
                      <a:pt x="9647" y="787"/>
                    </a:lnTo>
                    <a:lnTo>
                      <a:pt x="152" y="787"/>
                    </a:lnTo>
                    <a:lnTo>
                      <a:pt x="309" y="111"/>
                    </a:lnTo>
                    <a:close/>
                    <a:moveTo>
                      <a:pt x="220" y="1"/>
                    </a:moveTo>
                    <a:lnTo>
                      <a:pt x="199" y="43"/>
                    </a:lnTo>
                    <a:lnTo>
                      <a:pt x="0" y="896"/>
                    </a:lnTo>
                    <a:lnTo>
                      <a:pt x="9736" y="896"/>
                    </a:lnTo>
                    <a:lnTo>
                      <a:pt x="993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33"/>
              <p:cNvSpPr/>
              <p:nvPr/>
            </p:nvSpPr>
            <p:spPr>
              <a:xfrm>
                <a:off x="1805190" y="1581750"/>
                <a:ext cx="1471907" cy="66940"/>
              </a:xfrm>
              <a:custGeom>
                <a:avLst/>
                <a:gdLst/>
                <a:ahLst/>
                <a:cxnLst/>
                <a:rect l="l" t="t" r="r" b="b"/>
                <a:pathLst>
                  <a:path w="17283" h="786" extrusionOk="0">
                    <a:moveTo>
                      <a:pt x="174" y="0"/>
                    </a:moveTo>
                    <a:lnTo>
                      <a:pt x="1" y="786"/>
                    </a:lnTo>
                    <a:lnTo>
                      <a:pt x="17152" y="786"/>
                    </a:lnTo>
                    <a:lnTo>
                      <a:pt x="1728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33"/>
              <p:cNvSpPr/>
              <p:nvPr/>
            </p:nvSpPr>
            <p:spPr>
              <a:xfrm>
                <a:off x="1797610" y="1575959"/>
                <a:ext cx="1484852" cy="76308"/>
              </a:xfrm>
              <a:custGeom>
                <a:avLst/>
                <a:gdLst/>
                <a:ahLst/>
                <a:cxnLst/>
                <a:rect l="l" t="t" r="r" b="b"/>
                <a:pathLst>
                  <a:path w="17435" h="896" extrusionOk="0">
                    <a:moveTo>
                      <a:pt x="17303" y="110"/>
                    </a:moveTo>
                    <a:lnTo>
                      <a:pt x="17173" y="786"/>
                    </a:lnTo>
                    <a:lnTo>
                      <a:pt x="153" y="786"/>
                    </a:lnTo>
                    <a:lnTo>
                      <a:pt x="304" y="110"/>
                    </a:lnTo>
                    <a:close/>
                    <a:moveTo>
                      <a:pt x="221" y="0"/>
                    </a:moveTo>
                    <a:lnTo>
                      <a:pt x="221" y="47"/>
                    </a:lnTo>
                    <a:lnTo>
                      <a:pt x="1" y="896"/>
                    </a:lnTo>
                    <a:lnTo>
                      <a:pt x="17282" y="896"/>
                    </a:lnTo>
                    <a:lnTo>
                      <a:pt x="17434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33"/>
              <p:cNvSpPr/>
              <p:nvPr/>
            </p:nvSpPr>
            <p:spPr>
              <a:xfrm>
                <a:off x="1778875" y="1687438"/>
                <a:ext cx="1479486" cy="66940"/>
              </a:xfrm>
              <a:custGeom>
                <a:avLst/>
                <a:gdLst/>
                <a:ahLst/>
                <a:cxnLst/>
                <a:rect l="l" t="t" r="r" b="b"/>
                <a:pathLst>
                  <a:path w="17372" h="786" extrusionOk="0">
                    <a:moveTo>
                      <a:pt x="179" y="0"/>
                    </a:moveTo>
                    <a:lnTo>
                      <a:pt x="1" y="786"/>
                    </a:lnTo>
                    <a:lnTo>
                      <a:pt x="17220" y="786"/>
                    </a:lnTo>
                    <a:lnTo>
                      <a:pt x="1737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33"/>
              <p:cNvSpPr/>
              <p:nvPr/>
            </p:nvSpPr>
            <p:spPr>
              <a:xfrm>
                <a:off x="1771721" y="1683861"/>
                <a:ext cx="1492006" cy="76308"/>
              </a:xfrm>
              <a:custGeom>
                <a:avLst/>
                <a:gdLst/>
                <a:ahLst/>
                <a:cxnLst/>
                <a:rect l="l" t="t" r="r" b="b"/>
                <a:pathLst>
                  <a:path w="17519" h="896" extrusionOk="0">
                    <a:moveTo>
                      <a:pt x="17387" y="110"/>
                    </a:moveTo>
                    <a:lnTo>
                      <a:pt x="17257" y="786"/>
                    </a:lnTo>
                    <a:lnTo>
                      <a:pt x="153" y="786"/>
                    </a:lnTo>
                    <a:lnTo>
                      <a:pt x="305" y="110"/>
                    </a:lnTo>
                    <a:close/>
                    <a:moveTo>
                      <a:pt x="216" y="0"/>
                    </a:moveTo>
                    <a:lnTo>
                      <a:pt x="216" y="42"/>
                    </a:lnTo>
                    <a:lnTo>
                      <a:pt x="1" y="896"/>
                    </a:lnTo>
                    <a:lnTo>
                      <a:pt x="17367" y="896"/>
                    </a:lnTo>
                    <a:lnTo>
                      <a:pt x="17518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33"/>
              <p:cNvSpPr/>
              <p:nvPr/>
            </p:nvSpPr>
            <p:spPr>
              <a:xfrm>
                <a:off x="1751282" y="1795339"/>
                <a:ext cx="1486555" cy="68813"/>
              </a:xfrm>
              <a:custGeom>
                <a:avLst/>
                <a:gdLst/>
                <a:ahLst/>
                <a:cxnLst/>
                <a:rect l="l" t="t" r="r" b="b"/>
                <a:pathLst>
                  <a:path w="17455" h="808" extrusionOk="0">
                    <a:moveTo>
                      <a:pt x="194" y="1"/>
                    </a:moveTo>
                    <a:lnTo>
                      <a:pt x="0" y="807"/>
                    </a:lnTo>
                    <a:lnTo>
                      <a:pt x="17324" y="807"/>
                    </a:lnTo>
                    <a:lnTo>
                      <a:pt x="1745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33"/>
              <p:cNvSpPr/>
              <p:nvPr/>
            </p:nvSpPr>
            <p:spPr>
              <a:xfrm>
                <a:off x="1745491" y="1791762"/>
                <a:ext cx="1499926" cy="76393"/>
              </a:xfrm>
              <a:custGeom>
                <a:avLst/>
                <a:gdLst/>
                <a:ahLst/>
                <a:cxnLst/>
                <a:rect l="l" t="t" r="r" b="b"/>
                <a:pathLst>
                  <a:path w="17612" h="897" extrusionOk="0">
                    <a:moveTo>
                      <a:pt x="17460" y="111"/>
                    </a:moveTo>
                    <a:lnTo>
                      <a:pt x="17350" y="786"/>
                    </a:lnTo>
                    <a:lnTo>
                      <a:pt x="152" y="786"/>
                    </a:lnTo>
                    <a:lnTo>
                      <a:pt x="309" y="111"/>
                    </a:lnTo>
                    <a:close/>
                    <a:moveTo>
                      <a:pt x="220" y="1"/>
                    </a:moveTo>
                    <a:lnTo>
                      <a:pt x="220" y="43"/>
                    </a:lnTo>
                    <a:lnTo>
                      <a:pt x="0" y="896"/>
                    </a:lnTo>
                    <a:lnTo>
                      <a:pt x="17434" y="896"/>
                    </a:lnTo>
                    <a:lnTo>
                      <a:pt x="1761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33"/>
              <p:cNvSpPr/>
              <p:nvPr/>
            </p:nvSpPr>
            <p:spPr>
              <a:xfrm>
                <a:off x="1724966" y="1905029"/>
                <a:ext cx="1291698" cy="68813"/>
              </a:xfrm>
              <a:custGeom>
                <a:avLst/>
                <a:gdLst/>
                <a:ahLst/>
                <a:cxnLst/>
                <a:rect l="l" t="t" r="r" b="b"/>
                <a:pathLst>
                  <a:path w="15167" h="808" extrusionOk="0">
                    <a:moveTo>
                      <a:pt x="199" y="1"/>
                    </a:moveTo>
                    <a:lnTo>
                      <a:pt x="0" y="807"/>
                    </a:lnTo>
                    <a:lnTo>
                      <a:pt x="15014" y="807"/>
                    </a:lnTo>
                    <a:lnTo>
                      <a:pt x="1516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33"/>
              <p:cNvSpPr/>
              <p:nvPr/>
            </p:nvSpPr>
            <p:spPr>
              <a:xfrm>
                <a:off x="1719601" y="1899238"/>
                <a:ext cx="1302854" cy="78181"/>
              </a:xfrm>
              <a:custGeom>
                <a:avLst/>
                <a:gdLst/>
                <a:ahLst/>
                <a:cxnLst/>
                <a:rect l="l" t="t" r="r" b="b"/>
                <a:pathLst>
                  <a:path w="15298" h="918" extrusionOk="0">
                    <a:moveTo>
                      <a:pt x="15166" y="111"/>
                    </a:moveTo>
                    <a:lnTo>
                      <a:pt x="15035" y="813"/>
                    </a:lnTo>
                    <a:lnTo>
                      <a:pt x="152" y="813"/>
                    </a:lnTo>
                    <a:lnTo>
                      <a:pt x="304" y="111"/>
                    </a:lnTo>
                    <a:close/>
                    <a:moveTo>
                      <a:pt x="220" y="1"/>
                    </a:moveTo>
                    <a:lnTo>
                      <a:pt x="220" y="48"/>
                    </a:lnTo>
                    <a:lnTo>
                      <a:pt x="0" y="917"/>
                    </a:lnTo>
                    <a:lnTo>
                      <a:pt x="15145" y="917"/>
                    </a:lnTo>
                    <a:lnTo>
                      <a:pt x="15297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33"/>
              <p:cNvSpPr/>
              <p:nvPr/>
            </p:nvSpPr>
            <p:spPr>
              <a:xfrm>
                <a:off x="1699077" y="2014804"/>
                <a:ext cx="1501714" cy="68728"/>
              </a:xfrm>
              <a:custGeom>
                <a:avLst/>
                <a:gdLst/>
                <a:ahLst/>
                <a:cxnLst/>
                <a:rect l="l" t="t" r="r" b="b"/>
                <a:pathLst>
                  <a:path w="17633" h="807" extrusionOk="0">
                    <a:moveTo>
                      <a:pt x="199" y="0"/>
                    </a:moveTo>
                    <a:lnTo>
                      <a:pt x="0" y="807"/>
                    </a:lnTo>
                    <a:lnTo>
                      <a:pt x="17481" y="807"/>
                    </a:lnTo>
                    <a:lnTo>
                      <a:pt x="1763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33"/>
              <p:cNvSpPr/>
              <p:nvPr/>
            </p:nvSpPr>
            <p:spPr>
              <a:xfrm>
                <a:off x="1693712" y="2009013"/>
                <a:ext cx="1512445" cy="79885"/>
              </a:xfrm>
              <a:custGeom>
                <a:avLst/>
                <a:gdLst/>
                <a:ahLst/>
                <a:cxnLst/>
                <a:rect l="l" t="t" r="r" b="b"/>
                <a:pathLst>
                  <a:path w="17759" h="938" extrusionOk="0">
                    <a:moveTo>
                      <a:pt x="17607" y="110"/>
                    </a:moveTo>
                    <a:lnTo>
                      <a:pt x="17497" y="807"/>
                    </a:lnTo>
                    <a:lnTo>
                      <a:pt x="131" y="807"/>
                    </a:lnTo>
                    <a:lnTo>
                      <a:pt x="304" y="110"/>
                    </a:lnTo>
                    <a:close/>
                    <a:moveTo>
                      <a:pt x="215" y="0"/>
                    </a:moveTo>
                    <a:lnTo>
                      <a:pt x="194" y="47"/>
                    </a:lnTo>
                    <a:lnTo>
                      <a:pt x="1" y="938"/>
                    </a:lnTo>
                    <a:lnTo>
                      <a:pt x="17586" y="938"/>
                    </a:lnTo>
                    <a:lnTo>
                      <a:pt x="17759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33"/>
              <p:cNvSpPr/>
              <p:nvPr/>
            </p:nvSpPr>
            <p:spPr>
              <a:xfrm>
                <a:off x="1671399" y="2124494"/>
                <a:ext cx="1508953" cy="70517"/>
              </a:xfrm>
              <a:custGeom>
                <a:avLst/>
                <a:gdLst/>
                <a:ahLst/>
                <a:cxnLst/>
                <a:rect l="l" t="t" r="r" b="b"/>
                <a:pathLst>
                  <a:path w="17718" h="828" extrusionOk="0">
                    <a:moveTo>
                      <a:pt x="194" y="1"/>
                    </a:moveTo>
                    <a:lnTo>
                      <a:pt x="1" y="828"/>
                    </a:lnTo>
                    <a:lnTo>
                      <a:pt x="17565" y="828"/>
                    </a:lnTo>
                    <a:lnTo>
                      <a:pt x="1771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33"/>
              <p:cNvSpPr/>
              <p:nvPr/>
            </p:nvSpPr>
            <p:spPr>
              <a:xfrm>
                <a:off x="1665608" y="2120492"/>
                <a:ext cx="1520025" cy="79885"/>
              </a:xfrm>
              <a:custGeom>
                <a:avLst/>
                <a:gdLst/>
                <a:ahLst/>
                <a:cxnLst/>
                <a:rect l="l" t="t" r="r" b="b"/>
                <a:pathLst>
                  <a:path w="17848" h="938" extrusionOk="0">
                    <a:moveTo>
                      <a:pt x="17717" y="110"/>
                    </a:moveTo>
                    <a:lnTo>
                      <a:pt x="17586" y="807"/>
                    </a:lnTo>
                    <a:lnTo>
                      <a:pt x="152" y="807"/>
                    </a:lnTo>
                    <a:lnTo>
                      <a:pt x="331" y="110"/>
                    </a:lnTo>
                    <a:close/>
                    <a:moveTo>
                      <a:pt x="221" y="0"/>
                    </a:moveTo>
                    <a:lnTo>
                      <a:pt x="221" y="48"/>
                    </a:lnTo>
                    <a:lnTo>
                      <a:pt x="1" y="938"/>
                    </a:lnTo>
                    <a:lnTo>
                      <a:pt x="17675" y="938"/>
                    </a:lnTo>
                    <a:lnTo>
                      <a:pt x="17848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33"/>
              <p:cNvSpPr/>
              <p:nvPr/>
            </p:nvSpPr>
            <p:spPr>
              <a:xfrm>
                <a:off x="1645084" y="2237761"/>
                <a:ext cx="1514745" cy="70602"/>
              </a:xfrm>
              <a:custGeom>
                <a:avLst/>
                <a:gdLst/>
                <a:ahLst/>
                <a:cxnLst/>
                <a:rect l="l" t="t" r="r" b="b"/>
                <a:pathLst>
                  <a:path w="17786" h="829" extrusionOk="0">
                    <a:moveTo>
                      <a:pt x="200" y="1"/>
                    </a:moveTo>
                    <a:lnTo>
                      <a:pt x="1" y="828"/>
                    </a:lnTo>
                    <a:lnTo>
                      <a:pt x="17633" y="828"/>
                    </a:lnTo>
                    <a:lnTo>
                      <a:pt x="1778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33"/>
              <p:cNvSpPr/>
              <p:nvPr/>
            </p:nvSpPr>
            <p:spPr>
              <a:xfrm>
                <a:off x="1637930" y="2231970"/>
                <a:ext cx="1527690" cy="79970"/>
              </a:xfrm>
              <a:custGeom>
                <a:avLst/>
                <a:gdLst/>
                <a:ahLst/>
                <a:cxnLst/>
                <a:rect l="l" t="t" r="r" b="b"/>
                <a:pathLst>
                  <a:path w="17938" h="939" extrusionOk="0">
                    <a:moveTo>
                      <a:pt x="17806" y="111"/>
                    </a:moveTo>
                    <a:lnTo>
                      <a:pt x="17675" y="833"/>
                    </a:lnTo>
                    <a:lnTo>
                      <a:pt x="153" y="833"/>
                    </a:lnTo>
                    <a:lnTo>
                      <a:pt x="326" y="111"/>
                    </a:lnTo>
                    <a:close/>
                    <a:moveTo>
                      <a:pt x="237" y="1"/>
                    </a:moveTo>
                    <a:lnTo>
                      <a:pt x="216" y="48"/>
                    </a:lnTo>
                    <a:lnTo>
                      <a:pt x="1" y="938"/>
                    </a:lnTo>
                    <a:lnTo>
                      <a:pt x="17780" y="938"/>
                    </a:lnTo>
                    <a:lnTo>
                      <a:pt x="17937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33"/>
              <p:cNvSpPr/>
              <p:nvPr/>
            </p:nvSpPr>
            <p:spPr>
              <a:xfrm>
                <a:off x="1617491" y="2349240"/>
                <a:ext cx="919697" cy="72390"/>
              </a:xfrm>
              <a:custGeom>
                <a:avLst/>
                <a:gdLst/>
                <a:ahLst/>
                <a:cxnLst/>
                <a:rect l="l" t="t" r="r" b="b"/>
                <a:pathLst>
                  <a:path w="10799" h="850" extrusionOk="0">
                    <a:moveTo>
                      <a:pt x="194" y="1"/>
                    </a:moveTo>
                    <a:lnTo>
                      <a:pt x="0" y="849"/>
                    </a:lnTo>
                    <a:lnTo>
                      <a:pt x="10626" y="849"/>
                    </a:lnTo>
                    <a:lnTo>
                      <a:pt x="1079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33"/>
              <p:cNvSpPr/>
              <p:nvPr/>
            </p:nvSpPr>
            <p:spPr>
              <a:xfrm>
                <a:off x="1611615" y="2345237"/>
                <a:ext cx="931364" cy="80396"/>
              </a:xfrm>
              <a:custGeom>
                <a:avLst/>
                <a:gdLst/>
                <a:ahLst/>
                <a:cxnLst/>
                <a:rect l="l" t="t" r="r" b="b"/>
                <a:pathLst>
                  <a:path w="10936" h="944" extrusionOk="0">
                    <a:moveTo>
                      <a:pt x="10805" y="111"/>
                    </a:moveTo>
                    <a:lnTo>
                      <a:pt x="10653" y="833"/>
                    </a:lnTo>
                    <a:lnTo>
                      <a:pt x="132" y="833"/>
                    </a:lnTo>
                    <a:lnTo>
                      <a:pt x="310" y="111"/>
                    </a:lnTo>
                    <a:close/>
                    <a:moveTo>
                      <a:pt x="221" y="1"/>
                    </a:moveTo>
                    <a:lnTo>
                      <a:pt x="221" y="48"/>
                    </a:lnTo>
                    <a:lnTo>
                      <a:pt x="1" y="943"/>
                    </a:lnTo>
                    <a:lnTo>
                      <a:pt x="10737" y="943"/>
                    </a:lnTo>
                    <a:lnTo>
                      <a:pt x="1093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33"/>
              <p:cNvSpPr/>
              <p:nvPr/>
            </p:nvSpPr>
            <p:spPr>
              <a:xfrm>
                <a:off x="1589387" y="2464380"/>
                <a:ext cx="1531607" cy="72731"/>
              </a:xfrm>
              <a:custGeom>
                <a:avLst/>
                <a:gdLst/>
                <a:ahLst/>
                <a:cxnLst/>
                <a:rect l="l" t="t" r="r" b="b"/>
                <a:pathLst>
                  <a:path w="17984" h="854" extrusionOk="0">
                    <a:moveTo>
                      <a:pt x="199" y="0"/>
                    </a:moveTo>
                    <a:lnTo>
                      <a:pt x="0" y="854"/>
                    </a:lnTo>
                    <a:lnTo>
                      <a:pt x="17826" y="854"/>
                    </a:lnTo>
                    <a:lnTo>
                      <a:pt x="1798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33"/>
              <p:cNvSpPr/>
              <p:nvPr/>
            </p:nvSpPr>
            <p:spPr>
              <a:xfrm>
                <a:off x="1584022" y="2459015"/>
                <a:ext cx="1542338" cy="81673"/>
              </a:xfrm>
              <a:custGeom>
                <a:avLst/>
                <a:gdLst/>
                <a:ahLst/>
                <a:cxnLst/>
                <a:rect l="l" t="t" r="r" b="b"/>
                <a:pathLst>
                  <a:path w="18110" h="959" extrusionOk="0">
                    <a:moveTo>
                      <a:pt x="17958" y="105"/>
                    </a:moveTo>
                    <a:lnTo>
                      <a:pt x="17827" y="849"/>
                    </a:lnTo>
                    <a:lnTo>
                      <a:pt x="131" y="849"/>
                    </a:lnTo>
                    <a:lnTo>
                      <a:pt x="304" y="105"/>
                    </a:lnTo>
                    <a:close/>
                    <a:moveTo>
                      <a:pt x="215" y="0"/>
                    </a:moveTo>
                    <a:lnTo>
                      <a:pt x="215" y="42"/>
                    </a:lnTo>
                    <a:lnTo>
                      <a:pt x="0" y="959"/>
                    </a:lnTo>
                    <a:lnTo>
                      <a:pt x="17937" y="959"/>
                    </a:lnTo>
                    <a:lnTo>
                      <a:pt x="18109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33"/>
              <p:cNvSpPr/>
              <p:nvPr/>
            </p:nvSpPr>
            <p:spPr>
              <a:xfrm>
                <a:off x="1561709" y="2579435"/>
                <a:ext cx="1536973" cy="72731"/>
              </a:xfrm>
              <a:custGeom>
                <a:avLst/>
                <a:gdLst/>
                <a:ahLst/>
                <a:cxnLst/>
                <a:rect l="l" t="t" r="r" b="b"/>
                <a:pathLst>
                  <a:path w="18047" h="854" extrusionOk="0">
                    <a:moveTo>
                      <a:pt x="194" y="0"/>
                    </a:moveTo>
                    <a:lnTo>
                      <a:pt x="0" y="854"/>
                    </a:lnTo>
                    <a:lnTo>
                      <a:pt x="17916" y="854"/>
                    </a:lnTo>
                    <a:lnTo>
                      <a:pt x="1804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33"/>
              <p:cNvSpPr/>
              <p:nvPr/>
            </p:nvSpPr>
            <p:spPr>
              <a:xfrm>
                <a:off x="1555918" y="2574070"/>
                <a:ext cx="1549918" cy="81673"/>
              </a:xfrm>
              <a:custGeom>
                <a:avLst/>
                <a:gdLst/>
                <a:ahLst/>
                <a:cxnLst/>
                <a:rect l="l" t="t" r="r" b="b"/>
                <a:pathLst>
                  <a:path w="18199" h="959" extrusionOk="0">
                    <a:moveTo>
                      <a:pt x="18047" y="110"/>
                    </a:moveTo>
                    <a:lnTo>
                      <a:pt x="17916" y="849"/>
                    </a:lnTo>
                    <a:lnTo>
                      <a:pt x="131" y="849"/>
                    </a:lnTo>
                    <a:lnTo>
                      <a:pt x="330" y="110"/>
                    </a:lnTo>
                    <a:close/>
                    <a:moveTo>
                      <a:pt x="220" y="0"/>
                    </a:moveTo>
                    <a:lnTo>
                      <a:pt x="220" y="42"/>
                    </a:lnTo>
                    <a:lnTo>
                      <a:pt x="0" y="959"/>
                    </a:lnTo>
                    <a:lnTo>
                      <a:pt x="18026" y="959"/>
                    </a:lnTo>
                    <a:lnTo>
                      <a:pt x="18199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33"/>
              <p:cNvSpPr/>
              <p:nvPr/>
            </p:nvSpPr>
            <p:spPr>
              <a:xfrm>
                <a:off x="1533605" y="2694917"/>
                <a:ext cx="1544552" cy="74094"/>
              </a:xfrm>
              <a:custGeom>
                <a:avLst/>
                <a:gdLst/>
                <a:ahLst/>
                <a:cxnLst/>
                <a:rect l="l" t="t" r="r" b="b"/>
                <a:pathLst>
                  <a:path w="18136" h="870" extrusionOk="0">
                    <a:moveTo>
                      <a:pt x="199" y="1"/>
                    </a:moveTo>
                    <a:lnTo>
                      <a:pt x="0" y="870"/>
                    </a:lnTo>
                    <a:lnTo>
                      <a:pt x="17984" y="870"/>
                    </a:lnTo>
                    <a:lnTo>
                      <a:pt x="1813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33"/>
              <p:cNvSpPr/>
              <p:nvPr/>
            </p:nvSpPr>
            <p:spPr>
              <a:xfrm>
                <a:off x="1528240" y="2690914"/>
                <a:ext cx="1555283" cy="82184"/>
              </a:xfrm>
              <a:custGeom>
                <a:avLst/>
                <a:gdLst/>
                <a:ahLst/>
                <a:cxnLst/>
                <a:rect l="l" t="t" r="r" b="b"/>
                <a:pathLst>
                  <a:path w="18262" h="965" extrusionOk="0">
                    <a:moveTo>
                      <a:pt x="18131" y="110"/>
                    </a:moveTo>
                    <a:lnTo>
                      <a:pt x="18000" y="854"/>
                    </a:lnTo>
                    <a:lnTo>
                      <a:pt x="132" y="854"/>
                    </a:lnTo>
                    <a:lnTo>
                      <a:pt x="304" y="110"/>
                    </a:lnTo>
                    <a:close/>
                    <a:moveTo>
                      <a:pt x="215" y="0"/>
                    </a:moveTo>
                    <a:lnTo>
                      <a:pt x="215" y="48"/>
                    </a:lnTo>
                    <a:lnTo>
                      <a:pt x="1" y="964"/>
                    </a:lnTo>
                    <a:lnTo>
                      <a:pt x="18110" y="964"/>
                    </a:lnTo>
                    <a:lnTo>
                      <a:pt x="18262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33"/>
              <p:cNvSpPr/>
              <p:nvPr/>
            </p:nvSpPr>
            <p:spPr>
              <a:xfrm>
                <a:off x="1504139" y="2813549"/>
                <a:ext cx="1553495" cy="72816"/>
              </a:xfrm>
              <a:custGeom>
                <a:avLst/>
                <a:gdLst/>
                <a:ahLst/>
                <a:cxnLst/>
                <a:rect l="l" t="t" r="r" b="b"/>
                <a:pathLst>
                  <a:path w="18241" h="855" extrusionOk="0">
                    <a:moveTo>
                      <a:pt x="216" y="1"/>
                    </a:moveTo>
                    <a:lnTo>
                      <a:pt x="1" y="854"/>
                    </a:lnTo>
                    <a:lnTo>
                      <a:pt x="18089" y="854"/>
                    </a:lnTo>
                    <a:lnTo>
                      <a:pt x="1824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33"/>
              <p:cNvSpPr/>
              <p:nvPr/>
            </p:nvSpPr>
            <p:spPr>
              <a:xfrm>
                <a:off x="1498348" y="2808183"/>
                <a:ext cx="1564651" cy="83547"/>
              </a:xfrm>
              <a:custGeom>
                <a:avLst/>
                <a:gdLst/>
                <a:ahLst/>
                <a:cxnLst/>
                <a:rect l="l" t="t" r="r" b="b"/>
                <a:pathLst>
                  <a:path w="18372" h="981" extrusionOk="0">
                    <a:moveTo>
                      <a:pt x="18241" y="111"/>
                    </a:moveTo>
                    <a:lnTo>
                      <a:pt x="18110" y="875"/>
                    </a:lnTo>
                    <a:lnTo>
                      <a:pt x="153" y="875"/>
                    </a:lnTo>
                    <a:lnTo>
                      <a:pt x="331" y="111"/>
                    </a:lnTo>
                    <a:close/>
                    <a:moveTo>
                      <a:pt x="242" y="1"/>
                    </a:moveTo>
                    <a:lnTo>
                      <a:pt x="242" y="43"/>
                    </a:lnTo>
                    <a:lnTo>
                      <a:pt x="1" y="980"/>
                    </a:lnTo>
                    <a:lnTo>
                      <a:pt x="18199" y="980"/>
                    </a:lnTo>
                    <a:lnTo>
                      <a:pt x="1837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33"/>
              <p:cNvSpPr/>
              <p:nvPr/>
            </p:nvSpPr>
            <p:spPr>
              <a:xfrm>
                <a:off x="1476035" y="2930818"/>
                <a:ext cx="804724" cy="76393"/>
              </a:xfrm>
              <a:custGeom>
                <a:avLst/>
                <a:gdLst/>
                <a:ahLst/>
                <a:cxnLst/>
                <a:rect l="l" t="t" r="r" b="b"/>
                <a:pathLst>
                  <a:path w="9449" h="897" extrusionOk="0">
                    <a:moveTo>
                      <a:pt x="221" y="1"/>
                    </a:moveTo>
                    <a:lnTo>
                      <a:pt x="1" y="896"/>
                    </a:lnTo>
                    <a:lnTo>
                      <a:pt x="9255" y="896"/>
                    </a:lnTo>
                    <a:lnTo>
                      <a:pt x="944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615;p33"/>
              <p:cNvSpPr/>
              <p:nvPr/>
            </p:nvSpPr>
            <p:spPr>
              <a:xfrm>
                <a:off x="1470755" y="2927241"/>
                <a:ext cx="815796" cy="83547"/>
              </a:xfrm>
              <a:custGeom>
                <a:avLst/>
                <a:gdLst/>
                <a:ahLst/>
                <a:cxnLst/>
                <a:rect l="l" t="t" r="r" b="b"/>
                <a:pathLst>
                  <a:path w="9579" h="981" extrusionOk="0">
                    <a:moveTo>
                      <a:pt x="9426" y="106"/>
                    </a:moveTo>
                    <a:lnTo>
                      <a:pt x="9269" y="870"/>
                    </a:lnTo>
                    <a:lnTo>
                      <a:pt x="131" y="870"/>
                    </a:lnTo>
                    <a:lnTo>
                      <a:pt x="325" y="106"/>
                    </a:lnTo>
                    <a:close/>
                    <a:moveTo>
                      <a:pt x="236" y="1"/>
                    </a:moveTo>
                    <a:lnTo>
                      <a:pt x="215" y="43"/>
                    </a:lnTo>
                    <a:lnTo>
                      <a:pt x="0" y="980"/>
                    </a:lnTo>
                    <a:lnTo>
                      <a:pt x="9358" y="980"/>
                    </a:lnTo>
                    <a:lnTo>
                      <a:pt x="9578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33"/>
              <p:cNvSpPr/>
              <p:nvPr/>
            </p:nvSpPr>
            <p:spPr>
              <a:xfrm>
                <a:off x="1446228" y="3051750"/>
                <a:ext cx="1568654" cy="74094"/>
              </a:xfrm>
              <a:custGeom>
                <a:avLst/>
                <a:gdLst/>
                <a:ahLst/>
                <a:cxnLst/>
                <a:rect l="l" t="t" r="r" b="b"/>
                <a:pathLst>
                  <a:path w="18419" h="870" extrusionOk="0">
                    <a:moveTo>
                      <a:pt x="220" y="0"/>
                    </a:moveTo>
                    <a:lnTo>
                      <a:pt x="0" y="869"/>
                    </a:lnTo>
                    <a:lnTo>
                      <a:pt x="18266" y="869"/>
                    </a:lnTo>
                    <a:lnTo>
                      <a:pt x="184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33"/>
              <p:cNvSpPr/>
              <p:nvPr/>
            </p:nvSpPr>
            <p:spPr>
              <a:xfrm>
                <a:off x="1440863" y="3045959"/>
                <a:ext cx="1579811" cy="85676"/>
              </a:xfrm>
              <a:custGeom>
                <a:avLst/>
                <a:gdLst/>
                <a:ahLst/>
                <a:cxnLst/>
                <a:rect l="l" t="t" r="r" b="b"/>
                <a:pathLst>
                  <a:path w="18550" h="1006" extrusionOk="0">
                    <a:moveTo>
                      <a:pt x="18418" y="110"/>
                    </a:moveTo>
                    <a:lnTo>
                      <a:pt x="18287" y="896"/>
                    </a:lnTo>
                    <a:lnTo>
                      <a:pt x="152" y="896"/>
                    </a:lnTo>
                    <a:lnTo>
                      <a:pt x="325" y="110"/>
                    </a:lnTo>
                    <a:close/>
                    <a:moveTo>
                      <a:pt x="241" y="0"/>
                    </a:moveTo>
                    <a:lnTo>
                      <a:pt x="241" y="47"/>
                    </a:lnTo>
                    <a:lnTo>
                      <a:pt x="0" y="1005"/>
                    </a:lnTo>
                    <a:lnTo>
                      <a:pt x="18371" y="1005"/>
                    </a:lnTo>
                    <a:lnTo>
                      <a:pt x="18549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33"/>
              <p:cNvSpPr/>
              <p:nvPr/>
            </p:nvSpPr>
            <p:spPr>
              <a:xfrm>
                <a:off x="1416762" y="3172596"/>
                <a:ext cx="1577596" cy="75882"/>
              </a:xfrm>
              <a:custGeom>
                <a:avLst/>
                <a:gdLst/>
                <a:ahLst/>
                <a:cxnLst/>
                <a:rect l="l" t="t" r="r" b="b"/>
                <a:pathLst>
                  <a:path w="18524" h="891" extrusionOk="0">
                    <a:moveTo>
                      <a:pt x="215" y="0"/>
                    </a:moveTo>
                    <a:lnTo>
                      <a:pt x="0" y="891"/>
                    </a:lnTo>
                    <a:lnTo>
                      <a:pt x="18350" y="891"/>
                    </a:lnTo>
                    <a:lnTo>
                      <a:pt x="1852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33"/>
              <p:cNvSpPr/>
              <p:nvPr/>
            </p:nvSpPr>
            <p:spPr>
              <a:xfrm>
                <a:off x="1410971" y="3166805"/>
                <a:ext cx="1589179" cy="87464"/>
              </a:xfrm>
              <a:custGeom>
                <a:avLst/>
                <a:gdLst/>
                <a:ahLst/>
                <a:cxnLst/>
                <a:rect l="l" t="t" r="r" b="b"/>
                <a:pathLst>
                  <a:path w="18660" h="1027" extrusionOk="0">
                    <a:moveTo>
                      <a:pt x="18528" y="131"/>
                    </a:moveTo>
                    <a:lnTo>
                      <a:pt x="18377" y="896"/>
                    </a:lnTo>
                    <a:lnTo>
                      <a:pt x="152" y="896"/>
                    </a:lnTo>
                    <a:lnTo>
                      <a:pt x="330" y="131"/>
                    </a:lnTo>
                    <a:close/>
                    <a:moveTo>
                      <a:pt x="241" y="0"/>
                    </a:moveTo>
                    <a:lnTo>
                      <a:pt x="241" y="42"/>
                    </a:lnTo>
                    <a:lnTo>
                      <a:pt x="0" y="1027"/>
                    </a:lnTo>
                    <a:lnTo>
                      <a:pt x="18481" y="1027"/>
                    </a:lnTo>
                    <a:lnTo>
                      <a:pt x="18659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33"/>
              <p:cNvSpPr/>
              <p:nvPr/>
            </p:nvSpPr>
            <p:spPr>
              <a:xfrm>
                <a:off x="1386870" y="3295231"/>
                <a:ext cx="1585176" cy="75882"/>
              </a:xfrm>
              <a:custGeom>
                <a:avLst/>
                <a:gdLst/>
                <a:ahLst/>
                <a:cxnLst/>
                <a:rect l="l" t="t" r="r" b="b"/>
                <a:pathLst>
                  <a:path w="18613" h="891" extrusionOk="0">
                    <a:moveTo>
                      <a:pt x="241" y="0"/>
                    </a:moveTo>
                    <a:lnTo>
                      <a:pt x="1" y="891"/>
                    </a:lnTo>
                    <a:lnTo>
                      <a:pt x="18461" y="891"/>
                    </a:lnTo>
                    <a:lnTo>
                      <a:pt x="1861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33"/>
              <p:cNvSpPr/>
              <p:nvPr/>
            </p:nvSpPr>
            <p:spPr>
              <a:xfrm>
                <a:off x="1381504" y="3289440"/>
                <a:ext cx="1596333" cy="87464"/>
              </a:xfrm>
              <a:custGeom>
                <a:avLst/>
                <a:gdLst/>
                <a:ahLst/>
                <a:cxnLst/>
                <a:rect l="l" t="t" r="r" b="b"/>
                <a:pathLst>
                  <a:path w="18744" h="1027" extrusionOk="0">
                    <a:moveTo>
                      <a:pt x="18613" y="110"/>
                    </a:moveTo>
                    <a:lnTo>
                      <a:pt x="18482" y="896"/>
                    </a:lnTo>
                    <a:lnTo>
                      <a:pt x="153" y="896"/>
                    </a:lnTo>
                    <a:lnTo>
                      <a:pt x="346" y="110"/>
                    </a:lnTo>
                    <a:close/>
                    <a:moveTo>
                      <a:pt x="236" y="0"/>
                    </a:moveTo>
                    <a:lnTo>
                      <a:pt x="236" y="42"/>
                    </a:lnTo>
                    <a:lnTo>
                      <a:pt x="1" y="1027"/>
                    </a:lnTo>
                    <a:lnTo>
                      <a:pt x="18565" y="1027"/>
                    </a:lnTo>
                    <a:lnTo>
                      <a:pt x="18744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33"/>
              <p:cNvSpPr/>
              <p:nvPr/>
            </p:nvSpPr>
            <p:spPr>
              <a:xfrm>
                <a:off x="1593390" y="1951443"/>
                <a:ext cx="53569" cy="196135"/>
              </a:xfrm>
              <a:custGeom>
                <a:avLst/>
                <a:gdLst/>
                <a:ahLst/>
                <a:cxnLst/>
                <a:rect l="l" t="t" r="r" b="b"/>
                <a:pathLst>
                  <a:path w="629" h="2303" extrusionOk="0">
                    <a:moveTo>
                      <a:pt x="566" y="1"/>
                    </a:moveTo>
                    <a:cubicBezTo>
                      <a:pt x="545" y="1"/>
                      <a:pt x="498" y="22"/>
                      <a:pt x="498" y="43"/>
                    </a:cubicBezTo>
                    <a:lnTo>
                      <a:pt x="0" y="2226"/>
                    </a:lnTo>
                    <a:cubicBezTo>
                      <a:pt x="0" y="2268"/>
                      <a:pt x="0" y="2294"/>
                      <a:pt x="42" y="2294"/>
                    </a:cubicBezTo>
                    <a:cubicBezTo>
                      <a:pt x="48" y="2300"/>
                      <a:pt x="55" y="2302"/>
                      <a:pt x="62" y="2302"/>
                    </a:cubicBezTo>
                    <a:cubicBezTo>
                      <a:pt x="82" y="2302"/>
                      <a:pt x="105" y="2282"/>
                      <a:pt x="105" y="2247"/>
                    </a:cubicBezTo>
                    <a:lnTo>
                      <a:pt x="608" y="69"/>
                    </a:lnTo>
                    <a:cubicBezTo>
                      <a:pt x="629" y="43"/>
                      <a:pt x="608" y="1"/>
                      <a:pt x="56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33"/>
              <p:cNvSpPr/>
              <p:nvPr/>
            </p:nvSpPr>
            <p:spPr>
              <a:xfrm>
                <a:off x="1972306" y="1752431"/>
                <a:ext cx="492453" cy="652573"/>
              </a:xfrm>
              <a:custGeom>
                <a:avLst/>
                <a:gdLst/>
                <a:ahLst/>
                <a:cxnLst/>
                <a:rect l="l" t="t" r="r" b="b"/>
                <a:pathLst>
                  <a:path w="5782" h="7662" extrusionOk="0">
                    <a:moveTo>
                      <a:pt x="5520" y="0"/>
                    </a:moveTo>
                    <a:cubicBezTo>
                      <a:pt x="5321" y="0"/>
                      <a:pt x="5059" y="351"/>
                      <a:pt x="4451" y="896"/>
                    </a:cubicBezTo>
                    <a:cubicBezTo>
                      <a:pt x="4142" y="1179"/>
                      <a:pt x="3839" y="1509"/>
                      <a:pt x="3598" y="1791"/>
                    </a:cubicBezTo>
                    <a:cubicBezTo>
                      <a:pt x="3619" y="1749"/>
                      <a:pt x="3645" y="1702"/>
                      <a:pt x="3645" y="1640"/>
                    </a:cubicBezTo>
                    <a:cubicBezTo>
                      <a:pt x="3661" y="1422"/>
                      <a:pt x="3497" y="1266"/>
                      <a:pt x="3361" y="1266"/>
                    </a:cubicBezTo>
                    <a:cubicBezTo>
                      <a:pt x="3320" y="1266"/>
                      <a:pt x="3282" y="1280"/>
                      <a:pt x="3252" y="1310"/>
                    </a:cubicBezTo>
                    <a:cubicBezTo>
                      <a:pt x="3121" y="1440"/>
                      <a:pt x="2901" y="1619"/>
                      <a:pt x="2529" y="1833"/>
                    </a:cubicBezTo>
                    <a:cubicBezTo>
                      <a:pt x="2137" y="2032"/>
                      <a:pt x="1985" y="2357"/>
                      <a:pt x="1812" y="2729"/>
                    </a:cubicBezTo>
                    <a:cubicBezTo>
                      <a:pt x="1655" y="3101"/>
                      <a:pt x="1634" y="3321"/>
                      <a:pt x="1482" y="3645"/>
                    </a:cubicBezTo>
                    <a:cubicBezTo>
                      <a:pt x="1288" y="3886"/>
                      <a:pt x="848" y="4389"/>
                      <a:pt x="608" y="4583"/>
                    </a:cubicBezTo>
                    <a:cubicBezTo>
                      <a:pt x="262" y="4824"/>
                      <a:pt x="0" y="4735"/>
                      <a:pt x="283" y="5436"/>
                    </a:cubicBezTo>
                    <a:cubicBezTo>
                      <a:pt x="566" y="6133"/>
                      <a:pt x="869" y="6656"/>
                      <a:pt x="1393" y="7117"/>
                    </a:cubicBezTo>
                    <a:cubicBezTo>
                      <a:pt x="1896" y="7552"/>
                      <a:pt x="2509" y="7662"/>
                      <a:pt x="2509" y="7662"/>
                    </a:cubicBezTo>
                    <a:cubicBezTo>
                      <a:pt x="2509" y="7662"/>
                      <a:pt x="3053" y="7222"/>
                      <a:pt x="3446" y="6855"/>
                    </a:cubicBezTo>
                    <a:cubicBezTo>
                      <a:pt x="3708" y="6615"/>
                      <a:pt x="3949" y="6264"/>
                      <a:pt x="4080" y="6070"/>
                    </a:cubicBezTo>
                    <a:cubicBezTo>
                      <a:pt x="4320" y="6002"/>
                      <a:pt x="4603" y="5850"/>
                      <a:pt x="4907" y="5588"/>
                    </a:cubicBezTo>
                    <a:cubicBezTo>
                      <a:pt x="5389" y="5195"/>
                      <a:pt x="5520" y="4892"/>
                      <a:pt x="5347" y="4389"/>
                    </a:cubicBezTo>
                    <a:cubicBezTo>
                      <a:pt x="5190" y="3865"/>
                      <a:pt x="4645" y="3163"/>
                      <a:pt x="4514" y="2949"/>
                    </a:cubicBezTo>
                    <a:cubicBezTo>
                      <a:pt x="4383" y="2729"/>
                      <a:pt x="4755" y="2378"/>
                      <a:pt x="4907" y="2184"/>
                    </a:cubicBezTo>
                    <a:cubicBezTo>
                      <a:pt x="5085" y="2011"/>
                      <a:pt x="5562" y="1268"/>
                      <a:pt x="5672" y="854"/>
                    </a:cubicBezTo>
                    <a:cubicBezTo>
                      <a:pt x="5782" y="414"/>
                      <a:pt x="5761" y="131"/>
                      <a:pt x="5583" y="21"/>
                    </a:cubicBezTo>
                    <a:cubicBezTo>
                      <a:pt x="5562" y="21"/>
                      <a:pt x="5541" y="0"/>
                      <a:pt x="5520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33"/>
              <p:cNvSpPr/>
              <p:nvPr/>
            </p:nvSpPr>
            <p:spPr>
              <a:xfrm>
                <a:off x="2271504" y="1748854"/>
                <a:ext cx="195039" cy="527713"/>
              </a:xfrm>
              <a:custGeom>
                <a:avLst/>
                <a:gdLst/>
                <a:ahLst/>
                <a:cxnLst/>
                <a:rect l="l" t="t" r="r" b="b"/>
                <a:pathLst>
                  <a:path w="2290" h="6196" extrusionOk="0">
                    <a:moveTo>
                      <a:pt x="2007" y="0"/>
                    </a:moveTo>
                    <a:cubicBezTo>
                      <a:pt x="1965" y="0"/>
                      <a:pt x="1918" y="0"/>
                      <a:pt x="1897" y="21"/>
                    </a:cubicBezTo>
                    <a:cubicBezTo>
                      <a:pt x="1808" y="42"/>
                      <a:pt x="1745" y="110"/>
                      <a:pt x="1656" y="173"/>
                    </a:cubicBezTo>
                    <a:cubicBezTo>
                      <a:pt x="1483" y="351"/>
                      <a:pt x="1242" y="587"/>
                      <a:pt x="891" y="917"/>
                    </a:cubicBezTo>
                    <a:cubicBezTo>
                      <a:pt x="608" y="1158"/>
                      <a:pt x="347" y="1462"/>
                      <a:pt x="132" y="1723"/>
                    </a:cubicBezTo>
                    <a:cubicBezTo>
                      <a:pt x="132" y="1723"/>
                      <a:pt x="85" y="1854"/>
                      <a:pt x="1" y="2053"/>
                    </a:cubicBezTo>
                    <a:cubicBezTo>
                      <a:pt x="237" y="1744"/>
                      <a:pt x="608" y="1331"/>
                      <a:pt x="980" y="980"/>
                    </a:cubicBezTo>
                    <a:cubicBezTo>
                      <a:pt x="1331" y="676"/>
                      <a:pt x="1572" y="414"/>
                      <a:pt x="1724" y="262"/>
                    </a:cubicBezTo>
                    <a:cubicBezTo>
                      <a:pt x="1808" y="194"/>
                      <a:pt x="1876" y="152"/>
                      <a:pt x="1939" y="131"/>
                    </a:cubicBezTo>
                    <a:cubicBezTo>
                      <a:pt x="1986" y="110"/>
                      <a:pt x="2007" y="110"/>
                      <a:pt x="2028" y="110"/>
                    </a:cubicBezTo>
                    <a:cubicBezTo>
                      <a:pt x="2117" y="173"/>
                      <a:pt x="2159" y="241"/>
                      <a:pt x="2159" y="372"/>
                    </a:cubicBezTo>
                    <a:cubicBezTo>
                      <a:pt x="2180" y="503"/>
                      <a:pt x="2159" y="676"/>
                      <a:pt x="2096" y="875"/>
                    </a:cubicBezTo>
                    <a:cubicBezTo>
                      <a:pt x="1986" y="1289"/>
                      <a:pt x="1504" y="2027"/>
                      <a:pt x="1352" y="2205"/>
                    </a:cubicBezTo>
                    <a:cubicBezTo>
                      <a:pt x="1284" y="2289"/>
                      <a:pt x="1132" y="2420"/>
                      <a:pt x="1048" y="2577"/>
                    </a:cubicBezTo>
                    <a:cubicBezTo>
                      <a:pt x="1001" y="2640"/>
                      <a:pt x="959" y="2729"/>
                      <a:pt x="938" y="2792"/>
                    </a:cubicBezTo>
                    <a:cubicBezTo>
                      <a:pt x="917" y="2881"/>
                      <a:pt x="917" y="2944"/>
                      <a:pt x="959" y="3033"/>
                    </a:cubicBezTo>
                    <a:cubicBezTo>
                      <a:pt x="1022" y="3143"/>
                      <a:pt x="1200" y="3363"/>
                      <a:pt x="1352" y="3624"/>
                    </a:cubicBezTo>
                    <a:cubicBezTo>
                      <a:pt x="1525" y="3907"/>
                      <a:pt x="1703" y="4190"/>
                      <a:pt x="1787" y="4452"/>
                    </a:cubicBezTo>
                    <a:cubicBezTo>
                      <a:pt x="1855" y="4693"/>
                      <a:pt x="1876" y="4886"/>
                      <a:pt x="1808" y="5065"/>
                    </a:cubicBezTo>
                    <a:cubicBezTo>
                      <a:pt x="1745" y="5237"/>
                      <a:pt x="1593" y="5389"/>
                      <a:pt x="1352" y="5588"/>
                    </a:cubicBezTo>
                    <a:cubicBezTo>
                      <a:pt x="1069" y="5824"/>
                      <a:pt x="787" y="6002"/>
                      <a:pt x="546" y="6065"/>
                    </a:cubicBezTo>
                    <a:lnTo>
                      <a:pt x="546" y="6086"/>
                    </a:lnTo>
                    <a:lnTo>
                      <a:pt x="478" y="6196"/>
                    </a:lnTo>
                    <a:cubicBezTo>
                      <a:pt x="760" y="6133"/>
                      <a:pt x="1090" y="5955"/>
                      <a:pt x="1441" y="5672"/>
                    </a:cubicBezTo>
                    <a:cubicBezTo>
                      <a:pt x="1677" y="5478"/>
                      <a:pt x="1834" y="5300"/>
                      <a:pt x="1897" y="5085"/>
                    </a:cubicBezTo>
                    <a:cubicBezTo>
                      <a:pt x="1986" y="4886"/>
                      <a:pt x="1986" y="4672"/>
                      <a:pt x="1897" y="4410"/>
                    </a:cubicBezTo>
                    <a:cubicBezTo>
                      <a:pt x="1808" y="4148"/>
                      <a:pt x="1635" y="3839"/>
                      <a:pt x="1462" y="3577"/>
                    </a:cubicBezTo>
                    <a:cubicBezTo>
                      <a:pt x="1284" y="3294"/>
                      <a:pt x="1111" y="3075"/>
                      <a:pt x="1048" y="2970"/>
                    </a:cubicBezTo>
                    <a:cubicBezTo>
                      <a:pt x="1022" y="2923"/>
                      <a:pt x="1022" y="2881"/>
                      <a:pt x="1048" y="2813"/>
                    </a:cubicBezTo>
                    <a:cubicBezTo>
                      <a:pt x="1048" y="2771"/>
                      <a:pt x="1090" y="2708"/>
                      <a:pt x="1132" y="2640"/>
                    </a:cubicBezTo>
                    <a:cubicBezTo>
                      <a:pt x="1221" y="2509"/>
                      <a:pt x="1352" y="2357"/>
                      <a:pt x="1441" y="2268"/>
                    </a:cubicBezTo>
                    <a:cubicBezTo>
                      <a:pt x="1614" y="2074"/>
                      <a:pt x="2096" y="1352"/>
                      <a:pt x="2200" y="917"/>
                    </a:cubicBezTo>
                    <a:cubicBezTo>
                      <a:pt x="2269" y="697"/>
                      <a:pt x="2290" y="503"/>
                      <a:pt x="2269" y="351"/>
                    </a:cubicBezTo>
                    <a:cubicBezTo>
                      <a:pt x="2269" y="220"/>
                      <a:pt x="2200" y="89"/>
                      <a:pt x="2096" y="21"/>
                    </a:cubicBezTo>
                    <a:cubicBezTo>
                      <a:pt x="2070" y="0"/>
                      <a:pt x="2028" y="0"/>
                      <a:pt x="200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33"/>
              <p:cNvSpPr/>
              <p:nvPr/>
            </p:nvSpPr>
            <p:spPr>
              <a:xfrm>
                <a:off x="1981674" y="2044134"/>
                <a:ext cx="349282" cy="366231"/>
              </a:xfrm>
              <a:custGeom>
                <a:avLst/>
                <a:gdLst/>
                <a:ahLst/>
                <a:cxnLst/>
                <a:rect l="l" t="t" r="r" b="b"/>
                <a:pathLst>
                  <a:path w="4101" h="4300" extrusionOk="0">
                    <a:moveTo>
                      <a:pt x="1482" y="0"/>
                    </a:moveTo>
                    <a:lnTo>
                      <a:pt x="1440" y="47"/>
                    </a:lnTo>
                    <a:cubicBezTo>
                      <a:pt x="1440" y="47"/>
                      <a:pt x="1283" y="241"/>
                      <a:pt x="1068" y="482"/>
                    </a:cubicBezTo>
                    <a:cubicBezTo>
                      <a:pt x="869" y="723"/>
                      <a:pt x="607" y="985"/>
                      <a:pt x="456" y="1095"/>
                    </a:cubicBezTo>
                    <a:cubicBezTo>
                      <a:pt x="304" y="1226"/>
                      <a:pt x="152" y="1247"/>
                      <a:pt x="63" y="1378"/>
                    </a:cubicBezTo>
                    <a:cubicBezTo>
                      <a:pt x="21" y="1440"/>
                      <a:pt x="0" y="1509"/>
                      <a:pt x="0" y="1618"/>
                    </a:cubicBezTo>
                    <a:cubicBezTo>
                      <a:pt x="21" y="1728"/>
                      <a:pt x="42" y="1859"/>
                      <a:pt x="131" y="2032"/>
                    </a:cubicBezTo>
                    <a:cubicBezTo>
                      <a:pt x="414" y="2729"/>
                      <a:pt x="717" y="3273"/>
                      <a:pt x="1241" y="3734"/>
                    </a:cubicBezTo>
                    <a:cubicBezTo>
                      <a:pt x="1765" y="4190"/>
                      <a:pt x="2399" y="4300"/>
                      <a:pt x="2399" y="4300"/>
                    </a:cubicBezTo>
                    <a:lnTo>
                      <a:pt x="2419" y="4300"/>
                    </a:lnTo>
                    <a:lnTo>
                      <a:pt x="2440" y="4279"/>
                    </a:lnTo>
                    <a:cubicBezTo>
                      <a:pt x="2440" y="4279"/>
                      <a:pt x="2964" y="3844"/>
                      <a:pt x="3357" y="3472"/>
                    </a:cubicBezTo>
                    <a:cubicBezTo>
                      <a:pt x="3771" y="3101"/>
                      <a:pt x="4101" y="2556"/>
                      <a:pt x="4101" y="2556"/>
                    </a:cubicBezTo>
                    <a:lnTo>
                      <a:pt x="4101" y="2535"/>
                    </a:lnTo>
                    <a:lnTo>
                      <a:pt x="3928" y="2598"/>
                    </a:lnTo>
                    <a:cubicBezTo>
                      <a:pt x="3839" y="2729"/>
                      <a:pt x="3598" y="3121"/>
                      <a:pt x="3294" y="3383"/>
                    </a:cubicBezTo>
                    <a:cubicBezTo>
                      <a:pt x="2922" y="3734"/>
                      <a:pt x="2399" y="4148"/>
                      <a:pt x="2378" y="4169"/>
                    </a:cubicBezTo>
                    <a:cubicBezTo>
                      <a:pt x="2357" y="4169"/>
                      <a:pt x="1807" y="4059"/>
                      <a:pt x="1330" y="3645"/>
                    </a:cubicBezTo>
                    <a:cubicBezTo>
                      <a:pt x="827" y="3190"/>
                      <a:pt x="498" y="2666"/>
                      <a:pt x="236" y="1990"/>
                    </a:cubicBezTo>
                    <a:cubicBezTo>
                      <a:pt x="152" y="1812"/>
                      <a:pt x="131" y="1681"/>
                      <a:pt x="105" y="1598"/>
                    </a:cubicBezTo>
                    <a:cubicBezTo>
                      <a:pt x="105" y="1509"/>
                      <a:pt x="131" y="1467"/>
                      <a:pt x="152" y="1440"/>
                    </a:cubicBezTo>
                    <a:cubicBezTo>
                      <a:pt x="194" y="1378"/>
                      <a:pt x="346" y="1336"/>
                      <a:pt x="524" y="1205"/>
                    </a:cubicBezTo>
                    <a:cubicBezTo>
                      <a:pt x="697" y="1074"/>
                      <a:pt x="958" y="812"/>
                      <a:pt x="1152" y="571"/>
                    </a:cubicBezTo>
                    <a:cubicBezTo>
                      <a:pt x="1241" y="461"/>
                      <a:pt x="1309" y="393"/>
                      <a:pt x="1351" y="330"/>
                    </a:cubicBezTo>
                    <a:lnTo>
                      <a:pt x="1393" y="262"/>
                    </a:lnTo>
                    <a:cubicBezTo>
                      <a:pt x="1440" y="220"/>
                      <a:pt x="1482" y="178"/>
                      <a:pt x="1482" y="157"/>
                    </a:cubicBezTo>
                    <a:lnTo>
                      <a:pt x="1503" y="26"/>
                    </a:lnTo>
                    <a:lnTo>
                      <a:pt x="1482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33"/>
              <p:cNvSpPr/>
              <p:nvPr/>
            </p:nvSpPr>
            <p:spPr>
              <a:xfrm>
                <a:off x="1533345" y="2170780"/>
                <a:ext cx="617397" cy="401236"/>
              </a:xfrm>
              <a:custGeom>
                <a:avLst/>
                <a:gdLst/>
                <a:ahLst/>
                <a:cxnLst/>
                <a:rect l="l" t="t" r="r" b="b"/>
                <a:pathLst>
                  <a:path w="7249" h="4711" extrusionOk="0">
                    <a:moveTo>
                      <a:pt x="5395" y="1"/>
                    </a:moveTo>
                    <a:cubicBezTo>
                      <a:pt x="5395" y="1"/>
                      <a:pt x="5086" y="372"/>
                      <a:pt x="3798" y="739"/>
                    </a:cubicBezTo>
                    <a:cubicBezTo>
                      <a:pt x="2536" y="1111"/>
                      <a:pt x="917" y="1111"/>
                      <a:pt x="917" y="1111"/>
                    </a:cubicBezTo>
                    <a:cubicBezTo>
                      <a:pt x="917" y="1111"/>
                      <a:pt x="1" y="1703"/>
                      <a:pt x="111" y="3054"/>
                    </a:cubicBezTo>
                    <a:cubicBezTo>
                      <a:pt x="200" y="4384"/>
                      <a:pt x="1158" y="4646"/>
                      <a:pt x="1467" y="4693"/>
                    </a:cubicBezTo>
                    <a:cubicBezTo>
                      <a:pt x="1539" y="4703"/>
                      <a:pt x="1695" y="4710"/>
                      <a:pt x="1909" y="4710"/>
                    </a:cubicBezTo>
                    <a:cubicBezTo>
                      <a:pt x="2600" y="4710"/>
                      <a:pt x="3903" y="4632"/>
                      <a:pt x="5002" y="4300"/>
                    </a:cubicBezTo>
                    <a:cubicBezTo>
                      <a:pt x="6416" y="3860"/>
                      <a:pt x="7249" y="3143"/>
                      <a:pt x="7249" y="3143"/>
                    </a:cubicBezTo>
                    <a:lnTo>
                      <a:pt x="539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33"/>
              <p:cNvSpPr/>
              <p:nvPr/>
            </p:nvSpPr>
            <p:spPr>
              <a:xfrm>
                <a:off x="1529853" y="2163200"/>
                <a:ext cx="628044" cy="413841"/>
              </a:xfrm>
              <a:custGeom>
                <a:avLst/>
                <a:gdLst/>
                <a:ahLst/>
                <a:cxnLst/>
                <a:rect l="l" t="t" r="r" b="b"/>
                <a:pathLst>
                  <a:path w="7374" h="4859" extrusionOk="0">
                    <a:moveTo>
                      <a:pt x="5410" y="173"/>
                    </a:moveTo>
                    <a:lnTo>
                      <a:pt x="7222" y="3211"/>
                    </a:lnTo>
                    <a:cubicBezTo>
                      <a:pt x="7180" y="3253"/>
                      <a:pt x="6394" y="3907"/>
                      <a:pt x="5017" y="4321"/>
                    </a:cubicBezTo>
                    <a:cubicBezTo>
                      <a:pt x="4320" y="4541"/>
                      <a:pt x="3514" y="4651"/>
                      <a:pt x="2859" y="4714"/>
                    </a:cubicBezTo>
                    <a:cubicBezTo>
                      <a:pt x="2464" y="4738"/>
                      <a:pt x="2120" y="4748"/>
                      <a:pt x="1877" y="4748"/>
                    </a:cubicBezTo>
                    <a:cubicBezTo>
                      <a:pt x="1705" y="4748"/>
                      <a:pt x="1583" y="4743"/>
                      <a:pt x="1529" y="4735"/>
                    </a:cubicBezTo>
                    <a:cubicBezTo>
                      <a:pt x="1377" y="4714"/>
                      <a:pt x="1068" y="4625"/>
                      <a:pt x="786" y="4410"/>
                    </a:cubicBezTo>
                    <a:cubicBezTo>
                      <a:pt x="503" y="4169"/>
                      <a:pt x="241" y="3797"/>
                      <a:pt x="199" y="3143"/>
                    </a:cubicBezTo>
                    <a:cubicBezTo>
                      <a:pt x="110" y="1833"/>
                      <a:pt x="958" y="1268"/>
                      <a:pt x="985" y="1247"/>
                    </a:cubicBezTo>
                    <a:cubicBezTo>
                      <a:pt x="1026" y="1247"/>
                      <a:pt x="2598" y="1247"/>
                      <a:pt x="3865" y="875"/>
                    </a:cubicBezTo>
                    <a:cubicBezTo>
                      <a:pt x="4493" y="697"/>
                      <a:pt x="4912" y="503"/>
                      <a:pt x="5148" y="372"/>
                    </a:cubicBezTo>
                    <a:cubicBezTo>
                      <a:pt x="5347" y="262"/>
                      <a:pt x="5389" y="200"/>
                      <a:pt x="5410" y="173"/>
                    </a:cubicBezTo>
                    <a:close/>
                    <a:moveTo>
                      <a:pt x="5436" y="1"/>
                    </a:moveTo>
                    <a:lnTo>
                      <a:pt x="5389" y="69"/>
                    </a:lnTo>
                    <a:cubicBezTo>
                      <a:pt x="5389" y="69"/>
                      <a:pt x="5326" y="131"/>
                      <a:pt x="5085" y="283"/>
                    </a:cubicBezTo>
                    <a:cubicBezTo>
                      <a:pt x="4865" y="414"/>
                      <a:pt x="4472" y="592"/>
                      <a:pt x="3839" y="765"/>
                    </a:cubicBezTo>
                    <a:cubicBezTo>
                      <a:pt x="2577" y="1137"/>
                      <a:pt x="958" y="1137"/>
                      <a:pt x="958" y="1137"/>
                    </a:cubicBezTo>
                    <a:lnTo>
                      <a:pt x="937" y="1137"/>
                    </a:lnTo>
                    <a:lnTo>
                      <a:pt x="937" y="1158"/>
                    </a:lnTo>
                    <a:cubicBezTo>
                      <a:pt x="937" y="1158"/>
                      <a:pt x="0" y="1771"/>
                      <a:pt x="89" y="3143"/>
                    </a:cubicBezTo>
                    <a:cubicBezTo>
                      <a:pt x="131" y="3818"/>
                      <a:pt x="414" y="4258"/>
                      <a:pt x="723" y="4494"/>
                    </a:cubicBezTo>
                    <a:cubicBezTo>
                      <a:pt x="1006" y="4735"/>
                      <a:pt x="1351" y="4824"/>
                      <a:pt x="1508" y="4845"/>
                    </a:cubicBezTo>
                    <a:cubicBezTo>
                      <a:pt x="1580" y="4853"/>
                      <a:pt x="1708" y="4858"/>
                      <a:pt x="1882" y="4858"/>
                    </a:cubicBezTo>
                    <a:cubicBezTo>
                      <a:pt x="2127" y="4858"/>
                      <a:pt x="2464" y="4848"/>
                      <a:pt x="2859" y="4824"/>
                    </a:cubicBezTo>
                    <a:cubicBezTo>
                      <a:pt x="3535" y="4782"/>
                      <a:pt x="4341" y="4651"/>
                      <a:pt x="5064" y="4431"/>
                    </a:cubicBezTo>
                    <a:cubicBezTo>
                      <a:pt x="6504" y="3996"/>
                      <a:pt x="7332" y="3253"/>
                      <a:pt x="7332" y="3253"/>
                    </a:cubicBezTo>
                    <a:lnTo>
                      <a:pt x="7374" y="3232"/>
                    </a:lnTo>
                    <a:lnTo>
                      <a:pt x="543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33"/>
              <p:cNvSpPr/>
              <p:nvPr/>
            </p:nvSpPr>
            <p:spPr>
              <a:xfrm>
                <a:off x="1907151" y="2140374"/>
                <a:ext cx="308741" cy="349282"/>
              </a:xfrm>
              <a:custGeom>
                <a:avLst/>
                <a:gdLst/>
                <a:ahLst/>
                <a:cxnLst/>
                <a:rect l="l" t="t" r="r" b="b"/>
                <a:pathLst>
                  <a:path w="3625" h="4101" extrusionOk="0">
                    <a:moveTo>
                      <a:pt x="1294" y="0"/>
                    </a:moveTo>
                    <a:cubicBezTo>
                      <a:pt x="1119" y="0"/>
                      <a:pt x="821" y="288"/>
                      <a:pt x="503" y="399"/>
                    </a:cubicBezTo>
                    <a:cubicBezTo>
                      <a:pt x="131" y="530"/>
                      <a:pt x="0" y="965"/>
                      <a:pt x="220" y="1405"/>
                    </a:cubicBezTo>
                    <a:cubicBezTo>
                      <a:pt x="435" y="1819"/>
                      <a:pt x="1833" y="3845"/>
                      <a:pt x="2027" y="4002"/>
                    </a:cubicBezTo>
                    <a:cubicBezTo>
                      <a:pt x="2110" y="4063"/>
                      <a:pt x="2168" y="4101"/>
                      <a:pt x="2242" y="4101"/>
                    </a:cubicBezTo>
                    <a:cubicBezTo>
                      <a:pt x="2326" y="4101"/>
                      <a:pt x="2432" y="4052"/>
                      <a:pt x="2619" y="3934"/>
                    </a:cubicBezTo>
                    <a:cubicBezTo>
                      <a:pt x="2944" y="3714"/>
                      <a:pt x="3404" y="3322"/>
                      <a:pt x="3514" y="3170"/>
                    </a:cubicBezTo>
                    <a:cubicBezTo>
                      <a:pt x="3624" y="2997"/>
                      <a:pt x="3624" y="2866"/>
                      <a:pt x="3624" y="2866"/>
                    </a:cubicBezTo>
                    <a:lnTo>
                      <a:pt x="3624" y="2866"/>
                    </a:lnTo>
                    <a:cubicBezTo>
                      <a:pt x="3624" y="2866"/>
                      <a:pt x="3582" y="2941"/>
                      <a:pt x="3502" y="2941"/>
                    </a:cubicBezTo>
                    <a:cubicBezTo>
                      <a:pt x="3453" y="2941"/>
                      <a:pt x="3391" y="2913"/>
                      <a:pt x="3315" y="2824"/>
                    </a:cubicBezTo>
                    <a:cubicBezTo>
                      <a:pt x="3122" y="2604"/>
                      <a:pt x="1833" y="1054"/>
                      <a:pt x="1572" y="619"/>
                    </a:cubicBezTo>
                    <a:cubicBezTo>
                      <a:pt x="1331" y="206"/>
                      <a:pt x="1373" y="28"/>
                      <a:pt x="1373" y="28"/>
                    </a:cubicBezTo>
                    <a:cubicBezTo>
                      <a:pt x="1350" y="9"/>
                      <a:pt x="1324" y="0"/>
                      <a:pt x="12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33"/>
              <p:cNvSpPr/>
              <p:nvPr/>
            </p:nvSpPr>
            <p:spPr>
              <a:xfrm>
                <a:off x="1908940" y="2136201"/>
                <a:ext cx="312318" cy="358055"/>
              </a:xfrm>
              <a:custGeom>
                <a:avLst/>
                <a:gdLst/>
                <a:ahLst/>
                <a:cxnLst/>
                <a:rect l="l" t="t" r="r" b="b"/>
                <a:pathLst>
                  <a:path w="3667" h="4204" extrusionOk="0">
                    <a:moveTo>
                      <a:pt x="1259" y="112"/>
                    </a:moveTo>
                    <a:cubicBezTo>
                      <a:pt x="1279" y="112"/>
                      <a:pt x="1289" y="124"/>
                      <a:pt x="1289" y="124"/>
                    </a:cubicBezTo>
                    <a:cubicBezTo>
                      <a:pt x="1310" y="145"/>
                      <a:pt x="1310" y="187"/>
                      <a:pt x="1310" y="229"/>
                    </a:cubicBezTo>
                    <a:cubicBezTo>
                      <a:pt x="1331" y="338"/>
                      <a:pt x="1399" y="490"/>
                      <a:pt x="1509" y="689"/>
                    </a:cubicBezTo>
                    <a:cubicBezTo>
                      <a:pt x="1640" y="930"/>
                      <a:pt x="2032" y="1407"/>
                      <a:pt x="2399" y="1889"/>
                    </a:cubicBezTo>
                    <a:cubicBezTo>
                      <a:pt x="2771" y="2349"/>
                      <a:pt x="3143" y="2805"/>
                      <a:pt x="3253" y="2915"/>
                    </a:cubicBezTo>
                    <a:cubicBezTo>
                      <a:pt x="3294" y="2978"/>
                      <a:pt x="3362" y="3025"/>
                      <a:pt x="3404" y="3025"/>
                    </a:cubicBezTo>
                    <a:cubicBezTo>
                      <a:pt x="3425" y="3036"/>
                      <a:pt x="3442" y="3041"/>
                      <a:pt x="3457" y="3041"/>
                    </a:cubicBezTo>
                    <a:cubicBezTo>
                      <a:pt x="3471" y="3041"/>
                      <a:pt x="3483" y="3036"/>
                      <a:pt x="3493" y="3025"/>
                    </a:cubicBezTo>
                    <a:lnTo>
                      <a:pt x="3493" y="3025"/>
                    </a:lnTo>
                    <a:cubicBezTo>
                      <a:pt x="3493" y="3088"/>
                      <a:pt x="3493" y="3109"/>
                      <a:pt x="3446" y="3177"/>
                    </a:cubicBezTo>
                    <a:cubicBezTo>
                      <a:pt x="3404" y="3240"/>
                      <a:pt x="3273" y="3397"/>
                      <a:pt x="3101" y="3528"/>
                    </a:cubicBezTo>
                    <a:cubicBezTo>
                      <a:pt x="2923" y="3680"/>
                      <a:pt x="2729" y="3811"/>
                      <a:pt x="2556" y="3921"/>
                    </a:cubicBezTo>
                    <a:cubicBezTo>
                      <a:pt x="2399" y="4025"/>
                      <a:pt x="2294" y="4093"/>
                      <a:pt x="2226" y="4093"/>
                    </a:cubicBezTo>
                    <a:cubicBezTo>
                      <a:pt x="2184" y="4093"/>
                      <a:pt x="2137" y="4072"/>
                      <a:pt x="2032" y="4004"/>
                    </a:cubicBezTo>
                    <a:cubicBezTo>
                      <a:pt x="2032" y="3983"/>
                      <a:pt x="1985" y="3941"/>
                      <a:pt x="1922" y="3873"/>
                    </a:cubicBezTo>
                    <a:cubicBezTo>
                      <a:pt x="1875" y="3811"/>
                      <a:pt x="1791" y="3701"/>
                      <a:pt x="1723" y="3591"/>
                    </a:cubicBezTo>
                    <a:cubicBezTo>
                      <a:pt x="1551" y="3397"/>
                      <a:pt x="1352" y="3109"/>
                      <a:pt x="1158" y="2826"/>
                    </a:cubicBezTo>
                    <a:cubicBezTo>
                      <a:pt x="765" y="2239"/>
                      <a:pt x="351" y="1627"/>
                      <a:pt x="241" y="1433"/>
                    </a:cubicBezTo>
                    <a:cubicBezTo>
                      <a:pt x="131" y="1213"/>
                      <a:pt x="131" y="1014"/>
                      <a:pt x="173" y="862"/>
                    </a:cubicBezTo>
                    <a:cubicBezTo>
                      <a:pt x="220" y="689"/>
                      <a:pt x="330" y="558"/>
                      <a:pt x="503" y="490"/>
                    </a:cubicBezTo>
                    <a:cubicBezTo>
                      <a:pt x="697" y="428"/>
                      <a:pt x="875" y="297"/>
                      <a:pt x="1027" y="208"/>
                    </a:cubicBezTo>
                    <a:cubicBezTo>
                      <a:pt x="1116" y="166"/>
                      <a:pt x="1179" y="124"/>
                      <a:pt x="1221" y="124"/>
                    </a:cubicBezTo>
                    <a:cubicBezTo>
                      <a:pt x="1236" y="115"/>
                      <a:pt x="1249" y="112"/>
                      <a:pt x="1259" y="112"/>
                    </a:cubicBezTo>
                    <a:close/>
                    <a:moveTo>
                      <a:pt x="1282" y="0"/>
                    </a:moveTo>
                    <a:cubicBezTo>
                      <a:pt x="1255" y="0"/>
                      <a:pt x="1228" y="5"/>
                      <a:pt x="1200" y="14"/>
                    </a:cubicBezTo>
                    <a:cubicBezTo>
                      <a:pt x="1116" y="35"/>
                      <a:pt x="1048" y="56"/>
                      <a:pt x="985" y="124"/>
                    </a:cubicBezTo>
                    <a:cubicBezTo>
                      <a:pt x="828" y="208"/>
                      <a:pt x="634" y="318"/>
                      <a:pt x="461" y="407"/>
                    </a:cubicBezTo>
                    <a:cubicBezTo>
                      <a:pt x="262" y="469"/>
                      <a:pt x="131" y="621"/>
                      <a:pt x="68" y="820"/>
                    </a:cubicBezTo>
                    <a:cubicBezTo>
                      <a:pt x="0" y="1014"/>
                      <a:pt x="21" y="1255"/>
                      <a:pt x="152" y="1475"/>
                    </a:cubicBezTo>
                    <a:cubicBezTo>
                      <a:pt x="262" y="1695"/>
                      <a:pt x="655" y="2302"/>
                      <a:pt x="1069" y="2873"/>
                    </a:cubicBezTo>
                    <a:cubicBezTo>
                      <a:pt x="1268" y="3177"/>
                      <a:pt x="1461" y="3460"/>
                      <a:pt x="1613" y="3680"/>
                    </a:cubicBezTo>
                    <a:cubicBezTo>
                      <a:pt x="1702" y="3790"/>
                      <a:pt x="1770" y="3873"/>
                      <a:pt x="1833" y="3941"/>
                    </a:cubicBezTo>
                    <a:cubicBezTo>
                      <a:pt x="1901" y="4004"/>
                      <a:pt x="1922" y="4051"/>
                      <a:pt x="1964" y="4093"/>
                    </a:cubicBezTo>
                    <a:cubicBezTo>
                      <a:pt x="2074" y="4156"/>
                      <a:pt x="2137" y="4203"/>
                      <a:pt x="2247" y="4203"/>
                    </a:cubicBezTo>
                    <a:cubicBezTo>
                      <a:pt x="2357" y="4203"/>
                      <a:pt x="2446" y="4135"/>
                      <a:pt x="2619" y="4025"/>
                    </a:cubicBezTo>
                    <a:cubicBezTo>
                      <a:pt x="2792" y="3921"/>
                      <a:pt x="2991" y="3763"/>
                      <a:pt x="3163" y="3612"/>
                    </a:cubicBezTo>
                    <a:cubicBezTo>
                      <a:pt x="3342" y="3460"/>
                      <a:pt x="3493" y="3329"/>
                      <a:pt x="3535" y="3240"/>
                    </a:cubicBezTo>
                    <a:cubicBezTo>
                      <a:pt x="3645" y="3088"/>
                      <a:pt x="3645" y="2957"/>
                      <a:pt x="3645" y="2936"/>
                    </a:cubicBezTo>
                    <a:lnTo>
                      <a:pt x="3666" y="2915"/>
                    </a:lnTo>
                    <a:lnTo>
                      <a:pt x="3556" y="2873"/>
                    </a:lnTo>
                    <a:cubicBezTo>
                      <a:pt x="3556" y="2873"/>
                      <a:pt x="3535" y="2915"/>
                      <a:pt x="3493" y="2936"/>
                    </a:cubicBezTo>
                    <a:lnTo>
                      <a:pt x="3446" y="2936"/>
                    </a:lnTo>
                    <a:cubicBezTo>
                      <a:pt x="3404" y="2915"/>
                      <a:pt x="3383" y="2894"/>
                      <a:pt x="3342" y="2847"/>
                    </a:cubicBezTo>
                    <a:cubicBezTo>
                      <a:pt x="3232" y="2716"/>
                      <a:pt x="2860" y="2281"/>
                      <a:pt x="2488" y="1800"/>
                    </a:cubicBezTo>
                    <a:cubicBezTo>
                      <a:pt x="2116" y="1344"/>
                      <a:pt x="1723" y="841"/>
                      <a:pt x="1613" y="647"/>
                    </a:cubicBezTo>
                    <a:cubicBezTo>
                      <a:pt x="1482" y="428"/>
                      <a:pt x="1441" y="297"/>
                      <a:pt x="1420" y="208"/>
                    </a:cubicBezTo>
                    <a:lnTo>
                      <a:pt x="1420" y="98"/>
                    </a:lnTo>
                    <a:lnTo>
                      <a:pt x="1420" y="56"/>
                    </a:lnTo>
                    <a:lnTo>
                      <a:pt x="1399" y="35"/>
                    </a:lnTo>
                    <a:cubicBezTo>
                      <a:pt x="1359" y="10"/>
                      <a:pt x="1321" y="0"/>
                      <a:pt x="128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33"/>
              <p:cNvSpPr/>
              <p:nvPr/>
            </p:nvSpPr>
            <p:spPr>
              <a:xfrm>
                <a:off x="2093160" y="1854548"/>
                <a:ext cx="194954" cy="286427"/>
              </a:xfrm>
              <a:custGeom>
                <a:avLst/>
                <a:gdLst/>
                <a:ahLst/>
                <a:cxnLst/>
                <a:rect l="l" t="t" r="r" b="b"/>
                <a:pathLst>
                  <a:path w="2289" h="3363" extrusionOk="0">
                    <a:moveTo>
                      <a:pt x="1938" y="1"/>
                    </a:moveTo>
                    <a:cubicBezTo>
                      <a:pt x="1896" y="1"/>
                      <a:pt x="1833" y="27"/>
                      <a:pt x="1786" y="69"/>
                    </a:cubicBezTo>
                    <a:cubicBezTo>
                      <a:pt x="1676" y="200"/>
                      <a:pt x="1461" y="372"/>
                      <a:pt x="1069" y="592"/>
                    </a:cubicBezTo>
                    <a:cubicBezTo>
                      <a:pt x="676" y="812"/>
                      <a:pt x="524" y="1137"/>
                      <a:pt x="346" y="1509"/>
                    </a:cubicBezTo>
                    <a:cubicBezTo>
                      <a:pt x="173" y="1902"/>
                      <a:pt x="152" y="2122"/>
                      <a:pt x="0" y="2467"/>
                    </a:cubicBezTo>
                    <a:lnTo>
                      <a:pt x="0" y="2488"/>
                    </a:lnTo>
                    <a:cubicBezTo>
                      <a:pt x="0" y="2488"/>
                      <a:pt x="0" y="2535"/>
                      <a:pt x="21" y="2577"/>
                    </a:cubicBezTo>
                    <a:lnTo>
                      <a:pt x="105" y="2467"/>
                    </a:lnTo>
                    <a:cubicBezTo>
                      <a:pt x="262" y="2142"/>
                      <a:pt x="283" y="1923"/>
                      <a:pt x="456" y="1551"/>
                    </a:cubicBezTo>
                    <a:cubicBezTo>
                      <a:pt x="608" y="1179"/>
                      <a:pt x="760" y="875"/>
                      <a:pt x="1131" y="681"/>
                    </a:cubicBezTo>
                    <a:cubicBezTo>
                      <a:pt x="1524" y="461"/>
                      <a:pt x="1744" y="289"/>
                      <a:pt x="1875" y="158"/>
                    </a:cubicBezTo>
                    <a:cubicBezTo>
                      <a:pt x="1890" y="139"/>
                      <a:pt x="1905" y="123"/>
                      <a:pt x="1929" y="123"/>
                    </a:cubicBezTo>
                    <a:cubicBezTo>
                      <a:pt x="1939" y="123"/>
                      <a:pt x="1951" y="126"/>
                      <a:pt x="1964" y="132"/>
                    </a:cubicBezTo>
                    <a:cubicBezTo>
                      <a:pt x="1985" y="132"/>
                      <a:pt x="2027" y="132"/>
                      <a:pt x="2048" y="158"/>
                    </a:cubicBezTo>
                    <a:cubicBezTo>
                      <a:pt x="2116" y="221"/>
                      <a:pt x="2179" y="310"/>
                      <a:pt x="2158" y="441"/>
                    </a:cubicBezTo>
                    <a:cubicBezTo>
                      <a:pt x="2158" y="571"/>
                      <a:pt x="2095" y="681"/>
                      <a:pt x="2027" y="812"/>
                    </a:cubicBezTo>
                    <a:cubicBezTo>
                      <a:pt x="1964" y="943"/>
                      <a:pt x="1875" y="1074"/>
                      <a:pt x="1833" y="1247"/>
                    </a:cubicBezTo>
                    <a:cubicBezTo>
                      <a:pt x="1744" y="1572"/>
                      <a:pt x="1786" y="1881"/>
                      <a:pt x="1702" y="2425"/>
                    </a:cubicBezTo>
                    <a:cubicBezTo>
                      <a:pt x="1655" y="2708"/>
                      <a:pt x="1634" y="2991"/>
                      <a:pt x="1524" y="3211"/>
                    </a:cubicBezTo>
                    <a:cubicBezTo>
                      <a:pt x="1503" y="3253"/>
                      <a:pt x="1482" y="3321"/>
                      <a:pt x="1440" y="3363"/>
                    </a:cubicBezTo>
                    <a:cubicBezTo>
                      <a:pt x="1545" y="3342"/>
                      <a:pt x="1634" y="3253"/>
                      <a:pt x="1634" y="3253"/>
                    </a:cubicBezTo>
                    <a:cubicBezTo>
                      <a:pt x="1744" y="3012"/>
                      <a:pt x="1786" y="2729"/>
                      <a:pt x="1833" y="2446"/>
                    </a:cubicBezTo>
                    <a:cubicBezTo>
                      <a:pt x="1917" y="1881"/>
                      <a:pt x="1854" y="1572"/>
                      <a:pt x="1938" y="1268"/>
                    </a:cubicBezTo>
                    <a:cubicBezTo>
                      <a:pt x="1985" y="1116"/>
                      <a:pt x="2048" y="985"/>
                      <a:pt x="2116" y="875"/>
                    </a:cubicBezTo>
                    <a:cubicBezTo>
                      <a:pt x="2200" y="744"/>
                      <a:pt x="2268" y="613"/>
                      <a:pt x="2268" y="441"/>
                    </a:cubicBezTo>
                    <a:cubicBezTo>
                      <a:pt x="2289" y="289"/>
                      <a:pt x="2226" y="158"/>
                      <a:pt x="2116" y="69"/>
                    </a:cubicBezTo>
                    <a:cubicBezTo>
                      <a:pt x="2069" y="48"/>
                      <a:pt x="2027" y="27"/>
                      <a:pt x="1964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33"/>
              <p:cNvSpPr/>
              <p:nvPr/>
            </p:nvSpPr>
            <p:spPr>
              <a:xfrm>
                <a:off x="2421827" y="2018242"/>
                <a:ext cx="117449" cy="163782"/>
              </a:xfrm>
              <a:custGeom>
                <a:avLst/>
                <a:gdLst/>
                <a:ahLst/>
                <a:cxnLst/>
                <a:rect l="l" t="t" r="r" b="b"/>
                <a:pathLst>
                  <a:path w="1379" h="1923" extrusionOk="0">
                    <a:moveTo>
                      <a:pt x="938" y="1"/>
                    </a:moveTo>
                    <a:cubicBezTo>
                      <a:pt x="938" y="1"/>
                      <a:pt x="676" y="200"/>
                      <a:pt x="415" y="592"/>
                    </a:cubicBezTo>
                    <a:cubicBezTo>
                      <a:pt x="153" y="959"/>
                      <a:pt x="132" y="985"/>
                      <a:pt x="69" y="1310"/>
                    </a:cubicBezTo>
                    <a:cubicBezTo>
                      <a:pt x="1" y="1640"/>
                      <a:pt x="263" y="1922"/>
                      <a:pt x="483" y="1922"/>
                    </a:cubicBezTo>
                    <a:cubicBezTo>
                      <a:pt x="697" y="1922"/>
                      <a:pt x="1179" y="1158"/>
                      <a:pt x="1289" y="807"/>
                    </a:cubicBezTo>
                    <a:cubicBezTo>
                      <a:pt x="1378" y="461"/>
                      <a:pt x="1289" y="304"/>
                      <a:pt x="938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33"/>
              <p:cNvSpPr/>
              <p:nvPr/>
            </p:nvSpPr>
            <p:spPr>
              <a:xfrm>
                <a:off x="2420038" y="2012877"/>
                <a:ext cx="121027" cy="172725"/>
              </a:xfrm>
              <a:custGeom>
                <a:avLst/>
                <a:gdLst/>
                <a:ahLst/>
                <a:cxnLst/>
                <a:rect l="l" t="t" r="r" b="b"/>
                <a:pathLst>
                  <a:path w="1421" h="2028" extrusionOk="0">
                    <a:moveTo>
                      <a:pt x="959" y="153"/>
                    </a:moveTo>
                    <a:cubicBezTo>
                      <a:pt x="1090" y="283"/>
                      <a:pt x="1200" y="393"/>
                      <a:pt x="1242" y="477"/>
                    </a:cubicBezTo>
                    <a:cubicBezTo>
                      <a:pt x="1289" y="587"/>
                      <a:pt x="1289" y="697"/>
                      <a:pt x="1242" y="870"/>
                    </a:cubicBezTo>
                    <a:cubicBezTo>
                      <a:pt x="1200" y="1022"/>
                      <a:pt x="1069" y="1310"/>
                      <a:pt x="917" y="1525"/>
                    </a:cubicBezTo>
                    <a:cubicBezTo>
                      <a:pt x="828" y="1635"/>
                      <a:pt x="745" y="1745"/>
                      <a:pt x="676" y="1807"/>
                    </a:cubicBezTo>
                    <a:cubicBezTo>
                      <a:pt x="587" y="1896"/>
                      <a:pt x="525" y="1917"/>
                      <a:pt x="504" y="1917"/>
                    </a:cubicBezTo>
                    <a:cubicBezTo>
                      <a:pt x="415" y="1917"/>
                      <a:pt x="305" y="1876"/>
                      <a:pt x="242" y="1766"/>
                    </a:cubicBezTo>
                    <a:cubicBezTo>
                      <a:pt x="153" y="1677"/>
                      <a:pt x="111" y="1546"/>
                      <a:pt x="153" y="1394"/>
                    </a:cubicBezTo>
                    <a:cubicBezTo>
                      <a:pt x="221" y="1069"/>
                      <a:pt x="221" y="1069"/>
                      <a:pt x="483" y="676"/>
                    </a:cubicBezTo>
                    <a:cubicBezTo>
                      <a:pt x="718" y="325"/>
                      <a:pt x="938" y="174"/>
                      <a:pt x="959" y="153"/>
                    </a:cubicBezTo>
                    <a:close/>
                    <a:moveTo>
                      <a:pt x="959" y="1"/>
                    </a:moveTo>
                    <a:lnTo>
                      <a:pt x="938" y="22"/>
                    </a:lnTo>
                    <a:cubicBezTo>
                      <a:pt x="938" y="22"/>
                      <a:pt x="655" y="215"/>
                      <a:pt x="394" y="608"/>
                    </a:cubicBezTo>
                    <a:cubicBezTo>
                      <a:pt x="132" y="1001"/>
                      <a:pt x="111" y="1048"/>
                      <a:pt x="22" y="1373"/>
                    </a:cubicBezTo>
                    <a:cubicBezTo>
                      <a:pt x="1" y="1546"/>
                      <a:pt x="43" y="1724"/>
                      <a:pt x="132" y="1834"/>
                    </a:cubicBezTo>
                    <a:cubicBezTo>
                      <a:pt x="242" y="1965"/>
                      <a:pt x="373" y="2027"/>
                      <a:pt x="504" y="2027"/>
                    </a:cubicBezTo>
                    <a:cubicBezTo>
                      <a:pt x="587" y="2027"/>
                      <a:pt x="676" y="1985"/>
                      <a:pt x="745" y="1896"/>
                    </a:cubicBezTo>
                    <a:cubicBezTo>
                      <a:pt x="828" y="1807"/>
                      <a:pt x="917" y="1703"/>
                      <a:pt x="1006" y="1593"/>
                    </a:cubicBezTo>
                    <a:cubicBezTo>
                      <a:pt x="1158" y="1352"/>
                      <a:pt x="1310" y="1090"/>
                      <a:pt x="1352" y="891"/>
                    </a:cubicBezTo>
                    <a:cubicBezTo>
                      <a:pt x="1399" y="718"/>
                      <a:pt x="1420" y="566"/>
                      <a:pt x="1352" y="435"/>
                    </a:cubicBezTo>
                    <a:cubicBezTo>
                      <a:pt x="1289" y="304"/>
                      <a:pt x="1179" y="174"/>
                      <a:pt x="1006" y="22"/>
                    </a:cubicBezTo>
                    <a:lnTo>
                      <a:pt x="959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33"/>
              <p:cNvSpPr/>
              <p:nvPr/>
            </p:nvSpPr>
            <p:spPr>
              <a:xfrm>
                <a:off x="2379072" y="1946019"/>
                <a:ext cx="130310" cy="182179"/>
              </a:xfrm>
              <a:custGeom>
                <a:avLst/>
                <a:gdLst/>
                <a:ahLst/>
                <a:cxnLst/>
                <a:rect l="l" t="t" r="r" b="b"/>
                <a:pathLst>
                  <a:path w="1530" h="2139" extrusionOk="0">
                    <a:moveTo>
                      <a:pt x="1047" y="0"/>
                    </a:moveTo>
                    <a:cubicBezTo>
                      <a:pt x="1047" y="0"/>
                      <a:pt x="613" y="608"/>
                      <a:pt x="440" y="938"/>
                    </a:cubicBezTo>
                    <a:cubicBezTo>
                      <a:pt x="262" y="1241"/>
                      <a:pt x="0" y="1461"/>
                      <a:pt x="262" y="1896"/>
                    </a:cubicBezTo>
                    <a:cubicBezTo>
                      <a:pt x="351" y="2067"/>
                      <a:pt x="458" y="2138"/>
                      <a:pt x="570" y="2138"/>
                    </a:cubicBezTo>
                    <a:cubicBezTo>
                      <a:pt x="760" y="2138"/>
                      <a:pt x="964" y="1932"/>
                      <a:pt x="1116" y="1655"/>
                    </a:cubicBezTo>
                    <a:cubicBezTo>
                      <a:pt x="1330" y="1241"/>
                      <a:pt x="1508" y="979"/>
                      <a:pt x="1508" y="697"/>
                    </a:cubicBezTo>
                    <a:cubicBezTo>
                      <a:pt x="1529" y="435"/>
                      <a:pt x="1356" y="194"/>
                      <a:pt x="1047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33"/>
              <p:cNvSpPr/>
              <p:nvPr/>
            </p:nvSpPr>
            <p:spPr>
              <a:xfrm>
                <a:off x="2384864" y="1940228"/>
                <a:ext cx="128096" cy="192314"/>
              </a:xfrm>
              <a:custGeom>
                <a:avLst/>
                <a:gdLst/>
                <a:ahLst/>
                <a:cxnLst/>
                <a:rect l="l" t="t" r="r" b="b"/>
                <a:pathLst>
                  <a:path w="1504" h="2258" extrusionOk="0">
                    <a:moveTo>
                      <a:pt x="979" y="152"/>
                    </a:moveTo>
                    <a:cubicBezTo>
                      <a:pt x="1262" y="351"/>
                      <a:pt x="1393" y="524"/>
                      <a:pt x="1393" y="765"/>
                    </a:cubicBezTo>
                    <a:cubicBezTo>
                      <a:pt x="1393" y="1027"/>
                      <a:pt x="1220" y="1288"/>
                      <a:pt x="979" y="1702"/>
                    </a:cubicBezTo>
                    <a:cubicBezTo>
                      <a:pt x="869" y="1901"/>
                      <a:pt x="718" y="2074"/>
                      <a:pt x="608" y="2116"/>
                    </a:cubicBezTo>
                    <a:cubicBezTo>
                      <a:pt x="572" y="2143"/>
                      <a:pt x="534" y="2154"/>
                      <a:pt x="496" y="2154"/>
                    </a:cubicBezTo>
                    <a:cubicBezTo>
                      <a:pt x="469" y="2154"/>
                      <a:pt x="441" y="2148"/>
                      <a:pt x="414" y="2137"/>
                    </a:cubicBezTo>
                    <a:cubicBezTo>
                      <a:pt x="372" y="2116"/>
                      <a:pt x="304" y="2053"/>
                      <a:pt x="241" y="1943"/>
                    </a:cubicBezTo>
                    <a:cubicBezTo>
                      <a:pt x="131" y="1744"/>
                      <a:pt x="131" y="1592"/>
                      <a:pt x="173" y="1461"/>
                    </a:cubicBezTo>
                    <a:cubicBezTo>
                      <a:pt x="215" y="1330"/>
                      <a:pt x="325" y="1178"/>
                      <a:pt x="414" y="1027"/>
                    </a:cubicBezTo>
                    <a:cubicBezTo>
                      <a:pt x="566" y="723"/>
                      <a:pt x="938" y="220"/>
                      <a:pt x="979" y="152"/>
                    </a:cubicBezTo>
                    <a:close/>
                    <a:moveTo>
                      <a:pt x="959" y="0"/>
                    </a:moveTo>
                    <a:lnTo>
                      <a:pt x="917" y="42"/>
                    </a:lnTo>
                    <a:cubicBezTo>
                      <a:pt x="917" y="42"/>
                      <a:pt x="503" y="634"/>
                      <a:pt x="304" y="958"/>
                    </a:cubicBezTo>
                    <a:cubicBezTo>
                      <a:pt x="215" y="1136"/>
                      <a:pt x="131" y="1267"/>
                      <a:pt x="63" y="1419"/>
                    </a:cubicBezTo>
                    <a:cubicBezTo>
                      <a:pt x="0" y="1592"/>
                      <a:pt x="21" y="1770"/>
                      <a:pt x="152" y="2006"/>
                    </a:cubicBezTo>
                    <a:cubicBezTo>
                      <a:pt x="215" y="2116"/>
                      <a:pt x="283" y="2205"/>
                      <a:pt x="372" y="2226"/>
                    </a:cubicBezTo>
                    <a:cubicBezTo>
                      <a:pt x="414" y="2247"/>
                      <a:pt x="462" y="2257"/>
                      <a:pt x="511" y="2257"/>
                    </a:cubicBezTo>
                    <a:cubicBezTo>
                      <a:pt x="561" y="2257"/>
                      <a:pt x="610" y="2247"/>
                      <a:pt x="655" y="2226"/>
                    </a:cubicBezTo>
                    <a:cubicBezTo>
                      <a:pt x="807" y="2163"/>
                      <a:pt x="959" y="1985"/>
                      <a:pt x="1089" y="1770"/>
                    </a:cubicBezTo>
                    <a:cubicBezTo>
                      <a:pt x="1330" y="1330"/>
                      <a:pt x="1503" y="1068"/>
                      <a:pt x="1503" y="765"/>
                    </a:cubicBezTo>
                    <a:cubicBezTo>
                      <a:pt x="1503" y="482"/>
                      <a:pt x="1330" y="241"/>
                      <a:pt x="1000" y="21"/>
                    </a:cubicBezTo>
                    <a:lnTo>
                      <a:pt x="959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33"/>
              <p:cNvSpPr/>
              <p:nvPr/>
            </p:nvSpPr>
            <p:spPr>
              <a:xfrm>
                <a:off x="2340235" y="1867920"/>
                <a:ext cx="141042" cy="199383"/>
              </a:xfrm>
              <a:custGeom>
                <a:avLst/>
                <a:gdLst/>
                <a:ahLst/>
                <a:cxnLst/>
                <a:rect l="l" t="t" r="r" b="b"/>
                <a:pathLst>
                  <a:path w="1656" h="2341" extrusionOk="0">
                    <a:moveTo>
                      <a:pt x="1090" y="1"/>
                    </a:moveTo>
                    <a:cubicBezTo>
                      <a:pt x="1090" y="1"/>
                      <a:pt x="849" y="153"/>
                      <a:pt x="608" y="456"/>
                    </a:cubicBezTo>
                    <a:cubicBezTo>
                      <a:pt x="346" y="786"/>
                      <a:pt x="283" y="1069"/>
                      <a:pt x="152" y="1394"/>
                    </a:cubicBezTo>
                    <a:cubicBezTo>
                      <a:pt x="0" y="1724"/>
                      <a:pt x="131" y="1965"/>
                      <a:pt x="325" y="2226"/>
                    </a:cubicBezTo>
                    <a:cubicBezTo>
                      <a:pt x="379" y="2306"/>
                      <a:pt x="443" y="2341"/>
                      <a:pt x="513" y="2341"/>
                    </a:cubicBezTo>
                    <a:cubicBezTo>
                      <a:pt x="673" y="2341"/>
                      <a:pt x="865" y="2156"/>
                      <a:pt x="1048" y="1896"/>
                    </a:cubicBezTo>
                    <a:cubicBezTo>
                      <a:pt x="1289" y="1525"/>
                      <a:pt x="1634" y="1153"/>
                      <a:pt x="1634" y="786"/>
                    </a:cubicBezTo>
                    <a:cubicBezTo>
                      <a:pt x="1655" y="435"/>
                      <a:pt x="1503" y="215"/>
                      <a:pt x="1090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33"/>
              <p:cNvSpPr/>
              <p:nvPr/>
            </p:nvSpPr>
            <p:spPr>
              <a:xfrm>
                <a:off x="2340235" y="1862128"/>
                <a:ext cx="145045" cy="209092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2455" extrusionOk="0">
                    <a:moveTo>
                      <a:pt x="1090" y="132"/>
                    </a:moveTo>
                    <a:cubicBezTo>
                      <a:pt x="1263" y="242"/>
                      <a:pt x="1393" y="331"/>
                      <a:pt x="1483" y="435"/>
                    </a:cubicBezTo>
                    <a:cubicBezTo>
                      <a:pt x="1572" y="566"/>
                      <a:pt x="1592" y="676"/>
                      <a:pt x="1592" y="854"/>
                    </a:cubicBezTo>
                    <a:cubicBezTo>
                      <a:pt x="1572" y="1179"/>
                      <a:pt x="1242" y="1551"/>
                      <a:pt x="1001" y="1923"/>
                    </a:cubicBezTo>
                    <a:cubicBezTo>
                      <a:pt x="870" y="2116"/>
                      <a:pt x="739" y="2247"/>
                      <a:pt x="634" y="2315"/>
                    </a:cubicBezTo>
                    <a:cubicBezTo>
                      <a:pt x="586" y="2330"/>
                      <a:pt x="551" y="2345"/>
                      <a:pt x="518" y="2345"/>
                    </a:cubicBezTo>
                    <a:cubicBezTo>
                      <a:pt x="504" y="2345"/>
                      <a:pt x="491" y="2342"/>
                      <a:pt x="477" y="2336"/>
                    </a:cubicBezTo>
                    <a:cubicBezTo>
                      <a:pt x="435" y="2336"/>
                      <a:pt x="393" y="2315"/>
                      <a:pt x="372" y="2247"/>
                    </a:cubicBezTo>
                    <a:cubicBezTo>
                      <a:pt x="283" y="2116"/>
                      <a:pt x="194" y="2006"/>
                      <a:pt x="152" y="1875"/>
                    </a:cubicBezTo>
                    <a:cubicBezTo>
                      <a:pt x="131" y="1771"/>
                      <a:pt x="131" y="1640"/>
                      <a:pt x="194" y="1483"/>
                    </a:cubicBezTo>
                    <a:cubicBezTo>
                      <a:pt x="346" y="1137"/>
                      <a:pt x="393" y="896"/>
                      <a:pt x="655" y="566"/>
                    </a:cubicBezTo>
                    <a:cubicBezTo>
                      <a:pt x="870" y="262"/>
                      <a:pt x="1069" y="152"/>
                      <a:pt x="1090" y="132"/>
                    </a:cubicBezTo>
                    <a:close/>
                    <a:moveTo>
                      <a:pt x="1069" y="1"/>
                    </a:moveTo>
                    <a:lnTo>
                      <a:pt x="1048" y="22"/>
                    </a:lnTo>
                    <a:cubicBezTo>
                      <a:pt x="1048" y="22"/>
                      <a:pt x="807" y="173"/>
                      <a:pt x="566" y="503"/>
                    </a:cubicBezTo>
                    <a:cubicBezTo>
                      <a:pt x="304" y="828"/>
                      <a:pt x="241" y="1116"/>
                      <a:pt x="84" y="1441"/>
                    </a:cubicBezTo>
                    <a:cubicBezTo>
                      <a:pt x="21" y="1614"/>
                      <a:pt x="0" y="1771"/>
                      <a:pt x="42" y="1923"/>
                    </a:cubicBezTo>
                    <a:cubicBezTo>
                      <a:pt x="84" y="2053"/>
                      <a:pt x="173" y="2184"/>
                      <a:pt x="262" y="2315"/>
                    </a:cubicBezTo>
                    <a:cubicBezTo>
                      <a:pt x="325" y="2399"/>
                      <a:pt x="393" y="2446"/>
                      <a:pt x="456" y="2446"/>
                    </a:cubicBezTo>
                    <a:cubicBezTo>
                      <a:pt x="476" y="2452"/>
                      <a:pt x="497" y="2455"/>
                      <a:pt x="519" y="2455"/>
                    </a:cubicBezTo>
                    <a:cubicBezTo>
                      <a:pt x="572" y="2455"/>
                      <a:pt x="628" y="2440"/>
                      <a:pt x="676" y="2425"/>
                    </a:cubicBezTo>
                    <a:cubicBezTo>
                      <a:pt x="828" y="2336"/>
                      <a:pt x="959" y="2184"/>
                      <a:pt x="1090" y="1985"/>
                    </a:cubicBezTo>
                    <a:cubicBezTo>
                      <a:pt x="1331" y="1614"/>
                      <a:pt x="1682" y="1247"/>
                      <a:pt x="1702" y="854"/>
                    </a:cubicBezTo>
                    <a:cubicBezTo>
                      <a:pt x="1702" y="676"/>
                      <a:pt x="1655" y="503"/>
                      <a:pt x="1572" y="372"/>
                    </a:cubicBezTo>
                    <a:cubicBezTo>
                      <a:pt x="1462" y="242"/>
                      <a:pt x="1331" y="132"/>
                      <a:pt x="1111" y="22"/>
                    </a:cubicBezTo>
                    <a:lnTo>
                      <a:pt x="1069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33"/>
              <p:cNvSpPr/>
              <p:nvPr/>
            </p:nvSpPr>
            <p:spPr>
              <a:xfrm>
                <a:off x="1031615" y="2202633"/>
                <a:ext cx="758354" cy="758780"/>
              </a:xfrm>
              <a:custGeom>
                <a:avLst/>
                <a:gdLst/>
                <a:ahLst/>
                <a:cxnLst/>
                <a:rect l="l" t="t" r="r" b="b"/>
                <a:pathLst>
                  <a:path w="8904" h="8909" extrusionOk="0">
                    <a:moveTo>
                      <a:pt x="1517" y="0"/>
                    </a:moveTo>
                    <a:cubicBezTo>
                      <a:pt x="1174" y="0"/>
                      <a:pt x="1088" y="135"/>
                      <a:pt x="786" y="606"/>
                    </a:cubicBezTo>
                    <a:cubicBezTo>
                      <a:pt x="330" y="1350"/>
                      <a:pt x="0" y="4581"/>
                      <a:pt x="419" y="6497"/>
                    </a:cubicBezTo>
                    <a:cubicBezTo>
                      <a:pt x="854" y="8419"/>
                      <a:pt x="1226" y="8723"/>
                      <a:pt x="2708" y="8875"/>
                    </a:cubicBezTo>
                    <a:cubicBezTo>
                      <a:pt x="2968" y="8898"/>
                      <a:pt x="3317" y="8909"/>
                      <a:pt x="3716" y="8909"/>
                    </a:cubicBezTo>
                    <a:cubicBezTo>
                      <a:pt x="5597" y="8909"/>
                      <a:pt x="8601" y="8668"/>
                      <a:pt x="8709" y="8309"/>
                    </a:cubicBezTo>
                    <a:cubicBezTo>
                      <a:pt x="8861" y="7875"/>
                      <a:pt x="8903" y="7021"/>
                      <a:pt x="8359" y="5780"/>
                    </a:cubicBezTo>
                    <a:cubicBezTo>
                      <a:pt x="7814" y="4513"/>
                      <a:pt x="7641" y="4078"/>
                      <a:pt x="7683" y="2983"/>
                    </a:cubicBezTo>
                    <a:cubicBezTo>
                      <a:pt x="7751" y="1915"/>
                      <a:pt x="7814" y="784"/>
                      <a:pt x="6856" y="391"/>
                    </a:cubicBezTo>
                    <a:cubicBezTo>
                      <a:pt x="6856" y="391"/>
                      <a:pt x="3472" y="192"/>
                      <a:pt x="2336" y="82"/>
                    </a:cubicBezTo>
                    <a:cubicBezTo>
                      <a:pt x="1947" y="37"/>
                      <a:pt x="1697" y="0"/>
                      <a:pt x="151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33"/>
              <p:cNvSpPr/>
              <p:nvPr/>
            </p:nvSpPr>
            <p:spPr>
              <a:xfrm>
                <a:off x="1042772" y="2197608"/>
                <a:ext cx="752988" cy="769341"/>
              </a:xfrm>
              <a:custGeom>
                <a:avLst/>
                <a:gdLst/>
                <a:ahLst/>
                <a:cxnLst/>
                <a:rect l="l" t="t" r="r" b="b"/>
                <a:pathLst>
                  <a:path w="8841" h="9033" extrusionOk="0">
                    <a:moveTo>
                      <a:pt x="1373" y="124"/>
                    </a:moveTo>
                    <a:cubicBezTo>
                      <a:pt x="1544" y="124"/>
                      <a:pt x="1803" y="155"/>
                      <a:pt x="2205" y="188"/>
                    </a:cubicBezTo>
                    <a:cubicBezTo>
                      <a:pt x="3341" y="293"/>
                      <a:pt x="6704" y="513"/>
                      <a:pt x="6725" y="513"/>
                    </a:cubicBezTo>
                    <a:cubicBezTo>
                      <a:pt x="7159" y="686"/>
                      <a:pt x="7379" y="1058"/>
                      <a:pt x="7463" y="1518"/>
                    </a:cubicBezTo>
                    <a:cubicBezTo>
                      <a:pt x="7552" y="1953"/>
                      <a:pt x="7531" y="2519"/>
                      <a:pt x="7510" y="3042"/>
                    </a:cubicBezTo>
                    <a:cubicBezTo>
                      <a:pt x="7442" y="4137"/>
                      <a:pt x="7641" y="4593"/>
                      <a:pt x="8186" y="5860"/>
                    </a:cubicBezTo>
                    <a:cubicBezTo>
                      <a:pt x="8709" y="7101"/>
                      <a:pt x="8688" y="7934"/>
                      <a:pt x="8536" y="8347"/>
                    </a:cubicBezTo>
                    <a:cubicBezTo>
                      <a:pt x="8536" y="8368"/>
                      <a:pt x="8510" y="8389"/>
                      <a:pt x="8489" y="8410"/>
                    </a:cubicBezTo>
                    <a:cubicBezTo>
                      <a:pt x="8447" y="8436"/>
                      <a:pt x="8406" y="8457"/>
                      <a:pt x="8337" y="8478"/>
                    </a:cubicBezTo>
                    <a:cubicBezTo>
                      <a:pt x="8186" y="8520"/>
                      <a:pt x="8013" y="8567"/>
                      <a:pt x="7793" y="8609"/>
                    </a:cubicBezTo>
                    <a:cubicBezTo>
                      <a:pt x="7332" y="8698"/>
                      <a:pt x="6725" y="8761"/>
                      <a:pt x="6070" y="8829"/>
                    </a:cubicBezTo>
                    <a:cubicBezTo>
                      <a:pt x="5271" y="8881"/>
                      <a:pt x="4405" y="8919"/>
                      <a:pt x="3685" y="8919"/>
                    </a:cubicBezTo>
                    <a:cubicBezTo>
                      <a:pt x="3245" y="8919"/>
                      <a:pt x="2859" y="8905"/>
                      <a:pt x="2577" y="8871"/>
                    </a:cubicBezTo>
                    <a:cubicBezTo>
                      <a:pt x="1833" y="8803"/>
                      <a:pt x="1399" y="8698"/>
                      <a:pt x="1074" y="8368"/>
                    </a:cubicBezTo>
                    <a:cubicBezTo>
                      <a:pt x="744" y="8044"/>
                      <a:pt x="550" y="7494"/>
                      <a:pt x="351" y="6535"/>
                    </a:cubicBezTo>
                    <a:cubicBezTo>
                      <a:pt x="131" y="5598"/>
                      <a:pt x="110" y="4310"/>
                      <a:pt x="199" y="3173"/>
                    </a:cubicBezTo>
                    <a:cubicBezTo>
                      <a:pt x="241" y="2608"/>
                      <a:pt x="330" y="2084"/>
                      <a:pt x="419" y="1649"/>
                    </a:cubicBezTo>
                    <a:cubicBezTo>
                      <a:pt x="503" y="1210"/>
                      <a:pt x="592" y="864"/>
                      <a:pt x="702" y="712"/>
                    </a:cubicBezTo>
                    <a:cubicBezTo>
                      <a:pt x="812" y="513"/>
                      <a:pt x="896" y="382"/>
                      <a:pt x="985" y="293"/>
                    </a:cubicBezTo>
                    <a:cubicBezTo>
                      <a:pt x="1048" y="209"/>
                      <a:pt x="1116" y="162"/>
                      <a:pt x="1205" y="141"/>
                    </a:cubicBezTo>
                    <a:cubicBezTo>
                      <a:pt x="1249" y="129"/>
                      <a:pt x="1304" y="124"/>
                      <a:pt x="1373" y="124"/>
                    </a:cubicBezTo>
                    <a:close/>
                    <a:moveTo>
                      <a:pt x="1411" y="0"/>
                    </a:moveTo>
                    <a:cubicBezTo>
                      <a:pt x="1314" y="0"/>
                      <a:pt x="1233" y="10"/>
                      <a:pt x="1158" y="31"/>
                    </a:cubicBezTo>
                    <a:cubicBezTo>
                      <a:pt x="1048" y="78"/>
                      <a:pt x="964" y="120"/>
                      <a:pt x="896" y="230"/>
                    </a:cubicBezTo>
                    <a:cubicBezTo>
                      <a:pt x="812" y="340"/>
                      <a:pt x="723" y="471"/>
                      <a:pt x="613" y="644"/>
                    </a:cubicBezTo>
                    <a:cubicBezTo>
                      <a:pt x="482" y="843"/>
                      <a:pt x="393" y="1189"/>
                      <a:pt x="288" y="1628"/>
                    </a:cubicBezTo>
                    <a:cubicBezTo>
                      <a:pt x="199" y="2063"/>
                      <a:pt x="131" y="2587"/>
                      <a:pt x="89" y="3152"/>
                    </a:cubicBezTo>
                    <a:cubicBezTo>
                      <a:pt x="0" y="4310"/>
                      <a:pt x="27" y="5598"/>
                      <a:pt x="241" y="6577"/>
                    </a:cubicBezTo>
                    <a:cubicBezTo>
                      <a:pt x="440" y="7541"/>
                      <a:pt x="634" y="8107"/>
                      <a:pt x="985" y="8457"/>
                    </a:cubicBezTo>
                    <a:cubicBezTo>
                      <a:pt x="1336" y="8803"/>
                      <a:pt x="1812" y="8913"/>
                      <a:pt x="2556" y="9002"/>
                    </a:cubicBezTo>
                    <a:cubicBezTo>
                      <a:pt x="2808" y="9023"/>
                      <a:pt x="3136" y="9032"/>
                      <a:pt x="3510" y="9032"/>
                    </a:cubicBezTo>
                    <a:cubicBezTo>
                      <a:pt x="4268" y="9032"/>
                      <a:pt x="5214" y="8994"/>
                      <a:pt x="6091" y="8934"/>
                    </a:cubicBezTo>
                    <a:cubicBezTo>
                      <a:pt x="6745" y="8871"/>
                      <a:pt x="7332" y="8803"/>
                      <a:pt x="7793" y="8719"/>
                    </a:cubicBezTo>
                    <a:cubicBezTo>
                      <a:pt x="8034" y="8672"/>
                      <a:pt x="8228" y="8630"/>
                      <a:pt x="8358" y="8588"/>
                    </a:cubicBezTo>
                    <a:cubicBezTo>
                      <a:pt x="8447" y="8567"/>
                      <a:pt x="8489" y="8520"/>
                      <a:pt x="8536" y="8499"/>
                    </a:cubicBezTo>
                    <a:cubicBezTo>
                      <a:pt x="8578" y="8478"/>
                      <a:pt x="8620" y="8436"/>
                      <a:pt x="8641" y="8389"/>
                    </a:cubicBezTo>
                    <a:cubicBezTo>
                      <a:pt x="8798" y="7934"/>
                      <a:pt x="8840" y="7080"/>
                      <a:pt x="8296" y="5818"/>
                    </a:cubicBezTo>
                    <a:cubicBezTo>
                      <a:pt x="7751" y="4551"/>
                      <a:pt x="7573" y="4137"/>
                      <a:pt x="7620" y="3069"/>
                    </a:cubicBezTo>
                    <a:cubicBezTo>
                      <a:pt x="7641" y="2519"/>
                      <a:pt x="7662" y="1953"/>
                      <a:pt x="7573" y="1471"/>
                    </a:cubicBezTo>
                    <a:cubicBezTo>
                      <a:pt x="7489" y="1016"/>
                      <a:pt x="7248" y="602"/>
                      <a:pt x="6745" y="403"/>
                    </a:cubicBezTo>
                    <a:lnTo>
                      <a:pt x="6725" y="403"/>
                    </a:lnTo>
                    <a:cubicBezTo>
                      <a:pt x="6725" y="403"/>
                      <a:pt x="3341" y="188"/>
                      <a:pt x="2205" y="78"/>
                    </a:cubicBezTo>
                    <a:cubicBezTo>
                      <a:pt x="1834" y="34"/>
                      <a:pt x="1594" y="0"/>
                      <a:pt x="141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33"/>
              <p:cNvSpPr/>
              <p:nvPr/>
            </p:nvSpPr>
            <p:spPr>
              <a:xfrm>
                <a:off x="1118998" y="2069770"/>
                <a:ext cx="535379" cy="319388"/>
              </a:xfrm>
              <a:custGeom>
                <a:avLst/>
                <a:gdLst/>
                <a:ahLst/>
                <a:cxnLst/>
                <a:rect l="l" t="t" r="r" b="b"/>
                <a:pathLst>
                  <a:path w="6286" h="3750" extrusionOk="0">
                    <a:moveTo>
                      <a:pt x="1108" y="0"/>
                    </a:moveTo>
                    <a:cubicBezTo>
                      <a:pt x="909" y="0"/>
                      <a:pt x="745" y="32"/>
                      <a:pt x="614" y="118"/>
                    </a:cubicBezTo>
                    <a:cubicBezTo>
                      <a:pt x="310" y="333"/>
                      <a:pt x="90" y="1056"/>
                      <a:pt x="48" y="1380"/>
                    </a:cubicBezTo>
                    <a:cubicBezTo>
                      <a:pt x="1" y="1731"/>
                      <a:pt x="90" y="1951"/>
                      <a:pt x="504" y="2082"/>
                    </a:cubicBezTo>
                    <a:cubicBezTo>
                      <a:pt x="938" y="2234"/>
                      <a:pt x="1902" y="2475"/>
                      <a:pt x="2577" y="2758"/>
                    </a:cubicBezTo>
                    <a:cubicBezTo>
                      <a:pt x="3232" y="3040"/>
                      <a:pt x="3819" y="3475"/>
                      <a:pt x="4128" y="3653"/>
                    </a:cubicBezTo>
                    <a:cubicBezTo>
                      <a:pt x="4243" y="3719"/>
                      <a:pt x="4337" y="3750"/>
                      <a:pt x="4418" y="3750"/>
                    </a:cubicBezTo>
                    <a:cubicBezTo>
                      <a:pt x="4551" y="3750"/>
                      <a:pt x="4651" y="3668"/>
                      <a:pt x="4761" y="3522"/>
                    </a:cubicBezTo>
                    <a:cubicBezTo>
                      <a:pt x="4934" y="3281"/>
                      <a:pt x="5416" y="2669"/>
                      <a:pt x="5850" y="2234"/>
                    </a:cubicBezTo>
                    <a:cubicBezTo>
                      <a:pt x="6285" y="1820"/>
                      <a:pt x="6285" y="1621"/>
                      <a:pt x="6264" y="1380"/>
                    </a:cubicBezTo>
                    <a:cubicBezTo>
                      <a:pt x="6243" y="1118"/>
                      <a:pt x="5678" y="878"/>
                      <a:pt x="5238" y="726"/>
                    </a:cubicBezTo>
                    <a:cubicBezTo>
                      <a:pt x="4824" y="574"/>
                      <a:pt x="3473" y="249"/>
                      <a:pt x="2949" y="118"/>
                    </a:cubicBezTo>
                    <a:cubicBezTo>
                      <a:pt x="2782" y="82"/>
                      <a:pt x="2629" y="69"/>
                      <a:pt x="2499" y="69"/>
                    </a:cubicBezTo>
                    <a:cubicBezTo>
                      <a:pt x="2240" y="69"/>
                      <a:pt x="2075" y="118"/>
                      <a:pt x="2075" y="118"/>
                    </a:cubicBezTo>
                    <a:cubicBezTo>
                      <a:pt x="1691" y="56"/>
                      <a:pt x="1370" y="0"/>
                      <a:pt x="110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640;p33"/>
              <p:cNvSpPr/>
              <p:nvPr/>
            </p:nvSpPr>
            <p:spPr>
              <a:xfrm>
                <a:off x="1115421" y="2064659"/>
                <a:ext cx="544747" cy="329693"/>
              </a:xfrm>
              <a:custGeom>
                <a:avLst/>
                <a:gdLst/>
                <a:ahLst/>
                <a:cxnLst/>
                <a:rect l="l" t="t" r="r" b="b"/>
                <a:pathLst>
                  <a:path w="6396" h="3871" extrusionOk="0">
                    <a:moveTo>
                      <a:pt x="1242" y="110"/>
                    </a:moveTo>
                    <a:cubicBezTo>
                      <a:pt x="1462" y="131"/>
                      <a:pt x="1766" y="178"/>
                      <a:pt x="2096" y="241"/>
                    </a:cubicBezTo>
                    <a:lnTo>
                      <a:pt x="2159" y="241"/>
                    </a:lnTo>
                    <a:lnTo>
                      <a:pt x="2159" y="220"/>
                    </a:lnTo>
                    <a:cubicBezTo>
                      <a:pt x="2201" y="220"/>
                      <a:pt x="2333" y="186"/>
                      <a:pt x="2536" y="186"/>
                    </a:cubicBezTo>
                    <a:cubicBezTo>
                      <a:pt x="2662" y="186"/>
                      <a:pt x="2815" y="199"/>
                      <a:pt x="2991" y="241"/>
                    </a:cubicBezTo>
                    <a:cubicBezTo>
                      <a:pt x="3494" y="351"/>
                      <a:pt x="4866" y="676"/>
                      <a:pt x="5259" y="833"/>
                    </a:cubicBezTo>
                    <a:cubicBezTo>
                      <a:pt x="5479" y="917"/>
                      <a:pt x="5720" y="1027"/>
                      <a:pt x="5913" y="1116"/>
                    </a:cubicBezTo>
                    <a:cubicBezTo>
                      <a:pt x="6023" y="1178"/>
                      <a:pt x="6112" y="1226"/>
                      <a:pt x="6154" y="1288"/>
                    </a:cubicBezTo>
                    <a:cubicBezTo>
                      <a:pt x="6217" y="1330"/>
                      <a:pt x="6243" y="1398"/>
                      <a:pt x="6264" y="1440"/>
                    </a:cubicBezTo>
                    <a:cubicBezTo>
                      <a:pt x="6264" y="1571"/>
                      <a:pt x="6264" y="1660"/>
                      <a:pt x="6217" y="1770"/>
                    </a:cubicBezTo>
                    <a:cubicBezTo>
                      <a:pt x="6175" y="1901"/>
                      <a:pt x="6065" y="2053"/>
                      <a:pt x="5851" y="2273"/>
                    </a:cubicBezTo>
                    <a:cubicBezTo>
                      <a:pt x="5411" y="2708"/>
                      <a:pt x="4934" y="3320"/>
                      <a:pt x="4756" y="3556"/>
                    </a:cubicBezTo>
                    <a:cubicBezTo>
                      <a:pt x="4672" y="3666"/>
                      <a:pt x="4604" y="3734"/>
                      <a:pt x="4515" y="3755"/>
                    </a:cubicBezTo>
                    <a:cubicBezTo>
                      <a:pt x="4496" y="3760"/>
                      <a:pt x="4476" y="3763"/>
                      <a:pt x="4455" y="3763"/>
                    </a:cubicBezTo>
                    <a:cubicBezTo>
                      <a:pt x="4386" y="3763"/>
                      <a:pt x="4307" y="3734"/>
                      <a:pt x="4190" y="3666"/>
                    </a:cubicBezTo>
                    <a:cubicBezTo>
                      <a:pt x="3908" y="3493"/>
                      <a:pt x="3316" y="3059"/>
                      <a:pt x="2640" y="2771"/>
                    </a:cubicBezTo>
                    <a:cubicBezTo>
                      <a:pt x="1965" y="2488"/>
                      <a:pt x="980" y="2226"/>
                      <a:pt x="567" y="2095"/>
                    </a:cubicBezTo>
                    <a:cubicBezTo>
                      <a:pt x="373" y="2032"/>
                      <a:pt x="263" y="1943"/>
                      <a:pt x="195" y="1833"/>
                    </a:cubicBezTo>
                    <a:cubicBezTo>
                      <a:pt x="132" y="1749"/>
                      <a:pt x="132" y="1618"/>
                      <a:pt x="153" y="1461"/>
                    </a:cubicBezTo>
                    <a:cubicBezTo>
                      <a:pt x="174" y="1288"/>
                      <a:pt x="242" y="1027"/>
                      <a:pt x="326" y="786"/>
                    </a:cubicBezTo>
                    <a:cubicBezTo>
                      <a:pt x="415" y="545"/>
                      <a:pt x="546" y="330"/>
                      <a:pt x="677" y="241"/>
                    </a:cubicBezTo>
                    <a:cubicBezTo>
                      <a:pt x="807" y="131"/>
                      <a:pt x="1006" y="110"/>
                      <a:pt x="1242" y="110"/>
                    </a:cubicBezTo>
                    <a:close/>
                    <a:moveTo>
                      <a:pt x="1242" y="0"/>
                    </a:moveTo>
                    <a:cubicBezTo>
                      <a:pt x="980" y="0"/>
                      <a:pt x="786" y="21"/>
                      <a:pt x="614" y="131"/>
                    </a:cubicBezTo>
                    <a:cubicBezTo>
                      <a:pt x="436" y="262"/>
                      <a:pt x="305" y="503"/>
                      <a:pt x="221" y="744"/>
                    </a:cubicBezTo>
                    <a:cubicBezTo>
                      <a:pt x="132" y="1006"/>
                      <a:pt x="64" y="1268"/>
                      <a:pt x="43" y="1440"/>
                    </a:cubicBezTo>
                    <a:cubicBezTo>
                      <a:pt x="1" y="1618"/>
                      <a:pt x="22" y="1770"/>
                      <a:pt x="111" y="1901"/>
                    </a:cubicBezTo>
                    <a:cubicBezTo>
                      <a:pt x="174" y="2032"/>
                      <a:pt x="326" y="2116"/>
                      <a:pt x="546" y="2205"/>
                    </a:cubicBezTo>
                    <a:cubicBezTo>
                      <a:pt x="959" y="2336"/>
                      <a:pt x="1944" y="2598"/>
                      <a:pt x="2598" y="2880"/>
                    </a:cubicBezTo>
                    <a:cubicBezTo>
                      <a:pt x="3253" y="3142"/>
                      <a:pt x="3819" y="3582"/>
                      <a:pt x="4122" y="3755"/>
                    </a:cubicBezTo>
                    <a:cubicBezTo>
                      <a:pt x="4270" y="3829"/>
                      <a:pt x="4385" y="3870"/>
                      <a:pt x="4483" y="3870"/>
                    </a:cubicBezTo>
                    <a:cubicBezTo>
                      <a:pt x="4503" y="3870"/>
                      <a:pt x="4523" y="3869"/>
                      <a:pt x="4541" y="3865"/>
                    </a:cubicBezTo>
                    <a:cubicBezTo>
                      <a:pt x="4672" y="3844"/>
                      <a:pt x="4756" y="3755"/>
                      <a:pt x="4845" y="3624"/>
                    </a:cubicBezTo>
                    <a:cubicBezTo>
                      <a:pt x="5018" y="3383"/>
                      <a:pt x="5500" y="2771"/>
                      <a:pt x="5934" y="2336"/>
                    </a:cubicBezTo>
                    <a:cubicBezTo>
                      <a:pt x="6154" y="2116"/>
                      <a:pt x="6264" y="1964"/>
                      <a:pt x="6327" y="1812"/>
                    </a:cubicBezTo>
                    <a:cubicBezTo>
                      <a:pt x="6395" y="1681"/>
                      <a:pt x="6374" y="1550"/>
                      <a:pt x="6374" y="1419"/>
                    </a:cubicBezTo>
                    <a:cubicBezTo>
                      <a:pt x="6348" y="1330"/>
                      <a:pt x="6306" y="1268"/>
                      <a:pt x="6243" y="1199"/>
                    </a:cubicBezTo>
                    <a:cubicBezTo>
                      <a:pt x="6175" y="1137"/>
                      <a:pt x="6086" y="1069"/>
                      <a:pt x="5981" y="1027"/>
                    </a:cubicBezTo>
                    <a:cubicBezTo>
                      <a:pt x="5782" y="917"/>
                      <a:pt x="5521" y="807"/>
                      <a:pt x="5301" y="744"/>
                    </a:cubicBezTo>
                    <a:cubicBezTo>
                      <a:pt x="4866" y="571"/>
                      <a:pt x="3536" y="241"/>
                      <a:pt x="3012" y="131"/>
                    </a:cubicBezTo>
                    <a:cubicBezTo>
                      <a:pt x="2817" y="82"/>
                      <a:pt x="2645" y="67"/>
                      <a:pt x="2506" y="67"/>
                    </a:cubicBezTo>
                    <a:cubicBezTo>
                      <a:pt x="2273" y="67"/>
                      <a:pt x="2130" y="110"/>
                      <a:pt x="2117" y="110"/>
                    </a:cubicBezTo>
                    <a:cubicBezTo>
                      <a:pt x="1766" y="68"/>
                      <a:pt x="1483" y="21"/>
                      <a:pt x="124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33"/>
              <p:cNvSpPr/>
              <p:nvPr/>
            </p:nvSpPr>
            <p:spPr>
              <a:xfrm>
                <a:off x="1225204" y="2086974"/>
                <a:ext cx="343916" cy="234217"/>
              </a:xfrm>
              <a:custGeom>
                <a:avLst/>
                <a:gdLst/>
                <a:ahLst/>
                <a:cxnLst/>
                <a:rect l="l" t="t" r="r" b="b"/>
                <a:pathLst>
                  <a:path w="4038" h="2750" extrusionOk="0">
                    <a:moveTo>
                      <a:pt x="1440" y="0"/>
                    </a:moveTo>
                    <a:cubicBezTo>
                      <a:pt x="1440" y="0"/>
                      <a:pt x="807" y="89"/>
                      <a:pt x="435" y="110"/>
                    </a:cubicBezTo>
                    <a:cubicBezTo>
                      <a:pt x="84" y="152"/>
                      <a:pt x="0" y="262"/>
                      <a:pt x="173" y="503"/>
                    </a:cubicBezTo>
                    <a:cubicBezTo>
                      <a:pt x="325" y="765"/>
                      <a:pt x="566" y="875"/>
                      <a:pt x="1131" y="1267"/>
                    </a:cubicBezTo>
                    <a:cubicBezTo>
                      <a:pt x="1681" y="1660"/>
                      <a:pt x="2812" y="2467"/>
                      <a:pt x="2901" y="2577"/>
                    </a:cubicBezTo>
                    <a:cubicBezTo>
                      <a:pt x="2991" y="2687"/>
                      <a:pt x="3032" y="2749"/>
                      <a:pt x="3032" y="2749"/>
                    </a:cubicBezTo>
                    <a:cubicBezTo>
                      <a:pt x="3032" y="2749"/>
                      <a:pt x="3666" y="1964"/>
                      <a:pt x="3860" y="1550"/>
                    </a:cubicBezTo>
                    <a:cubicBezTo>
                      <a:pt x="4038" y="1115"/>
                      <a:pt x="3970" y="896"/>
                      <a:pt x="3776" y="765"/>
                    </a:cubicBezTo>
                    <a:cubicBezTo>
                      <a:pt x="3577" y="634"/>
                      <a:pt x="2551" y="283"/>
                      <a:pt x="2116" y="131"/>
                    </a:cubicBezTo>
                    <a:cubicBezTo>
                      <a:pt x="1681" y="0"/>
                      <a:pt x="1440" y="0"/>
                      <a:pt x="144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33"/>
              <p:cNvSpPr/>
              <p:nvPr/>
            </p:nvSpPr>
            <p:spPr>
              <a:xfrm>
                <a:off x="1226993" y="2081608"/>
                <a:ext cx="342128" cy="247163"/>
              </a:xfrm>
              <a:custGeom>
                <a:avLst/>
                <a:gdLst/>
                <a:ahLst/>
                <a:cxnLst/>
                <a:rect l="l" t="t" r="r" b="b"/>
                <a:pathLst>
                  <a:path w="4017" h="2902" extrusionOk="0">
                    <a:moveTo>
                      <a:pt x="1419" y="110"/>
                    </a:moveTo>
                    <a:cubicBezTo>
                      <a:pt x="1440" y="110"/>
                      <a:pt x="1660" y="110"/>
                      <a:pt x="2074" y="262"/>
                    </a:cubicBezTo>
                    <a:cubicBezTo>
                      <a:pt x="2289" y="325"/>
                      <a:pt x="2661" y="456"/>
                      <a:pt x="2990" y="566"/>
                    </a:cubicBezTo>
                    <a:cubicBezTo>
                      <a:pt x="3163" y="634"/>
                      <a:pt x="3315" y="697"/>
                      <a:pt x="3446" y="739"/>
                    </a:cubicBezTo>
                    <a:cubicBezTo>
                      <a:pt x="3577" y="807"/>
                      <a:pt x="3687" y="849"/>
                      <a:pt x="3708" y="870"/>
                    </a:cubicBezTo>
                    <a:cubicBezTo>
                      <a:pt x="3818" y="938"/>
                      <a:pt x="3860" y="1000"/>
                      <a:pt x="3886" y="1110"/>
                    </a:cubicBezTo>
                    <a:cubicBezTo>
                      <a:pt x="3907" y="1220"/>
                      <a:pt x="3886" y="1372"/>
                      <a:pt x="3797" y="1571"/>
                    </a:cubicBezTo>
                    <a:cubicBezTo>
                      <a:pt x="3687" y="1786"/>
                      <a:pt x="3493" y="2074"/>
                      <a:pt x="3315" y="2336"/>
                    </a:cubicBezTo>
                    <a:cubicBezTo>
                      <a:pt x="3163" y="2551"/>
                      <a:pt x="3053" y="2681"/>
                      <a:pt x="3011" y="2702"/>
                    </a:cubicBezTo>
                    <a:cubicBezTo>
                      <a:pt x="2990" y="2681"/>
                      <a:pt x="2990" y="2681"/>
                      <a:pt x="2922" y="2598"/>
                    </a:cubicBezTo>
                    <a:cubicBezTo>
                      <a:pt x="2901" y="2572"/>
                      <a:pt x="2880" y="2551"/>
                      <a:pt x="2839" y="2530"/>
                    </a:cubicBezTo>
                    <a:cubicBezTo>
                      <a:pt x="2791" y="2488"/>
                      <a:pt x="2750" y="2441"/>
                      <a:pt x="2681" y="2399"/>
                    </a:cubicBezTo>
                    <a:cubicBezTo>
                      <a:pt x="2551" y="2310"/>
                      <a:pt x="2378" y="2179"/>
                      <a:pt x="2205" y="2048"/>
                    </a:cubicBezTo>
                    <a:cubicBezTo>
                      <a:pt x="1833" y="1786"/>
                      <a:pt x="1419" y="1482"/>
                      <a:pt x="1137" y="1288"/>
                    </a:cubicBezTo>
                    <a:cubicBezTo>
                      <a:pt x="587" y="896"/>
                      <a:pt x="351" y="786"/>
                      <a:pt x="194" y="545"/>
                    </a:cubicBezTo>
                    <a:cubicBezTo>
                      <a:pt x="152" y="477"/>
                      <a:pt x="131" y="435"/>
                      <a:pt x="110" y="393"/>
                    </a:cubicBezTo>
                    <a:cubicBezTo>
                      <a:pt x="110" y="372"/>
                      <a:pt x="110" y="346"/>
                      <a:pt x="131" y="325"/>
                    </a:cubicBezTo>
                    <a:cubicBezTo>
                      <a:pt x="152" y="304"/>
                      <a:pt x="262" y="262"/>
                      <a:pt x="435" y="241"/>
                    </a:cubicBezTo>
                    <a:cubicBezTo>
                      <a:pt x="786" y="194"/>
                      <a:pt x="1419" y="110"/>
                      <a:pt x="1419" y="110"/>
                    </a:cubicBezTo>
                    <a:close/>
                    <a:moveTo>
                      <a:pt x="1419" y="0"/>
                    </a:moveTo>
                    <a:cubicBezTo>
                      <a:pt x="1419" y="0"/>
                      <a:pt x="786" y="84"/>
                      <a:pt x="414" y="131"/>
                    </a:cubicBezTo>
                    <a:cubicBezTo>
                      <a:pt x="241" y="131"/>
                      <a:pt x="110" y="173"/>
                      <a:pt x="42" y="262"/>
                    </a:cubicBezTo>
                    <a:cubicBezTo>
                      <a:pt x="0" y="304"/>
                      <a:pt x="0" y="372"/>
                      <a:pt x="0" y="435"/>
                    </a:cubicBezTo>
                    <a:cubicBezTo>
                      <a:pt x="21" y="477"/>
                      <a:pt x="42" y="545"/>
                      <a:pt x="89" y="608"/>
                    </a:cubicBezTo>
                    <a:cubicBezTo>
                      <a:pt x="283" y="870"/>
                      <a:pt x="524" y="979"/>
                      <a:pt x="1069" y="1372"/>
                    </a:cubicBezTo>
                    <a:cubicBezTo>
                      <a:pt x="1351" y="1571"/>
                      <a:pt x="1765" y="1875"/>
                      <a:pt x="2137" y="2137"/>
                    </a:cubicBezTo>
                    <a:cubicBezTo>
                      <a:pt x="2315" y="2268"/>
                      <a:pt x="2488" y="2399"/>
                      <a:pt x="2619" y="2488"/>
                    </a:cubicBezTo>
                    <a:cubicBezTo>
                      <a:pt x="2661" y="2551"/>
                      <a:pt x="2729" y="2572"/>
                      <a:pt x="2770" y="2619"/>
                    </a:cubicBezTo>
                    <a:cubicBezTo>
                      <a:pt x="2812" y="2640"/>
                      <a:pt x="2839" y="2681"/>
                      <a:pt x="2839" y="2681"/>
                    </a:cubicBezTo>
                    <a:cubicBezTo>
                      <a:pt x="2922" y="2791"/>
                      <a:pt x="2970" y="2833"/>
                      <a:pt x="2970" y="2833"/>
                    </a:cubicBezTo>
                    <a:lnTo>
                      <a:pt x="3011" y="2901"/>
                    </a:lnTo>
                    <a:lnTo>
                      <a:pt x="3053" y="2833"/>
                    </a:lnTo>
                    <a:cubicBezTo>
                      <a:pt x="3053" y="2833"/>
                      <a:pt x="3231" y="2640"/>
                      <a:pt x="3404" y="2399"/>
                    </a:cubicBezTo>
                    <a:cubicBezTo>
                      <a:pt x="3577" y="2137"/>
                      <a:pt x="3797" y="1854"/>
                      <a:pt x="3886" y="1634"/>
                    </a:cubicBezTo>
                    <a:cubicBezTo>
                      <a:pt x="3991" y="1419"/>
                      <a:pt x="4017" y="1241"/>
                      <a:pt x="3991" y="1089"/>
                    </a:cubicBezTo>
                    <a:cubicBezTo>
                      <a:pt x="3970" y="959"/>
                      <a:pt x="3886" y="849"/>
                      <a:pt x="3776" y="786"/>
                    </a:cubicBezTo>
                    <a:cubicBezTo>
                      <a:pt x="3729" y="739"/>
                      <a:pt x="3624" y="697"/>
                      <a:pt x="3493" y="634"/>
                    </a:cubicBezTo>
                    <a:cubicBezTo>
                      <a:pt x="3362" y="587"/>
                      <a:pt x="3205" y="524"/>
                      <a:pt x="3032" y="456"/>
                    </a:cubicBezTo>
                    <a:cubicBezTo>
                      <a:pt x="2708" y="346"/>
                      <a:pt x="2336" y="215"/>
                      <a:pt x="2116" y="152"/>
                    </a:cubicBezTo>
                    <a:cubicBezTo>
                      <a:pt x="1681" y="0"/>
                      <a:pt x="1419" y="0"/>
                      <a:pt x="141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33"/>
              <p:cNvSpPr/>
              <p:nvPr/>
            </p:nvSpPr>
            <p:spPr>
              <a:xfrm>
                <a:off x="1351424" y="2215408"/>
                <a:ext cx="186096" cy="105781"/>
              </a:xfrm>
              <a:custGeom>
                <a:avLst/>
                <a:gdLst/>
                <a:ahLst/>
                <a:cxnLst/>
                <a:rect l="l" t="t" r="r" b="b"/>
                <a:pathLst>
                  <a:path w="2185" h="1242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566" y="414"/>
                      <a:pt x="1351" y="980"/>
                      <a:pt x="1419" y="1069"/>
                    </a:cubicBezTo>
                    <a:cubicBezTo>
                      <a:pt x="1509" y="1179"/>
                      <a:pt x="1550" y="1241"/>
                      <a:pt x="1550" y="1241"/>
                    </a:cubicBezTo>
                    <a:cubicBezTo>
                      <a:pt x="1550" y="1241"/>
                      <a:pt x="1922" y="786"/>
                      <a:pt x="2184" y="372"/>
                    </a:cubicBezTo>
                    <a:cubicBezTo>
                      <a:pt x="2032" y="325"/>
                      <a:pt x="1854" y="283"/>
                      <a:pt x="1639" y="215"/>
                    </a:cubicBezTo>
                    <a:cubicBezTo>
                      <a:pt x="1179" y="110"/>
                      <a:pt x="482" y="42"/>
                      <a:pt x="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644;p33"/>
              <p:cNvSpPr/>
              <p:nvPr/>
            </p:nvSpPr>
            <p:spPr>
              <a:xfrm>
                <a:off x="1332687" y="2209617"/>
                <a:ext cx="211903" cy="119153"/>
              </a:xfrm>
              <a:custGeom>
                <a:avLst/>
                <a:gdLst/>
                <a:ahLst/>
                <a:cxnLst/>
                <a:rect l="l" t="t" r="r" b="b"/>
                <a:pathLst>
                  <a:path w="2488" h="1399" extrusionOk="0">
                    <a:moveTo>
                      <a:pt x="419" y="152"/>
                    </a:moveTo>
                    <a:cubicBezTo>
                      <a:pt x="875" y="199"/>
                      <a:pt x="1440" y="262"/>
                      <a:pt x="1859" y="351"/>
                    </a:cubicBezTo>
                    <a:cubicBezTo>
                      <a:pt x="2032" y="393"/>
                      <a:pt x="2184" y="440"/>
                      <a:pt x="2315" y="482"/>
                    </a:cubicBezTo>
                    <a:cubicBezTo>
                      <a:pt x="2074" y="833"/>
                      <a:pt x="1812" y="1158"/>
                      <a:pt x="1770" y="1199"/>
                    </a:cubicBezTo>
                    <a:cubicBezTo>
                      <a:pt x="1749" y="1178"/>
                      <a:pt x="1749" y="1178"/>
                      <a:pt x="1681" y="1095"/>
                    </a:cubicBezTo>
                    <a:cubicBezTo>
                      <a:pt x="1660" y="1069"/>
                      <a:pt x="1598" y="1027"/>
                      <a:pt x="1509" y="938"/>
                    </a:cubicBezTo>
                    <a:cubicBezTo>
                      <a:pt x="1399" y="875"/>
                      <a:pt x="1289" y="786"/>
                      <a:pt x="1158" y="676"/>
                    </a:cubicBezTo>
                    <a:cubicBezTo>
                      <a:pt x="917" y="524"/>
                      <a:pt x="655" y="330"/>
                      <a:pt x="419" y="152"/>
                    </a:cubicBezTo>
                    <a:close/>
                    <a:moveTo>
                      <a:pt x="0" y="0"/>
                    </a:moveTo>
                    <a:lnTo>
                      <a:pt x="178" y="131"/>
                    </a:lnTo>
                    <a:cubicBezTo>
                      <a:pt x="461" y="330"/>
                      <a:pt x="812" y="571"/>
                      <a:pt x="1074" y="786"/>
                    </a:cubicBezTo>
                    <a:cubicBezTo>
                      <a:pt x="1226" y="875"/>
                      <a:pt x="1336" y="964"/>
                      <a:pt x="1440" y="1048"/>
                    </a:cubicBezTo>
                    <a:cubicBezTo>
                      <a:pt x="1529" y="1116"/>
                      <a:pt x="1598" y="1158"/>
                      <a:pt x="1598" y="1178"/>
                    </a:cubicBezTo>
                    <a:cubicBezTo>
                      <a:pt x="1681" y="1288"/>
                      <a:pt x="1729" y="1330"/>
                      <a:pt x="1729" y="1330"/>
                    </a:cubicBezTo>
                    <a:lnTo>
                      <a:pt x="1770" y="1398"/>
                    </a:lnTo>
                    <a:lnTo>
                      <a:pt x="1812" y="1330"/>
                    </a:lnTo>
                    <a:cubicBezTo>
                      <a:pt x="1812" y="1330"/>
                      <a:pt x="2184" y="875"/>
                      <a:pt x="2446" y="482"/>
                    </a:cubicBezTo>
                    <a:lnTo>
                      <a:pt x="2488" y="414"/>
                    </a:lnTo>
                    <a:lnTo>
                      <a:pt x="2425" y="393"/>
                    </a:lnTo>
                    <a:cubicBezTo>
                      <a:pt x="2273" y="351"/>
                      <a:pt x="2095" y="283"/>
                      <a:pt x="1880" y="241"/>
                    </a:cubicBezTo>
                    <a:cubicBezTo>
                      <a:pt x="1399" y="131"/>
                      <a:pt x="723" y="68"/>
                      <a:pt x="220" y="2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645;p33"/>
              <p:cNvSpPr/>
              <p:nvPr/>
            </p:nvSpPr>
            <p:spPr>
              <a:xfrm>
                <a:off x="1288059" y="2086974"/>
                <a:ext cx="200831" cy="181582"/>
              </a:xfrm>
              <a:custGeom>
                <a:avLst/>
                <a:gdLst/>
                <a:ahLst/>
                <a:cxnLst/>
                <a:rect l="l" t="t" r="r" b="b"/>
                <a:pathLst>
                  <a:path w="2358" h="2132" extrusionOk="0">
                    <a:moveTo>
                      <a:pt x="702" y="0"/>
                    </a:moveTo>
                    <a:cubicBezTo>
                      <a:pt x="592" y="199"/>
                      <a:pt x="352" y="634"/>
                      <a:pt x="200" y="833"/>
                    </a:cubicBezTo>
                    <a:cubicBezTo>
                      <a:pt x="132" y="937"/>
                      <a:pt x="69" y="985"/>
                      <a:pt x="1" y="1006"/>
                    </a:cubicBezTo>
                    <a:cubicBezTo>
                      <a:pt x="111" y="1068"/>
                      <a:pt x="242" y="1157"/>
                      <a:pt x="393" y="1267"/>
                    </a:cubicBezTo>
                    <a:cubicBezTo>
                      <a:pt x="681" y="1487"/>
                      <a:pt x="1158" y="1812"/>
                      <a:pt x="1551" y="2095"/>
                    </a:cubicBezTo>
                    <a:cubicBezTo>
                      <a:pt x="1572" y="2095"/>
                      <a:pt x="1598" y="2116"/>
                      <a:pt x="1619" y="2116"/>
                    </a:cubicBezTo>
                    <a:cubicBezTo>
                      <a:pt x="1702" y="2127"/>
                      <a:pt x="1777" y="2132"/>
                      <a:pt x="1845" y="2132"/>
                    </a:cubicBezTo>
                    <a:cubicBezTo>
                      <a:pt x="2193" y="2132"/>
                      <a:pt x="2357" y="2011"/>
                      <a:pt x="2357" y="2011"/>
                    </a:cubicBezTo>
                    <a:cubicBezTo>
                      <a:pt x="2357" y="2011"/>
                      <a:pt x="2122" y="1660"/>
                      <a:pt x="2095" y="1440"/>
                    </a:cubicBezTo>
                    <a:cubicBezTo>
                      <a:pt x="2074" y="1246"/>
                      <a:pt x="2095" y="1136"/>
                      <a:pt x="2315" y="723"/>
                    </a:cubicBezTo>
                    <a:lnTo>
                      <a:pt x="2294" y="702"/>
                    </a:lnTo>
                    <a:cubicBezTo>
                      <a:pt x="2294" y="702"/>
                      <a:pt x="1902" y="524"/>
                      <a:pt x="1467" y="330"/>
                    </a:cubicBezTo>
                    <a:cubicBezTo>
                      <a:pt x="1247" y="241"/>
                      <a:pt x="1074" y="110"/>
                      <a:pt x="943" y="21"/>
                    </a:cubicBezTo>
                    <a:cubicBezTo>
                      <a:pt x="786" y="0"/>
                      <a:pt x="702" y="0"/>
                      <a:pt x="702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646;p33"/>
              <p:cNvSpPr/>
              <p:nvPr/>
            </p:nvSpPr>
            <p:spPr>
              <a:xfrm>
                <a:off x="1279116" y="2081608"/>
                <a:ext cx="217354" cy="191547"/>
              </a:xfrm>
              <a:custGeom>
                <a:avLst/>
                <a:gdLst/>
                <a:ahLst/>
                <a:cxnLst/>
                <a:rect l="l" t="t" r="r" b="b"/>
                <a:pathLst>
                  <a:path w="2552" h="2249" extrusionOk="0">
                    <a:moveTo>
                      <a:pt x="828" y="110"/>
                    </a:moveTo>
                    <a:cubicBezTo>
                      <a:pt x="828" y="110"/>
                      <a:pt x="891" y="110"/>
                      <a:pt x="1022" y="131"/>
                    </a:cubicBezTo>
                    <a:cubicBezTo>
                      <a:pt x="1153" y="241"/>
                      <a:pt x="1331" y="346"/>
                      <a:pt x="1546" y="435"/>
                    </a:cubicBezTo>
                    <a:cubicBezTo>
                      <a:pt x="1965" y="634"/>
                      <a:pt x="2358" y="807"/>
                      <a:pt x="2358" y="807"/>
                    </a:cubicBezTo>
                    <a:cubicBezTo>
                      <a:pt x="2268" y="979"/>
                      <a:pt x="2200" y="1110"/>
                      <a:pt x="2158" y="1220"/>
                    </a:cubicBezTo>
                    <a:cubicBezTo>
                      <a:pt x="2138" y="1330"/>
                      <a:pt x="2138" y="1419"/>
                      <a:pt x="2158" y="1503"/>
                    </a:cubicBezTo>
                    <a:cubicBezTo>
                      <a:pt x="2158" y="1634"/>
                      <a:pt x="2227" y="1765"/>
                      <a:pt x="2289" y="1896"/>
                    </a:cubicBezTo>
                    <a:cubicBezTo>
                      <a:pt x="2331" y="1985"/>
                      <a:pt x="2358" y="2006"/>
                      <a:pt x="2378" y="2048"/>
                    </a:cubicBezTo>
                    <a:cubicBezTo>
                      <a:pt x="2358" y="2048"/>
                      <a:pt x="2358" y="2074"/>
                      <a:pt x="2268" y="2095"/>
                    </a:cubicBezTo>
                    <a:cubicBezTo>
                      <a:pt x="2193" y="2109"/>
                      <a:pt x="2087" y="2134"/>
                      <a:pt x="1943" y="2134"/>
                    </a:cubicBezTo>
                    <a:cubicBezTo>
                      <a:pt x="1878" y="2134"/>
                      <a:pt x="1805" y="2129"/>
                      <a:pt x="1724" y="2116"/>
                    </a:cubicBezTo>
                    <a:lnTo>
                      <a:pt x="1677" y="2116"/>
                    </a:lnTo>
                    <a:cubicBezTo>
                      <a:pt x="1284" y="1833"/>
                      <a:pt x="828" y="1503"/>
                      <a:pt x="525" y="1288"/>
                    </a:cubicBezTo>
                    <a:cubicBezTo>
                      <a:pt x="415" y="1199"/>
                      <a:pt x="305" y="1131"/>
                      <a:pt x="216" y="1069"/>
                    </a:cubicBezTo>
                    <a:cubicBezTo>
                      <a:pt x="263" y="1048"/>
                      <a:pt x="305" y="1000"/>
                      <a:pt x="347" y="938"/>
                    </a:cubicBezTo>
                    <a:cubicBezTo>
                      <a:pt x="498" y="718"/>
                      <a:pt x="718" y="325"/>
                      <a:pt x="828" y="110"/>
                    </a:cubicBezTo>
                    <a:close/>
                    <a:moveTo>
                      <a:pt x="786" y="0"/>
                    </a:moveTo>
                    <a:lnTo>
                      <a:pt x="760" y="21"/>
                    </a:lnTo>
                    <a:lnTo>
                      <a:pt x="739" y="42"/>
                    </a:lnTo>
                    <a:cubicBezTo>
                      <a:pt x="629" y="241"/>
                      <a:pt x="415" y="655"/>
                      <a:pt x="263" y="870"/>
                    </a:cubicBezTo>
                    <a:cubicBezTo>
                      <a:pt x="195" y="959"/>
                      <a:pt x="153" y="1000"/>
                      <a:pt x="85" y="1027"/>
                    </a:cubicBezTo>
                    <a:lnTo>
                      <a:pt x="1" y="1048"/>
                    </a:lnTo>
                    <a:lnTo>
                      <a:pt x="85" y="1110"/>
                    </a:lnTo>
                    <a:cubicBezTo>
                      <a:pt x="195" y="1199"/>
                      <a:pt x="305" y="1262"/>
                      <a:pt x="457" y="1372"/>
                    </a:cubicBezTo>
                    <a:cubicBezTo>
                      <a:pt x="760" y="1592"/>
                      <a:pt x="1221" y="1917"/>
                      <a:pt x="1614" y="2205"/>
                    </a:cubicBezTo>
                    <a:lnTo>
                      <a:pt x="1635" y="2226"/>
                    </a:lnTo>
                    <a:lnTo>
                      <a:pt x="1724" y="2226"/>
                    </a:lnTo>
                    <a:cubicBezTo>
                      <a:pt x="1824" y="2242"/>
                      <a:pt x="1914" y="2249"/>
                      <a:pt x="1993" y="2249"/>
                    </a:cubicBezTo>
                    <a:cubicBezTo>
                      <a:pt x="2121" y="2249"/>
                      <a:pt x="2221" y="2231"/>
                      <a:pt x="2289" y="2205"/>
                    </a:cubicBezTo>
                    <a:cubicBezTo>
                      <a:pt x="2420" y="2158"/>
                      <a:pt x="2509" y="2116"/>
                      <a:pt x="2509" y="2116"/>
                    </a:cubicBezTo>
                    <a:lnTo>
                      <a:pt x="2551" y="2074"/>
                    </a:lnTo>
                    <a:lnTo>
                      <a:pt x="2509" y="2027"/>
                    </a:lnTo>
                    <a:cubicBezTo>
                      <a:pt x="2509" y="2027"/>
                      <a:pt x="2462" y="1943"/>
                      <a:pt x="2399" y="1833"/>
                    </a:cubicBezTo>
                    <a:cubicBezTo>
                      <a:pt x="2331" y="1723"/>
                      <a:pt x="2268" y="1592"/>
                      <a:pt x="2268" y="1503"/>
                    </a:cubicBezTo>
                    <a:cubicBezTo>
                      <a:pt x="2248" y="1393"/>
                      <a:pt x="2248" y="1330"/>
                      <a:pt x="2268" y="1241"/>
                    </a:cubicBezTo>
                    <a:cubicBezTo>
                      <a:pt x="2310" y="1158"/>
                      <a:pt x="2358" y="1027"/>
                      <a:pt x="2488" y="828"/>
                    </a:cubicBezTo>
                    <a:lnTo>
                      <a:pt x="2509" y="765"/>
                    </a:lnTo>
                    <a:lnTo>
                      <a:pt x="2420" y="718"/>
                    </a:lnTo>
                    <a:cubicBezTo>
                      <a:pt x="2420" y="718"/>
                      <a:pt x="2028" y="524"/>
                      <a:pt x="1593" y="346"/>
                    </a:cubicBezTo>
                    <a:cubicBezTo>
                      <a:pt x="1373" y="241"/>
                      <a:pt x="1200" y="131"/>
                      <a:pt x="1069" y="42"/>
                    </a:cubicBezTo>
                    <a:lnTo>
                      <a:pt x="1069" y="21"/>
                    </a:lnTo>
                    <a:lnTo>
                      <a:pt x="1048" y="21"/>
                    </a:lnTo>
                    <a:cubicBezTo>
                      <a:pt x="891" y="0"/>
                      <a:pt x="807" y="0"/>
                      <a:pt x="80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33"/>
              <p:cNvSpPr/>
              <p:nvPr/>
            </p:nvSpPr>
            <p:spPr>
              <a:xfrm>
                <a:off x="1371950" y="2671742"/>
                <a:ext cx="377388" cy="253381"/>
              </a:xfrm>
              <a:custGeom>
                <a:avLst/>
                <a:gdLst/>
                <a:ahLst/>
                <a:cxnLst/>
                <a:rect l="l" t="t" r="r" b="b"/>
                <a:pathLst>
                  <a:path w="4431" h="2975" extrusionOk="0">
                    <a:moveTo>
                      <a:pt x="3510" y="1"/>
                    </a:moveTo>
                    <a:cubicBezTo>
                      <a:pt x="3444" y="1"/>
                      <a:pt x="3372" y="4"/>
                      <a:pt x="3294" y="10"/>
                    </a:cubicBezTo>
                    <a:lnTo>
                      <a:pt x="3231" y="10"/>
                    </a:lnTo>
                    <a:cubicBezTo>
                      <a:pt x="3231" y="10"/>
                      <a:pt x="2074" y="293"/>
                      <a:pt x="1268" y="382"/>
                    </a:cubicBezTo>
                    <a:cubicBezTo>
                      <a:pt x="1092" y="400"/>
                      <a:pt x="945" y="405"/>
                      <a:pt x="822" y="405"/>
                    </a:cubicBezTo>
                    <a:cubicBezTo>
                      <a:pt x="660" y="405"/>
                      <a:pt x="538" y="396"/>
                      <a:pt x="444" y="396"/>
                    </a:cubicBezTo>
                    <a:cubicBezTo>
                      <a:pt x="278" y="396"/>
                      <a:pt x="197" y="424"/>
                      <a:pt x="131" y="576"/>
                    </a:cubicBezTo>
                    <a:cubicBezTo>
                      <a:pt x="0" y="858"/>
                      <a:pt x="152" y="1429"/>
                      <a:pt x="173" y="2168"/>
                    </a:cubicBezTo>
                    <a:cubicBezTo>
                      <a:pt x="194" y="2911"/>
                      <a:pt x="393" y="2974"/>
                      <a:pt x="896" y="2974"/>
                    </a:cubicBezTo>
                    <a:cubicBezTo>
                      <a:pt x="1398" y="2974"/>
                      <a:pt x="3928" y="2780"/>
                      <a:pt x="4190" y="2560"/>
                    </a:cubicBezTo>
                    <a:cubicBezTo>
                      <a:pt x="4431" y="2367"/>
                      <a:pt x="4169" y="1450"/>
                      <a:pt x="4148" y="775"/>
                    </a:cubicBezTo>
                    <a:cubicBezTo>
                      <a:pt x="4125" y="162"/>
                      <a:pt x="3959" y="1"/>
                      <a:pt x="351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648;p33"/>
              <p:cNvSpPr/>
              <p:nvPr/>
            </p:nvSpPr>
            <p:spPr>
              <a:xfrm>
                <a:off x="1371950" y="2666206"/>
                <a:ext cx="369808" cy="263516"/>
              </a:xfrm>
              <a:custGeom>
                <a:avLst/>
                <a:gdLst/>
                <a:ahLst/>
                <a:cxnLst/>
                <a:rect l="l" t="t" r="r" b="b"/>
                <a:pathLst>
                  <a:path w="4342" h="3094" extrusionOk="0">
                    <a:moveTo>
                      <a:pt x="3481" y="110"/>
                    </a:moveTo>
                    <a:cubicBezTo>
                      <a:pt x="3682" y="110"/>
                      <a:pt x="3821" y="141"/>
                      <a:pt x="3907" y="227"/>
                    </a:cubicBezTo>
                    <a:cubicBezTo>
                      <a:pt x="4017" y="316"/>
                      <a:pt x="4080" y="489"/>
                      <a:pt x="4080" y="840"/>
                    </a:cubicBezTo>
                    <a:cubicBezTo>
                      <a:pt x="4080" y="1185"/>
                      <a:pt x="4169" y="1578"/>
                      <a:pt x="4211" y="1908"/>
                    </a:cubicBezTo>
                    <a:cubicBezTo>
                      <a:pt x="4232" y="2081"/>
                      <a:pt x="4232" y="2233"/>
                      <a:pt x="4232" y="2364"/>
                    </a:cubicBezTo>
                    <a:cubicBezTo>
                      <a:pt x="4211" y="2474"/>
                      <a:pt x="4190" y="2563"/>
                      <a:pt x="4148" y="2584"/>
                    </a:cubicBezTo>
                    <a:cubicBezTo>
                      <a:pt x="4122" y="2605"/>
                      <a:pt x="4059" y="2625"/>
                      <a:pt x="3970" y="2646"/>
                    </a:cubicBezTo>
                    <a:cubicBezTo>
                      <a:pt x="3886" y="2694"/>
                      <a:pt x="3776" y="2715"/>
                      <a:pt x="3624" y="2735"/>
                    </a:cubicBezTo>
                    <a:cubicBezTo>
                      <a:pt x="3336" y="2777"/>
                      <a:pt x="2990" y="2824"/>
                      <a:pt x="2640" y="2866"/>
                    </a:cubicBezTo>
                    <a:cubicBezTo>
                      <a:pt x="1896" y="2934"/>
                      <a:pt x="1137" y="2976"/>
                      <a:pt x="896" y="2976"/>
                    </a:cubicBezTo>
                    <a:cubicBezTo>
                      <a:pt x="634" y="2976"/>
                      <a:pt x="482" y="2955"/>
                      <a:pt x="393" y="2866"/>
                    </a:cubicBezTo>
                    <a:cubicBezTo>
                      <a:pt x="304" y="2777"/>
                      <a:pt x="241" y="2584"/>
                      <a:pt x="220" y="2233"/>
                    </a:cubicBezTo>
                    <a:cubicBezTo>
                      <a:pt x="220" y="1861"/>
                      <a:pt x="173" y="1536"/>
                      <a:pt x="152" y="1274"/>
                    </a:cubicBezTo>
                    <a:cubicBezTo>
                      <a:pt x="131" y="992"/>
                      <a:pt x="131" y="793"/>
                      <a:pt x="194" y="662"/>
                    </a:cubicBezTo>
                    <a:cubicBezTo>
                      <a:pt x="220" y="599"/>
                      <a:pt x="241" y="552"/>
                      <a:pt x="283" y="531"/>
                    </a:cubicBezTo>
                    <a:cubicBezTo>
                      <a:pt x="325" y="531"/>
                      <a:pt x="372" y="510"/>
                      <a:pt x="456" y="510"/>
                    </a:cubicBezTo>
                    <a:cubicBezTo>
                      <a:pt x="561" y="510"/>
                      <a:pt x="712" y="519"/>
                      <a:pt x="917" y="519"/>
                    </a:cubicBezTo>
                    <a:cubicBezTo>
                      <a:pt x="1020" y="519"/>
                      <a:pt x="1137" y="517"/>
                      <a:pt x="1268" y="510"/>
                    </a:cubicBezTo>
                    <a:cubicBezTo>
                      <a:pt x="2074" y="421"/>
                      <a:pt x="3205" y="138"/>
                      <a:pt x="3231" y="117"/>
                    </a:cubicBezTo>
                    <a:lnTo>
                      <a:pt x="3294" y="117"/>
                    </a:lnTo>
                    <a:cubicBezTo>
                      <a:pt x="3362" y="112"/>
                      <a:pt x="3424" y="110"/>
                      <a:pt x="3481" y="110"/>
                    </a:cubicBezTo>
                    <a:close/>
                    <a:moveTo>
                      <a:pt x="3477" y="0"/>
                    </a:moveTo>
                    <a:cubicBezTo>
                      <a:pt x="3420" y="0"/>
                      <a:pt x="3359" y="3"/>
                      <a:pt x="3294" y="7"/>
                    </a:cubicBezTo>
                    <a:lnTo>
                      <a:pt x="3205" y="7"/>
                    </a:lnTo>
                    <a:cubicBezTo>
                      <a:pt x="3205" y="7"/>
                      <a:pt x="2053" y="316"/>
                      <a:pt x="1268" y="379"/>
                    </a:cubicBezTo>
                    <a:cubicBezTo>
                      <a:pt x="1071" y="400"/>
                      <a:pt x="913" y="405"/>
                      <a:pt x="781" y="405"/>
                    </a:cubicBezTo>
                    <a:cubicBezTo>
                      <a:pt x="650" y="405"/>
                      <a:pt x="545" y="400"/>
                      <a:pt x="456" y="400"/>
                    </a:cubicBezTo>
                    <a:cubicBezTo>
                      <a:pt x="372" y="400"/>
                      <a:pt x="283" y="400"/>
                      <a:pt x="241" y="447"/>
                    </a:cubicBezTo>
                    <a:cubicBezTo>
                      <a:pt x="173" y="468"/>
                      <a:pt x="131" y="531"/>
                      <a:pt x="89" y="620"/>
                    </a:cubicBezTo>
                    <a:cubicBezTo>
                      <a:pt x="0" y="772"/>
                      <a:pt x="21" y="1013"/>
                      <a:pt x="42" y="1274"/>
                    </a:cubicBezTo>
                    <a:cubicBezTo>
                      <a:pt x="63" y="1557"/>
                      <a:pt x="110" y="1861"/>
                      <a:pt x="110" y="2233"/>
                    </a:cubicBezTo>
                    <a:cubicBezTo>
                      <a:pt x="131" y="2605"/>
                      <a:pt x="173" y="2824"/>
                      <a:pt x="304" y="2955"/>
                    </a:cubicBezTo>
                    <a:cubicBezTo>
                      <a:pt x="407" y="3058"/>
                      <a:pt x="552" y="3093"/>
                      <a:pt x="737" y="3093"/>
                    </a:cubicBezTo>
                    <a:cubicBezTo>
                      <a:pt x="787" y="3093"/>
                      <a:pt x="840" y="3091"/>
                      <a:pt x="896" y="3086"/>
                    </a:cubicBezTo>
                    <a:cubicBezTo>
                      <a:pt x="1158" y="3086"/>
                      <a:pt x="1922" y="3039"/>
                      <a:pt x="2640" y="2976"/>
                    </a:cubicBezTo>
                    <a:cubicBezTo>
                      <a:pt x="3011" y="2934"/>
                      <a:pt x="3362" y="2887"/>
                      <a:pt x="3645" y="2845"/>
                    </a:cubicBezTo>
                    <a:cubicBezTo>
                      <a:pt x="3797" y="2824"/>
                      <a:pt x="3907" y="2804"/>
                      <a:pt x="4017" y="2756"/>
                    </a:cubicBezTo>
                    <a:cubicBezTo>
                      <a:pt x="4101" y="2735"/>
                      <a:pt x="4169" y="2715"/>
                      <a:pt x="4211" y="2673"/>
                    </a:cubicBezTo>
                    <a:cubicBezTo>
                      <a:pt x="4300" y="2605"/>
                      <a:pt x="4321" y="2495"/>
                      <a:pt x="4342" y="2364"/>
                    </a:cubicBezTo>
                    <a:cubicBezTo>
                      <a:pt x="4342" y="2233"/>
                      <a:pt x="4342" y="2081"/>
                      <a:pt x="4321" y="1908"/>
                    </a:cubicBezTo>
                    <a:cubicBezTo>
                      <a:pt x="4279" y="1557"/>
                      <a:pt x="4211" y="1164"/>
                      <a:pt x="4190" y="840"/>
                    </a:cubicBezTo>
                    <a:cubicBezTo>
                      <a:pt x="4190" y="468"/>
                      <a:pt x="4122" y="248"/>
                      <a:pt x="3970" y="138"/>
                    </a:cubicBezTo>
                    <a:cubicBezTo>
                      <a:pt x="3850" y="35"/>
                      <a:pt x="3689" y="0"/>
                      <a:pt x="347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649;p33"/>
              <p:cNvSpPr/>
              <p:nvPr/>
            </p:nvSpPr>
            <p:spPr>
              <a:xfrm>
                <a:off x="1883049" y="3010628"/>
                <a:ext cx="514853" cy="57660"/>
              </a:xfrm>
              <a:custGeom>
                <a:avLst/>
                <a:gdLst/>
                <a:ahLst/>
                <a:cxnLst/>
                <a:rect l="l" t="t" r="r" b="b"/>
                <a:pathLst>
                  <a:path w="6045" h="677" extrusionOk="0">
                    <a:moveTo>
                      <a:pt x="43" y="1"/>
                    </a:moveTo>
                    <a:cubicBezTo>
                      <a:pt x="43" y="1"/>
                      <a:pt x="22" y="22"/>
                      <a:pt x="22" y="43"/>
                    </a:cubicBezTo>
                    <a:lnTo>
                      <a:pt x="1" y="393"/>
                    </a:lnTo>
                    <a:cubicBezTo>
                      <a:pt x="1" y="414"/>
                      <a:pt x="22" y="435"/>
                      <a:pt x="43" y="435"/>
                    </a:cubicBezTo>
                    <a:lnTo>
                      <a:pt x="6002" y="676"/>
                    </a:lnTo>
                    <a:cubicBezTo>
                      <a:pt x="6023" y="676"/>
                      <a:pt x="6023" y="676"/>
                      <a:pt x="6023" y="655"/>
                    </a:cubicBezTo>
                    <a:lnTo>
                      <a:pt x="6044" y="283"/>
                    </a:lnTo>
                    <a:cubicBezTo>
                      <a:pt x="6044" y="263"/>
                      <a:pt x="6023" y="263"/>
                      <a:pt x="6023" y="263"/>
                    </a:cubicBezTo>
                    <a:lnTo>
                      <a:pt x="4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33"/>
              <p:cNvSpPr/>
              <p:nvPr/>
            </p:nvSpPr>
            <p:spPr>
              <a:xfrm>
                <a:off x="1879046" y="3007051"/>
                <a:ext cx="524136" cy="67029"/>
              </a:xfrm>
              <a:custGeom>
                <a:avLst/>
                <a:gdLst/>
                <a:ahLst/>
                <a:cxnLst/>
                <a:rect l="l" t="t" r="r" b="b"/>
                <a:pathLst>
                  <a:path w="6154" h="787" extrusionOk="0">
                    <a:moveTo>
                      <a:pt x="131" y="111"/>
                    </a:moveTo>
                    <a:lnTo>
                      <a:pt x="6023" y="346"/>
                    </a:lnTo>
                    <a:lnTo>
                      <a:pt x="6023" y="676"/>
                    </a:lnTo>
                    <a:lnTo>
                      <a:pt x="110" y="415"/>
                    </a:lnTo>
                    <a:lnTo>
                      <a:pt x="131" y="111"/>
                    </a:lnTo>
                    <a:close/>
                    <a:moveTo>
                      <a:pt x="110" y="1"/>
                    </a:moveTo>
                    <a:cubicBezTo>
                      <a:pt x="48" y="1"/>
                      <a:pt x="1" y="22"/>
                      <a:pt x="1" y="85"/>
                    </a:cubicBezTo>
                    <a:lnTo>
                      <a:pt x="1" y="435"/>
                    </a:lnTo>
                    <a:cubicBezTo>
                      <a:pt x="1" y="477"/>
                      <a:pt x="27" y="524"/>
                      <a:pt x="90" y="545"/>
                    </a:cubicBezTo>
                    <a:lnTo>
                      <a:pt x="6049" y="786"/>
                    </a:lnTo>
                    <a:cubicBezTo>
                      <a:pt x="6091" y="786"/>
                      <a:pt x="6133" y="739"/>
                      <a:pt x="6133" y="697"/>
                    </a:cubicBezTo>
                    <a:lnTo>
                      <a:pt x="6154" y="325"/>
                    </a:lnTo>
                    <a:cubicBezTo>
                      <a:pt x="6154" y="284"/>
                      <a:pt x="6112" y="242"/>
                      <a:pt x="6070" y="242"/>
                    </a:cubicBezTo>
                    <a:lnTo>
                      <a:pt x="11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33"/>
              <p:cNvSpPr/>
              <p:nvPr/>
            </p:nvSpPr>
            <p:spPr>
              <a:xfrm>
                <a:off x="1884837" y="3032942"/>
                <a:ext cx="514767" cy="35346"/>
              </a:xfrm>
              <a:custGeom>
                <a:avLst/>
                <a:gdLst/>
                <a:ahLst/>
                <a:cxnLst/>
                <a:rect l="l" t="t" r="r" b="b"/>
                <a:pathLst>
                  <a:path w="6044" h="415" extrusionOk="0">
                    <a:moveTo>
                      <a:pt x="42" y="1"/>
                    </a:moveTo>
                    <a:cubicBezTo>
                      <a:pt x="22" y="1"/>
                      <a:pt x="1" y="1"/>
                      <a:pt x="1" y="21"/>
                    </a:cubicBezTo>
                    <a:lnTo>
                      <a:pt x="1" y="393"/>
                    </a:lnTo>
                    <a:cubicBezTo>
                      <a:pt x="1" y="414"/>
                      <a:pt x="22" y="414"/>
                      <a:pt x="42" y="414"/>
                    </a:cubicBezTo>
                    <a:lnTo>
                      <a:pt x="6002" y="414"/>
                    </a:lnTo>
                    <a:cubicBezTo>
                      <a:pt x="6023" y="414"/>
                      <a:pt x="6044" y="414"/>
                      <a:pt x="6044" y="393"/>
                    </a:cubicBezTo>
                    <a:lnTo>
                      <a:pt x="6044" y="21"/>
                    </a:lnTo>
                    <a:cubicBezTo>
                      <a:pt x="6044" y="1"/>
                      <a:pt x="6023" y="1"/>
                      <a:pt x="600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33"/>
              <p:cNvSpPr/>
              <p:nvPr/>
            </p:nvSpPr>
            <p:spPr>
              <a:xfrm>
                <a:off x="1881260" y="3027577"/>
                <a:ext cx="521922" cy="46503"/>
              </a:xfrm>
              <a:custGeom>
                <a:avLst/>
                <a:gdLst/>
                <a:ahLst/>
                <a:cxnLst/>
                <a:rect l="l" t="t" r="r" b="b"/>
                <a:pathLst>
                  <a:path w="6128" h="546" extrusionOk="0">
                    <a:moveTo>
                      <a:pt x="6023" y="105"/>
                    </a:moveTo>
                    <a:lnTo>
                      <a:pt x="6023" y="435"/>
                    </a:lnTo>
                    <a:lnTo>
                      <a:pt x="105" y="435"/>
                    </a:lnTo>
                    <a:lnTo>
                      <a:pt x="105" y="105"/>
                    </a:lnTo>
                    <a:close/>
                    <a:moveTo>
                      <a:pt x="84" y="1"/>
                    </a:moveTo>
                    <a:cubicBezTo>
                      <a:pt x="43" y="1"/>
                      <a:pt x="1" y="43"/>
                      <a:pt x="1" y="84"/>
                    </a:cubicBezTo>
                    <a:lnTo>
                      <a:pt x="1" y="456"/>
                    </a:lnTo>
                    <a:cubicBezTo>
                      <a:pt x="1" y="498"/>
                      <a:pt x="43" y="545"/>
                      <a:pt x="84" y="545"/>
                    </a:cubicBezTo>
                    <a:lnTo>
                      <a:pt x="6044" y="545"/>
                    </a:lnTo>
                    <a:cubicBezTo>
                      <a:pt x="6086" y="545"/>
                      <a:pt x="6128" y="498"/>
                      <a:pt x="6128" y="456"/>
                    </a:cubicBezTo>
                    <a:lnTo>
                      <a:pt x="6128" y="84"/>
                    </a:lnTo>
                    <a:cubicBezTo>
                      <a:pt x="6128" y="43"/>
                      <a:pt x="6086" y="1"/>
                      <a:pt x="6044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33"/>
              <p:cNvSpPr/>
              <p:nvPr/>
            </p:nvSpPr>
            <p:spPr>
              <a:xfrm>
                <a:off x="1427650" y="3010628"/>
                <a:ext cx="514853" cy="57660"/>
              </a:xfrm>
              <a:custGeom>
                <a:avLst/>
                <a:gdLst/>
                <a:ahLst/>
                <a:cxnLst/>
                <a:rect l="l" t="t" r="r" b="b"/>
                <a:pathLst>
                  <a:path w="6045" h="677" extrusionOk="0">
                    <a:moveTo>
                      <a:pt x="64" y="1"/>
                    </a:moveTo>
                    <a:cubicBezTo>
                      <a:pt x="43" y="1"/>
                      <a:pt x="22" y="22"/>
                      <a:pt x="22" y="43"/>
                    </a:cubicBezTo>
                    <a:lnTo>
                      <a:pt x="1" y="393"/>
                    </a:lnTo>
                    <a:cubicBezTo>
                      <a:pt x="1" y="414"/>
                      <a:pt x="22" y="435"/>
                      <a:pt x="43" y="435"/>
                    </a:cubicBezTo>
                    <a:lnTo>
                      <a:pt x="6002" y="676"/>
                    </a:lnTo>
                    <a:cubicBezTo>
                      <a:pt x="6023" y="676"/>
                      <a:pt x="6023" y="676"/>
                      <a:pt x="6023" y="655"/>
                    </a:cubicBezTo>
                    <a:lnTo>
                      <a:pt x="6044" y="283"/>
                    </a:lnTo>
                    <a:cubicBezTo>
                      <a:pt x="6044" y="263"/>
                      <a:pt x="6023" y="263"/>
                      <a:pt x="6023" y="263"/>
                    </a:cubicBezTo>
                    <a:lnTo>
                      <a:pt x="6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654;p33"/>
              <p:cNvSpPr/>
              <p:nvPr/>
            </p:nvSpPr>
            <p:spPr>
              <a:xfrm>
                <a:off x="1424073" y="3007051"/>
                <a:ext cx="524221" cy="67029"/>
              </a:xfrm>
              <a:custGeom>
                <a:avLst/>
                <a:gdLst/>
                <a:ahLst/>
                <a:cxnLst/>
                <a:rect l="l" t="t" r="r" b="b"/>
                <a:pathLst>
                  <a:path w="6155" h="787" extrusionOk="0">
                    <a:moveTo>
                      <a:pt x="132" y="111"/>
                    </a:moveTo>
                    <a:lnTo>
                      <a:pt x="6023" y="346"/>
                    </a:lnTo>
                    <a:lnTo>
                      <a:pt x="6023" y="676"/>
                    </a:lnTo>
                    <a:lnTo>
                      <a:pt x="106" y="415"/>
                    </a:lnTo>
                    <a:lnTo>
                      <a:pt x="132" y="111"/>
                    </a:lnTo>
                    <a:close/>
                    <a:moveTo>
                      <a:pt x="106" y="1"/>
                    </a:moveTo>
                    <a:cubicBezTo>
                      <a:pt x="43" y="1"/>
                      <a:pt x="22" y="22"/>
                      <a:pt x="1" y="64"/>
                    </a:cubicBezTo>
                    <a:lnTo>
                      <a:pt x="1" y="435"/>
                    </a:lnTo>
                    <a:cubicBezTo>
                      <a:pt x="1" y="477"/>
                      <a:pt x="22" y="524"/>
                      <a:pt x="85" y="524"/>
                    </a:cubicBezTo>
                    <a:lnTo>
                      <a:pt x="6044" y="786"/>
                    </a:lnTo>
                    <a:cubicBezTo>
                      <a:pt x="6086" y="786"/>
                      <a:pt x="6128" y="739"/>
                      <a:pt x="6128" y="697"/>
                    </a:cubicBezTo>
                    <a:lnTo>
                      <a:pt x="6154" y="325"/>
                    </a:lnTo>
                    <a:cubicBezTo>
                      <a:pt x="6154" y="284"/>
                      <a:pt x="6107" y="242"/>
                      <a:pt x="6065" y="242"/>
                    </a:cubicBezTo>
                    <a:lnTo>
                      <a:pt x="10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33"/>
              <p:cNvSpPr/>
              <p:nvPr/>
            </p:nvSpPr>
            <p:spPr>
              <a:xfrm>
                <a:off x="1429439" y="3010628"/>
                <a:ext cx="968468" cy="22400"/>
              </a:xfrm>
              <a:custGeom>
                <a:avLst/>
                <a:gdLst/>
                <a:ahLst/>
                <a:cxnLst/>
                <a:rect l="l" t="t" r="r" b="b"/>
                <a:pathLst>
                  <a:path w="11371" h="263" extrusionOk="0">
                    <a:moveTo>
                      <a:pt x="1" y="1"/>
                    </a:moveTo>
                    <a:lnTo>
                      <a:pt x="6023" y="263"/>
                    </a:lnTo>
                    <a:lnTo>
                      <a:pt x="11370" y="263"/>
                    </a:lnTo>
                    <a:lnTo>
                      <a:pt x="534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33"/>
              <p:cNvSpPr/>
              <p:nvPr/>
            </p:nvSpPr>
            <p:spPr>
              <a:xfrm>
                <a:off x="1429439" y="3007618"/>
                <a:ext cx="968468" cy="29554"/>
              </a:xfrm>
              <a:custGeom>
                <a:avLst/>
                <a:gdLst/>
                <a:ahLst/>
                <a:cxnLst/>
                <a:rect l="l" t="t" r="r" b="b"/>
                <a:pathLst>
                  <a:path w="11371" h="347" extrusionOk="0">
                    <a:moveTo>
                      <a:pt x="5348" y="111"/>
                    </a:moveTo>
                    <a:lnTo>
                      <a:pt x="8663" y="242"/>
                    </a:lnTo>
                    <a:lnTo>
                      <a:pt x="6023" y="242"/>
                    </a:lnTo>
                    <a:lnTo>
                      <a:pt x="2729" y="111"/>
                    </a:lnTo>
                    <a:close/>
                    <a:moveTo>
                      <a:pt x="1" y="1"/>
                    </a:moveTo>
                    <a:lnTo>
                      <a:pt x="1" y="111"/>
                    </a:lnTo>
                    <a:lnTo>
                      <a:pt x="22" y="111"/>
                    </a:lnTo>
                    <a:lnTo>
                      <a:pt x="6023" y="346"/>
                    </a:lnTo>
                    <a:lnTo>
                      <a:pt x="11370" y="346"/>
                    </a:lnTo>
                    <a:lnTo>
                      <a:pt x="11370" y="242"/>
                    </a:lnTo>
                    <a:lnTo>
                      <a:pt x="5348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33"/>
              <p:cNvSpPr/>
              <p:nvPr/>
            </p:nvSpPr>
            <p:spPr>
              <a:xfrm>
                <a:off x="1908940" y="2592705"/>
                <a:ext cx="256532" cy="475589"/>
              </a:xfrm>
              <a:custGeom>
                <a:avLst/>
                <a:gdLst/>
                <a:ahLst/>
                <a:cxnLst/>
                <a:rect l="l" t="t" r="r" b="b"/>
                <a:pathLst>
                  <a:path w="3012" h="5584" extrusionOk="0">
                    <a:moveTo>
                      <a:pt x="2661" y="1"/>
                    </a:moveTo>
                    <a:cubicBezTo>
                      <a:pt x="2640" y="1"/>
                      <a:pt x="2619" y="1"/>
                      <a:pt x="2619" y="22"/>
                    </a:cubicBezTo>
                    <a:lnTo>
                      <a:pt x="0" y="5369"/>
                    </a:lnTo>
                    <a:cubicBezTo>
                      <a:pt x="0" y="5389"/>
                      <a:pt x="0" y="5410"/>
                      <a:pt x="21" y="5410"/>
                    </a:cubicBezTo>
                    <a:lnTo>
                      <a:pt x="351" y="5583"/>
                    </a:lnTo>
                    <a:cubicBezTo>
                      <a:pt x="372" y="5583"/>
                      <a:pt x="393" y="5583"/>
                      <a:pt x="393" y="5562"/>
                    </a:cubicBezTo>
                    <a:lnTo>
                      <a:pt x="2991" y="194"/>
                    </a:lnTo>
                    <a:cubicBezTo>
                      <a:pt x="3012" y="174"/>
                      <a:pt x="3012" y="174"/>
                      <a:pt x="2991" y="153"/>
                    </a:cubicBezTo>
                    <a:lnTo>
                      <a:pt x="266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658;p33"/>
              <p:cNvSpPr/>
              <p:nvPr/>
            </p:nvSpPr>
            <p:spPr>
              <a:xfrm>
                <a:off x="1903574" y="2587510"/>
                <a:ext cx="267689" cy="485469"/>
              </a:xfrm>
              <a:custGeom>
                <a:avLst/>
                <a:gdLst/>
                <a:ahLst/>
                <a:cxnLst/>
                <a:rect l="l" t="t" r="r" b="b"/>
                <a:pathLst>
                  <a:path w="3143" h="5700" extrusionOk="0">
                    <a:moveTo>
                      <a:pt x="2724" y="125"/>
                    </a:moveTo>
                    <a:lnTo>
                      <a:pt x="3012" y="255"/>
                    </a:lnTo>
                    <a:lnTo>
                      <a:pt x="414" y="5581"/>
                    </a:lnTo>
                    <a:lnTo>
                      <a:pt x="131" y="5450"/>
                    </a:lnTo>
                    <a:lnTo>
                      <a:pt x="2724" y="125"/>
                    </a:lnTo>
                    <a:close/>
                    <a:moveTo>
                      <a:pt x="2687" y="1"/>
                    </a:moveTo>
                    <a:cubicBezTo>
                      <a:pt x="2658" y="1"/>
                      <a:pt x="2631" y="11"/>
                      <a:pt x="2619" y="36"/>
                    </a:cubicBezTo>
                    <a:lnTo>
                      <a:pt x="22" y="5403"/>
                    </a:lnTo>
                    <a:cubicBezTo>
                      <a:pt x="1" y="5450"/>
                      <a:pt x="22" y="5513"/>
                      <a:pt x="63" y="5534"/>
                    </a:cubicBezTo>
                    <a:lnTo>
                      <a:pt x="393" y="5691"/>
                    </a:lnTo>
                    <a:cubicBezTo>
                      <a:pt x="404" y="5697"/>
                      <a:pt x="415" y="5700"/>
                      <a:pt x="426" y="5700"/>
                    </a:cubicBezTo>
                    <a:cubicBezTo>
                      <a:pt x="456" y="5700"/>
                      <a:pt x="483" y="5679"/>
                      <a:pt x="498" y="5644"/>
                    </a:cubicBezTo>
                    <a:lnTo>
                      <a:pt x="3117" y="276"/>
                    </a:lnTo>
                    <a:cubicBezTo>
                      <a:pt x="3143" y="235"/>
                      <a:pt x="3117" y="193"/>
                      <a:pt x="3075" y="166"/>
                    </a:cubicBezTo>
                    <a:lnTo>
                      <a:pt x="2750" y="15"/>
                    </a:lnTo>
                    <a:cubicBezTo>
                      <a:pt x="2730" y="6"/>
                      <a:pt x="2708" y="1"/>
                      <a:pt x="268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33"/>
              <p:cNvSpPr/>
              <p:nvPr/>
            </p:nvSpPr>
            <p:spPr>
              <a:xfrm>
                <a:off x="2364338" y="2592705"/>
                <a:ext cx="256532" cy="475589"/>
              </a:xfrm>
              <a:custGeom>
                <a:avLst/>
                <a:gdLst/>
                <a:ahLst/>
                <a:cxnLst/>
                <a:rect l="l" t="t" r="r" b="b"/>
                <a:pathLst>
                  <a:path w="3012" h="5584" extrusionOk="0">
                    <a:moveTo>
                      <a:pt x="2661" y="1"/>
                    </a:moveTo>
                    <a:cubicBezTo>
                      <a:pt x="2640" y="1"/>
                      <a:pt x="2640" y="1"/>
                      <a:pt x="2619" y="22"/>
                    </a:cubicBezTo>
                    <a:lnTo>
                      <a:pt x="21" y="5369"/>
                    </a:lnTo>
                    <a:cubicBezTo>
                      <a:pt x="0" y="5389"/>
                      <a:pt x="21" y="5410"/>
                      <a:pt x="21" y="5410"/>
                    </a:cubicBezTo>
                    <a:lnTo>
                      <a:pt x="372" y="5583"/>
                    </a:lnTo>
                    <a:cubicBezTo>
                      <a:pt x="372" y="5583"/>
                      <a:pt x="393" y="5583"/>
                      <a:pt x="393" y="5562"/>
                    </a:cubicBezTo>
                    <a:lnTo>
                      <a:pt x="3011" y="194"/>
                    </a:lnTo>
                    <a:cubicBezTo>
                      <a:pt x="3011" y="174"/>
                      <a:pt x="3011" y="174"/>
                      <a:pt x="2991" y="153"/>
                    </a:cubicBezTo>
                    <a:lnTo>
                      <a:pt x="266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33"/>
              <p:cNvSpPr/>
              <p:nvPr/>
            </p:nvSpPr>
            <p:spPr>
              <a:xfrm>
                <a:off x="2358546" y="2587510"/>
                <a:ext cx="267689" cy="485469"/>
              </a:xfrm>
              <a:custGeom>
                <a:avLst/>
                <a:gdLst/>
                <a:ahLst/>
                <a:cxnLst/>
                <a:rect l="l" t="t" r="r" b="b"/>
                <a:pathLst>
                  <a:path w="3143" h="5700" extrusionOk="0">
                    <a:moveTo>
                      <a:pt x="2729" y="125"/>
                    </a:moveTo>
                    <a:lnTo>
                      <a:pt x="3011" y="255"/>
                    </a:lnTo>
                    <a:lnTo>
                      <a:pt x="440" y="5581"/>
                    </a:lnTo>
                    <a:lnTo>
                      <a:pt x="157" y="5450"/>
                    </a:lnTo>
                    <a:lnTo>
                      <a:pt x="2729" y="125"/>
                    </a:lnTo>
                    <a:close/>
                    <a:moveTo>
                      <a:pt x="2699" y="1"/>
                    </a:moveTo>
                    <a:cubicBezTo>
                      <a:pt x="2677" y="1"/>
                      <a:pt x="2657" y="11"/>
                      <a:pt x="2645" y="36"/>
                    </a:cubicBezTo>
                    <a:lnTo>
                      <a:pt x="26" y="5403"/>
                    </a:lnTo>
                    <a:cubicBezTo>
                      <a:pt x="0" y="5450"/>
                      <a:pt x="26" y="5513"/>
                      <a:pt x="68" y="5534"/>
                    </a:cubicBezTo>
                    <a:lnTo>
                      <a:pt x="393" y="5691"/>
                    </a:lnTo>
                    <a:cubicBezTo>
                      <a:pt x="405" y="5697"/>
                      <a:pt x="419" y="5700"/>
                      <a:pt x="432" y="5700"/>
                    </a:cubicBezTo>
                    <a:cubicBezTo>
                      <a:pt x="470" y="5700"/>
                      <a:pt x="508" y="5679"/>
                      <a:pt x="524" y="5644"/>
                    </a:cubicBezTo>
                    <a:lnTo>
                      <a:pt x="3121" y="276"/>
                    </a:lnTo>
                    <a:cubicBezTo>
                      <a:pt x="3142" y="235"/>
                      <a:pt x="3121" y="193"/>
                      <a:pt x="3079" y="166"/>
                    </a:cubicBezTo>
                    <a:lnTo>
                      <a:pt x="2750" y="15"/>
                    </a:lnTo>
                    <a:cubicBezTo>
                      <a:pt x="2732" y="6"/>
                      <a:pt x="2715" y="1"/>
                      <a:pt x="269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33"/>
              <p:cNvSpPr/>
              <p:nvPr/>
            </p:nvSpPr>
            <p:spPr>
              <a:xfrm>
                <a:off x="2131912" y="2590491"/>
                <a:ext cx="490750" cy="17034"/>
              </a:xfrm>
              <a:custGeom>
                <a:avLst/>
                <a:gdLst/>
                <a:ahLst/>
                <a:cxnLst/>
                <a:rect l="l" t="t" r="r" b="b"/>
                <a:pathLst>
                  <a:path w="5762" h="200" extrusionOk="0">
                    <a:moveTo>
                      <a:pt x="1" y="1"/>
                    </a:moveTo>
                    <a:lnTo>
                      <a:pt x="394" y="200"/>
                    </a:lnTo>
                    <a:lnTo>
                      <a:pt x="5761" y="200"/>
                    </a:lnTo>
                    <a:lnTo>
                      <a:pt x="536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33"/>
              <p:cNvSpPr/>
              <p:nvPr/>
            </p:nvSpPr>
            <p:spPr>
              <a:xfrm>
                <a:off x="2130123" y="2586914"/>
                <a:ext cx="494327" cy="25977"/>
              </a:xfrm>
              <a:custGeom>
                <a:avLst/>
                <a:gdLst/>
                <a:ahLst/>
                <a:cxnLst/>
                <a:rect l="l" t="t" r="r" b="b"/>
                <a:pathLst>
                  <a:path w="5804" h="305" extrusionOk="0">
                    <a:moveTo>
                      <a:pt x="5369" y="111"/>
                    </a:moveTo>
                    <a:lnTo>
                      <a:pt x="5521" y="173"/>
                    </a:lnTo>
                    <a:lnTo>
                      <a:pt x="436" y="173"/>
                    </a:lnTo>
                    <a:lnTo>
                      <a:pt x="284" y="111"/>
                    </a:lnTo>
                    <a:close/>
                    <a:moveTo>
                      <a:pt x="22" y="1"/>
                    </a:moveTo>
                    <a:lnTo>
                      <a:pt x="1" y="111"/>
                    </a:lnTo>
                    <a:lnTo>
                      <a:pt x="415" y="304"/>
                    </a:lnTo>
                    <a:lnTo>
                      <a:pt x="5782" y="304"/>
                    </a:lnTo>
                    <a:lnTo>
                      <a:pt x="5803" y="200"/>
                    </a:lnTo>
                    <a:lnTo>
                      <a:pt x="539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33"/>
              <p:cNvSpPr/>
              <p:nvPr/>
            </p:nvSpPr>
            <p:spPr>
              <a:xfrm>
                <a:off x="1940623" y="2607440"/>
                <a:ext cx="682041" cy="460855"/>
              </a:xfrm>
              <a:custGeom>
                <a:avLst/>
                <a:gdLst/>
                <a:ahLst/>
                <a:cxnLst/>
                <a:rect l="l" t="t" r="r" b="b"/>
                <a:pathLst>
                  <a:path w="8008" h="5411" extrusionOk="0">
                    <a:moveTo>
                      <a:pt x="2640" y="1"/>
                    </a:moveTo>
                    <a:lnTo>
                      <a:pt x="0" y="5410"/>
                    </a:lnTo>
                    <a:lnTo>
                      <a:pt x="5347" y="5410"/>
                    </a:lnTo>
                    <a:lnTo>
                      <a:pt x="800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33"/>
              <p:cNvSpPr/>
              <p:nvPr/>
            </p:nvSpPr>
            <p:spPr>
              <a:xfrm>
                <a:off x="1933043" y="2601648"/>
                <a:ext cx="697202" cy="472438"/>
              </a:xfrm>
              <a:custGeom>
                <a:avLst/>
                <a:gdLst/>
                <a:ahLst/>
                <a:cxnLst/>
                <a:rect l="l" t="t" r="r" b="b"/>
                <a:pathLst>
                  <a:path w="8186" h="5547" extrusionOk="0">
                    <a:moveTo>
                      <a:pt x="7986" y="131"/>
                    </a:moveTo>
                    <a:lnTo>
                      <a:pt x="5415" y="5436"/>
                    </a:lnTo>
                    <a:lnTo>
                      <a:pt x="178" y="5436"/>
                    </a:lnTo>
                    <a:lnTo>
                      <a:pt x="2771" y="131"/>
                    </a:lnTo>
                    <a:close/>
                    <a:moveTo>
                      <a:pt x="2687" y="0"/>
                    </a:moveTo>
                    <a:lnTo>
                      <a:pt x="0" y="5546"/>
                    </a:lnTo>
                    <a:lnTo>
                      <a:pt x="5478" y="5546"/>
                    </a:lnTo>
                    <a:lnTo>
                      <a:pt x="8185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33"/>
              <p:cNvSpPr/>
              <p:nvPr/>
            </p:nvSpPr>
            <p:spPr>
              <a:xfrm>
                <a:off x="1533345" y="2748223"/>
                <a:ext cx="260620" cy="104418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1226" extrusionOk="0">
                    <a:moveTo>
                      <a:pt x="958" y="0"/>
                    </a:moveTo>
                    <a:cubicBezTo>
                      <a:pt x="472" y="0"/>
                      <a:pt x="158" y="159"/>
                      <a:pt x="158" y="159"/>
                    </a:cubicBezTo>
                    <a:cubicBezTo>
                      <a:pt x="158" y="159"/>
                      <a:pt x="1" y="374"/>
                      <a:pt x="48" y="683"/>
                    </a:cubicBezTo>
                    <a:cubicBezTo>
                      <a:pt x="90" y="987"/>
                      <a:pt x="200" y="1055"/>
                      <a:pt x="766" y="1186"/>
                    </a:cubicBezTo>
                    <a:cubicBezTo>
                      <a:pt x="884" y="1213"/>
                      <a:pt x="1034" y="1225"/>
                      <a:pt x="1199" y="1225"/>
                    </a:cubicBezTo>
                    <a:cubicBezTo>
                      <a:pt x="1825" y="1225"/>
                      <a:pt x="2665" y="1051"/>
                      <a:pt x="2839" y="877"/>
                    </a:cubicBezTo>
                    <a:cubicBezTo>
                      <a:pt x="3059" y="636"/>
                      <a:pt x="2860" y="29"/>
                      <a:pt x="2557" y="8"/>
                    </a:cubicBezTo>
                    <a:cubicBezTo>
                      <a:pt x="2500" y="3"/>
                      <a:pt x="2439" y="1"/>
                      <a:pt x="2374" y="1"/>
                    </a:cubicBezTo>
                    <a:cubicBezTo>
                      <a:pt x="2150" y="1"/>
                      <a:pt x="1873" y="22"/>
                      <a:pt x="1558" y="22"/>
                    </a:cubicBezTo>
                    <a:cubicBezTo>
                      <a:pt x="1424" y="22"/>
                      <a:pt x="1284" y="18"/>
                      <a:pt x="1137" y="8"/>
                    </a:cubicBezTo>
                    <a:cubicBezTo>
                      <a:pt x="1075" y="3"/>
                      <a:pt x="1015" y="0"/>
                      <a:pt x="958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33"/>
              <p:cNvSpPr/>
              <p:nvPr/>
            </p:nvSpPr>
            <p:spPr>
              <a:xfrm>
                <a:off x="1528065" y="2742602"/>
                <a:ext cx="261898" cy="115405"/>
              </a:xfrm>
              <a:custGeom>
                <a:avLst/>
                <a:gdLst/>
                <a:ahLst/>
                <a:cxnLst/>
                <a:rect l="l" t="t" r="r" b="b"/>
                <a:pathLst>
                  <a:path w="3075" h="1355" extrusionOk="0">
                    <a:moveTo>
                      <a:pt x="1025" y="109"/>
                    </a:moveTo>
                    <a:cubicBezTo>
                      <a:pt x="1080" y="109"/>
                      <a:pt x="1139" y="111"/>
                      <a:pt x="1199" y="116"/>
                    </a:cubicBezTo>
                    <a:cubicBezTo>
                      <a:pt x="1417" y="138"/>
                      <a:pt x="1621" y="144"/>
                      <a:pt x="1806" y="144"/>
                    </a:cubicBezTo>
                    <a:cubicBezTo>
                      <a:pt x="2063" y="144"/>
                      <a:pt x="2285" y="132"/>
                      <a:pt x="2463" y="132"/>
                    </a:cubicBezTo>
                    <a:cubicBezTo>
                      <a:pt x="2520" y="132"/>
                      <a:pt x="2571" y="133"/>
                      <a:pt x="2619" y="136"/>
                    </a:cubicBezTo>
                    <a:cubicBezTo>
                      <a:pt x="2660" y="136"/>
                      <a:pt x="2729" y="157"/>
                      <a:pt x="2791" y="225"/>
                    </a:cubicBezTo>
                    <a:cubicBezTo>
                      <a:pt x="2838" y="267"/>
                      <a:pt x="2880" y="356"/>
                      <a:pt x="2901" y="440"/>
                    </a:cubicBezTo>
                    <a:cubicBezTo>
                      <a:pt x="2969" y="618"/>
                      <a:pt x="2943" y="812"/>
                      <a:pt x="2880" y="901"/>
                    </a:cubicBezTo>
                    <a:cubicBezTo>
                      <a:pt x="2838" y="943"/>
                      <a:pt x="2708" y="1011"/>
                      <a:pt x="2550" y="1053"/>
                    </a:cubicBezTo>
                    <a:cubicBezTo>
                      <a:pt x="2399" y="1095"/>
                      <a:pt x="2205" y="1142"/>
                      <a:pt x="1985" y="1184"/>
                    </a:cubicBezTo>
                    <a:cubicBezTo>
                      <a:pt x="1747" y="1223"/>
                      <a:pt x="1493" y="1247"/>
                      <a:pt x="1271" y="1247"/>
                    </a:cubicBezTo>
                    <a:cubicBezTo>
                      <a:pt x="1107" y="1247"/>
                      <a:pt x="960" y="1234"/>
                      <a:pt x="848" y="1205"/>
                    </a:cubicBezTo>
                    <a:cubicBezTo>
                      <a:pt x="566" y="1142"/>
                      <a:pt x="393" y="1074"/>
                      <a:pt x="304" y="1011"/>
                    </a:cubicBezTo>
                    <a:cubicBezTo>
                      <a:pt x="220" y="943"/>
                      <a:pt x="194" y="880"/>
                      <a:pt x="173" y="728"/>
                    </a:cubicBezTo>
                    <a:cubicBezTo>
                      <a:pt x="110" y="466"/>
                      <a:pt x="262" y="267"/>
                      <a:pt x="262" y="267"/>
                    </a:cubicBezTo>
                    <a:cubicBezTo>
                      <a:pt x="281" y="249"/>
                      <a:pt x="562" y="109"/>
                      <a:pt x="1025" y="109"/>
                    </a:cubicBezTo>
                    <a:close/>
                    <a:moveTo>
                      <a:pt x="1041" y="0"/>
                    </a:moveTo>
                    <a:cubicBezTo>
                      <a:pt x="520" y="0"/>
                      <a:pt x="194" y="178"/>
                      <a:pt x="194" y="178"/>
                    </a:cubicBezTo>
                    <a:lnTo>
                      <a:pt x="173" y="178"/>
                    </a:lnTo>
                    <a:cubicBezTo>
                      <a:pt x="173" y="178"/>
                      <a:pt x="0" y="419"/>
                      <a:pt x="42" y="749"/>
                    </a:cubicBezTo>
                    <a:cubicBezTo>
                      <a:pt x="89" y="901"/>
                      <a:pt x="131" y="1032"/>
                      <a:pt x="241" y="1095"/>
                    </a:cubicBezTo>
                    <a:cubicBezTo>
                      <a:pt x="351" y="1184"/>
                      <a:pt x="524" y="1252"/>
                      <a:pt x="807" y="1315"/>
                    </a:cubicBezTo>
                    <a:cubicBezTo>
                      <a:pt x="932" y="1343"/>
                      <a:pt x="1088" y="1355"/>
                      <a:pt x="1257" y="1355"/>
                    </a:cubicBezTo>
                    <a:cubicBezTo>
                      <a:pt x="1497" y="1355"/>
                      <a:pt x="1763" y="1331"/>
                      <a:pt x="2006" y="1294"/>
                    </a:cubicBezTo>
                    <a:cubicBezTo>
                      <a:pt x="2226" y="1252"/>
                      <a:pt x="2420" y="1205"/>
                      <a:pt x="2598" y="1163"/>
                    </a:cubicBezTo>
                    <a:cubicBezTo>
                      <a:pt x="2749" y="1121"/>
                      <a:pt x="2880" y="1053"/>
                      <a:pt x="2943" y="990"/>
                    </a:cubicBezTo>
                    <a:cubicBezTo>
                      <a:pt x="3074" y="833"/>
                      <a:pt x="3074" y="597"/>
                      <a:pt x="3011" y="398"/>
                    </a:cubicBezTo>
                    <a:cubicBezTo>
                      <a:pt x="2990" y="309"/>
                      <a:pt x="2922" y="225"/>
                      <a:pt x="2859" y="136"/>
                    </a:cubicBezTo>
                    <a:cubicBezTo>
                      <a:pt x="2791" y="74"/>
                      <a:pt x="2708" y="26"/>
                      <a:pt x="2619" y="6"/>
                    </a:cubicBezTo>
                    <a:cubicBezTo>
                      <a:pt x="2399" y="6"/>
                      <a:pt x="2104" y="36"/>
                      <a:pt x="1757" y="36"/>
                    </a:cubicBezTo>
                    <a:cubicBezTo>
                      <a:pt x="1583" y="36"/>
                      <a:pt x="1397" y="28"/>
                      <a:pt x="1199" y="6"/>
                    </a:cubicBezTo>
                    <a:cubicBezTo>
                      <a:pt x="1145" y="2"/>
                      <a:pt x="1092" y="0"/>
                      <a:pt x="104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33"/>
              <p:cNvSpPr/>
              <p:nvPr/>
            </p:nvSpPr>
            <p:spPr>
              <a:xfrm>
                <a:off x="879503" y="2206125"/>
                <a:ext cx="446120" cy="754691"/>
              </a:xfrm>
              <a:custGeom>
                <a:avLst/>
                <a:gdLst/>
                <a:ahLst/>
                <a:cxnLst/>
                <a:rect l="l" t="t" r="r" b="b"/>
                <a:pathLst>
                  <a:path w="5238" h="8861" extrusionOk="0">
                    <a:moveTo>
                      <a:pt x="2648" y="1"/>
                    </a:moveTo>
                    <a:cubicBezTo>
                      <a:pt x="1953" y="1"/>
                      <a:pt x="841" y="1226"/>
                      <a:pt x="435" y="2838"/>
                    </a:cubicBezTo>
                    <a:cubicBezTo>
                      <a:pt x="1" y="4561"/>
                      <a:pt x="739" y="6938"/>
                      <a:pt x="2048" y="7897"/>
                    </a:cubicBezTo>
                    <a:cubicBezTo>
                      <a:pt x="3357" y="8860"/>
                      <a:pt x="3928" y="8860"/>
                      <a:pt x="3928" y="8860"/>
                    </a:cubicBezTo>
                    <a:lnTo>
                      <a:pt x="5238" y="5891"/>
                    </a:lnTo>
                    <a:cubicBezTo>
                      <a:pt x="5238" y="5891"/>
                      <a:pt x="4143" y="5367"/>
                      <a:pt x="3729" y="4644"/>
                    </a:cubicBezTo>
                    <a:cubicBezTo>
                      <a:pt x="3316" y="3927"/>
                      <a:pt x="3515" y="2136"/>
                      <a:pt x="3646" y="1570"/>
                    </a:cubicBezTo>
                    <a:cubicBezTo>
                      <a:pt x="3776" y="979"/>
                      <a:pt x="3488" y="219"/>
                      <a:pt x="2792" y="20"/>
                    </a:cubicBezTo>
                    <a:cubicBezTo>
                      <a:pt x="2747" y="7"/>
                      <a:pt x="2699" y="1"/>
                      <a:pt x="26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33"/>
              <p:cNvSpPr/>
              <p:nvPr/>
            </p:nvSpPr>
            <p:spPr>
              <a:xfrm>
                <a:off x="890661" y="2200929"/>
                <a:ext cx="438540" cy="763464"/>
              </a:xfrm>
              <a:custGeom>
                <a:avLst/>
                <a:gdLst/>
                <a:ahLst/>
                <a:cxnLst/>
                <a:rect l="l" t="t" r="r" b="b"/>
                <a:pathLst>
                  <a:path w="5149" h="8964" extrusionOk="0">
                    <a:moveTo>
                      <a:pt x="2519" y="108"/>
                    </a:moveTo>
                    <a:cubicBezTo>
                      <a:pt x="2562" y="108"/>
                      <a:pt x="2602" y="113"/>
                      <a:pt x="2640" y="123"/>
                    </a:cubicBezTo>
                    <a:cubicBezTo>
                      <a:pt x="2944" y="212"/>
                      <a:pt x="3185" y="453"/>
                      <a:pt x="3316" y="736"/>
                    </a:cubicBezTo>
                    <a:cubicBezTo>
                      <a:pt x="3446" y="998"/>
                      <a:pt x="3488" y="1328"/>
                      <a:pt x="3425" y="1610"/>
                    </a:cubicBezTo>
                    <a:cubicBezTo>
                      <a:pt x="3357" y="1893"/>
                      <a:pt x="3274" y="2480"/>
                      <a:pt x="3274" y="3092"/>
                    </a:cubicBezTo>
                    <a:cubicBezTo>
                      <a:pt x="3253" y="3726"/>
                      <a:pt x="3316" y="4360"/>
                      <a:pt x="3535" y="4732"/>
                    </a:cubicBezTo>
                    <a:cubicBezTo>
                      <a:pt x="3750" y="5098"/>
                      <a:pt x="4122" y="5428"/>
                      <a:pt x="4452" y="5648"/>
                    </a:cubicBezTo>
                    <a:cubicBezTo>
                      <a:pt x="4735" y="5863"/>
                      <a:pt x="4955" y="5952"/>
                      <a:pt x="4997" y="5973"/>
                    </a:cubicBezTo>
                    <a:lnTo>
                      <a:pt x="3729" y="8853"/>
                    </a:lnTo>
                    <a:cubicBezTo>
                      <a:pt x="3708" y="8853"/>
                      <a:pt x="3708" y="8853"/>
                      <a:pt x="3666" y="8832"/>
                    </a:cubicBezTo>
                    <a:cubicBezTo>
                      <a:pt x="3598" y="8832"/>
                      <a:pt x="3488" y="8790"/>
                      <a:pt x="3336" y="8743"/>
                    </a:cubicBezTo>
                    <a:cubicBezTo>
                      <a:pt x="3033" y="8612"/>
                      <a:pt x="2572" y="8371"/>
                      <a:pt x="1917" y="7895"/>
                    </a:cubicBezTo>
                    <a:cubicBezTo>
                      <a:pt x="1289" y="7434"/>
                      <a:pt x="786" y="6606"/>
                      <a:pt x="477" y="5690"/>
                    </a:cubicBezTo>
                    <a:cubicBezTo>
                      <a:pt x="194" y="4774"/>
                      <a:pt x="131" y="3768"/>
                      <a:pt x="346" y="2920"/>
                    </a:cubicBezTo>
                    <a:cubicBezTo>
                      <a:pt x="545" y="2066"/>
                      <a:pt x="980" y="1328"/>
                      <a:pt x="1420" y="804"/>
                    </a:cubicBezTo>
                    <a:cubicBezTo>
                      <a:pt x="1634" y="563"/>
                      <a:pt x="1875" y="364"/>
                      <a:pt x="2074" y="254"/>
                    </a:cubicBezTo>
                    <a:cubicBezTo>
                      <a:pt x="2236" y="156"/>
                      <a:pt x="2388" y="108"/>
                      <a:pt x="2519" y="108"/>
                    </a:cubicBezTo>
                    <a:close/>
                    <a:moveTo>
                      <a:pt x="2509" y="1"/>
                    </a:moveTo>
                    <a:cubicBezTo>
                      <a:pt x="2356" y="1"/>
                      <a:pt x="2191" y="52"/>
                      <a:pt x="2027" y="149"/>
                    </a:cubicBezTo>
                    <a:cubicBezTo>
                      <a:pt x="1786" y="280"/>
                      <a:pt x="1551" y="474"/>
                      <a:pt x="1331" y="736"/>
                    </a:cubicBezTo>
                    <a:cubicBezTo>
                      <a:pt x="870" y="1260"/>
                      <a:pt x="456" y="2024"/>
                      <a:pt x="241" y="2873"/>
                    </a:cubicBezTo>
                    <a:cubicBezTo>
                      <a:pt x="1" y="3768"/>
                      <a:pt x="84" y="4794"/>
                      <a:pt x="393" y="5732"/>
                    </a:cubicBezTo>
                    <a:cubicBezTo>
                      <a:pt x="676" y="6669"/>
                      <a:pt x="1200" y="7502"/>
                      <a:pt x="1854" y="8005"/>
                    </a:cubicBezTo>
                    <a:cubicBezTo>
                      <a:pt x="2509" y="8481"/>
                      <a:pt x="2991" y="8722"/>
                      <a:pt x="3295" y="8832"/>
                    </a:cubicBezTo>
                    <a:cubicBezTo>
                      <a:pt x="3446" y="8895"/>
                      <a:pt x="3556" y="8942"/>
                      <a:pt x="3645" y="8942"/>
                    </a:cubicBezTo>
                    <a:cubicBezTo>
                      <a:pt x="3729" y="8963"/>
                      <a:pt x="3776" y="8963"/>
                      <a:pt x="3776" y="8963"/>
                    </a:cubicBezTo>
                    <a:lnTo>
                      <a:pt x="3797" y="8963"/>
                    </a:lnTo>
                    <a:lnTo>
                      <a:pt x="5148" y="5931"/>
                    </a:lnTo>
                    <a:lnTo>
                      <a:pt x="5086" y="5910"/>
                    </a:lnTo>
                    <a:cubicBezTo>
                      <a:pt x="5086" y="5910"/>
                      <a:pt x="4824" y="5779"/>
                      <a:pt x="4515" y="5559"/>
                    </a:cubicBezTo>
                    <a:cubicBezTo>
                      <a:pt x="4190" y="5339"/>
                      <a:pt x="3818" y="5035"/>
                      <a:pt x="3619" y="4684"/>
                    </a:cubicBezTo>
                    <a:cubicBezTo>
                      <a:pt x="3425" y="4339"/>
                      <a:pt x="3384" y="3705"/>
                      <a:pt x="3384" y="3113"/>
                    </a:cubicBezTo>
                    <a:cubicBezTo>
                      <a:pt x="3384" y="2506"/>
                      <a:pt x="3467" y="1914"/>
                      <a:pt x="3535" y="1631"/>
                    </a:cubicBezTo>
                    <a:cubicBezTo>
                      <a:pt x="3598" y="1328"/>
                      <a:pt x="3556" y="977"/>
                      <a:pt x="3425" y="673"/>
                    </a:cubicBezTo>
                    <a:cubicBezTo>
                      <a:pt x="3274" y="385"/>
                      <a:pt x="3012" y="123"/>
                      <a:pt x="2661" y="18"/>
                    </a:cubicBezTo>
                    <a:cubicBezTo>
                      <a:pt x="2612" y="6"/>
                      <a:pt x="2561" y="1"/>
                      <a:pt x="250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33"/>
              <p:cNvSpPr/>
              <p:nvPr/>
            </p:nvSpPr>
            <p:spPr>
              <a:xfrm>
                <a:off x="1044987" y="2600882"/>
                <a:ext cx="408646" cy="446376"/>
              </a:xfrm>
              <a:custGeom>
                <a:avLst/>
                <a:gdLst/>
                <a:ahLst/>
                <a:cxnLst/>
                <a:rect l="l" t="t" r="r" b="b"/>
                <a:pathLst>
                  <a:path w="4798" h="5241" extrusionOk="0">
                    <a:moveTo>
                      <a:pt x="2732" y="1"/>
                    </a:moveTo>
                    <a:cubicBezTo>
                      <a:pt x="2614" y="1"/>
                      <a:pt x="2485" y="52"/>
                      <a:pt x="2310" y="167"/>
                    </a:cubicBezTo>
                    <a:cubicBezTo>
                      <a:pt x="1875" y="449"/>
                      <a:pt x="1022" y="753"/>
                      <a:pt x="676" y="1256"/>
                    </a:cubicBezTo>
                    <a:cubicBezTo>
                      <a:pt x="325" y="1759"/>
                      <a:pt x="456" y="2628"/>
                      <a:pt x="236" y="3199"/>
                    </a:cubicBezTo>
                    <a:cubicBezTo>
                      <a:pt x="1" y="3764"/>
                      <a:pt x="84" y="4199"/>
                      <a:pt x="435" y="4419"/>
                    </a:cubicBezTo>
                    <a:cubicBezTo>
                      <a:pt x="807" y="4660"/>
                      <a:pt x="1331" y="4571"/>
                      <a:pt x="1786" y="4854"/>
                    </a:cubicBezTo>
                    <a:cubicBezTo>
                      <a:pt x="2146" y="5095"/>
                      <a:pt x="2451" y="5240"/>
                      <a:pt x="2693" y="5240"/>
                    </a:cubicBezTo>
                    <a:cubicBezTo>
                      <a:pt x="2760" y="5240"/>
                      <a:pt x="2823" y="5229"/>
                      <a:pt x="2881" y="5204"/>
                    </a:cubicBezTo>
                    <a:cubicBezTo>
                      <a:pt x="3143" y="5094"/>
                      <a:pt x="3467" y="4660"/>
                      <a:pt x="3771" y="4246"/>
                    </a:cubicBezTo>
                    <a:cubicBezTo>
                      <a:pt x="4059" y="3853"/>
                      <a:pt x="4253" y="3047"/>
                      <a:pt x="4384" y="2654"/>
                    </a:cubicBezTo>
                    <a:cubicBezTo>
                      <a:pt x="4515" y="2235"/>
                      <a:pt x="4452" y="1759"/>
                      <a:pt x="4452" y="1759"/>
                    </a:cubicBezTo>
                    <a:cubicBezTo>
                      <a:pt x="4452" y="1759"/>
                      <a:pt x="4798" y="1298"/>
                      <a:pt x="4405" y="994"/>
                    </a:cubicBezTo>
                    <a:cubicBezTo>
                      <a:pt x="4012" y="690"/>
                      <a:pt x="3729" y="643"/>
                      <a:pt x="3315" y="318"/>
                    </a:cubicBezTo>
                    <a:cubicBezTo>
                      <a:pt x="3066" y="120"/>
                      <a:pt x="2912" y="1"/>
                      <a:pt x="27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33"/>
              <p:cNvSpPr/>
              <p:nvPr/>
            </p:nvSpPr>
            <p:spPr>
              <a:xfrm>
                <a:off x="1046775" y="2595857"/>
                <a:ext cx="395700" cy="455489"/>
              </a:xfrm>
              <a:custGeom>
                <a:avLst/>
                <a:gdLst/>
                <a:ahLst/>
                <a:cxnLst/>
                <a:rect l="l" t="t" r="r" b="b"/>
                <a:pathLst>
                  <a:path w="4646" h="5348" extrusionOk="0">
                    <a:moveTo>
                      <a:pt x="2693" y="121"/>
                    </a:moveTo>
                    <a:cubicBezTo>
                      <a:pt x="2727" y="121"/>
                      <a:pt x="2759" y="126"/>
                      <a:pt x="2792" y="137"/>
                    </a:cubicBezTo>
                    <a:cubicBezTo>
                      <a:pt x="2923" y="157"/>
                      <a:pt x="3054" y="246"/>
                      <a:pt x="3253" y="419"/>
                    </a:cubicBezTo>
                    <a:cubicBezTo>
                      <a:pt x="3666" y="749"/>
                      <a:pt x="3970" y="791"/>
                      <a:pt x="4342" y="1095"/>
                    </a:cubicBezTo>
                    <a:cubicBezTo>
                      <a:pt x="4515" y="1226"/>
                      <a:pt x="4536" y="1404"/>
                      <a:pt x="4494" y="1535"/>
                    </a:cubicBezTo>
                    <a:cubicBezTo>
                      <a:pt x="4473" y="1666"/>
                      <a:pt x="4384" y="1770"/>
                      <a:pt x="4384" y="1770"/>
                    </a:cubicBezTo>
                    <a:lnTo>
                      <a:pt x="4384" y="1797"/>
                    </a:lnTo>
                    <a:lnTo>
                      <a:pt x="4384" y="1818"/>
                    </a:lnTo>
                    <a:cubicBezTo>
                      <a:pt x="4384" y="1818"/>
                      <a:pt x="4431" y="2294"/>
                      <a:pt x="4321" y="2687"/>
                    </a:cubicBezTo>
                    <a:cubicBezTo>
                      <a:pt x="4190" y="3080"/>
                      <a:pt x="3991" y="3891"/>
                      <a:pt x="3708" y="4284"/>
                    </a:cubicBezTo>
                    <a:cubicBezTo>
                      <a:pt x="3556" y="4478"/>
                      <a:pt x="3404" y="4698"/>
                      <a:pt x="3253" y="4850"/>
                    </a:cubicBezTo>
                    <a:cubicBezTo>
                      <a:pt x="3095" y="5023"/>
                      <a:pt x="2944" y="5153"/>
                      <a:pt x="2834" y="5201"/>
                    </a:cubicBezTo>
                    <a:cubicBezTo>
                      <a:pt x="2786" y="5229"/>
                      <a:pt x="2728" y="5240"/>
                      <a:pt x="2663" y="5240"/>
                    </a:cubicBezTo>
                    <a:cubicBezTo>
                      <a:pt x="2584" y="5240"/>
                      <a:pt x="2494" y="5224"/>
                      <a:pt x="2399" y="5201"/>
                    </a:cubicBezTo>
                    <a:cubicBezTo>
                      <a:pt x="2226" y="5133"/>
                      <a:pt x="2027" y="5023"/>
                      <a:pt x="1786" y="4871"/>
                    </a:cubicBezTo>
                    <a:cubicBezTo>
                      <a:pt x="1551" y="4719"/>
                      <a:pt x="1310" y="4677"/>
                      <a:pt x="1069" y="4630"/>
                    </a:cubicBezTo>
                    <a:cubicBezTo>
                      <a:pt x="828" y="4588"/>
                      <a:pt x="608" y="4546"/>
                      <a:pt x="456" y="4436"/>
                    </a:cubicBezTo>
                    <a:cubicBezTo>
                      <a:pt x="283" y="4326"/>
                      <a:pt x="173" y="4174"/>
                      <a:pt x="152" y="3975"/>
                    </a:cubicBezTo>
                    <a:cubicBezTo>
                      <a:pt x="110" y="3781"/>
                      <a:pt x="152" y="3541"/>
                      <a:pt x="262" y="3279"/>
                    </a:cubicBezTo>
                    <a:cubicBezTo>
                      <a:pt x="393" y="2975"/>
                      <a:pt x="414" y="2624"/>
                      <a:pt x="456" y="2273"/>
                    </a:cubicBezTo>
                    <a:cubicBezTo>
                      <a:pt x="477" y="1928"/>
                      <a:pt x="545" y="1598"/>
                      <a:pt x="697" y="1357"/>
                    </a:cubicBezTo>
                    <a:cubicBezTo>
                      <a:pt x="870" y="1116"/>
                      <a:pt x="1158" y="901"/>
                      <a:pt x="1462" y="723"/>
                    </a:cubicBezTo>
                    <a:cubicBezTo>
                      <a:pt x="1765" y="550"/>
                      <a:pt x="2095" y="419"/>
                      <a:pt x="2310" y="267"/>
                    </a:cubicBezTo>
                    <a:cubicBezTo>
                      <a:pt x="2475" y="169"/>
                      <a:pt x="2590" y="121"/>
                      <a:pt x="2693" y="121"/>
                    </a:cubicBezTo>
                    <a:close/>
                    <a:moveTo>
                      <a:pt x="2739" y="1"/>
                    </a:moveTo>
                    <a:cubicBezTo>
                      <a:pt x="2605" y="1"/>
                      <a:pt x="2453" y="50"/>
                      <a:pt x="2268" y="178"/>
                    </a:cubicBezTo>
                    <a:cubicBezTo>
                      <a:pt x="2048" y="309"/>
                      <a:pt x="1723" y="461"/>
                      <a:pt x="1420" y="639"/>
                    </a:cubicBezTo>
                    <a:cubicBezTo>
                      <a:pt x="1090" y="812"/>
                      <a:pt x="807" y="1011"/>
                      <a:pt x="608" y="1294"/>
                    </a:cubicBezTo>
                    <a:cubicBezTo>
                      <a:pt x="435" y="1556"/>
                      <a:pt x="372" y="1901"/>
                      <a:pt x="325" y="2252"/>
                    </a:cubicBezTo>
                    <a:cubicBezTo>
                      <a:pt x="304" y="2603"/>
                      <a:pt x="262" y="2949"/>
                      <a:pt x="152" y="3237"/>
                    </a:cubicBezTo>
                    <a:cubicBezTo>
                      <a:pt x="42" y="3520"/>
                      <a:pt x="0" y="3781"/>
                      <a:pt x="42" y="3996"/>
                    </a:cubicBezTo>
                    <a:cubicBezTo>
                      <a:pt x="63" y="4216"/>
                      <a:pt x="194" y="4415"/>
                      <a:pt x="393" y="4546"/>
                    </a:cubicBezTo>
                    <a:cubicBezTo>
                      <a:pt x="587" y="4651"/>
                      <a:pt x="807" y="4698"/>
                      <a:pt x="1048" y="4740"/>
                    </a:cubicBezTo>
                    <a:cubicBezTo>
                      <a:pt x="1289" y="4782"/>
                      <a:pt x="1503" y="4829"/>
                      <a:pt x="1723" y="4960"/>
                    </a:cubicBezTo>
                    <a:cubicBezTo>
                      <a:pt x="1964" y="5112"/>
                      <a:pt x="2179" y="5243"/>
                      <a:pt x="2378" y="5284"/>
                    </a:cubicBezTo>
                    <a:cubicBezTo>
                      <a:pt x="2477" y="5324"/>
                      <a:pt x="2579" y="5347"/>
                      <a:pt x="2675" y="5347"/>
                    </a:cubicBezTo>
                    <a:cubicBezTo>
                      <a:pt x="2747" y="5347"/>
                      <a:pt x="2816" y="5334"/>
                      <a:pt x="2881" y="5305"/>
                    </a:cubicBezTo>
                    <a:cubicBezTo>
                      <a:pt x="3033" y="5243"/>
                      <a:pt x="3185" y="5112"/>
                      <a:pt x="3336" y="4939"/>
                    </a:cubicBezTo>
                    <a:cubicBezTo>
                      <a:pt x="3488" y="4761"/>
                      <a:pt x="3645" y="4546"/>
                      <a:pt x="3797" y="4347"/>
                    </a:cubicBezTo>
                    <a:cubicBezTo>
                      <a:pt x="4101" y="3933"/>
                      <a:pt x="4300" y="3127"/>
                      <a:pt x="4431" y="2713"/>
                    </a:cubicBezTo>
                    <a:cubicBezTo>
                      <a:pt x="4536" y="2294"/>
                      <a:pt x="4494" y="1839"/>
                      <a:pt x="4494" y="1818"/>
                    </a:cubicBezTo>
                    <a:cubicBezTo>
                      <a:pt x="4494" y="1818"/>
                      <a:pt x="4583" y="1708"/>
                      <a:pt x="4604" y="1556"/>
                    </a:cubicBezTo>
                    <a:cubicBezTo>
                      <a:pt x="4646" y="1404"/>
                      <a:pt x="4625" y="1163"/>
                      <a:pt x="4405" y="1011"/>
                    </a:cubicBezTo>
                    <a:cubicBezTo>
                      <a:pt x="4012" y="681"/>
                      <a:pt x="3729" y="639"/>
                      <a:pt x="3336" y="330"/>
                    </a:cubicBezTo>
                    <a:cubicBezTo>
                      <a:pt x="3122" y="157"/>
                      <a:pt x="2991" y="47"/>
                      <a:pt x="2813" y="6"/>
                    </a:cubicBezTo>
                    <a:cubicBezTo>
                      <a:pt x="2789" y="2"/>
                      <a:pt x="2764" y="1"/>
                      <a:pt x="273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33"/>
              <p:cNvSpPr/>
              <p:nvPr/>
            </p:nvSpPr>
            <p:spPr>
              <a:xfrm>
                <a:off x="1249307" y="2741240"/>
                <a:ext cx="590995" cy="301161"/>
              </a:xfrm>
              <a:custGeom>
                <a:avLst/>
                <a:gdLst/>
                <a:ahLst/>
                <a:cxnLst/>
                <a:rect l="l" t="t" r="r" b="b"/>
                <a:pathLst>
                  <a:path w="6939" h="3536" extrusionOk="0">
                    <a:moveTo>
                      <a:pt x="1683" y="0"/>
                    </a:moveTo>
                    <a:cubicBezTo>
                      <a:pt x="1509" y="0"/>
                      <a:pt x="1297" y="25"/>
                      <a:pt x="1089" y="111"/>
                    </a:cubicBezTo>
                    <a:cubicBezTo>
                      <a:pt x="613" y="283"/>
                      <a:pt x="283" y="917"/>
                      <a:pt x="152" y="1682"/>
                    </a:cubicBezTo>
                    <a:cubicBezTo>
                      <a:pt x="0" y="2467"/>
                      <a:pt x="456" y="2708"/>
                      <a:pt x="456" y="2708"/>
                    </a:cubicBezTo>
                    <a:cubicBezTo>
                      <a:pt x="456" y="2708"/>
                      <a:pt x="1765" y="2970"/>
                      <a:pt x="1875" y="3012"/>
                    </a:cubicBezTo>
                    <a:cubicBezTo>
                      <a:pt x="1952" y="3048"/>
                      <a:pt x="2293" y="3105"/>
                      <a:pt x="2566" y="3105"/>
                    </a:cubicBezTo>
                    <a:cubicBezTo>
                      <a:pt x="2606" y="3105"/>
                      <a:pt x="2645" y="3104"/>
                      <a:pt x="2681" y="3101"/>
                    </a:cubicBezTo>
                    <a:cubicBezTo>
                      <a:pt x="2969" y="3054"/>
                      <a:pt x="3818" y="2970"/>
                      <a:pt x="3928" y="2970"/>
                    </a:cubicBezTo>
                    <a:cubicBezTo>
                      <a:pt x="4038" y="2991"/>
                      <a:pt x="4645" y="3012"/>
                      <a:pt x="5085" y="3232"/>
                    </a:cubicBezTo>
                    <a:cubicBezTo>
                      <a:pt x="5520" y="3426"/>
                      <a:pt x="5672" y="3515"/>
                      <a:pt x="5871" y="3536"/>
                    </a:cubicBezTo>
                    <a:cubicBezTo>
                      <a:pt x="6064" y="3536"/>
                      <a:pt x="6195" y="3363"/>
                      <a:pt x="6242" y="3295"/>
                    </a:cubicBezTo>
                    <a:cubicBezTo>
                      <a:pt x="6305" y="3206"/>
                      <a:pt x="6284" y="3075"/>
                      <a:pt x="6284" y="3075"/>
                    </a:cubicBezTo>
                    <a:cubicBezTo>
                      <a:pt x="6284" y="3075"/>
                      <a:pt x="6394" y="3012"/>
                      <a:pt x="6478" y="2923"/>
                    </a:cubicBezTo>
                    <a:cubicBezTo>
                      <a:pt x="6588" y="2813"/>
                      <a:pt x="6588" y="2708"/>
                      <a:pt x="6588" y="2708"/>
                    </a:cubicBezTo>
                    <a:cubicBezTo>
                      <a:pt x="6588" y="2708"/>
                      <a:pt x="6740" y="2577"/>
                      <a:pt x="6850" y="2399"/>
                    </a:cubicBezTo>
                    <a:cubicBezTo>
                      <a:pt x="6939" y="2205"/>
                      <a:pt x="6871" y="1834"/>
                      <a:pt x="6871" y="1834"/>
                    </a:cubicBezTo>
                    <a:cubicBezTo>
                      <a:pt x="6871" y="1834"/>
                      <a:pt x="6918" y="1792"/>
                      <a:pt x="6871" y="1572"/>
                    </a:cubicBezTo>
                    <a:cubicBezTo>
                      <a:pt x="6850" y="1352"/>
                      <a:pt x="6677" y="1006"/>
                      <a:pt x="6436" y="828"/>
                    </a:cubicBezTo>
                    <a:cubicBezTo>
                      <a:pt x="6174" y="634"/>
                      <a:pt x="5803" y="545"/>
                      <a:pt x="5499" y="482"/>
                    </a:cubicBezTo>
                    <a:cubicBezTo>
                      <a:pt x="5216" y="393"/>
                      <a:pt x="4776" y="393"/>
                      <a:pt x="4472" y="304"/>
                    </a:cubicBezTo>
                    <a:cubicBezTo>
                      <a:pt x="4190" y="241"/>
                      <a:pt x="3598" y="221"/>
                      <a:pt x="3142" y="173"/>
                    </a:cubicBezTo>
                    <a:cubicBezTo>
                      <a:pt x="2681" y="132"/>
                      <a:pt x="2074" y="42"/>
                      <a:pt x="2074" y="42"/>
                    </a:cubicBezTo>
                    <a:cubicBezTo>
                      <a:pt x="2074" y="42"/>
                      <a:pt x="1912" y="0"/>
                      <a:pt x="1683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33"/>
              <p:cNvSpPr/>
              <p:nvPr/>
            </p:nvSpPr>
            <p:spPr>
              <a:xfrm>
                <a:off x="1251010" y="2736811"/>
                <a:ext cx="591080" cy="309252"/>
              </a:xfrm>
              <a:custGeom>
                <a:avLst/>
                <a:gdLst/>
                <a:ahLst/>
                <a:cxnLst/>
                <a:rect l="l" t="t" r="r" b="b"/>
                <a:pathLst>
                  <a:path w="6940" h="3631" extrusionOk="0">
                    <a:moveTo>
                      <a:pt x="1593" y="108"/>
                    </a:moveTo>
                    <a:cubicBezTo>
                      <a:pt x="1640" y="108"/>
                      <a:pt x="1684" y="111"/>
                      <a:pt x="1724" y="115"/>
                    </a:cubicBezTo>
                    <a:cubicBezTo>
                      <a:pt x="1902" y="115"/>
                      <a:pt x="2033" y="163"/>
                      <a:pt x="2033" y="163"/>
                    </a:cubicBezTo>
                    <a:lnTo>
                      <a:pt x="2054" y="163"/>
                    </a:lnTo>
                    <a:cubicBezTo>
                      <a:pt x="2054" y="163"/>
                      <a:pt x="2661" y="246"/>
                      <a:pt x="3122" y="273"/>
                    </a:cubicBezTo>
                    <a:cubicBezTo>
                      <a:pt x="3578" y="314"/>
                      <a:pt x="4170" y="356"/>
                      <a:pt x="4452" y="424"/>
                    </a:cubicBezTo>
                    <a:cubicBezTo>
                      <a:pt x="4756" y="487"/>
                      <a:pt x="5196" y="508"/>
                      <a:pt x="5479" y="576"/>
                    </a:cubicBezTo>
                    <a:cubicBezTo>
                      <a:pt x="5762" y="665"/>
                      <a:pt x="6133" y="749"/>
                      <a:pt x="6374" y="927"/>
                    </a:cubicBezTo>
                    <a:cubicBezTo>
                      <a:pt x="6615" y="1100"/>
                      <a:pt x="6788" y="1451"/>
                      <a:pt x="6809" y="1645"/>
                    </a:cubicBezTo>
                    <a:lnTo>
                      <a:pt x="6809" y="1817"/>
                    </a:lnTo>
                    <a:lnTo>
                      <a:pt x="6809" y="1844"/>
                    </a:lnTo>
                    <a:lnTo>
                      <a:pt x="6788" y="1865"/>
                    </a:lnTo>
                    <a:lnTo>
                      <a:pt x="6809" y="1886"/>
                    </a:lnTo>
                    <a:lnTo>
                      <a:pt x="6809" y="2079"/>
                    </a:lnTo>
                    <a:cubicBezTo>
                      <a:pt x="6830" y="2210"/>
                      <a:pt x="6809" y="2341"/>
                      <a:pt x="6767" y="2409"/>
                    </a:cubicBezTo>
                    <a:cubicBezTo>
                      <a:pt x="6678" y="2582"/>
                      <a:pt x="6526" y="2713"/>
                      <a:pt x="6526" y="2713"/>
                    </a:cubicBezTo>
                    <a:lnTo>
                      <a:pt x="6505" y="2734"/>
                    </a:lnTo>
                    <a:lnTo>
                      <a:pt x="6505" y="2760"/>
                    </a:lnTo>
                    <a:cubicBezTo>
                      <a:pt x="6505" y="2760"/>
                      <a:pt x="6505" y="2844"/>
                      <a:pt x="6437" y="2933"/>
                    </a:cubicBezTo>
                    <a:cubicBezTo>
                      <a:pt x="6327" y="3022"/>
                      <a:pt x="6243" y="3085"/>
                      <a:pt x="6243" y="3085"/>
                    </a:cubicBezTo>
                    <a:lnTo>
                      <a:pt x="6196" y="3106"/>
                    </a:lnTo>
                    <a:lnTo>
                      <a:pt x="6196" y="3127"/>
                    </a:lnTo>
                    <a:lnTo>
                      <a:pt x="6196" y="3195"/>
                    </a:lnTo>
                    <a:cubicBezTo>
                      <a:pt x="6196" y="3237"/>
                      <a:pt x="6196" y="3284"/>
                      <a:pt x="6175" y="3305"/>
                    </a:cubicBezTo>
                    <a:cubicBezTo>
                      <a:pt x="6117" y="3382"/>
                      <a:pt x="6019" y="3522"/>
                      <a:pt x="5884" y="3522"/>
                    </a:cubicBezTo>
                    <a:cubicBezTo>
                      <a:pt x="5873" y="3522"/>
                      <a:pt x="5862" y="3521"/>
                      <a:pt x="5851" y="3519"/>
                    </a:cubicBezTo>
                    <a:cubicBezTo>
                      <a:pt x="5673" y="3519"/>
                      <a:pt x="5521" y="3436"/>
                      <a:pt x="5086" y="3237"/>
                    </a:cubicBezTo>
                    <a:cubicBezTo>
                      <a:pt x="4866" y="3106"/>
                      <a:pt x="4604" y="3064"/>
                      <a:pt x="4363" y="3022"/>
                    </a:cubicBezTo>
                    <a:cubicBezTo>
                      <a:pt x="4149" y="2975"/>
                      <a:pt x="3950" y="2975"/>
                      <a:pt x="3908" y="2975"/>
                    </a:cubicBezTo>
                    <a:cubicBezTo>
                      <a:pt x="3894" y="2968"/>
                      <a:pt x="3877" y="2965"/>
                      <a:pt x="3856" y="2965"/>
                    </a:cubicBezTo>
                    <a:cubicBezTo>
                      <a:pt x="3816" y="2965"/>
                      <a:pt x="3761" y="2975"/>
                      <a:pt x="3688" y="2975"/>
                    </a:cubicBezTo>
                    <a:cubicBezTo>
                      <a:pt x="3604" y="2975"/>
                      <a:pt x="3473" y="2996"/>
                      <a:pt x="3342" y="3022"/>
                    </a:cubicBezTo>
                    <a:cubicBezTo>
                      <a:pt x="3080" y="3043"/>
                      <a:pt x="2792" y="3064"/>
                      <a:pt x="2640" y="3085"/>
                    </a:cubicBezTo>
                    <a:cubicBezTo>
                      <a:pt x="2602" y="3091"/>
                      <a:pt x="2560" y="3093"/>
                      <a:pt x="2516" y="3093"/>
                    </a:cubicBezTo>
                    <a:cubicBezTo>
                      <a:pt x="2410" y="3093"/>
                      <a:pt x="2292" y="3079"/>
                      <a:pt x="2185" y="3064"/>
                    </a:cubicBezTo>
                    <a:cubicBezTo>
                      <a:pt x="2033" y="3064"/>
                      <a:pt x="1902" y="3022"/>
                      <a:pt x="1876" y="2996"/>
                    </a:cubicBezTo>
                    <a:cubicBezTo>
                      <a:pt x="1855" y="2996"/>
                      <a:pt x="1813" y="2996"/>
                      <a:pt x="1771" y="2975"/>
                    </a:cubicBezTo>
                    <a:cubicBezTo>
                      <a:pt x="1724" y="2975"/>
                      <a:pt x="1661" y="2954"/>
                      <a:pt x="1593" y="2933"/>
                    </a:cubicBezTo>
                    <a:cubicBezTo>
                      <a:pt x="1462" y="2912"/>
                      <a:pt x="1289" y="2865"/>
                      <a:pt x="1116" y="2823"/>
                    </a:cubicBezTo>
                    <a:cubicBezTo>
                      <a:pt x="787" y="2760"/>
                      <a:pt x="483" y="2692"/>
                      <a:pt x="462" y="2692"/>
                    </a:cubicBezTo>
                    <a:cubicBezTo>
                      <a:pt x="462" y="2692"/>
                      <a:pt x="373" y="2650"/>
                      <a:pt x="284" y="2498"/>
                    </a:cubicBezTo>
                    <a:cubicBezTo>
                      <a:pt x="200" y="2367"/>
                      <a:pt x="111" y="2126"/>
                      <a:pt x="174" y="1755"/>
                    </a:cubicBezTo>
                    <a:cubicBezTo>
                      <a:pt x="305" y="990"/>
                      <a:pt x="635" y="377"/>
                      <a:pt x="1090" y="204"/>
                    </a:cubicBezTo>
                    <a:cubicBezTo>
                      <a:pt x="1259" y="136"/>
                      <a:pt x="1440" y="108"/>
                      <a:pt x="1593" y="108"/>
                    </a:cubicBezTo>
                    <a:close/>
                    <a:moveTo>
                      <a:pt x="1590" y="1"/>
                    </a:moveTo>
                    <a:cubicBezTo>
                      <a:pt x="1423" y="1"/>
                      <a:pt x="1230" y="31"/>
                      <a:pt x="1048" y="94"/>
                    </a:cubicBezTo>
                    <a:cubicBezTo>
                      <a:pt x="546" y="314"/>
                      <a:pt x="200" y="948"/>
                      <a:pt x="69" y="1734"/>
                    </a:cubicBezTo>
                    <a:cubicBezTo>
                      <a:pt x="1" y="2126"/>
                      <a:pt x="90" y="2409"/>
                      <a:pt x="174" y="2561"/>
                    </a:cubicBezTo>
                    <a:cubicBezTo>
                      <a:pt x="284" y="2734"/>
                      <a:pt x="415" y="2802"/>
                      <a:pt x="415" y="2802"/>
                    </a:cubicBezTo>
                    <a:lnTo>
                      <a:pt x="436" y="2802"/>
                    </a:lnTo>
                    <a:cubicBezTo>
                      <a:pt x="436" y="2802"/>
                      <a:pt x="766" y="2865"/>
                      <a:pt x="1090" y="2954"/>
                    </a:cubicBezTo>
                    <a:cubicBezTo>
                      <a:pt x="1268" y="2975"/>
                      <a:pt x="1441" y="3022"/>
                      <a:pt x="1572" y="3043"/>
                    </a:cubicBezTo>
                    <a:cubicBezTo>
                      <a:pt x="1640" y="3064"/>
                      <a:pt x="1703" y="3085"/>
                      <a:pt x="1745" y="3085"/>
                    </a:cubicBezTo>
                    <a:cubicBezTo>
                      <a:pt x="1792" y="3106"/>
                      <a:pt x="1834" y="3106"/>
                      <a:pt x="1834" y="3106"/>
                    </a:cubicBezTo>
                    <a:cubicBezTo>
                      <a:pt x="1902" y="3127"/>
                      <a:pt x="2007" y="3174"/>
                      <a:pt x="2185" y="3195"/>
                    </a:cubicBezTo>
                    <a:cubicBezTo>
                      <a:pt x="2286" y="3195"/>
                      <a:pt x="2397" y="3204"/>
                      <a:pt x="2504" y="3204"/>
                    </a:cubicBezTo>
                    <a:cubicBezTo>
                      <a:pt x="2558" y="3204"/>
                      <a:pt x="2611" y="3202"/>
                      <a:pt x="2661" y="3195"/>
                    </a:cubicBezTo>
                    <a:cubicBezTo>
                      <a:pt x="2792" y="3174"/>
                      <a:pt x="3080" y="3153"/>
                      <a:pt x="3342" y="3127"/>
                    </a:cubicBezTo>
                    <a:cubicBezTo>
                      <a:pt x="3473" y="3106"/>
                      <a:pt x="3604" y="3106"/>
                      <a:pt x="3709" y="3085"/>
                    </a:cubicBezTo>
                    <a:lnTo>
                      <a:pt x="3908" y="3085"/>
                    </a:lnTo>
                    <a:cubicBezTo>
                      <a:pt x="3971" y="3085"/>
                      <a:pt x="4128" y="3106"/>
                      <a:pt x="4363" y="3127"/>
                    </a:cubicBezTo>
                    <a:cubicBezTo>
                      <a:pt x="4583" y="3174"/>
                      <a:pt x="4824" y="3237"/>
                      <a:pt x="5044" y="3326"/>
                    </a:cubicBezTo>
                    <a:cubicBezTo>
                      <a:pt x="5479" y="3546"/>
                      <a:pt x="5631" y="3629"/>
                      <a:pt x="5851" y="3629"/>
                    </a:cubicBezTo>
                    <a:cubicBezTo>
                      <a:pt x="5861" y="3630"/>
                      <a:pt x="5872" y="3631"/>
                      <a:pt x="5883" y="3631"/>
                    </a:cubicBezTo>
                    <a:cubicBezTo>
                      <a:pt x="6081" y="3631"/>
                      <a:pt x="6225" y="3452"/>
                      <a:pt x="6264" y="3368"/>
                    </a:cubicBezTo>
                    <a:cubicBezTo>
                      <a:pt x="6306" y="3326"/>
                      <a:pt x="6306" y="3258"/>
                      <a:pt x="6327" y="3216"/>
                    </a:cubicBezTo>
                    <a:lnTo>
                      <a:pt x="6327" y="3153"/>
                    </a:lnTo>
                    <a:cubicBezTo>
                      <a:pt x="6353" y="3153"/>
                      <a:pt x="6416" y="3106"/>
                      <a:pt x="6505" y="3022"/>
                    </a:cubicBezTo>
                    <a:cubicBezTo>
                      <a:pt x="6615" y="2912"/>
                      <a:pt x="6615" y="2823"/>
                      <a:pt x="6615" y="2802"/>
                    </a:cubicBezTo>
                    <a:cubicBezTo>
                      <a:pt x="6615" y="2781"/>
                      <a:pt x="6788" y="2671"/>
                      <a:pt x="6877" y="2472"/>
                    </a:cubicBezTo>
                    <a:cubicBezTo>
                      <a:pt x="6940" y="2367"/>
                      <a:pt x="6940" y="2210"/>
                      <a:pt x="6940" y="2079"/>
                    </a:cubicBezTo>
                    <a:cubicBezTo>
                      <a:pt x="6919" y="1975"/>
                      <a:pt x="6919" y="1906"/>
                      <a:pt x="6919" y="1886"/>
                    </a:cubicBezTo>
                    <a:lnTo>
                      <a:pt x="6919" y="1844"/>
                    </a:lnTo>
                    <a:cubicBezTo>
                      <a:pt x="6940" y="1796"/>
                      <a:pt x="6940" y="1734"/>
                      <a:pt x="6919" y="1624"/>
                    </a:cubicBezTo>
                    <a:cubicBezTo>
                      <a:pt x="6898" y="1383"/>
                      <a:pt x="6720" y="1032"/>
                      <a:pt x="6437" y="838"/>
                    </a:cubicBezTo>
                    <a:cubicBezTo>
                      <a:pt x="6175" y="639"/>
                      <a:pt x="5783" y="555"/>
                      <a:pt x="5500" y="466"/>
                    </a:cubicBezTo>
                    <a:cubicBezTo>
                      <a:pt x="5196" y="403"/>
                      <a:pt x="4756" y="377"/>
                      <a:pt x="4473" y="314"/>
                    </a:cubicBezTo>
                    <a:cubicBezTo>
                      <a:pt x="4170" y="246"/>
                      <a:pt x="3578" y="204"/>
                      <a:pt x="3122" y="163"/>
                    </a:cubicBezTo>
                    <a:cubicBezTo>
                      <a:pt x="2661" y="115"/>
                      <a:pt x="2054" y="53"/>
                      <a:pt x="2054" y="53"/>
                    </a:cubicBezTo>
                    <a:cubicBezTo>
                      <a:pt x="2033" y="53"/>
                      <a:pt x="1923" y="11"/>
                      <a:pt x="1745" y="11"/>
                    </a:cubicBezTo>
                    <a:cubicBezTo>
                      <a:pt x="1697" y="4"/>
                      <a:pt x="1645" y="1"/>
                      <a:pt x="159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33"/>
              <p:cNvSpPr/>
              <p:nvPr/>
            </p:nvSpPr>
            <p:spPr>
              <a:xfrm>
                <a:off x="1600288" y="2890285"/>
                <a:ext cx="187885" cy="116427"/>
              </a:xfrm>
              <a:custGeom>
                <a:avLst/>
                <a:gdLst/>
                <a:ahLst/>
                <a:cxnLst/>
                <a:rect l="l" t="t" r="r" b="b"/>
                <a:pathLst>
                  <a:path w="2206" h="1367" extrusionOk="0">
                    <a:moveTo>
                      <a:pt x="281" y="0"/>
                    </a:moveTo>
                    <a:cubicBezTo>
                      <a:pt x="150" y="0"/>
                      <a:pt x="69" y="15"/>
                      <a:pt x="69" y="15"/>
                    </a:cubicBezTo>
                    <a:cubicBezTo>
                      <a:pt x="27" y="15"/>
                      <a:pt x="0" y="63"/>
                      <a:pt x="27" y="84"/>
                    </a:cubicBezTo>
                    <a:cubicBezTo>
                      <a:pt x="27" y="104"/>
                      <a:pt x="48" y="125"/>
                      <a:pt x="89" y="125"/>
                    </a:cubicBezTo>
                    <a:cubicBezTo>
                      <a:pt x="89" y="125"/>
                      <a:pt x="156" y="114"/>
                      <a:pt x="264" y="114"/>
                    </a:cubicBezTo>
                    <a:cubicBezTo>
                      <a:pt x="490" y="114"/>
                      <a:pt x="899" y="164"/>
                      <a:pt x="1268" y="476"/>
                    </a:cubicBezTo>
                    <a:cubicBezTo>
                      <a:pt x="1833" y="958"/>
                      <a:pt x="2095" y="1351"/>
                      <a:pt x="2095" y="1351"/>
                    </a:cubicBezTo>
                    <a:cubicBezTo>
                      <a:pt x="2095" y="1361"/>
                      <a:pt x="2107" y="1367"/>
                      <a:pt x="2121" y="1367"/>
                    </a:cubicBezTo>
                    <a:cubicBezTo>
                      <a:pt x="2136" y="1367"/>
                      <a:pt x="2153" y="1361"/>
                      <a:pt x="2163" y="1351"/>
                    </a:cubicBezTo>
                    <a:cubicBezTo>
                      <a:pt x="2184" y="1351"/>
                      <a:pt x="2205" y="1304"/>
                      <a:pt x="2184" y="1283"/>
                    </a:cubicBezTo>
                    <a:cubicBezTo>
                      <a:pt x="2184" y="1283"/>
                      <a:pt x="1922" y="890"/>
                      <a:pt x="1357" y="387"/>
                    </a:cubicBezTo>
                    <a:cubicBezTo>
                      <a:pt x="968" y="57"/>
                      <a:pt x="533" y="0"/>
                      <a:pt x="28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33"/>
              <p:cNvSpPr/>
              <p:nvPr/>
            </p:nvSpPr>
            <p:spPr>
              <a:xfrm>
                <a:off x="1633759" y="2835777"/>
                <a:ext cx="180731" cy="137975"/>
              </a:xfrm>
              <a:custGeom>
                <a:avLst/>
                <a:gdLst/>
                <a:ahLst/>
                <a:cxnLst/>
                <a:rect l="l" t="t" r="r" b="b"/>
                <a:pathLst>
                  <a:path w="2122" h="1620" extrusionOk="0">
                    <a:moveTo>
                      <a:pt x="68" y="1"/>
                    </a:moveTo>
                    <a:cubicBezTo>
                      <a:pt x="47" y="1"/>
                      <a:pt x="0" y="27"/>
                      <a:pt x="0" y="69"/>
                    </a:cubicBezTo>
                    <a:cubicBezTo>
                      <a:pt x="0" y="90"/>
                      <a:pt x="26" y="111"/>
                      <a:pt x="68" y="111"/>
                    </a:cubicBezTo>
                    <a:cubicBezTo>
                      <a:pt x="68" y="111"/>
                      <a:pt x="964" y="179"/>
                      <a:pt x="1440" y="614"/>
                    </a:cubicBezTo>
                    <a:cubicBezTo>
                      <a:pt x="1922" y="1048"/>
                      <a:pt x="2011" y="1572"/>
                      <a:pt x="2011" y="1572"/>
                    </a:cubicBezTo>
                    <a:cubicBezTo>
                      <a:pt x="2011" y="1598"/>
                      <a:pt x="2032" y="1619"/>
                      <a:pt x="2074" y="1619"/>
                    </a:cubicBezTo>
                    <a:cubicBezTo>
                      <a:pt x="2095" y="1619"/>
                      <a:pt x="2121" y="1598"/>
                      <a:pt x="2121" y="1551"/>
                    </a:cubicBezTo>
                    <a:cubicBezTo>
                      <a:pt x="2121" y="1551"/>
                      <a:pt x="2032" y="1006"/>
                      <a:pt x="1508" y="525"/>
                    </a:cubicBezTo>
                    <a:cubicBezTo>
                      <a:pt x="985" y="48"/>
                      <a:pt x="68" y="1"/>
                      <a:pt x="68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33"/>
              <p:cNvSpPr/>
              <p:nvPr/>
            </p:nvSpPr>
            <p:spPr>
              <a:xfrm>
                <a:off x="1680602" y="2806394"/>
                <a:ext cx="157905" cy="10041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179" extrusionOk="0">
                    <a:moveTo>
                      <a:pt x="63" y="0"/>
                    </a:moveTo>
                    <a:cubicBezTo>
                      <a:pt x="21" y="0"/>
                      <a:pt x="0" y="21"/>
                      <a:pt x="0" y="42"/>
                    </a:cubicBezTo>
                    <a:cubicBezTo>
                      <a:pt x="0" y="84"/>
                      <a:pt x="21" y="110"/>
                      <a:pt x="42" y="110"/>
                    </a:cubicBezTo>
                    <a:cubicBezTo>
                      <a:pt x="42" y="110"/>
                      <a:pt x="262" y="152"/>
                      <a:pt x="524" y="241"/>
                    </a:cubicBezTo>
                    <a:cubicBezTo>
                      <a:pt x="786" y="304"/>
                      <a:pt x="1110" y="435"/>
                      <a:pt x="1309" y="634"/>
                    </a:cubicBezTo>
                    <a:cubicBezTo>
                      <a:pt x="1524" y="849"/>
                      <a:pt x="1634" y="959"/>
                      <a:pt x="1702" y="1048"/>
                    </a:cubicBezTo>
                    <a:cubicBezTo>
                      <a:pt x="1723" y="1069"/>
                      <a:pt x="1744" y="1089"/>
                      <a:pt x="1744" y="1110"/>
                    </a:cubicBezTo>
                    <a:cubicBezTo>
                      <a:pt x="1744" y="1158"/>
                      <a:pt x="1765" y="1178"/>
                      <a:pt x="1807" y="1178"/>
                    </a:cubicBezTo>
                    <a:cubicBezTo>
                      <a:pt x="1833" y="1158"/>
                      <a:pt x="1854" y="1131"/>
                      <a:pt x="1854" y="1110"/>
                    </a:cubicBezTo>
                    <a:lnTo>
                      <a:pt x="1854" y="1089"/>
                    </a:lnTo>
                    <a:lnTo>
                      <a:pt x="1854" y="1069"/>
                    </a:lnTo>
                    <a:cubicBezTo>
                      <a:pt x="1833" y="1048"/>
                      <a:pt x="1807" y="1000"/>
                      <a:pt x="1786" y="979"/>
                    </a:cubicBezTo>
                    <a:cubicBezTo>
                      <a:pt x="1723" y="896"/>
                      <a:pt x="1613" y="765"/>
                      <a:pt x="1393" y="545"/>
                    </a:cubicBezTo>
                    <a:cubicBezTo>
                      <a:pt x="1152" y="346"/>
                      <a:pt x="828" y="194"/>
                      <a:pt x="545" y="131"/>
                    </a:cubicBezTo>
                    <a:cubicBezTo>
                      <a:pt x="283" y="42"/>
                      <a:pt x="63" y="0"/>
                      <a:pt x="63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33"/>
              <p:cNvSpPr/>
              <p:nvPr/>
            </p:nvSpPr>
            <p:spPr>
              <a:xfrm>
                <a:off x="1169399" y="1419677"/>
                <a:ext cx="667307" cy="502673"/>
              </a:xfrm>
              <a:custGeom>
                <a:avLst/>
                <a:gdLst/>
                <a:ahLst/>
                <a:cxnLst/>
                <a:rect l="l" t="t" r="r" b="b"/>
                <a:pathLst>
                  <a:path w="7835" h="5902" extrusionOk="0">
                    <a:moveTo>
                      <a:pt x="3465" y="0"/>
                    </a:moveTo>
                    <a:cubicBezTo>
                      <a:pt x="3459" y="0"/>
                      <a:pt x="3453" y="0"/>
                      <a:pt x="3446" y="1"/>
                    </a:cubicBezTo>
                    <a:cubicBezTo>
                      <a:pt x="2488" y="1"/>
                      <a:pt x="1875" y="524"/>
                      <a:pt x="1634" y="786"/>
                    </a:cubicBezTo>
                    <a:cubicBezTo>
                      <a:pt x="1394" y="1027"/>
                      <a:pt x="1310" y="1247"/>
                      <a:pt x="1289" y="1441"/>
                    </a:cubicBezTo>
                    <a:cubicBezTo>
                      <a:pt x="1242" y="1661"/>
                      <a:pt x="1263" y="2163"/>
                      <a:pt x="1263" y="2163"/>
                    </a:cubicBezTo>
                    <a:cubicBezTo>
                      <a:pt x="1263" y="2163"/>
                      <a:pt x="1090" y="1640"/>
                      <a:pt x="959" y="1336"/>
                    </a:cubicBezTo>
                    <a:cubicBezTo>
                      <a:pt x="892" y="1178"/>
                      <a:pt x="814" y="1106"/>
                      <a:pt x="745" y="1106"/>
                    </a:cubicBezTo>
                    <a:cubicBezTo>
                      <a:pt x="678" y="1106"/>
                      <a:pt x="620" y="1171"/>
                      <a:pt x="587" y="1289"/>
                    </a:cubicBezTo>
                    <a:cubicBezTo>
                      <a:pt x="545" y="1551"/>
                      <a:pt x="938" y="1964"/>
                      <a:pt x="938" y="1964"/>
                    </a:cubicBezTo>
                    <a:cubicBezTo>
                      <a:pt x="938" y="1964"/>
                      <a:pt x="780" y="1892"/>
                      <a:pt x="583" y="1892"/>
                    </a:cubicBezTo>
                    <a:cubicBezTo>
                      <a:pt x="516" y="1892"/>
                      <a:pt x="444" y="1900"/>
                      <a:pt x="372" y="1923"/>
                    </a:cubicBezTo>
                    <a:cubicBezTo>
                      <a:pt x="84" y="2012"/>
                      <a:pt x="111" y="2184"/>
                      <a:pt x="325" y="2252"/>
                    </a:cubicBezTo>
                    <a:cubicBezTo>
                      <a:pt x="524" y="2294"/>
                      <a:pt x="1001" y="2315"/>
                      <a:pt x="1001" y="2315"/>
                    </a:cubicBezTo>
                    <a:cubicBezTo>
                      <a:pt x="1001" y="2315"/>
                      <a:pt x="393" y="2357"/>
                      <a:pt x="194" y="2687"/>
                    </a:cubicBezTo>
                    <a:cubicBezTo>
                      <a:pt x="1" y="3012"/>
                      <a:pt x="111" y="3300"/>
                      <a:pt x="241" y="3824"/>
                    </a:cubicBezTo>
                    <a:cubicBezTo>
                      <a:pt x="393" y="4368"/>
                      <a:pt x="765" y="5044"/>
                      <a:pt x="765" y="5044"/>
                    </a:cubicBezTo>
                    <a:cubicBezTo>
                      <a:pt x="765" y="5044"/>
                      <a:pt x="2048" y="5719"/>
                      <a:pt x="2551" y="5850"/>
                    </a:cubicBezTo>
                    <a:cubicBezTo>
                      <a:pt x="2699" y="5887"/>
                      <a:pt x="2873" y="5902"/>
                      <a:pt x="3053" y="5902"/>
                    </a:cubicBezTo>
                    <a:cubicBezTo>
                      <a:pt x="3508" y="5902"/>
                      <a:pt x="4005" y="5810"/>
                      <a:pt x="4253" y="5761"/>
                    </a:cubicBezTo>
                    <a:cubicBezTo>
                      <a:pt x="4583" y="5719"/>
                      <a:pt x="5824" y="5347"/>
                      <a:pt x="5824" y="5347"/>
                    </a:cubicBezTo>
                    <a:cubicBezTo>
                      <a:pt x="5824" y="5347"/>
                      <a:pt x="5836" y="5348"/>
                      <a:pt x="5859" y="5348"/>
                    </a:cubicBezTo>
                    <a:cubicBezTo>
                      <a:pt x="6027" y="5348"/>
                      <a:pt x="6766" y="5312"/>
                      <a:pt x="7264" y="4693"/>
                    </a:cubicBezTo>
                    <a:cubicBezTo>
                      <a:pt x="7835" y="3996"/>
                      <a:pt x="7657" y="3080"/>
                      <a:pt x="7180" y="2336"/>
                    </a:cubicBezTo>
                    <a:cubicBezTo>
                      <a:pt x="6722" y="1577"/>
                      <a:pt x="4435" y="0"/>
                      <a:pt x="346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33"/>
              <p:cNvSpPr/>
              <p:nvPr/>
            </p:nvSpPr>
            <p:spPr>
              <a:xfrm>
                <a:off x="1169418" y="1414311"/>
                <a:ext cx="653935" cy="513745"/>
              </a:xfrm>
              <a:custGeom>
                <a:avLst/>
                <a:gdLst/>
                <a:ahLst/>
                <a:cxnLst/>
                <a:rect l="l" t="t" r="r" b="b"/>
                <a:pathLst>
                  <a:path w="7678" h="6032" extrusionOk="0">
                    <a:moveTo>
                      <a:pt x="3426" y="111"/>
                    </a:moveTo>
                    <a:cubicBezTo>
                      <a:pt x="3666" y="111"/>
                      <a:pt x="3970" y="195"/>
                      <a:pt x="4342" y="373"/>
                    </a:cubicBezTo>
                    <a:cubicBezTo>
                      <a:pt x="4693" y="524"/>
                      <a:pt x="5086" y="744"/>
                      <a:pt x="5452" y="980"/>
                    </a:cubicBezTo>
                    <a:cubicBezTo>
                      <a:pt x="6217" y="1483"/>
                      <a:pt x="6919" y="2075"/>
                      <a:pt x="7133" y="2420"/>
                    </a:cubicBezTo>
                    <a:cubicBezTo>
                      <a:pt x="7353" y="2792"/>
                      <a:pt x="7505" y="3185"/>
                      <a:pt x="7547" y="3599"/>
                    </a:cubicBezTo>
                    <a:cubicBezTo>
                      <a:pt x="7573" y="3991"/>
                      <a:pt x="7484" y="4384"/>
                      <a:pt x="7201" y="4714"/>
                    </a:cubicBezTo>
                    <a:cubicBezTo>
                      <a:pt x="6740" y="5304"/>
                      <a:pt x="6057" y="5349"/>
                      <a:pt x="5859" y="5349"/>
                    </a:cubicBezTo>
                    <a:cubicBezTo>
                      <a:pt x="5823" y="5349"/>
                      <a:pt x="5803" y="5348"/>
                      <a:pt x="5803" y="5348"/>
                    </a:cubicBezTo>
                    <a:cubicBezTo>
                      <a:pt x="5803" y="5348"/>
                      <a:pt x="5478" y="5458"/>
                      <a:pt x="5128" y="5541"/>
                    </a:cubicBezTo>
                    <a:cubicBezTo>
                      <a:pt x="4777" y="5651"/>
                      <a:pt x="4384" y="5761"/>
                      <a:pt x="4232" y="5782"/>
                    </a:cubicBezTo>
                    <a:cubicBezTo>
                      <a:pt x="4059" y="5803"/>
                      <a:pt x="3776" y="5871"/>
                      <a:pt x="3446" y="5892"/>
                    </a:cubicBezTo>
                    <a:cubicBezTo>
                      <a:pt x="3295" y="5903"/>
                      <a:pt x="3136" y="5913"/>
                      <a:pt x="2986" y="5913"/>
                    </a:cubicBezTo>
                    <a:cubicBezTo>
                      <a:pt x="2835" y="5913"/>
                      <a:pt x="2692" y="5903"/>
                      <a:pt x="2572" y="5871"/>
                    </a:cubicBezTo>
                    <a:cubicBezTo>
                      <a:pt x="2310" y="5803"/>
                      <a:pt x="1854" y="5589"/>
                      <a:pt x="1483" y="5410"/>
                    </a:cubicBezTo>
                    <a:cubicBezTo>
                      <a:pt x="1111" y="5238"/>
                      <a:pt x="807" y="5065"/>
                      <a:pt x="786" y="5065"/>
                    </a:cubicBezTo>
                    <a:cubicBezTo>
                      <a:pt x="786" y="5039"/>
                      <a:pt x="414" y="4384"/>
                      <a:pt x="283" y="3887"/>
                    </a:cubicBezTo>
                    <a:cubicBezTo>
                      <a:pt x="215" y="3599"/>
                      <a:pt x="152" y="3405"/>
                      <a:pt x="132" y="3232"/>
                    </a:cubicBezTo>
                    <a:cubicBezTo>
                      <a:pt x="132" y="3054"/>
                      <a:pt x="132" y="2923"/>
                      <a:pt x="242" y="2771"/>
                    </a:cubicBezTo>
                    <a:cubicBezTo>
                      <a:pt x="325" y="2640"/>
                      <a:pt x="503" y="2530"/>
                      <a:pt x="676" y="2488"/>
                    </a:cubicBezTo>
                    <a:cubicBezTo>
                      <a:pt x="849" y="2446"/>
                      <a:pt x="1001" y="2420"/>
                      <a:pt x="1001" y="2420"/>
                    </a:cubicBezTo>
                    <a:lnTo>
                      <a:pt x="980" y="2315"/>
                    </a:lnTo>
                    <a:lnTo>
                      <a:pt x="739" y="2315"/>
                    </a:lnTo>
                    <a:cubicBezTo>
                      <a:pt x="587" y="2289"/>
                      <a:pt x="414" y="2268"/>
                      <a:pt x="325" y="2247"/>
                    </a:cubicBezTo>
                    <a:cubicBezTo>
                      <a:pt x="283" y="2247"/>
                      <a:pt x="242" y="2226"/>
                      <a:pt x="215" y="2206"/>
                    </a:cubicBezTo>
                    <a:lnTo>
                      <a:pt x="215" y="2158"/>
                    </a:lnTo>
                    <a:cubicBezTo>
                      <a:pt x="215" y="2137"/>
                      <a:pt x="262" y="2075"/>
                      <a:pt x="372" y="2027"/>
                    </a:cubicBezTo>
                    <a:cubicBezTo>
                      <a:pt x="431" y="2013"/>
                      <a:pt x="489" y="2008"/>
                      <a:pt x="544" y="2008"/>
                    </a:cubicBezTo>
                    <a:cubicBezTo>
                      <a:pt x="738" y="2008"/>
                      <a:pt x="896" y="2075"/>
                      <a:pt x="896" y="2075"/>
                    </a:cubicBezTo>
                    <a:lnTo>
                      <a:pt x="959" y="1986"/>
                    </a:lnTo>
                    <a:cubicBezTo>
                      <a:pt x="959" y="1986"/>
                      <a:pt x="870" y="1897"/>
                      <a:pt x="786" y="1766"/>
                    </a:cubicBezTo>
                    <a:cubicBezTo>
                      <a:pt x="697" y="1635"/>
                      <a:pt x="634" y="1462"/>
                      <a:pt x="634" y="1373"/>
                    </a:cubicBezTo>
                    <a:cubicBezTo>
                      <a:pt x="655" y="1310"/>
                      <a:pt x="676" y="1289"/>
                      <a:pt x="697" y="1268"/>
                    </a:cubicBezTo>
                    <a:cubicBezTo>
                      <a:pt x="697" y="1249"/>
                      <a:pt x="708" y="1233"/>
                      <a:pt x="722" y="1233"/>
                    </a:cubicBezTo>
                    <a:cubicBezTo>
                      <a:pt x="727" y="1233"/>
                      <a:pt x="733" y="1236"/>
                      <a:pt x="739" y="1242"/>
                    </a:cubicBezTo>
                    <a:cubicBezTo>
                      <a:pt x="739" y="1242"/>
                      <a:pt x="765" y="1242"/>
                      <a:pt x="807" y="1268"/>
                    </a:cubicBezTo>
                    <a:cubicBezTo>
                      <a:pt x="828" y="1310"/>
                      <a:pt x="870" y="1352"/>
                      <a:pt x="896" y="1420"/>
                    </a:cubicBezTo>
                    <a:cubicBezTo>
                      <a:pt x="1027" y="1724"/>
                      <a:pt x="1221" y="2247"/>
                      <a:pt x="1221" y="2247"/>
                    </a:cubicBezTo>
                    <a:lnTo>
                      <a:pt x="1331" y="2226"/>
                    </a:lnTo>
                    <a:cubicBezTo>
                      <a:pt x="1331" y="2226"/>
                      <a:pt x="1310" y="2096"/>
                      <a:pt x="1310" y="1944"/>
                    </a:cubicBezTo>
                    <a:cubicBezTo>
                      <a:pt x="1310" y="1792"/>
                      <a:pt x="1310" y="1614"/>
                      <a:pt x="1331" y="1530"/>
                    </a:cubicBezTo>
                    <a:cubicBezTo>
                      <a:pt x="1352" y="1331"/>
                      <a:pt x="1441" y="1137"/>
                      <a:pt x="1682" y="896"/>
                    </a:cubicBezTo>
                    <a:cubicBezTo>
                      <a:pt x="1917" y="634"/>
                      <a:pt x="2488" y="132"/>
                      <a:pt x="3426" y="111"/>
                    </a:cubicBezTo>
                    <a:close/>
                    <a:moveTo>
                      <a:pt x="3426" y="1"/>
                    </a:moveTo>
                    <a:cubicBezTo>
                      <a:pt x="2441" y="22"/>
                      <a:pt x="1834" y="545"/>
                      <a:pt x="1593" y="807"/>
                    </a:cubicBezTo>
                    <a:cubicBezTo>
                      <a:pt x="1352" y="1069"/>
                      <a:pt x="1242" y="1289"/>
                      <a:pt x="1221" y="1504"/>
                    </a:cubicBezTo>
                    <a:cubicBezTo>
                      <a:pt x="1200" y="1593"/>
                      <a:pt x="1200" y="1766"/>
                      <a:pt x="1200" y="1897"/>
                    </a:cubicBezTo>
                    <a:cubicBezTo>
                      <a:pt x="1132" y="1724"/>
                      <a:pt x="1090" y="1572"/>
                      <a:pt x="1001" y="1373"/>
                    </a:cubicBezTo>
                    <a:cubicBezTo>
                      <a:pt x="959" y="1310"/>
                      <a:pt x="938" y="1242"/>
                      <a:pt x="896" y="1200"/>
                    </a:cubicBezTo>
                    <a:cubicBezTo>
                      <a:pt x="849" y="1158"/>
                      <a:pt x="786" y="1111"/>
                      <a:pt x="739" y="1111"/>
                    </a:cubicBezTo>
                    <a:cubicBezTo>
                      <a:pt x="676" y="1111"/>
                      <a:pt x="634" y="1137"/>
                      <a:pt x="608" y="1179"/>
                    </a:cubicBezTo>
                    <a:cubicBezTo>
                      <a:pt x="566" y="1221"/>
                      <a:pt x="545" y="1289"/>
                      <a:pt x="524" y="1352"/>
                    </a:cubicBezTo>
                    <a:cubicBezTo>
                      <a:pt x="503" y="1504"/>
                      <a:pt x="587" y="1682"/>
                      <a:pt x="676" y="1813"/>
                    </a:cubicBezTo>
                    <a:cubicBezTo>
                      <a:pt x="718" y="1876"/>
                      <a:pt x="739" y="1876"/>
                      <a:pt x="765" y="1923"/>
                    </a:cubicBezTo>
                    <a:cubicBezTo>
                      <a:pt x="703" y="1908"/>
                      <a:pt x="627" y="1895"/>
                      <a:pt x="544" y="1895"/>
                    </a:cubicBezTo>
                    <a:cubicBezTo>
                      <a:pt x="481" y="1895"/>
                      <a:pt x="414" y="1902"/>
                      <a:pt x="346" y="1923"/>
                    </a:cubicBezTo>
                    <a:cubicBezTo>
                      <a:pt x="194" y="1965"/>
                      <a:pt x="111" y="2054"/>
                      <a:pt x="84" y="2158"/>
                    </a:cubicBezTo>
                    <a:cubicBezTo>
                      <a:pt x="84" y="2206"/>
                      <a:pt x="111" y="2247"/>
                      <a:pt x="152" y="2289"/>
                    </a:cubicBezTo>
                    <a:cubicBezTo>
                      <a:pt x="173" y="2315"/>
                      <a:pt x="242" y="2357"/>
                      <a:pt x="283" y="2357"/>
                    </a:cubicBezTo>
                    <a:cubicBezTo>
                      <a:pt x="372" y="2378"/>
                      <a:pt x="503" y="2399"/>
                      <a:pt x="608" y="2399"/>
                    </a:cubicBezTo>
                    <a:cubicBezTo>
                      <a:pt x="435" y="2467"/>
                      <a:pt x="242" y="2551"/>
                      <a:pt x="132" y="2708"/>
                    </a:cubicBezTo>
                    <a:cubicBezTo>
                      <a:pt x="22" y="2881"/>
                      <a:pt x="1" y="3054"/>
                      <a:pt x="22" y="3253"/>
                    </a:cubicBezTo>
                    <a:cubicBezTo>
                      <a:pt x="43" y="3426"/>
                      <a:pt x="111" y="3646"/>
                      <a:pt x="173" y="3908"/>
                    </a:cubicBezTo>
                    <a:cubicBezTo>
                      <a:pt x="325" y="4452"/>
                      <a:pt x="697" y="5128"/>
                      <a:pt x="697" y="5128"/>
                    </a:cubicBezTo>
                    <a:lnTo>
                      <a:pt x="697" y="5149"/>
                    </a:lnTo>
                    <a:lnTo>
                      <a:pt x="718" y="5149"/>
                    </a:lnTo>
                    <a:cubicBezTo>
                      <a:pt x="718" y="5149"/>
                      <a:pt x="1048" y="5327"/>
                      <a:pt x="1441" y="5520"/>
                    </a:cubicBezTo>
                    <a:cubicBezTo>
                      <a:pt x="1813" y="5693"/>
                      <a:pt x="2268" y="5913"/>
                      <a:pt x="2530" y="5981"/>
                    </a:cubicBezTo>
                    <a:cubicBezTo>
                      <a:pt x="2686" y="6016"/>
                      <a:pt x="2856" y="6031"/>
                      <a:pt x="3031" y="6031"/>
                    </a:cubicBezTo>
                    <a:cubicBezTo>
                      <a:pt x="3175" y="6031"/>
                      <a:pt x="3322" y="6021"/>
                      <a:pt x="3467" y="6002"/>
                    </a:cubicBezTo>
                    <a:cubicBezTo>
                      <a:pt x="3776" y="5981"/>
                      <a:pt x="4080" y="5913"/>
                      <a:pt x="4253" y="5892"/>
                    </a:cubicBezTo>
                    <a:cubicBezTo>
                      <a:pt x="4431" y="5871"/>
                      <a:pt x="4824" y="5761"/>
                      <a:pt x="5169" y="5651"/>
                    </a:cubicBezTo>
                    <a:cubicBezTo>
                      <a:pt x="5520" y="5562"/>
                      <a:pt x="5824" y="5458"/>
                      <a:pt x="5824" y="5458"/>
                    </a:cubicBezTo>
                    <a:cubicBezTo>
                      <a:pt x="5829" y="5458"/>
                      <a:pt x="5843" y="5458"/>
                      <a:pt x="5866" y="5458"/>
                    </a:cubicBezTo>
                    <a:cubicBezTo>
                      <a:pt x="6050" y="5458"/>
                      <a:pt x="6780" y="5425"/>
                      <a:pt x="7285" y="4803"/>
                    </a:cubicBezTo>
                    <a:cubicBezTo>
                      <a:pt x="7594" y="4431"/>
                      <a:pt x="7678" y="4017"/>
                      <a:pt x="7657" y="3578"/>
                    </a:cubicBezTo>
                    <a:cubicBezTo>
                      <a:pt x="7615" y="3164"/>
                      <a:pt x="7463" y="2750"/>
                      <a:pt x="7222" y="2357"/>
                    </a:cubicBezTo>
                    <a:cubicBezTo>
                      <a:pt x="6981" y="1965"/>
                      <a:pt x="6285" y="1399"/>
                      <a:pt x="5520" y="896"/>
                    </a:cubicBezTo>
                    <a:cubicBezTo>
                      <a:pt x="5148" y="655"/>
                      <a:pt x="4735" y="414"/>
                      <a:pt x="4384" y="263"/>
                    </a:cubicBezTo>
                    <a:cubicBezTo>
                      <a:pt x="4012" y="111"/>
                      <a:pt x="3687" y="1"/>
                      <a:pt x="342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33"/>
              <p:cNvSpPr/>
              <p:nvPr/>
            </p:nvSpPr>
            <p:spPr>
              <a:xfrm>
                <a:off x="1171548" y="1711806"/>
                <a:ext cx="538530" cy="447909"/>
              </a:xfrm>
              <a:custGeom>
                <a:avLst/>
                <a:gdLst/>
                <a:ahLst/>
                <a:cxnLst/>
                <a:rect l="l" t="t" r="r" b="b"/>
                <a:pathLst>
                  <a:path w="6323" h="5259" extrusionOk="0">
                    <a:moveTo>
                      <a:pt x="2704" y="1"/>
                    </a:moveTo>
                    <a:lnTo>
                      <a:pt x="2704" y="1"/>
                    </a:lnTo>
                    <a:cubicBezTo>
                      <a:pt x="2704" y="1"/>
                      <a:pt x="2374" y="263"/>
                      <a:pt x="2133" y="807"/>
                    </a:cubicBezTo>
                    <a:cubicBezTo>
                      <a:pt x="1919" y="1331"/>
                      <a:pt x="1809" y="1897"/>
                      <a:pt x="1809" y="1897"/>
                    </a:cubicBezTo>
                    <a:lnTo>
                      <a:pt x="1395" y="1897"/>
                    </a:lnTo>
                    <a:cubicBezTo>
                      <a:pt x="1395" y="1897"/>
                      <a:pt x="1369" y="1855"/>
                      <a:pt x="1369" y="1677"/>
                    </a:cubicBezTo>
                    <a:cubicBezTo>
                      <a:pt x="1348" y="1525"/>
                      <a:pt x="1285" y="1284"/>
                      <a:pt x="1107" y="1069"/>
                    </a:cubicBezTo>
                    <a:cubicBezTo>
                      <a:pt x="1029" y="945"/>
                      <a:pt x="922" y="845"/>
                      <a:pt x="789" y="845"/>
                    </a:cubicBezTo>
                    <a:cubicBezTo>
                      <a:pt x="664" y="845"/>
                      <a:pt x="515" y="935"/>
                      <a:pt x="347" y="1179"/>
                    </a:cubicBezTo>
                    <a:cubicBezTo>
                      <a:pt x="1" y="1650"/>
                      <a:pt x="145" y="2510"/>
                      <a:pt x="1159" y="2510"/>
                    </a:cubicBezTo>
                    <a:cubicBezTo>
                      <a:pt x="1171" y="2510"/>
                      <a:pt x="1183" y="2510"/>
                      <a:pt x="1196" y="2509"/>
                    </a:cubicBezTo>
                    <a:lnTo>
                      <a:pt x="1196" y="2509"/>
                    </a:lnTo>
                    <a:cubicBezTo>
                      <a:pt x="1107" y="3619"/>
                      <a:pt x="1981" y="4819"/>
                      <a:pt x="3270" y="5170"/>
                    </a:cubicBezTo>
                    <a:cubicBezTo>
                      <a:pt x="3495" y="5231"/>
                      <a:pt x="3708" y="5258"/>
                      <a:pt x="3908" y="5258"/>
                    </a:cubicBezTo>
                    <a:cubicBezTo>
                      <a:pt x="4850" y="5258"/>
                      <a:pt x="5487" y="4652"/>
                      <a:pt x="5647" y="4164"/>
                    </a:cubicBezTo>
                    <a:cubicBezTo>
                      <a:pt x="5820" y="3578"/>
                      <a:pt x="5715" y="3075"/>
                      <a:pt x="5867" y="2462"/>
                    </a:cubicBezTo>
                    <a:cubicBezTo>
                      <a:pt x="6019" y="1834"/>
                      <a:pt x="6323" y="1111"/>
                      <a:pt x="6323" y="1111"/>
                    </a:cubicBezTo>
                    <a:cubicBezTo>
                      <a:pt x="6302" y="891"/>
                      <a:pt x="5888" y="545"/>
                      <a:pt x="5888" y="545"/>
                    </a:cubicBezTo>
                    <a:cubicBezTo>
                      <a:pt x="5888" y="545"/>
                      <a:pt x="5799" y="807"/>
                      <a:pt x="5689" y="1001"/>
                    </a:cubicBezTo>
                    <a:cubicBezTo>
                      <a:pt x="5638" y="1098"/>
                      <a:pt x="5569" y="1158"/>
                      <a:pt x="5410" y="1158"/>
                    </a:cubicBezTo>
                    <a:cubicBezTo>
                      <a:pt x="5244" y="1158"/>
                      <a:pt x="4981" y="1093"/>
                      <a:pt x="4537" y="938"/>
                    </a:cubicBezTo>
                    <a:cubicBezTo>
                      <a:pt x="3641" y="655"/>
                      <a:pt x="2987" y="85"/>
                      <a:pt x="2987" y="85"/>
                    </a:cubicBezTo>
                    <a:cubicBezTo>
                      <a:pt x="2987" y="85"/>
                      <a:pt x="2966" y="132"/>
                      <a:pt x="2898" y="305"/>
                    </a:cubicBezTo>
                    <a:cubicBezTo>
                      <a:pt x="2852" y="432"/>
                      <a:pt x="2780" y="548"/>
                      <a:pt x="2701" y="548"/>
                    </a:cubicBezTo>
                    <a:cubicBezTo>
                      <a:pt x="2673" y="548"/>
                      <a:pt x="2644" y="533"/>
                      <a:pt x="2615" y="498"/>
                    </a:cubicBezTo>
                    <a:cubicBezTo>
                      <a:pt x="2505" y="346"/>
                      <a:pt x="2704" y="1"/>
                      <a:pt x="2704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33"/>
              <p:cNvSpPr/>
              <p:nvPr/>
            </p:nvSpPr>
            <p:spPr>
              <a:xfrm>
                <a:off x="1174784" y="1707803"/>
                <a:ext cx="539296" cy="455574"/>
              </a:xfrm>
              <a:custGeom>
                <a:avLst/>
                <a:gdLst/>
                <a:ahLst/>
                <a:cxnLst/>
                <a:rect l="l" t="t" r="r" b="b"/>
                <a:pathLst>
                  <a:path w="6332" h="5349" extrusionOk="0">
                    <a:moveTo>
                      <a:pt x="2970" y="221"/>
                    </a:moveTo>
                    <a:cubicBezTo>
                      <a:pt x="3059" y="283"/>
                      <a:pt x="3624" y="765"/>
                      <a:pt x="4473" y="1048"/>
                    </a:cubicBezTo>
                    <a:cubicBezTo>
                      <a:pt x="4913" y="1200"/>
                      <a:pt x="5175" y="1268"/>
                      <a:pt x="5368" y="1268"/>
                    </a:cubicBezTo>
                    <a:cubicBezTo>
                      <a:pt x="5457" y="1268"/>
                      <a:pt x="5520" y="1247"/>
                      <a:pt x="5588" y="1200"/>
                    </a:cubicBezTo>
                    <a:cubicBezTo>
                      <a:pt x="5630" y="1179"/>
                      <a:pt x="5677" y="1137"/>
                      <a:pt x="5698" y="1069"/>
                    </a:cubicBezTo>
                    <a:cubicBezTo>
                      <a:pt x="5808" y="917"/>
                      <a:pt x="5850" y="765"/>
                      <a:pt x="5871" y="702"/>
                    </a:cubicBezTo>
                    <a:cubicBezTo>
                      <a:pt x="5913" y="723"/>
                      <a:pt x="5939" y="744"/>
                      <a:pt x="6023" y="833"/>
                    </a:cubicBezTo>
                    <a:cubicBezTo>
                      <a:pt x="6112" y="938"/>
                      <a:pt x="6222" y="1095"/>
                      <a:pt x="6222" y="1158"/>
                    </a:cubicBezTo>
                    <a:cubicBezTo>
                      <a:pt x="6201" y="1179"/>
                      <a:pt x="5913" y="1881"/>
                      <a:pt x="5761" y="2488"/>
                    </a:cubicBezTo>
                    <a:cubicBezTo>
                      <a:pt x="5630" y="3122"/>
                      <a:pt x="5740" y="3604"/>
                      <a:pt x="5546" y="4190"/>
                    </a:cubicBezTo>
                    <a:cubicBezTo>
                      <a:pt x="5400" y="4660"/>
                      <a:pt x="4786" y="5242"/>
                      <a:pt x="3879" y="5242"/>
                    </a:cubicBezTo>
                    <a:cubicBezTo>
                      <a:pt x="3683" y="5242"/>
                      <a:pt x="3474" y="5215"/>
                      <a:pt x="3253" y="5154"/>
                    </a:cubicBezTo>
                    <a:cubicBezTo>
                      <a:pt x="1985" y="4824"/>
                      <a:pt x="1137" y="3646"/>
                      <a:pt x="1200" y="2556"/>
                    </a:cubicBezTo>
                    <a:lnTo>
                      <a:pt x="1200" y="2488"/>
                    </a:lnTo>
                    <a:lnTo>
                      <a:pt x="1158" y="2509"/>
                    </a:lnTo>
                    <a:cubicBezTo>
                      <a:pt x="634" y="2509"/>
                      <a:pt x="372" y="2315"/>
                      <a:pt x="241" y="2054"/>
                    </a:cubicBezTo>
                    <a:cubicBezTo>
                      <a:pt x="131" y="1792"/>
                      <a:pt x="179" y="1488"/>
                      <a:pt x="351" y="1247"/>
                    </a:cubicBezTo>
                    <a:cubicBezTo>
                      <a:pt x="486" y="1052"/>
                      <a:pt x="621" y="960"/>
                      <a:pt x="726" y="960"/>
                    </a:cubicBezTo>
                    <a:cubicBezTo>
                      <a:pt x="740" y="960"/>
                      <a:pt x="753" y="961"/>
                      <a:pt x="765" y="964"/>
                    </a:cubicBezTo>
                    <a:cubicBezTo>
                      <a:pt x="854" y="964"/>
                      <a:pt x="964" y="1027"/>
                      <a:pt x="1027" y="1137"/>
                    </a:cubicBezTo>
                    <a:cubicBezTo>
                      <a:pt x="1200" y="1357"/>
                      <a:pt x="1268" y="1572"/>
                      <a:pt x="1268" y="1724"/>
                    </a:cubicBezTo>
                    <a:cubicBezTo>
                      <a:pt x="1289" y="1902"/>
                      <a:pt x="1289" y="1964"/>
                      <a:pt x="1289" y="1964"/>
                    </a:cubicBezTo>
                    <a:lnTo>
                      <a:pt x="1310" y="2012"/>
                    </a:lnTo>
                    <a:lnTo>
                      <a:pt x="1812" y="2012"/>
                    </a:lnTo>
                    <a:lnTo>
                      <a:pt x="1812" y="1964"/>
                    </a:lnTo>
                    <a:cubicBezTo>
                      <a:pt x="1812" y="1964"/>
                      <a:pt x="1922" y="1399"/>
                      <a:pt x="2163" y="875"/>
                    </a:cubicBezTo>
                    <a:cubicBezTo>
                      <a:pt x="2271" y="639"/>
                      <a:pt x="2399" y="449"/>
                      <a:pt x="2502" y="318"/>
                    </a:cubicBezTo>
                    <a:lnTo>
                      <a:pt x="2502" y="318"/>
                    </a:lnTo>
                    <a:cubicBezTo>
                      <a:pt x="2488" y="340"/>
                      <a:pt x="2488" y="375"/>
                      <a:pt x="2488" y="393"/>
                    </a:cubicBezTo>
                    <a:cubicBezTo>
                      <a:pt x="2467" y="462"/>
                      <a:pt x="2488" y="524"/>
                      <a:pt x="2535" y="592"/>
                    </a:cubicBezTo>
                    <a:cubicBezTo>
                      <a:pt x="2556" y="634"/>
                      <a:pt x="2598" y="655"/>
                      <a:pt x="2640" y="655"/>
                    </a:cubicBezTo>
                    <a:cubicBezTo>
                      <a:pt x="2687" y="655"/>
                      <a:pt x="2729" y="634"/>
                      <a:pt x="2771" y="613"/>
                    </a:cubicBezTo>
                    <a:cubicBezTo>
                      <a:pt x="2839" y="571"/>
                      <a:pt x="2881" y="482"/>
                      <a:pt x="2902" y="372"/>
                    </a:cubicBezTo>
                    <a:cubicBezTo>
                      <a:pt x="2949" y="263"/>
                      <a:pt x="2970" y="242"/>
                      <a:pt x="2970" y="221"/>
                    </a:cubicBezTo>
                    <a:close/>
                    <a:moveTo>
                      <a:pt x="2640" y="1"/>
                    </a:moveTo>
                    <a:cubicBezTo>
                      <a:pt x="2640" y="1"/>
                      <a:pt x="2294" y="283"/>
                      <a:pt x="2053" y="833"/>
                    </a:cubicBezTo>
                    <a:cubicBezTo>
                      <a:pt x="1833" y="1357"/>
                      <a:pt x="1723" y="1855"/>
                      <a:pt x="1723" y="1902"/>
                    </a:cubicBezTo>
                    <a:lnTo>
                      <a:pt x="1399" y="1902"/>
                    </a:lnTo>
                    <a:cubicBezTo>
                      <a:pt x="1399" y="1881"/>
                      <a:pt x="1399" y="1855"/>
                      <a:pt x="1378" y="1724"/>
                    </a:cubicBezTo>
                    <a:cubicBezTo>
                      <a:pt x="1378" y="1551"/>
                      <a:pt x="1289" y="1310"/>
                      <a:pt x="1116" y="1069"/>
                    </a:cubicBezTo>
                    <a:cubicBezTo>
                      <a:pt x="1027" y="964"/>
                      <a:pt x="917" y="854"/>
                      <a:pt x="765" y="833"/>
                    </a:cubicBezTo>
                    <a:cubicBezTo>
                      <a:pt x="613" y="833"/>
                      <a:pt x="440" y="938"/>
                      <a:pt x="241" y="1179"/>
                    </a:cubicBezTo>
                    <a:cubicBezTo>
                      <a:pt x="69" y="1441"/>
                      <a:pt x="0" y="1813"/>
                      <a:pt x="152" y="2095"/>
                    </a:cubicBezTo>
                    <a:cubicBezTo>
                      <a:pt x="283" y="2378"/>
                      <a:pt x="592" y="2598"/>
                      <a:pt x="1095" y="2598"/>
                    </a:cubicBezTo>
                    <a:cubicBezTo>
                      <a:pt x="1048" y="3735"/>
                      <a:pt x="1922" y="4934"/>
                      <a:pt x="3211" y="5259"/>
                    </a:cubicBezTo>
                    <a:cubicBezTo>
                      <a:pt x="3443" y="5321"/>
                      <a:pt x="3664" y="5349"/>
                      <a:pt x="3871" y="5349"/>
                    </a:cubicBezTo>
                    <a:cubicBezTo>
                      <a:pt x="4830" y="5349"/>
                      <a:pt x="5492" y="4754"/>
                      <a:pt x="5651" y="4237"/>
                    </a:cubicBezTo>
                    <a:cubicBezTo>
                      <a:pt x="5850" y="3625"/>
                      <a:pt x="5740" y="3122"/>
                      <a:pt x="5892" y="2509"/>
                    </a:cubicBezTo>
                    <a:cubicBezTo>
                      <a:pt x="6023" y="1902"/>
                      <a:pt x="6332" y="1179"/>
                      <a:pt x="6332" y="1179"/>
                    </a:cubicBezTo>
                    <a:lnTo>
                      <a:pt x="6332" y="1158"/>
                    </a:lnTo>
                    <a:cubicBezTo>
                      <a:pt x="6332" y="1027"/>
                      <a:pt x="6201" y="875"/>
                      <a:pt x="6112" y="765"/>
                    </a:cubicBezTo>
                    <a:cubicBezTo>
                      <a:pt x="6002" y="634"/>
                      <a:pt x="5892" y="545"/>
                      <a:pt x="5892" y="545"/>
                    </a:cubicBezTo>
                    <a:lnTo>
                      <a:pt x="5829" y="503"/>
                    </a:lnTo>
                    <a:lnTo>
                      <a:pt x="5808" y="571"/>
                    </a:lnTo>
                    <a:cubicBezTo>
                      <a:pt x="5808" y="571"/>
                      <a:pt x="5719" y="833"/>
                      <a:pt x="5609" y="1027"/>
                    </a:cubicBezTo>
                    <a:cubicBezTo>
                      <a:pt x="5588" y="1069"/>
                      <a:pt x="5567" y="1095"/>
                      <a:pt x="5520" y="1116"/>
                    </a:cubicBezTo>
                    <a:cubicBezTo>
                      <a:pt x="5499" y="1137"/>
                      <a:pt x="5436" y="1158"/>
                      <a:pt x="5368" y="1158"/>
                    </a:cubicBezTo>
                    <a:cubicBezTo>
                      <a:pt x="5216" y="1137"/>
                      <a:pt x="4955" y="1095"/>
                      <a:pt x="4499" y="938"/>
                    </a:cubicBezTo>
                    <a:cubicBezTo>
                      <a:pt x="3624" y="634"/>
                      <a:pt x="2991" y="90"/>
                      <a:pt x="2991" y="90"/>
                    </a:cubicBezTo>
                    <a:lnTo>
                      <a:pt x="2949" y="48"/>
                    </a:lnTo>
                    <a:lnTo>
                      <a:pt x="2902" y="111"/>
                    </a:lnTo>
                    <a:cubicBezTo>
                      <a:pt x="2902" y="111"/>
                      <a:pt x="2860" y="153"/>
                      <a:pt x="2797" y="331"/>
                    </a:cubicBezTo>
                    <a:cubicBezTo>
                      <a:pt x="2771" y="414"/>
                      <a:pt x="2729" y="503"/>
                      <a:pt x="2687" y="524"/>
                    </a:cubicBezTo>
                    <a:lnTo>
                      <a:pt x="2666" y="545"/>
                    </a:lnTo>
                    <a:cubicBezTo>
                      <a:pt x="2640" y="545"/>
                      <a:pt x="2640" y="545"/>
                      <a:pt x="2619" y="503"/>
                    </a:cubicBezTo>
                    <a:cubicBezTo>
                      <a:pt x="2598" y="503"/>
                      <a:pt x="2598" y="462"/>
                      <a:pt x="2598" y="414"/>
                    </a:cubicBezTo>
                    <a:cubicBezTo>
                      <a:pt x="2598" y="372"/>
                      <a:pt x="2619" y="310"/>
                      <a:pt x="2640" y="263"/>
                    </a:cubicBezTo>
                    <a:cubicBezTo>
                      <a:pt x="2666" y="153"/>
                      <a:pt x="2729" y="69"/>
                      <a:pt x="2729" y="69"/>
                    </a:cubicBezTo>
                    <a:lnTo>
                      <a:pt x="264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33"/>
              <p:cNvSpPr/>
              <p:nvPr/>
            </p:nvSpPr>
            <p:spPr>
              <a:xfrm>
                <a:off x="1223415" y="1838026"/>
                <a:ext cx="48206" cy="48291"/>
              </a:xfrm>
              <a:custGeom>
                <a:avLst/>
                <a:gdLst/>
                <a:ahLst/>
                <a:cxnLst/>
                <a:rect l="l" t="t" r="r" b="b"/>
                <a:pathLst>
                  <a:path w="566" h="567" extrusionOk="0">
                    <a:moveTo>
                      <a:pt x="283" y="111"/>
                    </a:moveTo>
                    <a:cubicBezTo>
                      <a:pt x="367" y="111"/>
                      <a:pt x="456" y="174"/>
                      <a:pt x="456" y="284"/>
                    </a:cubicBezTo>
                    <a:cubicBezTo>
                      <a:pt x="456" y="373"/>
                      <a:pt x="367" y="456"/>
                      <a:pt x="283" y="456"/>
                    </a:cubicBezTo>
                    <a:cubicBezTo>
                      <a:pt x="173" y="456"/>
                      <a:pt x="105" y="373"/>
                      <a:pt x="105" y="284"/>
                    </a:cubicBezTo>
                    <a:cubicBezTo>
                      <a:pt x="105" y="174"/>
                      <a:pt x="173" y="111"/>
                      <a:pt x="283" y="111"/>
                    </a:cubicBezTo>
                    <a:close/>
                    <a:moveTo>
                      <a:pt x="283" y="1"/>
                    </a:moveTo>
                    <a:cubicBezTo>
                      <a:pt x="131" y="1"/>
                      <a:pt x="0" y="132"/>
                      <a:pt x="0" y="284"/>
                    </a:cubicBezTo>
                    <a:cubicBezTo>
                      <a:pt x="0" y="435"/>
                      <a:pt x="131" y="566"/>
                      <a:pt x="283" y="566"/>
                    </a:cubicBezTo>
                    <a:cubicBezTo>
                      <a:pt x="435" y="566"/>
                      <a:pt x="566" y="435"/>
                      <a:pt x="566" y="284"/>
                    </a:cubicBezTo>
                    <a:cubicBezTo>
                      <a:pt x="566" y="132"/>
                      <a:pt x="435" y="1"/>
                      <a:pt x="283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33"/>
              <p:cNvSpPr/>
              <p:nvPr/>
            </p:nvSpPr>
            <p:spPr>
              <a:xfrm>
                <a:off x="1453542" y="1904713"/>
                <a:ext cx="26403" cy="43352"/>
              </a:xfrm>
              <a:custGeom>
                <a:avLst/>
                <a:gdLst/>
                <a:ahLst/>
                <a:cxnLst/>
                <a:rect l="l" t="t" r="r" b="b"/>
                <a:pathLst>
                  <a:path w="310" h="509" extrusionOk="0">
                    <a:moveTo>
                      <a:pt x="157" y="1"/>
                    </a:moveTo>
                    <a:cubicBezTo>
                      <a:pt x="79" y="1"/>
                      <a:pt x="20" y="105"/>
                      <a:pt x="1" y="244"/>
                    </a:cubicBezTo>
                    <a:cubicBezTo>
                      <a:pt x="1" y="396"/>
                      <a:pt x="48" y="506"/>
                      <a:pt x="131" y="506"/>
                    </a:cubicBezTo>
                    <a:cubicBezTo>
                      <a:pt x="139" y="508"/>
                      <a:pt x="146" y="509"/>
                      <a:pt x="153" y="509"/>
                    </a:cubicBezTo>
                    <a:cubicBezTo>
                      <a:pt x="231" y="509"/>
                      <a:pt x="285" y="405"/>
                      <a:pt x="310" y="265"/>
                    </a:cubicBezTo>
                    <a:cubicBezTo>
                      <a:pt x="310" y="134"/>
                      <a:pt x="262" y="3"/>
                      <a:pt x="179" y="3"/>
                    </a:cubicBezTo>
                    <a:cubicBezTo>
                      <a:pt x="171" y="2"/>
                      <a:pt x="164" y="1"/>
                      <a:pt x="15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33"/>
              <p:cNvSpPr/>
              <p:nvPr/>
            </p:nvSpPr>
            <p:spPr>
              <a:xfrm>
                <a:off x="1626605" y="1919702"/>
                <a:ext cx="27765" cy="44629"/>
              </a:xfrm>
              <a:custGeom>
                <a:avLst/>
                <a:gdLst/>
                <a:ahLst/>
                <a:cxnLst/>
                <a:rect l="l" t="t" r="r" b="b"/>
                <a:pathLst>
                  <a:path w="326" h="524" extrusionOk="0">
                    <a:moveTo>
                      <a:pt x="194" y="0"/>
                    </a:moveTo>
                    <a:cubicBezTo>
                      <a:pt x="110" y="0"/>
                      <a:pt x="21" y="110"/>
                      <a:pt x="21" y="262"/>
                    </a:cubicBezTo>
                    <a:cubicBezTo>
                      <a:pt x="0" y="393"/>
                      <a:pt x="63" y="524"/>
                      <a:pt x="131" y="524"/>
                    </a:cubicBezTo>
                    <a:cubicBezTo>
                      <a:pt x="215" y="524"/>
                      <a:pt x="304" y="414"/>
                      <a:pt x="304" y="283"/>
                    </a:cubicBezTo>
                    <a:cubicBezTo>
                      <a:pt x="325" y="131"/>
                      <a:pt x="262" y="21"/>
                      <a:pt x="19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33"/>
              <p:cNvSpPr/>
              <p:nvPr/>
            </p:nvSpPr>
            <p:spPr>
              <a:xfrm>
                <a:off x="1587342" y="1930093"/>
                <a:ext cx="31768" cy="68392"/>
              </a:xfrm>
              <a:custGeom>
                <a:avLst/>
                <a:gdLst/>
                <a:ahLst/>
                <a:cxnLst/>
                <a:rect l="l" t="t" r="r" b="b"/>
                <a:pathLst>
                  <a:path w="373" h="803" extrusionOk="0">
                    <a:moveTo>
                      <a:pt x="112" y="1"/>
                    </a:moveTo>
                    <a:cubicBezTo>
                      <a:pt x="91" y="1"/>
                      <a:pt x="69" y="22"/>
                      <a:pt x="69" y="56"/>
                    </a:cubicBezTo>
                    <a:cubicBezTo>
                      <a:pt x="48" y="98"/>
                      <a:pt x="69" y="161"/>
                      <a:pt x="90" y="208"/>
                    </a:cubicBezTo>
                    <a:cubicBezTo>
                      <a:pt x="111" y="250"/>
                      <a:pt x="132" y="271"/>
                      <a:pt x="152" y="292"/>
                    </a:cubicBezTo>
                    <a:cubicBezTo>
                      <a:pt x="221" y="360"/>
                      <a:pt x="262" y="381"/>
                      <a:pt x="262" y="470"/>
                    </a:cubicBezTo>
                    <a:cubicBezTo>
                      <a:pt x="241" y="580"/>
                      <a:pt x="221" y="622"/>
                      <a:pt x="179" y="643"/>
                    </a:cubicBezTo>
                    <a:cubicBezTo>
                      <a:pt x="152" y="685"/>
                      <a:pt x="111" y="685"/>
                      <a:pt x="69" y="685"/>
                    </a:cubicBezTo>
                    <a:cubicBezTo>
                      <a:pt x="48" y="685"/>
                      <a:pt x="1" y="711"/>
                      <a:pt x="1" y="753"/>
                    </a:cubicBezTo>
                    <a:cubicBezTo>
                      <a:pt x="1" y="774"/>
                      <a:pt x="48" y="795"/>
                      <a:pt x="69" y="795"/>
                    </a:cubicBezTo>
                    <a:cubicBezTo>
                      <a:pt x="84" y="800"/>
                      <a:pt x="100" y="803"/>
                      <a:pt x="117" y="803"/>
                    </a:cubicBezTo>
                    <a:cubicBezTo>
                      <a:pt x="165" y="803"/>
                      <a:pt x="215" y="779"/>
                      <a:pt x="262" y="732"/>
                    </a:cubicBezTo>
                    <a:cubicBezTo>
                      <a:pt x="331" y="685"/>
                      <a:pt x="372" y="601"/>
                      <a:pt x="372" y="491"/>
                    </a:cubicBezTo>
                    <a:cubicBezTo>
                      <a:pt x="372" y="360"/>
                      <a:pt x="310" y="271"/>
                      <a:pt x="241" y="229"/>
                    </a:cubicBezTo>
                    <a:cubicBezTo>
                      <a:pt x="221" y="187"/>
                      <a:pt x="200" y="161"/>
                      <a:pt x="200" y="140"/>
                    </a:cubicBezTo>
                    <a:cubicBezTo>
                      <a:pt x="179" y="119"/>
                      <a:pt x="179" y="98"/>
                      <a:pt x="179" y="77"/>
                    </a:cubicBezTo>
                    <a:cubicBezTo>
                      <a:pt x="179" y="30"/>
                      <a:pt x="152" y="9"/>
                      <a:pt x="132" y="9"/>
                    </a:cubicBezTo>
                    <a:cubicBezTo>
                      <a:pt x="126" y="4"/>
                      <a:pt x="119" y="1"/>
                      <a:pt x="112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33"/>
              <p:cNvSpPr/>
              <p:nvPr/>
            </p:nvSpPr>
            <p:spPr>
              <a:xfrm>
                <a:off x="1473556" y="1989370"/>
                <a:ext cx="129033" cy="99479"/>
              </a:xfrm>
              <a:custGeom>
                <a:avLst/>
                <a:gdLst/>
                <a:ahLst/>
                <a:cxnLst/>
                <a:rect l="l" t="t" r="r" b="b"/>
                <a:pathLst>
                  <a:path w="1515" h="1168" extrusionOk="0">
                    <a:moveTo>
                      <a:pt x="475" y="0"/>
                    </a:moveTo>
                    <a:cubicBezTo>
                      <a:pt x="264" y="0"/>
                      <a:pt x="0" y="304"/>
                      <a:pt x="116" y="732"/>
                    </a:cubicBezTo>
                    <a:cubicBezTo>
                      <a:pt x="214" y="1027"/>
                      <a:pt x="525" y="1168"/>
                      <a:pt x="811" y="1168"/>
                    </a:cubicBezTo>
                    <a:cubicBezTo>
                      <a:pt x="972" y="1168"/>
                      <a:pt x="1125" y="1123"/>
                      <a:pt x="1227" y="1036"/>
                    </a:cubicBezTo>
                    <a:cubicBezTo>
                      <a:pt x="1515" y="800"/>
                      <a:pt x="1488" y="559"/>
                      <a:pt x="1405" y="470"/>
                    </a:cubicBezTo>
                    <a:cubicBezTo>
                      <a:pt x="1316" y="360"/>
                      <a:pt x="1143" y="340"/>
                      <a:pt x="1075" y="277"/>
                    </a:cubicBezTo>
                    <a:cubicBezTo>
                      <a:pt x="703" y="120"/>
                      <a:pt x="750" y="78"/>
                      <a:pt x="551" y="15"/>
                    </a:cubicBezTo>
                    <a:cubicBezTo>
                      <a:pt x="527" y="5"/>
                      <a:pt x="502" y="0"/>
                      <a:pt x="47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33"/>
              <p:cNvSpPr/>
              <p:nvPr/>
            </p:nvSpPr>
            <p:spPr>
              <a:xfrm>
                <a:off x="1472279" y="1983749"/>
                <a:ext cx="135676" cy="110380"/>
              </a:xfrm>
              <a:custGeom>
                <a:avLst/>
                <a:gdLst/>
                <a:ahLst/>
                <a:cxnLst/>
                <a:rect l="l" t="t" r="r" b="b"/>
                <a:pathLst>
                  <a:path w="1593" h="1296" extrusionOk="0">
                    <a:moveTo>
                      <a:pt x="500" y="118"/>
                    </a:moveTo>
                    <a:cubicBezTo>
                      <a:pt x="515" y="118"/>
                      <a:pt x="530" y="119"/>
                      <a:pt x="545" y="123"/>
                    </a:cubicBezTo>
                    <a:cubicBezTo>
                      <a:pt x="634" y="165"/>
                      <a:pt x="676" y="186"/>
                      <a:pt x="744" y="233"/>
                    </a:cubicBezTo>
                    <a:cubicBezTo>
                      <a:pt x="786" y="254"/>
                      <a:pt x="875" y="317"/>
                      <a:pt x="1069" y="406"/>
                    </a:cubicBezTo>
                    <a:lnTo>
                      <a:pt x="1048" y="385"/>
                    </a:lnTo>
                    <a:lnTo>
                      <a:pt x="1048" y="385"/>
                    </a:lnTo>
                    <a:cubicBezTo>
                      <a:pt x="1111" y="426"/>
                      <a:pt x="1179" y="447"/>
                      <a:pt x="1221" y="474"/>
                    </a:cubicBezTo>
                    <a:cubicBezTo>
                      <a:pt x="1289" y="495"/>
                      <a:pt x="1352" y="536"/>
                      <a:pt x="1373" y="557"/>
                    </a:cubicBezTo>
                    <a:cubicBezTo>
                      <a:pt x="1441" y="625"/>
                      <a:pt x="1483" y="840"/>
                      <a:pt x="1200" y="1060"/>
                    </a:cubicBezTo>
                    <a:cubicBezTo>
                      <a:pt x="1118" y="1142"/>
                      <a:pt x="964" y="1186"/>
                      <a:pt x="810" y="1186"/>
                    </a:cubicBezTo>
                    <a:cubicBezTo>
                      <a:pt x="757" y="1186"/>
                      <a:pt x="705" y="1181"/>
                      <a:pt x="655" y="1170"/>
                    </a:cubicBezTo>
                    <a:cubicBezTo>
                      <a:pt x="435" y="1102"/>
                      <a:pt x="262" y="997"/>
                      <a:pt x="194" y="777"/>
                    </a:cubicBezTo>
                    <a:cubicBezTo>
                      <a:pt x="131" y="557"/>
                      <a:pt x="173" y="385"/>
                      <a:pt x="262" y="254"/>
                    </a:cubicBezTo>
                    <a:cubicBezTo>
                      <a:pt x="337" y="162"/>
                      <a:pt x="422" y="118"/>
                      <a:pt x="500" y="118"/>
                    </a:cubicBezTo>
                    <a:close/>
                    <a:moveTo>
                      <a:pt x="484" y="0"/>
                    </a:moveTo>
                    <a:cubicBezTo>
                      <a:pt x="375" y="0"/>
                      <a:pt x="261" y="65"/>
                      <a:pt x="173" y="186"/>
                    </a:cubicBezTo>
                    <a:cubicBezTo>
                      <a:pt x="63" y="343"/>
                      <a:pt x="0" y="557"/>
                      <a:pt x="90" y="798"/>
                    </a:cubicBezTo>
                    <a:cubicBezTo>
                      <a:pt x="152" y="1060"/>
                      <a:pt x="393" y="1212"/>
                      <a:pt x="634" y="1280"/>
                    </a:cubicBezTo>
                    <a:cubicBezTo>
                      <a:pt x="687" y="1291"/>
                      <a:pt x="744" y="1296"/>
                      <a:pt x="801" y="1296"/>
                    </a:cubicBezTo>
                    <a:cubicBezTo>
                      <a:pt x="974" y="1296"/>
                      <a:pt x="1155" y="1248"/>
                      <a:pt x="1289" y="1149"/>
                    </a:cubicBezTo>
                    <a:cubicBezTo>
                      <a:pt x="1592" y="908"/>
                      <a:pt x="1572" y="625"/>
                      <a:pt x="1462" y="495"/>
                    </a:cubicBezTo>
                    <a:cubicBezTo>
                      <a:pt x="1420" y="426"/>
                      <a:pt x="1352" y="406"/>
                      <a:pt x="1268" y="364"/>
                    </a:cubicBezTo>
                    <a:cubicBezTo>
                      <a:pt x="1200" y="343"/>
                      <a:pt x="1137" y="317"/>
                      <a:pt x="1111" y="296"/>
                    </a:cubicBezTo>
                    <a:cubicBezTo>
                      <a:pt x="938" y="212"/>
                      <a:pt x="849" y="165"/>
                      <a:pt x="807" y="123"/>
                    </a:cubicBezTo>
                    <a:cubicBezTo>
                      <a:pt x="744" y="102"/>
                      <a:pt x="697" y="55"/>
                      <a:pt x="566" y="13"/>
                    </a:cubicBezTo>
                    <a:cubicBezTo>
                      <a:pt x="539" y="4"/>
                      <a:pt x="512" y="0"/>
                      <a:pt x="48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33"/>
              <p:cNvSpPr/>
              <p:nvPr/>
            </p:nvSpPr>
            <p:spPr>
              <a:xfrm>
                <a:off x="1496382" y="1988348"/>
                <a:ext cx="91047" cy="51187"/>
              </a:xfrm>
              <a:custGeom>
                <a:avLst/>
                <a:gdLst/>
                <a:ahLst/>
                <a:cxnLst/>
                <a:rect l="l" t="t" r="r" b="b"/>
                <a:pathLst>
                  <a:path w="1069" h="601" extrusionOk="0">
                    <a:moveTo>
                      <a:pt x="220" y="1"/>
                    </a:moveTo>
                    <a:cubicBezTo>
                      <a:pt x="131" y="1"/>
                      <a:pt x="68" y="48"/>
                      <a:pt x="0" y="90"/>
                    </a:cubicBezTo>
                    <a:cubicBezTo>
                      <a:pt x="110" y="200"/>
                      <a:pt x="351" y="372"/>
                      <a:pt x="566" y="524"/>
                    </a:cubicBezTo>
                    <a:cubicBezTo>
                      <a:pt x="662" y="580"/>
                      <a:pt x="743" y="601"/>
                      <a:pt x="809" y="601"/>
                    </a:cubicBezTo>
                    <a:cubicBezTo>
                      <a:pt x="957" y="601"/>
                      <a:pt x="1033" y="498"/>
                      <a:pt x="1048" y="441"/>
                    </a:cubicBezTo>
                    <a:cubicBezTo>
                      <a:pt x="1069" y="441"/>
                      <a:pt x="1069" y="420"/>
                      <a:pt x="1069" y="420"/>
                    </a:cubicBezTo>
                    <a:cubicBezTo>
                      <a:pt x="985" y="352"/>
                      <a:pt x="875" y="331"/>
                      <a:pt x="807" y="289"/>
                    </a:cubicBezTo>
                    <a:cubicBezTo>
                      <a:pt x="435" y="132"/>
                      <a:pt x="482" y="90"/>
                      <a:pt x="283" y="27"/>
                    </a:cubicBezTo>
                    <a:cubicBezTo>
                      <a:pt x="262" y="1"/>
                      <a:pt x="241" y="1"/>
                      <a:pt x="22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33"/>
              <p:cNvSpPr/>
              <p:nvPr/>
            </p:nvSpPr>
            <p:spPr>
              <a:xfrm>
                <a:off x="1488802" y="1982983"/>
                <a:ext cx="104418" cy="61408"/>
              </a:xfrm>
              <a:custGeom>
                <a:avLst/>
                <a:gdLst/>
                <a:ahLst/>
                <a:cxnLst/>
                <a:rect l="l" t="t" r="r" b="b"/>
                <a:pathLst>
                  <a:path w="1226" h="721" extrusionOk="0">
                    <a:moveTo>
                      <a:pt x="351" y="132"/>
                    </a:moveTo>
                    <a:cubicBezTo>
                      <a:pt x="440" y="174"/>
                      <a:pt x="482" y="195"/>
                      <a:pt x="550" y="242"/>
                    </a:cubicBezTo>
                    <a:cubicBezTo>
                      <a:pt x="592" y="263"/>
                      <a:pt x="681" y="326"/>
                      <a:pt x="854" y="394"/>
                    </a:cubicBezTo>
                    <a:cubicBezTo>
                      <a:pt x="917" y="435"/>
                      <a:pt x="1006" y="456"/>
                      <a:pt x="1074" y="504"/>
                    </a:cubicBezTo>
                    <a:cubicBezTo>
                      <a:pt x="1048" y="525"/>
                      <a:pt x="1027" y="566"/>
                      <a:pt x="985" y="587"/>
                    </a:cubicBezTo>
                    <a:cubicBezTo>
                      <a:pt x="961" y="597"/>
                      <a:pt x="935" y="603"/>
                      <a:pt x="906" y="603"/>
                    </a:cubicBezTo>
                    <a:cubicBezTo>
                      <a:pt x="852" y="603"/>
                      <a:pt x="787" y="582"/>
                      <a:pt x="702" y="525"/>
                    </a:cubicBezTo>
                    <a:cubicBezTo>
                      <a:pt x="503" y="415"/>
                      <a:pt x="330" y="263"/>
                      <a:pt x="199" y="174"/>
                    </a:cubicBezTo>
                    <a:cubicBezTo>
                      <a:pt x="220" y="153"/>
                      <a:pt x="262" y="132"/>
                      <a:pt x="309" y="132"/>
                    </a:cubicBezTo>
                    <a:close/>
                    <a:moveTo>
                      <a:pt x="309" y="1"/>
                    </a:moveTo>
                    <a:cubicBezTo>
                      <a:pt x="220" y="1"/>
                      <a:pt x="110" y="43"/>
                      <a:pt x="47" y="132"/>
                    </a:cubicBezTo>
                    <a:lnTo>
                      <a:pt x="0" y="174"/>
                    </a:lnTo>
                    <a:lnTo>
                      <a:pt x="47" y="195"/>
                    </a:lnTo>
                    <a:cubicBezTo>
                      <a:pt x="178" y="305"/>
                      <a:pt x="419" y="483"/>
                      <a:pt x="634" y="634"/>
                    </a:cubicBezTo>
                    <a:cubicBezTo>
                      <a:pt x="735" y="690"/>
                      <a:pt x="827" y="721"/>
                      <a:pt x="910" y="721"/>
                    </a:cubicBezTo>
                    <a:cubicBezTo>
                      <a:pt x="951" y="721"/>
                      <a:pt x="990" y="713"/>
                      <a:pt x="1027" y="697"/>
                    </a:cubicBezTo>
                    <a:cubicBezTo>
                      <a:pt x="1116" y="655"/>
                      <a:pt x="1179" y="587"/>
                      <a:pt x="1205" y="545"/>
                    </a:cubicBezTo>
                    <a:lnTo>
                      <a:pt x="1205" y="504"/>
                    </a:lnTo>
                    <a:lnTo>
                      <a:pt x="1226" y="456"/>
                    </a:lnTo>
                    <a:lnTo>
                      <a:pt x="1179" y="435"/>
                    </a:lnTo>
                    <a:cubicBezTo>
                      <a:pt x="1095" y="373"/>
                      <a:pt x="964" y="326"/>
                      <a:pt x="917" y="305"/>
                    </a:cubicBezTo>
                    <a:cubicBezTo>
                      <a:pt x="744" y="221"/>
                      <a:pt x="655" y="174"/>
                      <a:pt x="613" y="132"/>
                    </a:cubicBezTo>
                    <a:cubicBezTo>
                      <a:pt x="550" y="111"/>
                      <a:pt x="503" y="64"/>
                      <a:pt x="372" y="22"/>
                    </a:cubicBezTo>
                    <a:cubicBezTo>
                      <a:pt x="351" y="22"/>
                      <a:pt x="330" y="1"/>
                      <a:pt x="30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33"/>
              <p:cNvSpPr/>
              <p:nvPr/>
            </p:nvSpPr>
            <p:spPr>
              <a:xfrm>
                <a:off x="1483436" y="2040557"/>
                <a:ext cx="85681" cy="49143"/>
              </a:xfrm>
              <a:custGeom>
                <a:avLst/>
                <a:gdLst/>
                <a:ahLst/>
                <a:cxnLst/>
                <a:rect l="l" t="t" r="r" b="b"/>
                <a:pathLst>
                  <a:path w="1006" h="577" extrusionOk="0">
                    <a:moveTo>
                      <a:pt x="283" y="0"/>
                    </a:moveTo>
                    <a:cubicBezTo>
                      <a:pt x="173" y="0"/>
                      <a:pt x="89" y="21"/>
                      <a:pt x="0" y="42"/>
                    </a:cubicBezTo>
                    <a:cubicBezTo>
                      <a:pt x="0" y="68"/>
                      <a:pt x="21" y="110"/>
                      <a:pt x="21" y="131"/>
                    </a:cubicBezTo>
                    <a:cubicBezTo>
                      <a:pt x="118" y="436"/>
                      <a:pt x="428" y="576"/>
                      <a:pt x="716" y="576"/>
                    </a:cubicBezTo>
                    <a:cubicBezTo>
                      <a:pt x="819" y="576"/>
                      <a:pt x="919" y="558"/>
                      <a:pt x="1006" y="524"/>
                    </a:cubicBezTo>
                    <a:cubicBezTo>
                      <a:pt x="980" y="461"/>
                      <a:pt x="938" y="393"/>
                      <a:pt x="896" y="330"/>
                    </a:cubicBezTo>
                    <a:cubicBezTo>
                      <a:pt x="765" y="68"/>
                      <a:pt x="503" y="0"/>
                      <a:pt x="283" y="0"/>
                    </a:cubicBezTo>
                    <a:close/>
                  </a:path>
                </a:pathLst>
              </a:custGeom>
              <a:solidFill>
                <a:srgbClr val="FFB0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33"/>
              <p:cNvSpPr/>
              <p:nvPr/>
            </p:nvSpPr>
            <p:spPr>
              <a:xfrm>
                <a:off x="1477645" y="2035191"/>
                <a:ext cx="96838" cy="59619"/>
              </a:xfrm>
              <a:custGeom>
                <a:avLst/>
                <a:gdLst/>
                <a:ahLst/>
                <a:cxnLst/>
                <a:rect l="l" t="t" r="r" b="b"/>
                <a:pathLst>
                  <a:path w="1137" h="700" extrusionOk="0">
                    <a:moveTo>
                      <a:pt x="351" y="131"/>
                    </a:moveTo>
                    <a:cubicBezTo>
                      <a:pt x="571" y="131"/>
                      <a:pt x="786" y="194"/>
                      <a:pt x="917" y="414"/>
                    </a:cubicBezTo>
                    <a:cubicBezTo>
                      <a:pt x="943" y="456"/>
                      <a:pt x="964" y="498"/>
                      <a:pt x="985" y="524"/>
                    </a:cubicBezTo>
                    <a:cubicBezTo>
                      <a:pt x="891" y="550"/>
                      <a:pt x="797" y="568"/>
                      <a:pt x="702" y="568"/>
                    </a:cubicBezTo>
                    <a:cubicBezTo>
                      <a:pt x="643" y="568"/>
                      <a:pt x="584" y="561"/>
                      <a:pt x="524" y="545"/>
                    </a:cubicBezTo>
                    <a:cubicBezTo>
                      <a:pt x="351" y="477"/>
                      <a:pt x="199" y="367"/>
                      <a:pt x="131" y="173"/>
                    </a:cubicBezTo>
                    <a:lnTo>
                      <a:pt x="131" y="152"/>
                    </a:lnTo>
                    <a:cubicBezTo>
                      <a:pt x="199" y="131"/>
                      <a:pt x="262" y="131"/>
                      <a:pt x="351" y="131"/>
                    </a:cubicBezTo>
                    <a:close/>
                    <a:moveTo>
                      <a:pt x="351" y="1"/>
                    </a:moveTo>
                    <a:cubicBezTo>
                      <a:pt x="241" y="1"/>
                      <a:pt x="131" y="21"/>
                      <a:pt x="47" y="42"/>
                    </a:cubicBezTo>
                    <a:lnTo>
                      <a:pt x="0" y="63"/>
                    </a:lnTo>
                    <a:lnTo>
                      <a:pt x="0" y="105"/>
                    </a:lnTo>
                    <a:cubicBezTo>
                      <a:pt x="27" y="152"/>
                      <a:pt x="27" y="173"/>
                      <a:pt x="27" y="215"/>
                    </a:cubicBezTo>
                    <a:cubicBezTo>
                      <a:pt x="110" y="435"/>
                      <a:pt x="288" y="587"/>
                      <a:pt x="482" y="655"/>
                    </a:cubicBezTo>
                    <a:cubicBezTo>
                      <a:pt x="573" y="684"/>
                      <a:pt x="671" y="699"/>
                      <a:pt x="769" y="699"/>
                    </a:cubicBezTo>
                    <a:cubicBezTo>
                      <a:pt x="884" y="699"/>
                      <a:pt x="998" y="677"/>
                      <a:pt x="1095" y="629"/>
                    </a:cubicBezTo>
                    <a:lnTo>
                      <a:pt x="1137" y="608"/>
                    </a:lnTo>
                    <a:lnTo>
                      <a:pt x="1116" y="566"/>
                    </a:lnTo>
                    <a:cubicBezTo>
                      <a:pt x="1095" y="498"/>
                      <a:pt x="1074" y="435"/>
                      <a:pt x="1027" y="346"/>
                    </a:cubicBezTo>
                    <a:cubicBezTo>
                      <a:pt x="875" y="84"/>
                      <a:pt x="592" y="1"/>
                      <a:pt x="35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33"/>
              <p:cNvSpPr/>
              <p:nvPr/>
            </p:nvSpPr>
            <p:spPr>
              <a:xfrm>
                <a:off x="1424073" y="1819033"/>
                <a:ext cx="89343" cy="54338"/>
              </a:xfrm>
              <a:custGeom>
                <a:avLst/>
                <a:gdLst/>
                <a:ahLst/>
                <a:cxnLst/>
                <a:rect l="l" t="t" r="r" b="b"/>
                <a:pathLst>
                  <a:path w="1049" h="638" extrusionOk="0">
                    <a:moveTo>
                      <a:pt x="440" y="1"/>
                    </a:moveTo>
                    <a:cubicBezTo>
                      <a:pt x="271" y="1"/>
                      <a:pt x="127" y="78"/>
                      <a:pt x="85" y="135"/>
                    </a:cubicBezTo>
                    <a:cubicBezTo>
                      <a:pt x="43" y="224"/>
                      <a:pt x="43" y="287"/>
                      <a:pt x="43" y="418"/>
                    </a:cubicBezTo>
                    <a:cubicBezTo>
                      <a:pt x="22" y="549"/>
                      <a:pt x="1" y="549"/>
                      <a:pt x="64" y="575"/>
                    </a:cubicBezTo>
                    <a:cubicBezTo>
                      <a:pt x="78" y="582"/>
                      <a:pt x="95" y="584"/>
                      <a:pt x="111" y="584"/>
                    </a:cubicBezTo>
                    <a:cubicBezTo>
                      <a:pt x="143" y="584"/>
                      <a:pt x="174" y="575"/>
                      <a:pt x="174" y="575"/>
                    </a:cubicBezTo>
                    <a:cubicBezTo>
                      <a:pt x="241" y="554"/>
                      <a:pt x="308" y="546"/>
                      <a:pt x="371" y="546"/>
                    </a:cubicBezTo>
                    <a:cubicBezTo>
                      <a:pt x="513" y="546"/>
                      <a:pt x="636" y="588"/>
                      <a:pt x="697" y="617"/>
                    </a:cubicBezTo>
                    <a:cubicBezTo>
                      <a:pt x="734" y="630"/>
                      <a:pt x="765" y="637"/>
                      <a:pt x="792" y="637"/>
                    </a:cubicBezTo>
                    <a:cubicBezTo>
                      <a:pt x="847" y="637"/>
                      <a:pt x="886" y="608"/>
                      <a:pt x="917" y="549"/>
                    </a:cubicBezTo>
                    <a:cubicBezTo>
                      <a:pt x="938" y="444"/>
                      <a:pt x="1048" y="266"/>
                      <a:pt x="959" y="203"/>
                    </a:cubicBezTo>
                    <a:cubicBezTo>
                      <a:pt x="891" y="114"/>
                      <a:pt x="697" y="51"/>
                      <a:pt x="498" y="4"/>
                    </a:cubicBezTo>
                    <a:cubicBezTo>
                      <a:pt x="479" y="2"/>
                      <a:pt x="459" y="1"/>
                      <a:pt x="44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33"/>
              <p:cNvSpPr/>
              <p:nvPr/>
            </p:nvSpPr>
            <p:spPr>
              <a:xfrm>
                <a:off x="1420070" y="1815030"/>
                <a:ext cx="95135" cy="63452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745" extrusionOk="0">
                    <a:moveTo>
                      <a:pt x="451" y="110"/>
                    </a:moveTo>
                    <a:cubicBezTo>
                      <a:pt x="475" y="110"/>
                      <a:pt x="500" y="113"/>
                      <a:pt x="524" y="119"/>
                    </a:cubicBezTo>
                    <a:cubicBezTo>
                      <a:pt x="634" y="140"/>
                      <a:pt x="723" y="161"/>
                      <a:pt x="807" y="182"/>
                    </a:cubicBezTo>
                    <a:cubicBezTo>
                      <a:pt x="875" y="203"/>
                      <a:pt x="938" y="250"/>
                      <a:pt x="964" y="271"/>
                    </a:cubicBezTo>
                    <a:cubicBezTo>
                      <a:pt x="985" y="292"/>
                      <a:pt x="985" y="334"/>
                      <a:pt x="964" y="402"/>
                    </a:cubicBezTo>
                    <a:cubicBezTo>
                      <a:pt x="964" y="444"/>
                      <a:pt x="917" y="512"/>
                      <a:pt x="896" y="575"/>
                    </a:cubicBezTo>
                    <a:cubicBezTo>
                      <a:pt x="875" y="596"/>
                      <a:pt x="875" y="622"/>
                      <a:pt x="854" y="622"/>
                    </a:cubicBezTo>
                    <a:cubicBezTo>
                      <a:pt x="844" y="632"/>
                      <a:pt x="832" y="637"/>
                      <a:pt x="818" y="637"/>
                    </a:cubicBezTo>
                    <a:cubicBezTo>
                      <a:pt x="803" y="637"/>
                      <a:pt x="786" y="632"/>
                      <a:pt x="765" y="622"/>
                    </a:cubicBezTo>
                    <a:cubicBezTo>
                      <a:pt x="693" y="577"/>
                      <a:pt x="575" y="534"/>
                      <a:pt x="435" y="534"/>
                    </a:cubicBezTo>
                    <a:cubicBezTo>
                      <a:pt x="362" y="534"/>
                      <a:pt x="282" y="546"/>
                      <a:pt x="200" y="575"/>
                    </a:cubicBezTo>
                    <a:lnTo>
                      <a:pt x="132" y="575"/>
                    </a:lnTo>
                    <a:lnTo>
                      <a:pt x="132" y="465"/>
                    </a:lnTo>
                    <a:cubicBezTo>
                      <a:pt x="132" y="360"/>
                      <a:pt x="153" y="292"/>
                      <a:pt x="179" y="229"/>
                    </a:cubicBezTo>
                    <a:cubicBezTo>
                      <a:pt x="200" y="203"/>
                      <a:pt x="242" y="161"/>
                      <a:pt x="310" y="140"/>
                    </a:cubicBezTo>
                    <a:cubicBezTo>
                      <a:pt x="339" y="125"/>
                      <a:pt x="393" y="110"/>
                      <a:pt x="451" y="110"/>
                    </a:cubicBezTo>
                    <a:close/>
                    <a:moveTo>
                      <a:pt x="453" y="0"/>
                    </a:moveTo>
                    <a:cubicBezTo>
                      <a:pt x="380" y="0"/>
                      <a:pt x="311" y="15"/>
                      <a:pt x="263" y="30"/>
                    </a:cubicBezTo>
                    <a:cubicBezTo>
                      <a:pt x="179" y="72"/>
                      <a:pt x="111" y="119"/>
                      <a:pt x="90" y="161"/>
                    </a:cubicBezTo>
                    <a:cubicBezTo>
                      <a:pt x="48" y="250"/>
                      <a:pt x="22" y="334"/>
                      <a:pt x="22" y="465"/>
                    </a:cubicBezTo>
                    <a:cubicBezTo>
                      <a:pt x="22" y="533"/>
                      <a:pt x="22" y="554"/>
                      <a:pt x="1" y="575"/>
                    </a:cubicBezTo>
                    <a:cubicBezTo>
                      <a:pt x="1" y="596"/>
                      <a:pt x="22" y="622"/>
                      <a:pt x="22" y="643"/>
                    </a:cubicBezTo>
                    <a:cubicBezTo>
                      <a:pt x="48" y="664"/>
                      <a:pt x="69" y="664"/>
                      <a:pt x="90" y="664"/>
                    </a:cubicBezTo>
                    <a:cubicBezTo>
                      <a:pt x="116" y="681"/>
                      <a:pt x="148" y="688"/>
                      <a:pt x="175" y="688"/>
                    </a:cubicBezTo>
                    <a:cubicBezTo>
                      <a:pt x="212" y="688"/>
                      <a:pt x="242" y="676"/>
                      <a:pt x="242" y="664"/>
                    </a:cubicBezTo>
                    <a:lnTo>
                      <a:pt x="242" y="685"/>
                    </a:lnTo>
                    <a:cubicBezTo>
                      <a:pt x="313" y="653"/>
                      <a:pt x="384" y="641"/>
                      <a:pt x="449" y="641"/>
                    </a:cubicBezTo>
                    <a:cubicBezTo>
                      <a:pt x="566" y="641"/>
                      <a:pt x="666" y="679"/>
                      <a:pt x="723" y="705"/>
                    </a:cubicBezTo>
                    <a:cubicBezTo>
                      <a:pt x="759" y="733"/>
                      <a:pt x="790" y="744"/>
                      <a:pt x="822" y="744"/>
                    </a:cubicBezTo>
                    <a:cubicBezTo>
                      <a:pt x="845" y="744"/>
                      <a:pt x="869" y="738"/>
                      <a:pt x="896" y="726"/>
                    </a:cubicBezTo>
                    <a:cubicBezTo>
                      <a:pt x="938" y="705"/>
                      <a:pt x="985" y="664"/>
                      <a:pt x="1006" y="622"/>
                    </a:cubicBezTo>
                    <a:cubicBezTo>
                      <a:pt x="1027" y="575"/>
                      <a:pt x="1048" y="491"/>
                      <a:pt x="1069" y="423"/>
                    </a:cubicBezTo>
                    <a:cubicBezTo>
                      <a:pt x="1095" y="360"/>
                      <a:pt x="1116" y="271"/>
                      <a:pt x="1048" y="203"/>
                    </a:cubicBezTo>
                    <a:cubicBezTo>
                      <a:pt x="1006" y="140"/>
                      <a:pt x="938" y="119"/>
                      <a:pt x="854" y="72"/>
                    </a:cubicBezTo>
                    <a:cubicBezTo>
                      <a:pt x="744" y="51"/>
                      <a:pt x="655" y="30"/>
                      <a:pt x="545" y="9"/>
                    </a:cubicBezTo>
                    <a:cubicBezTo>
                      <a:pt x="515" y="3"/>
                      <a:pt x="484" y="0"/>
                      <a:pt x="453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692;p33"/>
              <p:cNvSpPr/>
              <p:nvPr/>
            </p:nvSpPr>
            <p:spPr>
              <a:xfrm>
                <a:off x="1609656" y="1843391"/>
                <a:ext cx="72820" cy="54253"/>
              </a:xfrm>
              <a:custGeom>
                <a:avLst/>
                <a:gdLst/>
                <a:ahLst/>
                <a:cxnLst/>
                <a:rect l="l" t="t" r="r" b="b"/>
                <a:pathLst>
                  <a:path w="855" h="637" extrusionOk="0">
                    <a:moveTo>
                      <a:pt x="199" y="1"/>
                    </a:moveTo>
                    <a:cubicBezTo>
                      <a:pt x="69" y="1"/>
                      <a:pt x="48" y="90"/>
                      <a:pt x="48" y="90"/>
                    </a:cubicBezTo>
                    <a:cubicBezTo>
                      <a:pt x="21" y="221"/>
                      <a:pt x="0" y="420"/>
                      <a:pt x="21" y="482"/>
                    </a:cubicBezTo>
                    <a:cubicBezTo>
                      <a:pt x="41" y="511"/>
                      <a:pt x="72" y="519"/>
                      <a:pt x="112" y="519"/>
                    </a:cubicBezTo>
                    <a:cubicBezTo>
                      <a:pt x="168" y="519"/>
                      <a:pt x="242" y="503"/>
                      <a:pt x="330" y="503"/>
                    </a:cubicBezTo>
                    <a:cubicBezTo>
                      <a:pt x="482" y="524"/>
                      <a:pt x="592" y="592"/>
                      <a:pt x="655" y="634"/>
                    </a:cubicBezTo>
                    <a:cubicBezTo>
                      <a:pt x="659" y="636"/>
                      <a:pt x="663" y="636"/>
                      <a:pt x="666" y="636"/>
                    </a:cubicBezTo>
                    <a:cubicBezTo>
                      <a:pt x="728" y="636"/>
                      <a:pt x="767" y="476"/>
                      <a:pt x="807" y="372"/>
                    </a:cubicBezTo>
                    <a:cubicBezTo>
                      <a:pt x="833" y="289"/>
                      <a:pt x="854" y="200"/>
                      <a:pt x="765" y="158"/>
                    </a:cubicBezTo>
                    <a:cubicBezTo>
                      <a:pt x="676" y="90"/>
                      <a:pt x="309" y="1"/>
                      <a:pt x="19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33"/>
              <p:cNvSpPr/>
              <p:nvPr/>
            </p:nvSpPr>
            <p:spPr>
              <a:xfrm>
                <a:off x="1606079" y="1838026"/>
                <a:ext cx="79889" cy="64218"/>
              </a:xfrm>
              <a:custGeom>
                <a:avLst/>
                <a:gdLst/>
                <a:ahLst/>
                <a:cxnLst/>
                <a:rect l="l" t="t" r="r" b="b"/>
                <a:pathLst>
                  <a:path w="938" h="754" extrusionOk="0">
                    <a:moveTo>
                      <a:pt x="241" y="132"/>
                    </a:moveTo>
                    <a:cubicBezTo>
                      <a:pt x="262" y="132"/>
                      <a:pt x="393" y="153"/>
                      <a:pt x="524" y="174"/>
                    </a:cubicBezTo>
                    <a:cubicBezTo>
                      <a:pt x="587" y="195"/>
                      <a:pt x="634" y="195"/>
                      <a:pt x="676" y="221"/>
                    </a:cubicBezTo>
                    <a:cubicBezTo>
                      <a:pt x="744" y="242"/>
                      <a:pt x="786" y="263"/>
                      <a:pt x="786" y="263"/>
                    </a:cubicBezTo>
                    <a:cubicBezTo>
                      <a:pt x="807" y="284"/>
                      <a:pt x="828" y="284"/>
                      <a:pt x="828" y="305"/>
                    </a:cubicBezTo>
                    <a:cubicBezTo>
                      <a:pt x="828" y="326"/>
                      <a:pt x="807" y="373"/>
                      <a:pt x="786" y="435"/>
                    </a:cubicBezTo>
                    <a:cubicBezTo>
                      <a:pt x="765" y="483"/>
                      <a:pt x="744" y="545"/>
                      <a:pt x="718" y="587"/>
                    </a:cubicBezTo>
                    <a:cubicBezTo>
                      <a:pt x="718" y="614"/>
                      <a:pt x="697" y="635"/>
                      <a:pt x="697" y="635"/>
                    </a:cubicBezTo>
                    <a:cubicBezTo>
                      <a:pt x="655" y="614"/>
                      <a:pt x="545" y="525"/>
                      <a:pt x="372" y="525"/>
                    </a:cubicBezTo>
                    <a:lnTo>
                      <a:pt x="131" y="525"/>
                    </a:lnTo>
                    <a:lnTo>
                      <a:pt x="131" y="504"/>
                    </a:lnTo>
                    <a:cubicBezTo>
                      <a:pt x="111" y="504"/>
                      <a:pt x="111" y="435"/>
                      <a:pt x="111" y="373"/>
                    </a:cubicBezTo>
                    <a:cubicBezTo>
                      <a:pt x="111" y="305"/>
                      <a:pt x="131" y="242"/>
                      <a:pt x="131" y="153"/>
                    </a:cubicBezTo>
                    <a:lnTo>
                      <a:pt x="152" y="153"/>
                    </a:lnTo>
                    <a:cubicBezTo>
                      <a:pt x="173" y="132"/>
                      <a:pt x="194" y="132"/>
                      <a:pt x="241" y="132"/>
                    </a:cubicBezTo>
                    <a:close/>
                    <a:moveTo>
                      <a:pt x="241" y="1"/>
                    </a:moveTo>
                    <a:cubicBezTo>
                      <a:pt x="152" y="1"/>
                      <a:pt x="111" y="43"/>
                      <a:pt x="90" y="64"/>
                    </a:cubicBezTo>
                    <a:cubicBezTo>
                      <a:pt x="42" y="90"/>
                      <a:pt x="21" y="132"/>
                      <a:pt x="21" y="132"/>
                    </a:cubicBezTo>
                    <a:cubicBezTo>
                      <a:pt x="21" y="195"/>
                      <a:pt x="1" y="284"/>
                      <a:pt x="1" y="373"/>
                    </a:cubicBezTo>
                    <a:cubicBezTo>
                      <a:pt x="1" y="435"/>
                      <a:pt x="1" y="504"/>
                      <a:pt x="21" y="566"/>
                    </a:cubicBezTo>
                    <a:cubicBezTo>
                      <a:pt x="42" y="587"/>
                      <a:pt x="63" y="614"/>
                      <a:pt x="90" y="635"/>
                    </a:cubicBezTo>
                    <a:lnTo>
                      <a:pt x="372" y="635"/>
                    </a:lnTo>
                    <a:cubicBezTo>
                      <a:pt x="503" y="635"/>
                      <a:pt x="587" y="697"/>
                      <a:pt x="676" y="744"/>
                    </a:cubicBezTo>
                    <a:cubicBezTo>
                      <a:pt x="682" y="750"/>
                      <a:pt x="690" y="753"/>
                      <a:pt x="700" y="753"/>
                    </a:cubicBezTo>
                    <a:cubicBezTo>
                      <a:pt x="724" y="753"/>
                      <a:pt x="756" y="737"/>
                      <a:pt x="786" y="718"/>
                    </a:cubicBezTo>
                    <a:cubicBezTo>
                      <a:pt x="807" y="697"/>
                      <a:pt x="807" y="676"/>
                      <a:pt x="828" y="635"/>
                    </a:cubicBezTo>
                    <a:cubicBezTo>
                      <a:pt x="849" y="587"/>
                      <a:pt x="875" y="525"/>
                      <a:pt x="896" y="456"/>
                    </a:cubicBezTo>
                    <a:cubicBezTo>
                      <a:pt x="917" y="415"/>
                      <a:pt x="938" y="373"/>
                      <a:pt x="938" y="305"/>
                    </a:cubicBezTo>
                    <a:cubicBezTo>
                      <a:pt x="938" y="263"/>
                      <a:pt x="896" y="195"/>
                      <a:pt x="849" y="153"/>
                    </a:cubicBezTo>
                    <a:cubicBezTo>
                      <a:pt x="807" y="153"/>
                      <a:pt x="765" y="132"/>
                      <a:pt x="718" y="111"/>
                    </a:cubicBezTo>
                    <a:cubicBezTo>
                      <a:pt x="676" y="90"/>
                      <a:pt x="613" y="90"/>
                      <a:pt x="545" y="64"/>
                    </a:cubicBezTo>
                    <a:cubicBezTo>
                      <a:pt x="414" y="43"/>
                      <a:pt x="304" y="1"/>
                      <a:pt x="24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33"/>
              <p:cNvSpPr/>
              <p:nvPr/>
            </p:nvSpPr>
            <p:spPr>
              <a:xfrm>
                <a:off x="1903298" y="837529"/>
                <a:ext cx="122723" cy="120168"/>
              </a:xfrm>
              <a:custGeom>
                <a:avLst/>
                <a:gdLst/>
                <a:ahLst/>
                <a:cxnLst/>
                <a:rect l="l" t="t" r="r" b="b"/>
                <a:pathLst>
                  <a:path w="1441" h="1411" extrusionOk="0">
                    <a:moveTo>
                      <a:pt x="687" y="1"/>
                    </a:moveTo>
                    <a:cubicBezTo>
                      <a:pt x="646" y="1"/>
                      <a:pt x="607" y="12"/>
                      <a:pt x="572" y="38"/>
                    </a:cubicBezTo>
                    <a:lnTo>
                      <a:pt x="90" y="368"/>
                    </a:lnTo>
                    <a:cubicBezTo>
                      <a:pt x="69" y="368"/>
                      <a:pt x="69" y="368"/>
                      <a:pt x="69" y="389"/>
                    </a:cubicBezTo>
                    <a:cubicBezTo>
                      <a:pt x="1" y="431"/>
                      <a:pt x="1" y="541"/>
                      <a:pt x="69" y="583"/>
                    </a:cubicBezTo>
                    <a:lnTo>
                      <a:pt x="834" y="1369"/>
                    </a:lnTo>
                    <a:lnTo>
                      <a:pt x="854" y="1369"/>
                    </a:lnTo>
                    <a:cubicBezTo>
                      <a:pt x="881" y="1398"/>
                      <a:pt x="913" y="1410"/>
                      <a:pt x="945" y="1410"/>
                    </a:cubicBezTo>
                    <a:cubicBezTo>
                      <a:pt x="989" y="1410"/>
                      <a:pt x="1035" y="1387"/>
                      <a:pt x="1074" y="1348"/>
                    </a:cubicBezTo>
                    <a:lnTo>
                      <a:pt x="1378" y="866"/>
                    </a:lnTo>
                    <a:cubicBezTo>
                      <a:pt x="1441" y="782"/>
                      <a:pt x="1441" y="651"/>
                      <a:pt x="1357" y="583"/>
                    </a:cubicBezTo>
                    <a:lnTo>
                      <a:pt x="854" y="59"/>
                    </a:lnTo>
                    <a:cubicBezTo>
                      <a:pt x="803" y="23"/>
                      <a:pt x="744" y="1"/>
                      <a:pt x="68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33"/>
              <p:cNvSpPr/>
              <p:nvPr/>
            </p:nvSpPr>
            <p:spPr>
              <a:xfrm>
                <a:off x="1898017" y="832334"/>
                <a:ext cx="133879" cy="129791"/>
              </a:xfrm>
              <a:custGeom>
                <a:avLst/>
                <a:gdLst/>
                <a:ahLst/>
                <a:cxnLst/>
                <a:rect l="l" t="t" r="r" b="b"/>
                <a:pathLst>
                  <a:path w="1572" h="1524" extrusionOk="0">
                    <a:moveTo>
                      <a:pt x="749" y="113"/>
                    </a:moveTo>
                    <a:cubicBezTo>
                      <a:pt x="792" y="113"/>
                      <a:pt x="836" y="129"/>
                      <a:pt x="875" y="168"/>
                    </a:cubicBezTo>
                    <a:lnTo>
                      <a:pt x="1372" y="665"/>
                    </a:lnTo>
                    <a:cubicBezTo>
                      <a:pt x="1440" y="733"/>
                      <a:pt x="1440" y="822"/>
                      <a:pt x="1398" y="885"/>
                    </a:cubicBezTo>
                    <a:lnTo>
                      <a:pt x="1068" y="1367"/>
                    </a:lnTo>
                    <a:cubicBezTo>
                      <a:pt x="1055" y="1393"/>
                      <a:pt x="1024" y="1411"/>
                      <a:pt x="993" y="1411"/>
                    </a:cubicBezTo>
                    <a:cubicBezTo>
                      <a:pt x="973" y="1411"/>
                      <a:pt x="953" y="1404"/>
                      <a:pt x="937" y="1388"/>
                    </a:cubicBezTo>
                    <a:lnTo>
                      <a:pt x="173" y="623"/>
                    </a:lnTo>
                    <a:cubicBezTo>
                      <a:pt x="131" y="581"/>
                      <a:pt x="131" y="492"/>
                      <a:pt x="173" y="471"/>
                    </a:cubicBezTo>
                    <a:lnTo>
                      <a:pt x="655" y="141"/>
                    </a:lnTo>
                    <a:cubicBezTo>
                      <a:pt x="682" y="123"/>
                      <a:pt x="715" y="113"/>
                      <a:pt x="749" y="113"/>
                    </a:cubicBezTo>
                    <a:close/>
                    <a:moveTo>
                      <a:pt x="750" y="0"/>
                    </a:moveTo>
                    <a:cubicBezTo>
                      <a:pt x="692" y="0"/>
                      <a:pt x="635" y="18"/>
                      <a:pt x="587" y="58"/>
                    </a:cubicBezTo>
                    <a:lnTo>
                      <a:pt x="110" y="382"/>
                    </a:lnTo>
                    <a:cubicBezTo>
                      <a:pt x="0" y="450"/>
                      <a:pt x="0" y="602"/>
                      <a:pt x="89" y="691"/>
                    </a:cubicBezTo>
                    <a:lnTo>
                      <a:pt x="848" y="1451"/>
                    </a:lnTo>
                    <a:cubicBezTo>
                      <a:pt x="889" y="1500"/>
                      <a:pt x="942" y="1523"/>
                      <a:pt x="996" y="1523"/>
                    </a:cubicBezTo>
                    <a:cubicBezTo>
                      <a:pt x="1062" y="1523"/>
                      <a:pt x="1130" y="1490"/>
                      <a:pt x="1178" y="1430"/>
                    </a:cubicBezTo>
                    <a:lnTo>
                      <a:pt x="1503" y="953"/>
                    </a:lnTo>
                    <a:cubicBezTo>
                      <a:pt x="1571" y="843"/>
                      <a:pt x="1550" y="691"/>
                      <a:pt x="1461" y="602"/>
                    </a:cubicBezTo>
                    <a:lnTo>
                      <a:pt x="958" y="79"/>
                    </a:lnTo>
                    <a:cubicBezTo>
                      <a:pt x="897" y="29"/>
                      <a:pt x="823" y="0"/>
                      <a:pt x="750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33"/>
              <p:cNvSpPr/>
              <p:nvPr/>
            </p:nvSpPr>
            <p:spPr>
              <a:xfrm>
                <a:off x="1998339" y="998658"/>
                <a:ext cx="78096" cy="117783"/>
              </a:xfrm>
              <a:custGeom>
                <a:avLst/>
                <a:gdLst/>
                <a:ahLst/>
                <a:cxnLst/>
                <a:rect l="l" t="t" r="r" b="b"/>
                <a:pathLst>
                  <a:path w="917" h="1383" extrusionOk="0">
                    <a:moveTo>
                      <a:pt x="152" y="0"/>
                    </a:moveTo>
                    <a:cubicBezTo>
                      <a:pt x="63" y="0"/>
                      <a:pt x="0" y="68"/>
                      <a:pt x="0" y="152"/>
                    </a:cubicBezTo>
                    <a:lnTo>
                      <a:pt x="0" y="1226"/>
                    </a:lnTo>
                    <a:lnTo>
                      <a:pt x="0" y="1268"/>
                    </a:lnTo>
                    <a:cubicBezTo>
                      <a:pt x="18" y="1342"/>
                      <a:pt x="68" y="1383"/>
                      <a:pt x="132" y="1383"/>
                    </a:cubicBezTo>
                    <a:cubicBezTo>
                      <a:pt x="145" y="1383"/>
                      <a:pt x="159" y="1381"/>
                      <a:pt x="173" y="1378"/>
                    </a:cubicBezTo>
                    <a:lnTo>
                      <a:pt x="744" y="1268"/>
                    </a:lnTo>
                    <a:cubicBezTo>
                      <a:pt x="849" y="1247"/>
                      <a:pt x="917" y="1158"/>
                      <a:pt x="917" y="1048"/>
                    </a:cubicBezTo>
                    <a:lnTo>
                      <a:pt x="917" y="330"/>
                    </a:lnTo>
                    <a:cubicBezTo>
                      <a:pt x="917" y="220"/>
                      <a:pt x="849" y="131"/>
                      <a:pt x="744" y="110"/>
                    </a:cubicBezTo>
                    <a:lnTo>
                      <a:pt x="17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33"/>
              <p:cNvSpPr/>
              <p:nvPr/>
            </p:nvSpPr>
            <p:spPr>
              <a:xfrm>
                <a:off x="1992548" y="993037"/>
                <a:ext cx="89253" cy="128599"/>
              </a:xfrm>
              <a:custGeom>
                <a:avLst/>
                <a:gdLst/>
                <a:ahLst/>
                <a:cxnLst/>
                <a:rect l="l" t="t" r="r" b="b"/>
                <a:pathLst>
                  <a:path w="1048" h="1510" extrusionOk="0">
                    <a:moveTo>
                      <a:pt x="241" y="113"/>
                    </a:moveTo>
                    <a:lnTo>
                      <a:pt x="812" y="218"/>
                    </a:lnTo>
                    <a:cubicBezTo>
                      <a:pt x="875" y="244"/>
                      <a:pt x="943" y="307"/>
                      <a:pt x="943" y="396"/>
                    </a:cubicBezTo>
                    <a:lnTo>
                      <a:pt x="943" y="1114"/>
                    </a:lnTo>
                    <a:cubicBezTo>
                      <a:pt x="943" y="1203"/>
                      <a:pt x="875" y="1266"/>
                      <a:pt x="812" y="1292"/>
                    </a:cubicBezTo>
                    <a:lnTo>
                      <a:pt x="241" y="1397"/>
                    </a:lnTo>
                    <a:cubicBezTo>
                      <a:pt x="178" y="1397"/>
                      <a:pt x="110" y="1355"/>
                      <a:pt x="110" y="1292"/>
                    </a:cubicBezTo>
                    <a:lnTo>
                      <a:pt x="110" y="218"/>
                    </a:lnTo>
                    <a:cubicBezTo>
                      <a:pt x="110" y="155"/>
                      <a:pt x="178" y="113"/>
                      <a:pt x="241" y="113"/>
                    </a:cubicBezTo>
                    <a:close/>
                    <a:moveTo>
                      <a:pt x="228" y="1"/>
                    </a:moveTo>
                    <a:cubicBezTo>
                      <a:pt x="110" y="1"/>
                      <a:pt x="0" y="99"/>
                      <a:pt x="0" y="218"/>
                    </a:cubicBezTo>
                    <a:lnTo>
                      <a:pt x="0" y="1292"/>
                    </a:lnTo>
                    <a:cubicBezTo>
                      <a:pt x="0" y="1411"/>
                      <a:pt x="110" y="1509"/>
                      <a:pt x="228" y="1509"/>
                    </a:cubicBezTo>
                    <a:cubicBezTo>
                      <a:pt x="239" y="1509"/>
                      <a:pt x="251" y="1508"/>
                      <a:pt x="262" y="1507"/>
                    </a:cubicBezTo>
                    <a:lnTo>
                      <a:pt x="833" y="1397"/>
                    </a:lnTo>
                    <a:cubicBezTo>
                      <a:pt x="964" y="1376"/>
                      <a:pt x="1048" y="1245"/>
                      <a:pt x="1048" y="1114"/>
                    </a:cubicBezTo>
                    <a:lnTo>
                      <a:pt x="1048" y="396"/>
                    </a:lnTo>
                    <a:cubicBezTo>
                      <a:pt x="1048" y="265"/>
                      <a:pt x="964" y="155"/>
                      <a:pt x="833" y="113"/>
                    </a:cubicBezTo>
                    <a:lnTo>
                      <a:pt x="262" y="4"/>
                    </a:lnTo>
                    <a:cubicBezTo>
                      <a:pt x="251" y="2"/>
                      <a:pt x="239" y="1"/>
                      <a:pt x="228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33"/>
              <p:cNvSpPr/>
              <p:nvPr/>
            </p:nvSpPr>
            <p:spPr>
              <a:xfrm>
                <a:off x="1903298" y="1157998"/>
                <a:ext cx="122723" cy="119146"/>
              </a:xfrm>
              <a:custGeom>
                <a:avLst/>
                <a:gdLst/>
                <a:ahLst/>
                <a:cxnLst/>
                <a:rect l="l" t="t" r="r" b="b"/>
                <a:pathLst>
                  <a:path w="1441" h="1399" extrusionOk="0">
                    <a:moveTo>
                      <a:pt x="941" y="0"/>
                    </a:moveTo>
                    <a:cubicBezTo>
                      <a:pt x="903" y="0"/>
                      <a:pt x="865" y="17"/>
                      <a:pt x="834" y="51"/>
                    </a:cubicBezTo>
                    <a:lnTo>
                      <a:pt x="69" y="816"/>
                    </a:lnTo>
                    <a:cubicBezTo>
                      <a:pt x="48" y="816"/>
                      <a:pt x="48" y="816"/>
                      <a:pt x="48" y="837"/>
                    </a:cubicBezTo>
                    <a:cubicBezTo>
                      <a:pt x="1" y="900"/>
                      <a:pt x="1" y="989"/>
                      <a:pt x="90" y="1057"/>
                    </a:cubicBezTo>
                    <a:lnTo>
                      <a:pt x="572" y="1361"/>
                    </a:lnTo>
                    <a:cubicBezTo>
                      <a:pt x="607" y="1387"/>
                      <a:pt x="646" y="1398"/>
                      <a:pt x="687" y="1398"/>
                    </a:cubicBezTo>
                    <a:cubicBezTo>
                      <a:pt x="744" y="1398"/>
                      <a:pt x="803" y="1376"/>
                      <a:pt x="854" y="1340"/>
                    </a:cubicBezTo>
                    <a:lnTo>
                      <a:pt x="1357" y="837"/>
                    </a:lnTo>
                    <a:cubicBezTo>
                      <a:pt x="1441" y="748"/>
                      <a:pt x="1441" y="638"/>
                      <a:pt x="1378" y="554"/>
                    </a:cubicBezTo>
                    <a:lnTo>
                      <a:pt x="1074" y="72"/>
                    </a:lnTo>
                    <a:lnTo>
                      <a:pt x="1048" y="51"/>
                    </a:lnTo>
                    <a:cubicBezTo>
                      <a:pt x="1017" y="17"/>
                      <a:pt x="979" y="0"/>
                      <a:pt x="94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33"/>
              <p:cNvSpPr/>
              <p:nvPr/>
            </p:nvSpPr>
            <p:spPr>
              <a:xfrm>
                <a:off x="1898017" y="1153314"/>
                <a:ext cx="133879" cy="129025"/>
              </a:xfrm>
              <a:custGeom>
                <a:avLst/>
                <a:gdLst/>
                <a:ahLst/>
                <a:cxnLst/>
                <a:rect l="l" t="t" r="r" b="b"/>
                <a:pathLst>
                  <a:path w="1572" h="1515" extrusionOk="0">
                    <a:moveTo>
                      <a:pt x="993" y="104"/>
                    </a:moveTo>
                    <a:cubicBezTo>
                      <a:pt x="1024" y="104"/>
                      <a:pt x="1055" y="122"/>
                      <a:pt x="1068" y="148"/>
                    </a:cubicBezTo>
                    <a:lnTo>
                      <a:pt x="1398" y="630"/>
                    </a:lnTo>
                    <a:cubicBezTo>
                      <a:pt x="1440" y="693"/>
                      <a:pt x="1440" y="782"/>
                      <a:pt x="1372" y="850"/>
                    </a:cubicBezTo>
                    <a:lnTo>
                      <a:pt x="875" y="1347"/>
                    </a:lnTo>
                    <a:cubicBezTo>
                      <a:pt x="836" y="1386"/>
                      <a:pt x="792" y="1402"/>
                      <a:pt x="749" y="1402"/>
                    </a:cubicBezTo>
                    <a:cubicBezTo>
                      <a:pt x="715" y="1402"/>
                      <a:pt x="682" y="1392"/>
                      <a:pt x="655" y="1374"/>
                    </a:cubicBezTo>
                    <a:lnTo>
                      <a:pt x="173" y="1044"/>
                    </a:lnTo>
                    <a:cubicBezTo>
                      <a:pt x="131" y="1023"/>
                      <a:pt x="110" y="955"/>
                      <a:pt x="152" y="913"/>
                    </a:cubicBezTo>
                    <a:lnTo>
                      <a:pt x="937" y="127"/>
                    </a:lnTo>
                    <a:cubicBezTo>
                      <a:pt x="953" y="111"/>
                      <a:pt x="973" y="104"/>
                      <a:pt x="993" y="104"/>
                    </a:cubicBezTo>
                    <a:close/>
                    <a:moveTo>
                      <a:pt x="1004" y="0"/>
                    </a:moveTo>
                    <a:cubicBezTo>
                      <a:pt x="947" y="0"/>
                      <a:pt x="891" y="22"/>
                      <a:pt x="848" y="64"/>
                    </a:cubicBezTo>
                    <a:lnTo>
                      <a:pt x="89" y="824"/>
                    </a:lnTo>
                    <a:cubicBezTo>
                      <a:pt x="0" y="913"/>
                      <a:pt x="0" y="1065"/>
                      <a:pt x="110" y="1154"/>
                    </a:cubicBezTo>
                    <a:lnTo>
                      <a:pt x="587" y="1457"/>
                    </a:lnTo>
                    <a:cubicBezTo>
                      <a:pt x="635" y="1497"/>
                      <a:pt x="692" y="1515"/>
                      <a:pt x="750" y="1515"/>
                    </a:cubicBezTo>
                    <a:cubicBezTo>
                      <a:pt x="823" y="1515"/>
                      <a:pt x="897" y="1486"/>
                      <a:pt x="958" y="1436"/>
                    </a:cubicBezTo>
                    <a:lnTo>
                      <a:pt x="1461" y="913"/>
                    </a:lnTo>
                    <a:cubicBezTo>
                      <a:pt x="1550" y="824"/>
                      <a:pt x="1571" y="672"/>
                      <a:pt x="1482" y="562"/>
                    </a:cubicBezTo>
                    <a:lnTo>
                      <a:pt x="1178" y="85"/>
                    </a:lnTo>
                    <a:cubicBezTo>
                      <a:pt x="1131" y="27"/>
                      <a:pt x="1067" y="0"/>
                      <a:pt x="100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33"/>
              <p:cNvSpPr/>
              <p:nvPr/>
            </p:nvSpPr>
            <p:spPr>
              <a:xfrm>
                <a:off x="1743702" y="1251507"/>
                <a:ext cx="119146" cy="78181"/>
              </a:xfrm>
              <a:custGeom>
                <a:avLst/>
                <a:gdLst/>
                <a:ahLst/>
                <a:cxnLst/>
                <a:rect l="l" t="t" r="r" b="b"/>
                <a:pathLst>
                  <a:path w="1399" h="918" extrusionOk="0">
                    <a:moveTo>
                      <a:pt x="131" y="1"/>
                    </a:moveTo>
                    <a:cubicBezTo>
                      <a:pt x="68" y="1"/>
                      <a:pt x="0" y="90"/>
                      <a:pt x="21" y="174"/>
                    </a:cubicBezTo>
                    <a:lnTo>
                      <a:pt x="131" y="744"/>
                    </a:lnTo>
                    <a:cubicBezTo>
                      <a:pt x="152" y="849"/>
                      <a:pt x="241" y="917"/>
                      <a:pt x="351" y="917"/>
                    </a:cubicBezTo>
                    <a:lnTo>
                      <a:pt x="1068" y="917"/>
                    </a:lnTo>
                    <a:cubicBezTo>
                      <a:pt x="1178" y="917"/>
                      <a:pt x="1267" y="849"/>
                      <a:pt x="1288" y="744"/>
                    </a:cubicBezTo>
                    <a:lnTo>
                      <a:pt x="1398" y="174"/>
                    </a:lnTo>
                    <a:lnTo>
                      <a:pt x="1398" y="153"/>
                    </a:lnTo>
                    <a:cubicBezTo>
                      <a:pt x="1398" y="64"/>
                      <a:pt x="1330" y="1"/>
                      <a:pt x="124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33"/>
              <p:cNvSpPr/>
              <p:nvPr/>
            </p:nvSpPr>
            <p:spPr>
              <a:xfrm>
                <a:off x="1738337" y="1245716"/>
                <a:ext cx="131665" cy="89253"/>
              </a:xfrm>
              <a:custGeom>
                <a:avLst/>
                <a:gdLst/>
                <a:ahLst/>
                <a:cxnLst/>
                <a:rect l="l" t="t" r="r" b="b"/>
                <a:pathLst>
                  <a:path w="1546" h="1048" extrusionOk="0">
                    <a:moveTo>
                      <a:pt x="1309" y="111"/>
                    </a:moveTo>
                    <a:cubicBezTo>
                      <a:pt x="1372" y="111"/>
                      <a:pt x="1414" y="179"/>
                      <a:pt x="1414" y="221"/>
                    </a:cubicBezTo>
                    <a:lnTo>
                      <a:pt x="1309" y="786"/>
                    </a:lnTo>
                    <a:cubicBezTo>
                      <a:pt x="1283" y="875"/>
                      <a:pt x="1220" y="943"/>
                      <a:pt x="1131" y="943"/>
                    </a:cubicBezTo>
                    <a:lnTo>
                      <a:pt x="414" y="943"/>
                    </a:lnTo>
                    <a:cubicBezTo>
                      <a:pt x="325" y="943"/>
                      <a:pt x="262" y="875"/>
                      <a:pt x="236" y="786"/>
                    </a:cubicBezTo>
                    <a:lnTo>
                      <a:pt x="131" y="221"/>
                    </a:lnTo>
                    <a:cubicBezTo>
                      <a:pt x="131" y="179"/>
                      <a:pt x="173" y="111"/>
                      <a:pt x="236" y="111"/>
                    </a:cubicBezTo>
                    <a:close/>
                    <a:moveTo>
                      <a:pt x="236" y="1"/>
                    </a:moveTo>
                    <a:cubicBezTo>
                      <a:pt x="105" y="1"/>
                      <a:pt x="0" y="132"/>
                      <a:pt x="21" y="242"/>
                    </a:cubicBezTo>
                    <a:lnTo>
                      <a:pt x="131" y="812"/>
                    </a:lnTo>
                    <a:cubicBezTo>
                      <a:pt x="173" y="943"/>
                      <a:pt x="283" y="1048"/>
                      <a:pt x="414" y="1048"/>
                    </a:cubicBezTo>
                    <a:lnTo>
                      <a:pt x="1131" y="1048"/>
                    </a:lnTo>
                    <a:cubicBezTo>
                      <a:pt x="1262" y="1048"/>
                      <a:pt x="1393" y="943"/>
                      <a:pt x="1414" y="812"/>
                    </a:cubicBezTo>
                    <a:lnTo>
                      <a:pt x="1524" y="242"/>
                    </a:lnTo>
                    <a:cubicBezTo>
                      <a:pt x="1545" y="132"/>
                      <a:pt x="1440" y="1"/>
                      <a:pt x="130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33"/>
              <p:cNvSpPr/>
              <p:nvPr/>
            </p:nvSpPr>
            <p:spPr>
              <a:xfrm>
                <a:off x="1582233" y="1157913"/>
                <a:ext cx="122723" cy="119231"/>
              </a:xfrm>
              <a:custGeom>
                <a:avLst/>
                <a:gdLst/>
                <a:ahLst/>
                <a:cxnLst/>
                <a:rect l="l" t="t" r="r" b="b"/>
                <a:pathLst>
                  <a:path w="1441" h="1400" extrusionOk="0">
                    <a:moveTo>
                      <a:pt x="499" y="0"/>
                    </a:moveTo>
                    <a:cubicBezTo>
                      <a:pt x="457" y="0"/>
                      <a:pt x="417" y="22"/>
                      <a:pt x="393" y="73"/>
                    </a:cubicBezTo>
                    <a:lnTo>
                      <a:pt x="63" y="534"/>
                    </a:lnTo>
                    <a:cubicBezTo>
                      <a:pt x="0" y="639"/>
                      <a:pt x="21" y="749"/>
                      <a:pt x="84" y="838"/>
                    </a:cubicBezTo>
                    <a:lnTo>
                      <a:pt x="608" y="1341"/>
                    </a:lnTo>
                    <a:cubicBezTo>
                      <a:pt x="647" y="1377"/>
                      <a:pt x="708" y="1399"/>
                      <a:pt x="769" y="1399"/>
                    </a:cubicBezTo>
                    <a:cubicBezTo>
                      <a:pt x="812" y="1399"/>
                      <a:pt x="855" y="1388"/>
                      <a:pt x="891" y="1362"/>
                    </a:cubicBezTo>
                    <a:lnTo>
                      <a:pt x="1372" y="1032"/>
                    </a:lnTo>
                    <a:lnTo>
                      <a:pt x="1393" y="1032"/>
                    </a:lnTo>
                    <a:cubicBezTo>
                      <a:pt x="1440" y="969"/>
                      <a:pt x="1440" y="859"/>
                      <a:pt x="1393" y="817"/>
                    </a:cubicBezTo>
                    <a:lnTo>
                      <a:pt x="608" y="52"/>
                    </a:lnTo>
                    <a:cubicBezTo>
                      <a:pt x="608" y="31"/>
                      <a:pt x="608" y="31"/>
                      <a:pt x="587" y="31"/>
                    </a:cubicBezTo>
                    <a:cubicBezTo>
                      <a:pt x="560" y="12"/>
                      <a:pt x="529" y="0"/>
                      <a:pt x="49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33"/>
              <p:cNvSpPr/>
              <p:nvPr/>
            </p:nvSpPr>
            <p:spPr>
              <a:xfrm>
                <a:off x="1576442" y="1152547"/>
                <a:ext cx="135668" cy="129791"/>
              </a:xfrm>
              <a:custGeom>
                <a:avLst/>
                <a:gdLst/>
                <a:ahLst/>
                <a:cxnLst/>
                <a:rect l="l" t="t" r="r" b="b"/>
                <a:pathLst>
                  <a:path w="1593" h="1524" extrusionOk="0">
                    <a:moveTo>
                      <a:pt x="593" y="113"/>
                    </a:moveTo>
                    <a:cubicBezTo>
                      <a:pt x="616" y="113"/>
                      <a:pt x="639" y="120"/>
                      <a:pt x="655" y="136"/>
                    </a:cubicBezTo>
                    <a:lnTo>
                      <a:pt x="1419" y="901"/>
                    </a:lnTo>
                    <a:cubicBezTo>
                      <a:pt x="1461" y="943"/>
                      <a:pt x="1440" y="1032"/>
                      <a:pt x="1398" y="1053"/>
                    </a:cubicBezTo>
                    <a:lnTo>
                      <a:pt x="917" y="1383"/>
                    </a:lnTo>
                    <a:cubicBezTo>
                      <a:pt x="889" y="1401"/>
                      <a:pt x="856" y="1411"/>
                      <a:pt x="823" y="1411"/>
                    </a:cubicBezTo>
                    <a:cubicBezTo>
                      <a:pt x="780" y="1411"/>
                      <a:pt x="735" y="1395"/>
                      <a:pt x="697" y="1356"/>
                    </a:cubicBezTo>
                    <a:lnTo>
                      <a:pt x="199" y="859"/>
                    </a:lnTo>
                    <a:cubicBezTo>
                      <a:pt x="131" y="791"/>
                      <a:pt x="131" y="702"/>
                      <a:pt x="173" y="639"/>
                    </a:cubicBezTo>
                    <a:lnTo>
                      <a:pt x="503" y="157"/>
                    </a:lnTo>
                    <a:cubicBezTo>
                      <a:pt x="516" y="131"/>
                      <a:pt x="555" y="113"/>
                      <a:pt x="593" y="113"/>
                    </a:cubicBezTo>
                    <a:close/>
                    <a:moveTo>
                      <a:pt x="577" y="1"/>
                    </a:moveTo>
                    <a:cubicBezTo>
                      <a:pt x="514" y="1"/>
                      <a:pt x="451" y="34"/>
                      <a:pt x="414" y="94"/>
                    </a:cubicBezTo>
                    <a:lnTo>
                      <a:pt x="89" y="571"/>
                    </a:lnTo>
                    <a:cubicBezTo>
                      <a:pt x="0" y="681"/>
                      <a:pt x="21" y="833"/>
                      <a:pt x="110" y="922"/>
                    </a:cubicBezTo>
                    <a:lnTo>
                      <a:pt x="634" y="1445"/>
                    </a:lnTo>
                    <a:cubicBezTo>
                      <a:pt x="684" y="1495"/>
                      <a:pt x="753" y="1524"/>
                      <a:pt x="823" y="1524"/>
                    </a:cubicBezTo>
                    <a:cubicBezTo>
                      <a:pt x="879" y="1524"/>
                      <a:pt x="936" y="1506"/>
                      <a:pt x="985" y="1466"/>
                    </a:cubicBezTo>
                    <a:lnTo>
                      <a:pt x="1461" y="1163"/>
                    </a:lnTo>
                    <a:cubicBezTo>
                      <a:pt x="1571" y="1074"/>
                      <a:pt x="1592" y="922"/>
                      <a:pt x="1482" y="833"/>
                    </a:cubicBezTo>
                    <a:lnTo>
                      <a:pt x="723" y="73"/>
                    </a:lnTo>
                    <a:cubicBezTo>
                      <a:pt x="683" y="24"/>
                      <a:pt x="629" y="1"/>
                      <a:pt x="57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33"/>
              <p:cNvSpPr/>
              <p:nvPr/>
            </p:nvSpPr>
            <p:spPr>
              <a:xfrm>
                <a:off x="1531817" y="998317"/>
                <a:ext cx="79885" cy="117698"/>
              </a:xfrm>
              <a:custGeom>
                <a:avLst/>
                <a:gdLst/>
                <a:ahLst/>
                <a:cxnLst/>
                <a:rect l="l" t="t" r="r" b="b"/>
                <a:pathLst>
                  <a:path w="938" h="1382" extrusionOk="0">
                    <a:moveTo>
                      <a:pt x="776" y="0"/>
                    </a:moveTo>
                    <a:cubicBezTo>
                      <a:pt x="765" y="0"/>
                      <a:pt x="755" y="2"/>
                      <a:pt x="744" y="4"/>
                    </a:cubicBezTo>
                    <a:lnTo>
                      <a:pt x="173" y="114"/>
                    </a:lnTo>
                    <a:cubicBezTo>
                      <a:pt x="69" y="135"/>
                      <a:pt x="1" y="224"/>
                      <a:pt x="1" y="334"/>
                    </a:cubicBezTo>
                    <a:lnTo>
                      <a:pt x="1" y="1052"/>
                    </a:lnTo>
                    <a:cubicBezTo>
                      <a:pt x="1" y="1162"/>
                      <a:pt x="69" y="1251"/>
                      <a:pt x="173" y="1272"/>
                    </a:cubicBezTo>
                    <a:lnTo>
                      <a:pt x="744" y="1382"/>
                    </a:lnTo>
                    <a:lnTo>
                      <a:pt x="786" y="1382"/>
                    </a:lnTo>
                    <a:cubicBezTo>
                      <a:pt x="854" y="1382"/>
                      <a:pt x="938" y="1314"/>
                      <a:pt x="938" y="1230"/>
                    </a:cubicBezTo>
                    <a:lnTo>
                      <a:pt x="938" y="156"/>
                    </a:lnTo>
                    <a:cubicBezTo>
                      <a:pt x="938" y="135"/>
                      <a:pt x="938" y="135"/>
                      <a:pt x="917" y="114"/>
                    </a:cubicBezTo>
                    <a:cubicBezTo>
                      <a:pt x="917" y="59"/>
                      <a:pt x="849" y="0"/>
                      <a:pt x="77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33"/>
              <p:cNvSpPr/>
              <p:nvPr/>
            </p:nvSpPr>
            <p:spPr>
              <a:xfrm>
                <a:off x="1526452" y="993037"/>
                <a:ext cx="89338" cy="128599"/>
              </a:xfrm>
              <a:custGeom>
                <a:avLst/>
                <a:gdLst/>
                <a:ahLst/>
                <a:cxnLst/>
                <a:rect l="l" t="t" r="r" b="b"/>
                <a:pathLst>
                  <a:path w="1049" h="1510" extrusionOk="0">
                    <a:moveTo>
                      <a:pt x="828" y="113"/>
                    </a:moveTo>
                    <a:cubicBezTo>
                      <a:pt x="891" y="113"/>
                      <a:pt x="938" y="155"/>
                      <a:pt x="938" y="218"/>
                    </a:cubicBezTo>
                    <a:lnTo>
                      <a:pt x="938" y="1292"/>
                    </a:lnTo>
                    <a:cubicBezTo>
                      <a:pt x="938" y="1355"/>
                      <a:pt x="891" y="1397"/>
                      <a:pt x="828" y="1397"/>
                    </a:cubicBezTo>
                    <a:lnTo>
                      <a:pt x="263" y="1292"/>
                    </a:lnTo>
                    <a:cubicBezTo>
                      <a:pt x="174" y="1266"/>
                      <a:pt x="132" y="1203"/>
                      <a:pt x="132" y="1114"/>
                    </a:cubicBezTo>
                    <a:lnTo>
                      <a:pt x="132" y="396"/>
                    </a:lnTo>
                    <a:cubicBezTo>
                      <a:pt x="132" y="307"/>
                      <a:pt x="174" y="244"/>
                      <a:pt x="263" y="218"/>
                    </a:cubicBezTo>
                    <a:lnTo>
                      <a:pt x="828" y="113"/>
                    </a:lnTo>
                    <a:close/>
                    <a:moveTo>
                      <a:pt x="841" y="1"/>
                    </a:moveTo>
                    <a:cubicBezTo>
                      <a:pt x="830" y="1"/>
                      <a:pt x="818" y="2"/>
                      <a:pt x="807" y="4"/>
                    </a:cubicBezTo>
                    <a:lnTo>
                      <a:pt x="236" y="113"/>
                    </a:lnTo>
                    <a:cubicBezTo>
                      <a:pt x="105" y="134"/>
                      <a:pt x="1" y="265"/>
                      <a:pt x="1" y="396"/>
                    </a:cubicBezTo>
                    <a:lnTo>
                      <a:pt x="1" y="1114"/>
                    </a:lnTo>
                    <a:cubicBezTo>
                      <a:pt x="1" y="1245"/>
                      <a:pt x="105" y="1376"/>
                      <a:pt x="236" y="1397"/>
                    </a:cubicBezTo>
                    <a:lnTo>
                      <a:pt x="807" y="1507"/>
                    </a:lnTo>
                    <a:cubicBezTo>
                      <a:pt x="818" y="1508"/>
                      <a:pt x="830" y="1509"/>
                      <a:pt x="841" y="1509"/>
                    </a:cubicBezTo>
                    <a:cubicBezTo>
                      <a:pt x="956" y="1509"/>
                      <a:pt x="1048" y="1411"/>
                      <a:pt x="1048" y="1292"/>
                    </a:cubicBezTo>
                    <a:lnTo>
                      <a:pt x="1048" y="218"/>
                    </a:lnTo>
                    <a:cubicBezTo>
                      <a:pt x="1048" y="99"/>
                      <a:pt x="956" y="1"/>
                      <a:pt x="84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33"/>
              <p:cNvSpPr/>
              <p:nvPr/>
            </p:nvSpPr>
            <p:spPr>
              <a:xfrm>
                <a:off x="1582233" y="837529"/>
                <a:ext cx="124511" cy="119146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1399" extrusionOk="0">
                    <a:moveTo>
                      <a:pt x="769" y="1"/>
                    </a:moveTo>
                    <a:cubicBezTo>
                      <a:pt x="708" y="1"/>
                      <a:pt x="647" y="23"/>
                      <a:pt x="608" y="59"/>
                    </a:cubicBezTo>
                    <a:lnTo>
                      <a:pt x="84" y="562"/>
                    </a:lnTo>
                    <a:cubicBezTo>
                      <a:pt x="21" y="651"/>
                      <a:pt x="0" y="761"/>
                      <a:pt x="63" y="866"/>
                    </a:cubicBezTo>
                    <a:lnTo>
                      <a:pt x="393" y="1327"/>
                    </a:lnTo>
                    <a:cubicBezTo>
                      <a:pt x="393" y="1348"/>
                      <a:pt x="393" y="1348"/>
                      <a:pt x="414" y="1348"/>
                    </a:cubicBezTo>
                    <a:cubicBezTo>
                      <a:pt x="435" y="1382"/>
                      <a:pt x="473" y="1399"/>
                      <a:pt x="514" y="1399"/>
                    </a:cubicBezTo>
                    <a:cubicBezTo>
                      <a:pt x="554" y="1399"/>
                      <a:pt x="597" y="1382"/>
                      <a:pt x="629" y="1348"/>
                    </a:cubicBezTo>
                    <a:lnTo>
                      <a:pt x="1393" y="583"/>
                    </a:lnTo>
                    <a:lnTo>
                      <a:pt x="1414" y="562"/>
                    </a:lnTo>
                    <a:cubicBezTo>
                      <a:pt x="1461" y="499"/>
                      <a:pt x="1440" y="410"/>
                      <a:pt x="1372" y="368"/>
                    </a:cubicBezTo>
                    <a:lnTo>
                      <a:pt x="891" y="38"/>
                    </a:lnTo>
                    <a:cubicBezTo>
                      <a:pt x="855" y="12"/>
                      <a:pt x="812" y="1"/>
                      <a:pt x="76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33"/>
              <p:cNvSpPr/>
              <p:nvPr/>
            </p:nvSpPr>
            <p:spPr>
              <a:xfrm>
                <a:off x="1576442" y="832334"/>
                <a:ext cx="135668" cy="129791"/>
              </a:xfrm>
              <a:custGeom>
                <a:avLst/>
                <a:gdLst/>
                <a:ahLst/>
                <a:cxnLst/>
                <a:rect l="l" t="t" r="r" b="b"/>
                <a:pathLst>
                  <a:path w="1593" h="1524" extrusionOk="0">
                    <a:moveTo>
                      <a:pt x="823" y="113"/>
                    </a:moveTo>
                    <a:cubicBezTo>
                      <a:pt x="856" y="113"/>
                      <a:pt x="889" y="123"/>
                      <a:pt x="917" y="141"/>
                    </a:cubicBezTo>
                    <a:lnTo>
                      <a:pt x="1398" y="471"/>
                    </a:lnTo>
                    <a:cubicBezTo>
                      <a:pt x="1461" y="492"/>
                      <a:pt x="1461" y="581"/>
                      <a:pt x="1419" y="623"/>
                    </a:cubicBezTo>
                    <a:lnTo>
                      <a:pt x="655" y="1388"/>
                    </a:lnTo>
                    <a:cubicBezTo>
                      <a:pt x="639" y="1404"/>
                      <a:pt x="619" y="1411"/>
                      <a:pt x="598" y="1411"/>
                    </a:cubicBezTo>
                    <a:cubicBezTo>
                      <a:pt x="565" y="1411"/>
                      <a:pt x="529" y="1393"/>
                      <a:pt x="503" y="1367"/>
                    </a:cubicBezTo>
                    <a:lnTo>
                      <a:pt x="173" y="885"/>
                    </a:lnTo>
                    <a:cubicBezTo>
                      <a:pt x="131" y="822"/>
                      <a:pt x="152" y="733"/>
                      <a:pt x="199" y="665"/>
                    </a:cubicBezTo>
                    <a:lnTo>
                      <a:pt x="697" y="168"/>
                    </a:lnTo>
                    <a:cubicBezTo>
                      <a:pt x="735" y="129"/>
                      <a:pt x="780" y="113"/>
                      <a:pt x="823" y="113"/>
                    </a:cubicBezTo>
                    <a:close/>
                    <a:moveTo>
                      <a:pt x="823" y="0"/>
                    </a:moveTo>
                    <a:cubicBezTo>
                      <a:pt x="753" y="0"/>
                      <a:pt x="684" y="29"/>
                      <a:pt x="634" y="79"/>
                    </a:cubicBezTo>
                    <a:lnTo>
                      <a:pt x="110" y="602"/>
                    </a:lnTo>
                    <a:cubicBezTo>
                      <a:pt x="21" y="691"/>
                      <a:pt x="0" y="843"/>
                      <a:pt x="89" y="953"/>
                    </a:cubicBezTo>
                    <a:lnTo>
                      <a:pt x="414" y="1430"/>
                    </a:lnTo>
                    <a:cubicBezTo>
                      <a:pt x="451" y="1490"/>
                      <a:pt x="514" y="1523"/>
                      <a:pt x="577" y="1523"/>
                    </a:cubicBezTo>
                    <a:cubicBezTo>
                      <a:pt x="629" y="1523"/>
                      <a:pt x="683" y="1500"/>
                      <a:pt x="723" y="1451"/>
                    </a:cubicBezTo>
                    <a:lnTo>
                      <a:pt x="1508" y="691"/>
                    </a:lnTo>
                    <a:cubicBezTo>
                      <a:pt x="1592" y="602"/>
                      <a:pt x="1571" y="450"/>
                      <a:pt x="1461" y="361"/>
                    </a:cubicBezTo>
                    <a:lnTo>
                      <a:pt x="985" y="58"/>
                    </a:lnTo>
                    <a:cubicBezTo>
                      <a:pt x="936" y="18"/>
                      <a:pt x="879" y="0"/>
                      <a:pt x="823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33"/>
              <p:cNvSpPr/>
              <p:nvPr/>
            </p:nvSpPr>
            <p:spPr>
              <a:xfrm>
                <a:off x="1591176" y="842554"/>
                <a:ext cx="427784" cy="427784"/>
              </a:xfrm>
              <a:custGeom>
                <a:avLst/>
                <a:gdLst/>
                <a:ahLst/>
                <a:cxnLst/>
                <a:rect l="l" t="t" r="r" b="b"/>
                <a:pathLst>
                  <a:path w="5023" h="5023" extrusionOk="0">
                    <a:moveTo>
                      <a:pt x="2514" y="1200"/>
                    </a:moveTo>
                    <a:cubicBezTo>
                      <a:pt x="3231" y="1200"/>
                      <a:pt x="3823" y="1791"/>
                      <a:pt x="3823" y="2509"/>
                    </a:cubicBezTo>
                    <a:cubicBezTo>
                      <a:pt x="3823" y="3232"/>
                      <a:pt x="3231" y="3818"/>
                      <a:pt x="2514" y="3818"/>
                    </a:cubicBezTo>
                    <a:cubicBezTo>
                      <a:pt x="1791" y="3818"/>
                      <a:pt x="1205" y="3232"/>
                      <a:pt x="1205" y="2509"/>
                    </a:cubicBezTo>
                    <a:cubicBezTo>
                      <a:pt x="1205" y="1791"/>
                      <a:pt x="1791" y="1200"/>
                      <a:pt x="2514" y="1200"/>
                    </a:cubicBezTo>
                    <a:close/>
                    <a:moveTo>
                      <a:pt x="2514" y="0"/>
                    </a:moveTo>
                    <a:cubicBezTo>
                      <a:pt x="1115" y="0"/>
                      <a:pt x="0" y="1137"/>
                      <a:pt x="0" y="2509"/>
                    </a:cubicBezTo>
                    <a:cubicBezTo>
                      <a:pt x="0" y="3886"/>
                      <a:pt x="1115" y="5023"/>
                      <a:pt x="2514" y="5023"/>
                    </a:cubicBezTo>
                    <a:cubicBezTo>
                      <a:pt x="3886" y="5023"/>
                      <a:pt x="5022" y="3886"/>
                      <a:pt x="5022" y="2509"/>
                    </a:cubicBezTo>
                    <a:cubicBezTo>
                      <a:pt x="5022" y="1137"/>
                      <a:pt x="3886" y="0"/>
                      <a:pt x="251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33"/>
              <p:cNvSpPr/>
              <p:nvPr/>
            </p:nvSpPr>
            <p:spPr>
              <a:xfrm>
                <a:off x="1585810" y="838977"/>
                <a:ext cx="436726" cy="434938"/>
              </a:xfrm>
              <a:custGeom>
                <a:avLst/>
                <a:gdLst/>
                <a:ahLst/>
                <a:cxnLst/>
                <a:rect l="l" t="t" r="r" b="b"/>
                <a:pathLst>
                  <a:path w="5128" h="5107" extrusionOk="0">
                    <a:moveTo>
                      <a:pt x="2577" y="1310"/>
                    </a:moveTo>
                    <a:cubicBezTo>
                      <a:pt x="3273" y="1310"/>
                      <a:pt x="3818" y="1854"/>
                      <a:pt x="3818" y="2551"/>
                    </a:cubicBezTo>
                    <a:cubicBezTo>
                      <a:pt x="3818" y="3253"/>
                      <a:pt x="3273" y="3797"/>
                      <a:pt x="2577" y="3797"/>
                    </a:cubicBezTo>
                    <a:cubicBezTo>
                      <a:pt x="1875" y="3797"/>
                      <a:pt x="1309" y="3253"/>
                      <a:pt x="1309" y="2551"/>
                    </a:cubicBezTo>
                    <a:cubicBezTo>
                      <a:pt x="1309" y="1854"/>
                      <a:pt x="1875" y="1310"/>
                      <a:pt x="2577" y="1310"/>
                    </a:cubicBezTo>
                    <a:close/>
                    <a:moveTo>
                      <a:pt x="2577" y="1179"/>
                    </a:moveTo>
                    <a:cubicBezTo>
                      <a:pt x="1812" y="1179"/>
                      <a:pt x="1199" y="1792"/>
                      <a:pt x="1199" y="2551"/>
                    </a:cubicBezTo>
                    <a:cubicBezTo>
                      <a:pt x="1199" y="3316"/>
                      <a:pt x="1812" y="3928"/>
                      <a:pt x="2577" y="3928"/>
                    </a:cubicBezTo>
                    <a:cubicBezTo>
                      <a:pt x="3315" y="3928"/>
                      <a:pt x="3928" y="3316"/>
                      <a:pt x="3928" y="2551"/>
                    </a:cubicBezTo>
                    <a:cubicBezTo>
                      <a:pt x="3928" y="1792"/>
                      <a:pt x="3315" y="1179"/>
                      <a:pt x="2577" y="1179"/>
                    </a:cubicBezTo>
                    <a:close/>
                    <a:moveTo>
                      <a:pt x="2577" y="111"/>
                    </a:moveTo>
                    <a:cubicBezTo>
                      <a:pt x="3928" y="111"/>
                      <a:pt x="5017" y="1200"/>
                      <a:pt x="5017" y="2551"/>
                    </a:cubicBezTo>
                    <a:cubicBezTo>
                      <a:pt x="5017" y="3907"/>
                      <a:pt x="3928" y="4997"/>
                      <a:pt x="2577" y="4997"/>
                    </a:cubicBezTo>
                    <a:cubicBezTo>
                      <a:pt x="1220" y="4997"/>
                      <a:pt x="131" y="3907"/>
                      <a:pt x="131" y="2551"/>
                    </a:cubicBezTo>
                    <a:cubicBezTo>
                      <a:pt x="131" y="1200"/>
                      <a:pt x="1220" y="111"/>
                      <a:pt x="2577" y="111"/>
                    </a:cubicBezTo>
                    <a:close/>
                    <a:moveTo>
                      <a:pt x="2577" y="1"/>
                    </a:moveTo>
                    <a:cubicBezTo>
                      <a:pt x="1158" y="1"/>
                      <a:pt x="0" y="1137"/>
                      <a:pt x="0" y="2551"/>
                    </a:cubicBezTo>
                    <a:cubicBezTo>
                      <a:pt x="0" y="3970"/>
                      <a:pt x="1158" y="5107"/>
                      <a:pt x="2577" y="5107"/>
                    </a:cubicBezTo>
                    <a:cubicBezTo>
                      <a:pt x="3991" y="5107"/>
                      <a:pt x="5127" y="3970"/>
                      <a:pt x="5127" y="2551"/>
                    </a:cubicBezTo>
                    <a:cubicBezTo>
                      <a:pt x="5127" y="1137"/>
                      <a:pt x="3991" y="1"/>
                      <a:pt x="257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33"/>
              <p:cNvSpPr/>
              <p:nvPr/>
            </p:nvSpPr>
            <p:spPr>
              <a:xfrm>
                <a:off x="1678553" y="929931"/>
                <a:ext cx="251152" cy="253025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2971" extrusionOk="0">
                    <a:moveTo>
                      <a:pt x="1488" y="174"/>
                    </a:moveTo>
                    <a:cubicBezTo>
                      <a:pt x="2205" y="174"/>
                      <a:pt x="2797" y="765"/>
                      <a:pt x="2797" y="1483"/>
                    </a:cubicBezTo>
                    <a:cubicBezTo>
                      <a:pt x="2797" y="2206"/>
                      <a:pt x="2205" y="2792"/>
                      <a:pt x="1488" y="2792"/>
                    </a:cubicBezTo>
                    <a:cubicBezTo>
                      <a:pt x="765" y="2792"/>
                      <a:pt x="179" y="2206"/>
                      <a:pt x="179" y="1483"/>
                    </a:cubicBezTo>
                    <a:cubicBezTo>
                      <a:pt x="179" y="765"/>
                      <a:pt x="765" y="174"/>
                      <a:pt x="1488" y="174"/>
                    </a:cubicBezTo>
                    <a:close/>
                    <a:moveTo>
                      <a:pt x="1488" y="1"/>
                    </a:moveTo>
                    <a:cubicBezTo>
                      <a:pt x="655" y="1"/>
                      <a:pt x="0" y="676"/>
                      <a:pt x="0" y="1483"/>
                    </a:cubicBezTo>
                    <a:cubicBezTo>
                      <a:pt x="0" y="2295"/>
                      <a:pt x="655" y="2970"/>
                      <a:pt x="1488" y="2970"/>
                    </a:cubicBezTo>
                    <a:cubicBezTo>
                      <a:pt x="2294" y="2970"/>
                      <a:pt x="2949" y="2295"/>
                      <a:pt x="2949" y="1483"/>
                    </a:cubicBezTo>
                    <a:cubicBezTo>
                      <a:pt x="2949" y="676"/>
                      <a:pt x="2294" y="1"/>
                      <a:pt x="1488" y="1"/>
                    </a:cubicBezTo>
                    <a:close/>
                  </a:path>
                </a:pathLst>
              </a:custGeom>
              <a:solidFill>
                <a:srgbClr val="356B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33"/>
              <p:cNvSpPr/>
              <p:nvPr/>
            </p:nvSpPr>
            <p:spPr>
              <a:xfrm>
                <a:off x="1673187" y="926354"/>
                <a:ext cx="261882" cy="260179"/>
              </a:xfrm>
              <a:custGeom>
                <a:avLst/>
                <a:gdLst/>
                <a:ahLst/>
                <a:cxnLst/>
                <a:rect l="l" t="t" r="r" b="b"/>
                <a:pathLst>
                  <a:path w="3075" h="3055" extrusionOk="0">
                    <a:moveTo>
                      <a:pt x="1551" y="284"/>
                    </a:moveTo>
                    <a:cubicBezTo>
                      <a:pt x="2247" y="284"/>
                      <a:pt x="2792" y="828"/>
                      <a:pt x="2792" y="1525"/>
                    </a:cubicBezTo>
                    <a:cubicBezTo>
                      <a:pt x="2792" y="2227"/>
                      <a:pt x="2247" y="2771"/>
                      <a:pt x="1551" y="2771"/>
                    </a:cubicBezTo>
                    <a:cubicBezTo>
                      <a:pt x="849" y="2771"/>
                      <a:pt x="283" y="2227"/>
                      <a:pt x="283" y="1525"/>
                    </a:cubicBezTo>
                    <a:cubicBezTo>
                      <a:pt x="283" y="828"/>
                      <a:pt x="849" y="284"/>
                      <a:pt x="1551" y="284"/>
                    </a:cubicBezTo>
                    <a:close/>
                    <a:moveTo>
                      <a:pt x="1551" y="153"/>
                    </a:moveTo>
                    <a:cubicBezTo>
                      <a:pt x="786" y="153"/>
                      <a:pt x="173" y="766"/>
                      <a:pt x="173" y="1525"/>
                    </a:cubicBezTo>
                    <a:cubicBezTo>
                      <a:pt x="173" y="2290"/>
                      <a:pt x="786" y="2902"/>
                      <a:pt x="1551" y="2902"/>
                    </a:cubicBezTo>
                    <a:cubicBezTo>
                      <a:pt x="2289" y="2902"/>
                      <a:pt x="2902" y="2290"/>
                      <a:pt x="2902" y="1525"/>
                    </a:cubicBezTo>
                    <a:cubicBezTo>
                      <a:pt x="2902" y="766"/>
                      <a:pt x="2289" y="153"/>
                      <a:pt x="1551" y="153"/>
                    </a:cubicBezTo>
                    <a:close/>
                    <a:moveTo>
                      <a:pt x="1551" y="111"/>
                    </a:moveTo>
                    <a:cubicBezTo>
                      <a:pt x="2336" y="111"/>
                      <a:pt x="2965" y="739"/>
                      <a:pt x="2965" y="1525"/>
                    </a:cubicBezTo>
                    <a:cubicBezTo>
                      <a:pt x="2965" y="2310"/>
                      <a:pt x="2336" y="2944"/>
                      <a:pt x="1551" y="2944"/>
                    </a:cubicBezTo>
                    <a:cubicBezTo>
                      <a:pt x="765" y="2944"/>
                      <a:pt x="132" y="2310"/>
                      <a:pt x="132" y="1525"/>
                    </a:cubicBezTo>
                    <a:cubicBezTo>
                      <a:pt x="132" y="739"/>
                      <a:pt x="765" y="111"/>
                      <a:pt x="1551" y="111"/>
                    </a:cubicBezTo>
                    <a:close/>
                    <a:moveTo>
                      <a:pt x="1551" y="1"/>
                    </a:moveTo>
                    <a:cubicBezTo>
                      <a:pt x="697" y="1"/>
                      <a:pt x="1" y="677"/>
                      <a:pt x="1" y="1525"/>
                    </a:cubicBezTo>
                    <a:cubicBezTo>
                      <a:pt x="1" y="2379"/>
                      <a:pt x="697" y="3054"/>
                      <a:pt x="1551" y="3054"/>
                    </a:cubicBezTo>
                    <a:cubicBezTo>
                      <a:pt x="2399" y="3054"/>
                      <a:pt x="3075" y="2379"/>
                      <a:pt x="3075" y="1525"/>
                    </a:cubicBezTo>
                    <a:cubicBezTo>
                      <a:pt x="3075" y="677"/>
                      <a:pt x="2399" y="1"/>
                      <a:pt x="155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33"/>
              <p:cNvSpPr/>
              <p:nvPr/>
            </p:nvSpPr>
            <p:spPr>
              <a:xfrm>
                <a:off x="3428214" y="1460427"/>
                <a:ext cx="119231" cy="79885"/>
              </a:xfrm>
              <a:custGeom>
                <a:avLst/>
                <a:gdLst/>
                <a:ahLst/>
                <a:cxnLst/>
                <a:rect l="l" t="t" r="r" b="b"/>
                <a:pathLst>
                  <a:path w="1400" h="938" extrusionOk="0">
                    <a:moveTo>
                      <a:pt x="331" y="0"/>
                    </a:moveTo>
                    <a:cubicBezTo>
                      <a:pt x="221" y="0"/>
                      <a:pt x="132" y="84"/>
                      <a:pt x="111" y="194"/>
                    </a:cubicBezTo>
                    <a:lnTo>
                      <a:pt x="1" y="765"/>
                    </a:lnTo>
                    <a:lnTo>
                      <a:pt x="1" y="786"/>
                    </a:lnTo>
                    <a:cubicBezTo>
                      <a:pt x="1" y="870"/>
                      <a:pt x="69" y="938"/>
                      <a:pt x="158" y="938"/>
                    </a:cubicBezTo>
                    <a:lnTo>
                      <a:pt x="1268" y="938"/>
                    </a:lnTo>
                    <a:cubicBezTo>
                      <a:pt x="1357" y="917"/>
                      <a:pt x="1399" y="828"/>
                      <a:pt x="1378" y="765"/>
                    </a:cubicBezTo>
                    <a:lnTo>
                      <a:pt x="1268" y="194"/>
                    </a:lnTo>
                    <a:cubicBezTo>
                      <a:pt x="1247" y="84"/>
                      <a:pt x="1158" y="0"/>
                      <a:pt x="104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33"/>
              <p:cNvSpPr/>
              <p:nvPr/>
            </p:nvSpPr>
            <p:spPr>
              <a:xfrm>
                <a:off x="3421145" y="1456425"/>
                <a:ext cx="132091" cy="89253"/>
              </a:xfrm>
              <a:custGeom>
                <a:avLst/>
                <a:gdLst/>
                <a:ahLst/>
                <a:cxnLst/>
                <a:rect l="l" t="t" r="r" b="b"/>
                <a:pathLst>
                  <a:path w="1551" h="1048" extrusionOk="0">
                    <a:moveTo>
                      <a:pt x="1131" y="110"/>
                    </a:moveTo>
                    <a:cubicBezTo>
                      <a:pt x="1220" y="110"/>
                      <a:pt x="1288" y="178"/>
                      <a:pt x="1309" y="241"/>
                    </a:cubicBezTo>
                    <a:lnTo>
                      <a:pt x="1419" y="812"/>
                    </a:lnTo>
                    <a:cubicBezTo>
                      <a:pt x="1419" y="875"/>
                      <a:pt x="1372" y="917"/>
                      <a:pt x="1309" y="917"/>
                    </a:cubicBezTo>
                    <a:lnTo>
                      <a:pt x="241" y="917"/>
                    </a:lnTo>
                    <a:cubicBezTo>
                      <a:pt x="173" y="917"/>
                      <a:pt x="131" y="875"/>
                      <a:pt x="131" y="812"/>
                    </a:cubicBezTo>
                    <a:lnTo>
                      <a:pt x="241" y="241"/>
                    </a:lnTo>
                    <a:cubicBezTo>
                      <a:pt x="262" y="178"/>
                      <a:pt x="325" y="110"/>
                      <a:pt x="414" y="110"/>
                    </a:cubicBezTo>
                    <a:close/>
                    <a:moveTo>
                      <a:pt x="414" y="0"/>
                    </a:moveTo>
                    <a:cubicBezTo>
                      <a:pt x="283" y="0"/>
                      <a:pt x="173" y="89"/>
                      <a:pt x="131" y="220"/>
                    </a:cubicBezTo>
                    <a:lnTo>
                      <a:pt x="21" y="786"/>
                    </a:lnTo>
                    <a:cubicBezTo>
                      <a:pt x="0" y="917"/>
                      <a:pt x="110" y="1048"/>
                      <a:pt x="241" y="1048"/>
                    </a:cubicBezTo>
                    <a:lnTo>
                      <a:pt x="1309" y="1048"/>
                    </a:lnTo>
                    <a:cubicBezTo>
                      <a:pt x="1440" y="1048"/>
                      <a:pt x="1550" y="917"/>
                      <a:pt x="1524" y="786"/>
                    </a:cubicBezTo>
                    <a:lnTo>
                      <a:pt x="1419" y="220"/>
                    </a:lnTo>
                    <a:cubicBezTo>
                      <a:pt x="1393" y="89"/>
                      <a:pt x="1262" y="0"/>
                      <a:pt x="113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33"/>
              <p:cNvSpPr/>
              <p:nvPr/>
            </p:nvSpPr>
            <p:spPr>
              <a:xfrm>
                <a:off x="3426425" y="1926951"/>
                <a:ext cx="119231" cy="79885"/>
              </a:xfrm>
              <a:custGeom>
                <a:avLst/>
                <a:gdLst/>
                <a:ahLst/>
                <a:cxnLst/>
                <a:rect l="l" t="t" r="r" b="b"/>
                <a:pathLst>
                  <a:path w="1400" h="938" extrusionOk="0">
                    <a:moveTo>
                      <a:pt x="132" y="0"/>
                    </a:moveTo>
                    <a:cubicBezTo>
                      <a:pt x="48" y="21"/>
                      <a:pt x="1" y="105"/>
                      <a:pt x="22" y="173"/>
                    </a:cubicBezTo>
                    <a:lnTo>
                      <a:pt x="132" y="739"/>
                    </a:lnTo>
                    <a:cubicBezTo>
                      <a:pt x="153" y="849"/>
                      <a:pt x="242" y="938"/>
                      <a:pt x="352" y="938"/>
                    </a:cubicBezTo>
                    <a:lnTo>
                      <a:pt x="1069" y="938"/>
                    </a:lnTo>
                    <a:cubicBezTo>
                      <a:pt x="1179" y="938"/>
                      <a:pt x="1268" y="849"/>
                      <a:pt x="1289" y="739"/>
                    </a:cubicBezTo>
                    <a:lnTo>
                      <a:pt x="1399" y="173"/>
                    </a:lnTo>
                    <a:lnTo>
                      <a:pt x="1399" y="152"/>
                    </a:lnTo>
                    <a:cubicBezTo>
                      <a:pt x="1399" y="63"/>
                      <a:pt x="1331" y="0"/>
                      <a:pt x="124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33"/>
              <p:cNvSpPr/>
              <p:nvPr/>
            </p:nvSpPr>
            <p:spPr>
              <a:xfrm>
                <a:off x="3421145" y="1921160"/>
                <a:ext cx="132091" cy="89253"/>
              </a:xfrm>
              <a:custGeom>
                <a:avLst/>
                <a:gdLst/>
                <a:ahLst/>
                <a:cxnLst/>
                <a:rect l="l" t="t" r="r" b="b"/>
                <a:pathLst>
                  <a:path w="1551" h="1048" extrusionOk="0">
                    <a:moveTo>
                      <a:pt x="1309" y="131"/>
                    </a:moveTo>
                    <a:cubicBezTo>
                      <a:pt x="1372" y="131"/>
                      <a:pt x="1419" y="173"/>
                      <a:pt x="1419" y="241"/>
                    </a:cubicBezTo>
                    <a:lnTo>
                      <a:pt x="1309" y="807"/>
                    </a:lnTo>
                    <a:cubicBezTo>
                      <a:pt x="1288" y="875"/>
                      <a:pt x="1220" y="937"/>
                      <a:pt x="1131" y="937"/>
                    </a:cubicBezTo>
                    <a:lnTo>
                      <a:pt x="414" y="937"/>
                    </a:lnTo>
                    <a:cubicBezTo>
                      <a:pt x="325" y="937"/>
                      <a:pt x="262" y="875"/>
                      <a:pt x="241" y="807"/>
                    </a:cubicBezTo>
                    <a:lnTo>
                      <a:pt x="131" y="241"/>
                    </a:lnTo>
                    <a:cubicBezTo>
                      <a:pt x="131" y="173"/>
                      <a:pt x="173" y="131"/>
                      <a:pt x="241" y="131"/>
                    </a:cubicBezTo>
                    <a:close/>
                    <a:moveTo>
                      <a:pt x="241" y="0"/>
                    </a:moveTo>
                    <a:cubicBezTo>
                      <a:pt x="110" y="0"/>
                      <a:pt x="0" y="131"/>
                      <a:pt x="21" y="262"/>
                    </a:cubicBezTo>
                    <a:lnTo>
                      <a:pt x="131" y="828"/>
                    </a:lnTo>
                    <a:cubicBezTo>
                      <a:pt x="152" y="958"/>
                      <a:pt x="283" y="1047"/>
                      <a:pt x="414" y="1047"/>
                    </a:cubicBezTo>
                    <a:lnTo>
                      <a:pt x="1131" y="1047"/>
                    </a:lnTo>
                    <a:cubicBezTo>
                      <a:pt x="1262" y="1047"/>
                      <a:pt x="1372" y="958"/>
                      <a:pt x="1419" y="828"/>
                    </a:cubicBezTo>
                    <a:lnTo>
                      <a:pt x="1524" y="262"/>
                    </a:lnTo>
                    <a:cubicBezTo>
                      <a:pt x="1550" y="131"/>
                      <a:pt x="1440" y="0"/>
                      <a:pt x="130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33"/>
              <p:cNvSpPr/>
              <p:nvPr/>
            </p:nvSpPr>
            <p:spPr>
              <a:xfrm>
                <a:off x="3265042" y="1833697"/>
                <a:ext cx="122723" cy="119742"/>
              </a:xfrm>
              <a:custGeom>
                <a:avLst/>
                <a:gdLst/>
                <a:ahLst/>
                <a:cxnLst/>
                <a:rect l="l" t="t" r="r" b="b"/>
                <a:pathLst>
                  <a:path w="1441" h="1406" extrusionOk="0">
                    <a:moveTo>
                      <a:pt x="515" y="0"/>
                    </a:moveTo>
                    <a:cubicBezTo>
                      <a:pt x="468" y="0"/>
                      <a:pt x="420" y="24"/>
                      <a:pt x="393" y="69"/>
                    </a:cubicBezTo>
                    <a:lnTo>
                      <a:pt x="63" y="545"/>
                    </a:lnTo>
                    <a:cubicBezTo>
                      <a:pt x="0" y="634"/>
                      <a:pt x="21" y="765"/>
                      <a:pt x="84" y="833"/>
                    </a:cubicBezTo>
                    <a:lnTo>
                      <a:pt x="587" y="1331"/>
                    </a:lnTo>
                    <a:cubicBezTo>
                      <a:pt x="639" y="1384"/>
                      <a:pt x="700" y="1405"/>
                      <a:pt x="757" y="1405"/>
                    </a:cubicBezTo>
                    <a:cubicBezTo>
                      <a:pt x="797" y="1405"/>
                      <a:pt x="835" y="1395"/>
                      <a:pt x="869" y="1378"/>
                    </a:cubicBezTo>
                    <a:lnTo>
                      <a:pt x="1351" y="1048"/>
                    </a:lnTo>
                    <a:cubicBezTo>
                      <a:pt x="1372" y="1048"/>
                      <a:pt x="1372" y="1027"/>
                      <a:pt x="1372" y="1027"/>
                    </a:cubicBezTo>
                    <a:cubicBezTo>
                      <a:pt x="1440" y="964"/>
                      <a:pt x="1440" y="875"/>
                      <a:pt x="1372" y="807"/>
                    </a:cubicBezTo>
                    <a:lnTo>
                      <a:pt x="608" y="48"/>
                    </a:lnTo>
                    <a:cubicBezTo>
                      <a:pt x="608" y="48"/>
                      <a:pt x="608" y="22"/>
                      <a:pt x="587" y="22"/>
                    </a:cubicBezTo>
                    <a:cubicBezTo>
                      <a:pt x="565" y="7"/>
                      <a:pt x="540" y="0"/>
                      <a:pt x="51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33"/>
              <p:cNvSpPr/>
              <p:nvPr/>
            </p:nvSpPr>
            <p:spPr>
              <a:xfrm>
                <a:off x="3259251" y="1829354"/>
                <a:ext cx="135668" cy="129280"/>
              </a:xfrm>
              <a:custGeom>
                <a:avLst/>
                <a:gdLst/>
                <a:ahLst/>
                <a:cxnLst/>
                <a:rect l="l" t="t" r="r" b="b"/>
                <a:pathLst>
                  <a:path w="1593" h="1518" extrusionOk="0">
                    <a:moveTo>
                      <a:pt x="560" y="109"/>
                    </a:moveTo>
                    <a:cubicBezTo>
                      <a:pt x="585" y="109"/>
                      <a:pt x="613" y="120"/>
                      <a:pt x="634" y="141"/>
                    </a:cubicBezTo>
                    <a:lnTo>
                      <a:pt x="1419" y="905"/>
                    </a:lnTo>
                    <a:cubicBezTo>
                      <a:pt x="1461" y="947"/>
                      <a:pt x="1440" y="1015"/>
                      <a:pt x="1398" y="1057"/>
                    </a:cubicBezTo>
                    <a:lnTo>
                      <a:pt x="917" y="1361"/>
                    </a:lnTo>
                    <a:cubicBezTo>
                      <a:pt x="888" y="1392"/>
                      <a:pt x="854" y="1404"/>
                      <a:pt x="819" y="1404"/>
                    </a:cubicBezTo>
                    <a:cubicBezTo>
                      <a:pt x="778" y="1404"/>
                      <a:pt x="736" y="1387"/>
                      <a:pt x="702" y="1361"/>
                    </a:cubicBezTo>
                    <a:lnTo>
                      <a:pt x="702" y="1340"/>
                    </a:lnTo>
                    <a:lnTo>
                      <a:pt x="199" y="837"/>
                    </a:lnTo>
                    <a:cubicBezTo>
                      <a:pt x="131" y="795"/>
                      <a:pt x="131" y="685"/>
                      <a:pt x="178" y="622"/>
                    </a:cubicBezTo>
                    <a:lnTo>
                      <a:pt x="503" y="141"/>
                    </a:lnTo>
                    <a:cubicBezTo>
                      <a:pt x="513" y="120"/>
                      <a:pt x="536" y="109"/>
                      <a:pt x="560" y="109"/>
                    </a:cubicBezTo>
                    <a:close/>
                    <a:moveTo>
                      <a:pt x="589" y="0"/>
                    </a:moveTo>
                    <a:cubicBezTo>
                      <a:pt x="519" y="0"/>
                      <a:pt x="445" y="34"/>
                      <a:pt x="393" y="99"/>
                    </a:cubicBezTo>
                    <a:lnTo>
                      <a:pt x="89" y="554"/>
                    </a:lnTo>
                    <a:cubicBezTo>
                      <a:pt x="0" y="685"/>
                      <a:pt x="21" y="816"/>
                      <a:pt x="110" y="926"/>
                    </a:cubicBezTo>
                    <a:lnTo>
                      <a:pt x="634" y="1429"/>
                    </a:lnTo>
                    <a:lnTo>
                      <a:pt x="634" y="1450"/>
                    </a:lnTo>
                    <a:lnTo>
                      <a:pt x="653" y="1450"/>
                    </a:lnTo>
                    <a:cubicBezTo>
                      <a:pt x="700" y="1497"/>
                      <a:pt x="762" y="1518"/>
                      <a:pt x="824" y="1518"/>
                    </a:cubicBezTo>
                    <a:cubicBezTo>
                      <a:pt x="880" y="1518"/>
                      <a:pt x="936" y="1501"/>
                      <a:pt x="985" y="1471"/>
                    </a:cubicBezTo>
                    <a:lnTo>
                      <a:pt x="1461" y="1146"/>
                    </a:lnTo>
                    <a:cubicBezTo>
                      <a:pt x="1571" y="1078"/>
                      <a:pt x="1592" y="905"/>
                      <a:pt x="1487" y="816"/>
                    </a:cubicBezTo>
                    <a:lnTo>
                      <a:pt x="723" y="52"/>
                    </a:lnTo>
                    <a:cubicBezTo>
                      <a:pt x="686" y="17"/>
                      <a:pt x="639" y="0"/>
                      <a:pt x="58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33"/>
              <p:cNvSpPr/>
              <p:nvPr/>
            </p:nvSpPr>
            <p:spPr>
              <a:xfrm>
                <a:off x="3214625" y="1673676"/>
                <a:ext cx="78096" cy="119572"/>
              </a:xfrm>
              <a:custGeom>
                <a:avLst/>
                <a:gdLst/>
                <a:ahLst/>
                <a:cxnLst/>
                <a:rect l="l" t="t" r="r" b="b"/>
                <a:pathLst>
                  <a:path w="917" h="1404" extrusionOk="0">
                    <a:moveTo>
                      <a:pt x="779" y="1"/>
                    </a:moveTo>
                    <a:cubicBezTo>
                      <a:pt x="767" y="1"/>
                      <a:pt x="756" y="2"/>
                      <a:pt x="744" y="5"/>
                    </a:cubicBezTo>
                    <a:lnTo>
                      <a:pt x="178" y="115"/>
                    </a:lnTo>
                    <a:cubicBezTo>
                      <a:pt x="68" y="136"/>
                      <a:pt x="0" y="225"/>
                      <a:pt x="0" y="330"/>
                    </a:cubicBezTo>
                    <a:lnTo>
                      <a:pt x="0" y="1052"/>
                    </a:lnTo>
                    <a:cubicBezTo>
                      <a:pt x="0" y="1162"/>
                      <a:pt x="68" y="1272"/>
                      <a:pt x="178" y="1293"/>
                    </a:cubicBezTo>
                    <a:lnTo>
                      <a:pt x="744" y="1403"/>
                    </a:lnTo>
                    <a:lnTo>
                      <a:pt x="765" y="1403"/>
                    </a:lnTo>
                    <a:cubicBezTo>
                      <a:pt x="854" y="1403"/>
                      <a:pt x="917" y="1335"/>
                      <a:pt x="917" y="1246"/>
                    </a:cubicBezTo>
                    <a:lnTo>
                      <a:pt x="917" y="157"/>
                    </a:lnTo>
                    <a:lnTo>
                      <a:pt x="917" y="136"/>
                    </a:lnTo>
                    <a:cubicBezTo>
                      <a:pt x="917" y="58"/>
                      <a:pt x="854" y="1"/>
                      <a:pt x="7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33"/>
              <p:cNvSpPr/>
              <p:nvPr/>
            </p:nvSpPr>
            <p:spPr>
              <a:xfrm>
                <a:off x="3209260" y="1670099"/>
                <a:ext cx="89253" cy="126981"/>
              </a:xfrm>
              <a:custGeom>
                <a:avLst/>
                <a:gdLst/>
                <a:ahLst/>
                <a:cxnLst/>
                <a:rect l="l" t="t" r="r" b="b"/>
                <a:pathLst>
                  <a:path w="1048" h="1491" extrusionOk="0">
                    <a:moveTo>
                      <a:pt x="850" y="105"/>
                    </a:moveTo>
                    <a:cubicBezTo>
                      <a:pt x="890" y="105"/>
                      <a:pt x="938" y="146"/>
                      <a:pt x="938" y="199"/>
                    </a:cubicBezTo>
                    <a:lnTo>
                      <a:pt x="938" y="1288"/>
                    </a:lnTo>
                    <a:cubicBezTo>
                      <a:pt x="938" y="1344"/>
                      <a:pt x="892" y="1382"/>
                      <a:pt x="852" y="1382"/>
                    </a:cubicBezTo>
                    <a:cubicBezTo>
                      <a:pt x="844" y="1382"/>
                      <a:pt x="835" y="1381"/>
                      <a:pt x="828" y="1377"/>
                    </a:cubicBezTo>
                    <a:lnTo>
                      <a:pt x="262" y="1267"/>
                    </a:lnTo>
                    <a:cubicBezTo>
                      <a:pt x="173" y="1246"/>
                      <a:pt x="111" y="1183"/>
                      <a:pt x="111" y="1094"/>
                    </a:cubicBezTo>
                    <a:lnTo>
                      <a:pt x="111" y="372"/>
                    </a:lnTo>
                    <a:cubicBezTo>
                      <a:pt x="111" y="309"/>
                      <a:pt x="173" y="241"/>
                      <a:pt x="262" y="220"/>
                    </a:cubicBezTo>
                    <a:lnTo>
                      <a:pt x="828" y="110"/>
                    </a:lnTo>
                    <a:cubicBezTo>
                      <a:pt x="835" y="106"/>
                      <a:pt x="842" y="105"/>
                      <a:pt x="850" y="105"/>
                    </a:cubicBezTo>
                    <a:close/>
                    <a:moveTo>
                      <a:pt x="847" y="0"/>
                    </a:moveTo>
                    <a:cubicBezTo>
                      <a:pt x="833" y="0"/>
                      <a:pt x="820" y="2"/>
                      <a:pt x="807" y="5"/>
                    </a:cubicBezTo>
                    <a:lnTo>
                      <a:pt x="241" y="110"/>
                    </a:lnTo>
                    <a:cubicBezTo>
                      <a:pt x="111" y="136"/>
                      <a:pt x="1" y="241"/>
                      <a:pt x="1" y="372"/>
                    </a:cubicBezTo>
                    <a:lnTo>
                      <a:pt x="1" y="1094"/>
                    </a:lnTo>
                    <a:cubicBezTo>
                      <a:pt x="1" y="1246"/>
                      <a:pt x="111" y="1356"/>
                      <a:pt x="241" y="1377"/>
                    </a:cubicBezTo>
                    <a:lnTo>
                      <a:pt x="807" y="1487"/>
                    </a:lnTo>
                    <a:cubicBezTo>
                      <a:pt x="818" y="1489"/>
                      <a:pt x="829" y="1490"/>
                      <a:pt x="840" y="1490"/>
                    </a:cubicBezTo>
                    <a:cubicBezTo>
                      <a:pt x="941" y="1490"/>
                      <a:pt x="1048" y="1406"/>
                      <a:pt x="1048" y="1288"/>
                    </a:cubicBezTo>
                    <a:lnTo>
                      <a:pt x="1048" y="199"/>
                    </a:lnTo>
                    <a:cubicBezTo>
                      <a:pt x="1048" y="83"/>
                      <a:pt x="946" y="0"/>
                      <a:pt x="84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33"/>
              <p:cNvSpPr/>
              <p:nvPr/>
            </p:nvSpPr>
            <p:spPr>
              <a:xfrm>
                <a:off x="3265042" y="1513484"/>
                <a:ext cx="124511" cy="120083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1410" extrusionOk="0">
                    <a:moveTo>
                      <a:pt x="758" y="1"/>
                    </a:moveTo>
                    <a:cubicBezTo>
                      <a:pt x="697" y="1"/>
                      <a:pt x="638" y="22"/>
                      <a:pt x="587" y="74"/>
                    </a:cubicBezTo>
                    <a:lnTo>
                      <a:pt x="84" y="577"/>
                    </a:lnTo>
                    <a:cubicBezTo>
                      <a:pt x="21" y="639"/>
                      <a:pt x="0" y="770"/>
                      <a:pt x="63" y="859"/>
                    </a:cubicBezTo>
                    <a:lnTo>
                      <a:pt x="393" y="1341"/>
                    </a:lnTo>
                    <a:lnTo>
                      <a:pt x="393" y="1362"/>
                    </a:lnTo>
                    <a:cubicBezTo>
                      <a:pt x="424" y="1394"/>
                      <a:pt x="468" y="1409"/>
                      <a:pt x="508" y="1409"/>
                    </a:cubicBezTo>
                    <a:cubicBezTo>
                      <a:pt x="549" y="1409"/>
                      <a:pt x="587" y="1394"/>
                      <a:pt x="608" y="1362"/>
                    </a:cubicBezTo>
                    <a:lnTo>
                      <a:pt x="1393" y="598"/>
                    </a:lnTo>
                    <a:lnTo>
                      <a:pt x="1393" y="577"/>
                    </a:lnTo>
                    <a:cubicBezTo>
                      <a:pt x="1461" y="509"/>
                      <a:pt x="1440" y="404"/>
                      <a:pt x="1351" y="357"/>
                    </a:cubicBezTo>
                    <a:lnTo>
                      <a:pt x="896" y="32"/>
                    </a:lnTo>
                    <a:cubicBezTo>
                      <a:pt x="849" y="12"/>
                      <a:pt x="803" y="1"/>
                      <a:pt x="7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33"/>
              <p:cNvSpPr/>
              <p:nvPr/>
            </p:nvSpPr>
            <p:spPr>
              <a:xfrm>
                <a:off x="3259251" y="1508545"/>
                <a:ext cx="135668" cy="129280"/>
              </a:xfrm>
              <a:custGeom>
                <a:avLst/>
                <a:gdLst/>
                <a:ahLst/>
                <a:cxnLst/>
                <a:rect l="l" t="t" r="r" b="b"/>
                <a:pathLst>
                  <a:path w="1593" h="1518" extrusionOk="0">
                    <a:moveTo>
                      <a:pt x="836" y="109"/>
                    </a:moveTo>
                    <a:cubicBezTo>
                      <a:pt x="865" y="109"/>
                      <a:pt x="893" y="116"/>
                      <a:pt x="917" y="132"/>
                    </a:cubicBezTo>
                    <a:lnTo>
                      <a:pt x="1398" y="462"/>
                    </a:lnTo>
                    <a:cubicBezTo>
                      <a:pt x="1440" y="504"/>
                      <a:pt x="1461" y="567"/>
                      <a:pt x="1419" y="614"/>
                    </a:cubicBezTo>
                    <a:lnTo>
                      <a:pt x="655" y="1378"/>
                    </a:lnTo>
                    <a:cubicBezTo>
                      <a:pt x="636" y="1397"/>
                      <a:pt x="609" y="1407"/>
                      <a:pt x="582" y="1407"/>
                    </a:cubicBezTo>
                    <a:cubicBezTo>
                      <a:pt x="548" y="1407"/>
                      <a:pt x="515" y="1390"/>
                      <a:pt x="503" y="1352"/>
                    </a:cubicBezTo>
                    <a:lnTo>
                      <a:pt x="178" y="896"/>
                    </a:lnTo>
                    <a:cubicBezTo>
                      <a:pt x="131" y="807"/>
                      <a:pt x="131" y="724"/>
                      <a:pt x="199" y="677"/>
                    </a:cubicBezTo>
                    <a:lnTo>
                      <a:pt x="702" y="153"/>
                    </a:lnTo>
                    <a:cubicBezTo>
                      <a:pt x="741" y="127"/>
                      <a:pt x="789" y="109"/>
                      <a:pt x="836" y="109"/>
                    </a:cubicBezTo>
                    <a:close/>
                    <a:moveTo>
                      <a:pt x="828" y="0"/>
                    </a:moveTo>
                    <a:cubicBezTo>
                      <a:pt x="756" y="0"/>
                      <a:pt x="684" y="27"/>
                      <a:pt x="634" y="90"/>
                    </a:cubicBezTo>
                    <a:lnTo>
                      <a:pt x="131" y="567"/>
                    </a:lnTo>
                    <a:lnTo>
                      <a:pt x="110" y="593"/>
                    </a:lnTo>
                    <a:cubicBezTo>
                      <a:pt x="21" y="677"/>
                      <a:pt x="0" y="828"/>
                      <a:pt x="89" y="938"/>
                    </a:cubicBezTo>
                    <a:lnTo>
                      <a:pt x="393" y="1420"/>
                    </a:lnTo>
                    <a:cubicBezTo>
                      <a:pt x="444" y="1484"/>
                      <a:pt x="517" y="1518"/>
                      <a:pt x="586" y="1518"/>
                    </a:cubicBezTo>
                    <a:cubicBezTo>
                      <a:pt x="637" y="1518"/>
                      <a:pt x="685" y="1500"/>
                      <a:pt x="723" y="1462"/>
                    </a:cubicBezTo>
                    <a:lnTo>
                      <a:pt x="1487" y="697"/>
                    </a:lnTo>
                    <a:cubicBezTo>
                      <a:pt x="1592" y="593"/>
                      <a:pt x="1571" y="436"/>
                      <a:pt x="1461" y="373"/>
                    </a:cubicBezTo>
                    <a:lnTo>
                      <a:pt x="985" y="43"/>
                    </a:lnTo>
                    <a:cubicBezTo>
                      <a:pt x="937" y="16"/>
                      <a:pt x="882" y="0"/>
                      <a:pt x="828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33"/>
              <p:cNvSpPr/>
              <p:nvPr/>
            </p:nvSpPr>
            <p:spPr>
              <a:xfrm>
                <a:off x="3274410" y="1519701"/>
                <a:ext cx="425570" cy="425570"/>
              </a:xfrm>
              <a:custGeom>
                <a:avLst/>
                <a:gdLst/>
                <a:ahLst/>
                <a:cxnLst/>
                <a:rect l="l" t="t" r="r" b="b"/>
                <a:pathLst>
                  <a:path w="4997" h="4997" extrusionOk="0">
                    <a:moveTo>
                      <a:pt x="2509" y="1179"/>
                    </a:moveTo>
                    <a:cubicBezTo>
                      <a:pt x="3226" y="1179"/>
                      <a:pt x="3818" y="1771"/>
                      <a:pt x="3818" y="2488"/>
                    </a:cubicBezTo>
                    <a:cubicBezTo>
                      <a:pt x="3818" y="3232"/>
                      <a:pt x="3226" y="3819"/>
                      <a:pt x="2509" y="3819"/>
                    </a:cubicBezTo>
                    <a:cubicBezTo>
                      <a:pt x="1765" y="3819"/>
                      <a:pt x="1178" y="3232"/>
                      <a:pt x="1178" y="2488"/>
                    </a:cubicBezTo>
                    <a:cubicBezTo>
                      <a:pt x="1178" y="1771"/>
                      <a:pt x="1765" y="1179"/>
                      <a:pt x="2509" y="1179"/>
                    </a:cubicBezTo>
                    <a:close/>
                    <a:moveTo>
                      <a:pt x="2509" y="1"/>
                    </a:moveTo>
                    <a:cubicBezTo>
                      <a:pt x="1110" y="1"/>
                      <a:pt x="0" y="1116"/>
                      <a:pt x="0" y="2488"/>
                    </a:cubicBezTo>
                    <a:cubicBezTo>
                      <a:pt x="0" y="3887"/>
                      <a:pt x="1110" y="4997"/>
                      <a:pt x="2509" y="4997"/>
                    </a:cubicBezTo>
                    <a:cubicBezTo>
                      <a:pt x="3881" y="4997"/>
                      <a:pt x="4996" y="3887"/>
                      <a:pt x="4996" y="2488"/>
                    </a:cubicBezTo>
                    <a:cubicBezTo>
                      <a:pt x="4996" y="1116"/>
                      <a:pt x="3881" y="1"/>
                      <a:pt x="250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33"/>
              <p:cNvSpPr/>
              <p:nvPr/>
            </p:nvSpPr>
            <p:spPr>
              <a:xfrm>
                <a:off x="3268619" y="1514421"/>
                <a:ext cx="436641" cy="436641"/>
              </a:xfrm>
              <a:custGeom>
                <a:avLst/>
                <a:gdLst/>
                <a:ahLst/>
                <a:cxnLst/>
                <a:rect l="l" t="t" r="r" b="b"/>
                <a:pathLst>
                  <a:path w="5127" h="5127" extrusionOk="0">
                    <a:moveTo>
                      <a:pt x="2577" y="1309"/>
                    </a:moveTo>
                    <a:cubicBezTo>
                      <a:pt x="3252" y="1309"/>
                      <a:pt x="3818" y="1875"/>
                      <a:pt x="3818" y="2550"/>
                    </a:cubicBezTo>
                    <a:cubicBezTo>
                      <a:pt x="3818" y="3247"/>
                      <a:pt x="3252" y="3818"/>
                      <a:pt x="2577" y="3818"/>
                    </a:cubicBezTo>
                    <a:cubicBezTo>
                      <a:pt x="1875" y="3818"/>
                      <a:pt x="1309" y="3247"/>
                      <a:pt x="1309" y="2550"/>
                    </a:cubicBezTo>
                    <a:cubicBezTo>
                      <a:pt x="1309" y="1875"/>
                      <a:pt x="1875" y="1309"/>
                      <a:pt x="2577" y="1309"/>
                    </a:cubicBezTo>
                    <a:close/>
                    <a:moveTo>
                      <a:pt x="2577" y="1199"/>
                    </a:moveTo>
                    <a:cubicBezTo>
                      <a:pt x="1812" y="1199"/>
                      <a:pt x="1199" y="1807"/>
                      <a:pt x="1199" y="2550"/>
                    </a:cubicBezTo>
                    <a:cubicBezTo>
                      <a:pt x="1199" y="3315"/>
                      <a:pt x="1812" y="3928"/>
                      <a:pt x="2577" y="3928"/>
                    </a:cubicBezTo>
                    <a:cubicBezTo>
                      <a:pt x="3315" y="3928"/>
                      <a:pt x="3928" y="3315"/>
                      <a:pt x="3928" y="2550"/>
                    </a:cubicBezTo>
                    <a:cubicBezTo>
                      <a:pt x="3928" y="1807"/>
                      <a:pt x="3315" y="1199"/>
                      <a:pt x="2577" y="1199"/>
                    </a:cubicBezTo>
                    <a:close/>
                    <a:moveTo>
                      <a:pt x="2577" y="105"/>
                    </a:moveTo>
                    <a:cubicBezTo>
                      <a:pt x="3928" y="105"/>
                      <a:pt x="5017" y="1199"/>
                      <a:pt x="5017" y="2550"/>
                    </a:cubicBezTo>
                    <a:cubicBezTo>
                      <a:pt x="5017" y="3902"/>
                      <a:pt x="3928" y="5017"/>
                      <a:pt x="2577" y="5017"/>
                    </a:cubicBezTo>
                    <a:cubicBezTo>
                      <a:pt x="1220" y="5017"/>
                      <a:pt x="110" y="3902"/>
                      <a:pt x="110" y="2550"/>
                    </a:cubicBezTo>
                    <a:cubicBezTo>
                      <a:pt x="110" y="1199"/>
                      <a:pt x="1220" y="105"/>
                      <a:pt x="2577" y="105"/>
                    </a:cubicBezTo>
                    <a:close/>
                    <a:moveTo>
                      <a:pt x="2577" y="0"/>
                    </a:moveTo>
                    <a:cubicBezTo>
                      <a:pt x="1157" y="0"/>
                      <a:pt x="0" y="1152"/>
                      <a:pt x="0" y="2550"/>
                    </a:cubicBezTo>
                    <a:cubicBezTo>
                      <a:pt x="0" y="3970"/>
                      <a:pt x="1157" y="5127"/>
                      <a:pt x="2577" y="5127"/>
                    </a:cubicBezTo>
                    <a:cubicBezTo>
                      <a:pt x="3970" y="5127"/>
                      <a:pt x="5127" y="3970"/>
                      <a:pt x="5127" y="2550"/>
                    </a:cubicBezTo>
                    <a:cubicBezTo>
                      <a:pt x="5127" y="1152"/>
                      <a:pt x="3970" y="0"/>
                      <a:pt x="257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33"/>
              <p:cNvSpPr/>
              <p:nvPr/>
            </p:nvSpPr>
            <p:spPr>
              <a:xfrm>
                <a:off x="3361361" y="1607163"/>
                <a:ext cx="251152" cy="250726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2944" extrusionOk="0">
                    <a:moveTo>
                      <a:pt x="1488" y="152"/>
                    </a:moveTo>
                    <a:cubicBezTo>
                      <a:pt x="2205" y="152"/>
                      <a:pt x="2797" y="744"/>
                      <a:pt x="2797" y="1461"/>
                    </a:cubicBezTo>
                    <a:cubicBezTo>
                      <a:pt x="2797" y="2205"/>
                      <a:pt x="2205" y="2792"/>
                      <a:pt x="1488" y="2792"/>
                    </a:cubicBezTo>
                    <a:cubicBezTo>
                      <a:pt x="744" y="2792"/>
                      <a:pt x="157" y="2205"/>
                      <a:pt x="157" y="1461"/>
                    </a:cubicBezTo>
                    <a:cubicBezTo>
                      <a:pt x="157" y="744"/>
                      <a:pt x="744" y="152"/>
                      <a:pt x="1488" y="152"/>
                    </a:cubicBezTo>
                    <a:close/>
                    <a:moveTo>
                      <a:pt x="1488" y="0"/>
                    </a:moveTo>
                    <a:cubicBezTo>
                      <a:pt x="655" y="0"/>
                      <a:pt x="0" y="655"/>
                      <a:pt x="0" y="1461"/>
                    </a:cubicBezTo>
                    <a:cubicBezTo>
                      <a:pt x="0" y="2289"/>
                      <a:pt x="655" y="2943"/>
                      <a:pt x="1488" y="2943"/>
                    </a:cubicBezTo>
                    <a:cubicBezTo>
                      <a:pt x="2294" y="2943"/>
                      <a:pt x="2949" y="2289"/>
                      <a:pt x="2949" y="1461"/>
                    </a:cubicBezTo>
                    <a:cubicBezTo>
                      <a:pt x="2949" y="655"/>
                      <a:pt x="2294" y="0"/>
                      <a:pt x="148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33"/>
              <p:cNvSpPr/>
              <p:nvPr/>
            </p:nvSpPr>
            <p:spPr>
              <a:xfrm>
                <a:off x="3355996" y="1601815"/>
                <a:ext cx="261882" cy="262308"/>
              </a:xfrm>
              <a:custGeom>
                <a:avLst/>
                <a:gdLst/>
                <a:ahLst/>
                <a:cxnLst/>
                <a:rect l="l" t="t" r="r" b="b"/>
                <a:pathLst>
                  <a:path w="3075" h="3080" extrusionOk="0">
                    <a:moveTo>
                      <a:pt x="1551" y="288"/>
                    </a:moveTo>
                    <a:cubicBezTo>
                      <a:pt x="2226" y="288"/>
                      <a:pt x="2792" y="854"/>
                      <a:pt x="2792" y="1529"/>
                    </a:cubicBezTo>
                    <a:cubicBezTo>
                      <a:pt x="2792" y="2226"/>
                      <a:pt x="2226" y="2797"/>
                      <a:pt x="1551" y="2797"/>
                    </a:cubicBezTo>
                    <a:cubicBezTo>
                      <a:pt x="849" y="2797"/>
                      <a:pt x="283" y="2226"/>
                      <a:pt x="283" y="1529"/>
                    </a:cubicBezTo>
                    <a:cubicBezTo>
                      <a:pt x="283" y="854"/>
                      <a:pt x="849" y="288"/>
                      <a:pt x="1551" y="288"/>
                    </a:cubicBezTo>
                    <a:close/>
                    <a:moveTo>
                      <a:pt x="1551" y="178"/>
                    </a:moveTo>
                    <a:cubicBezTo>
                      <a:pt x="786" y="178"/>
                      <a:pt x="173" y="786"/>
                      <a:pt x="173" y="1529"/>
                    </a:cubicBezTo>
                    <a:cubicBezTo>
                      <a:pt x="173" y="2294"/>
                      <a:pt x="786" y="2907"/>
                      <a:pt x="1551" y="2907"/>
                    </a:cubicBezTo>
                    <a:cubicBezTo>
                      <a:pt x="2289" y="2907"/>
                      <a:pt x="2902" y="2294"/>
                      <a:pt x="2902" y="1529"/>
                    </a:cubicBezTo>
                    <a:cubicBezTo>
                      <a:pt x="2902" y="786"/>
                      <a:pt x="2289" y="178"/>
                      <a:pt x="1551" y="178"/>
                    </a:cubicBezTo>
                    <a:close/>
                    <a:moveTo>
                      <a:pt x="1551" y="110"/>
                    </a:moveTo>
                    <a:cubicBezTo>
                      <a:pt x="2336" y="110"/>
                      <a:pt x="2970" y="744"/>
                      <a:pt x="2970" y="1529"/>
                    </a:cubicBezTo>
                    <a:cubicBezTo>
                      <a:pt x="2970" y="2336"/>
                      <a:pt x="2336" y="2970"/>
                      <a:pt x="1551" y="2970"/>
                    </a:cubicBezTo>
                    <a:cubicBezTo>
                      <a:pt x="765" y="2970"/>
                      <a:pt x="110" y="2336"/>
                      <a:pt x="110" y="1529"/>
                    </a:cubicBezTo>
                    <a:cubicBezTo>
                      <a:pt x="110" y="744"/>
                      <a:pt x="765" y="110"/>
                      <a:pt x="1551" y="110"/>
                    </a:cubicBezTo>
                    <a:close/>
                    <a:moveTo>
                      <a:pt x="1551" y="0"/>
                    </a:moveTo>
                    <a:cubicBezTo>
                      <a:pt x="697" y="0"/>
                      <a:pt x="0" y="702"/>
                      <a:pt x="0" y="1529"/>
                    </a:cubicBezTo>
                    <a:cubicBezTo>
                      <a:pt x="0" y="2383"/>
                      <a:pt x="697" y="3080"/>
                      <a:pt x="1551" y="3080"/>
                    </a:cubicBezTo>
                    <a:cubicBezTo>
                      <a:pt x="2378" y="3080"/>
                      <a:pt x="3075" y="2383"/>
                      <a:pt x="3075" y="1529"/>
                    </a:cubicBezTo>
                    <a:cubicBezTo>
                      <a:pt x="3075" y="702"/>
                      <a:pt x="2378" y="0"/>
                      <a:pt x="155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91B57-9548-079A-EAE0-40DFC1067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216DBF-7415-F70C-EE3F-98A4D47D4655}"/>
              </a:ext>
            </a:extLst>
          </p:cNvPr>
          <p:cNvSpPr txBox="1"/>
          <p:nvPr/>
        </p:nvSpPr>
        <p:spPr>
          <a:xfrm>
            <a:off x="720000" y="1715448"/>
            <a:ext cx="51391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Install dependences: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	cookie-session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	passport-local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	passport</a:t>
            </a:r>
            <a:r>
              <a:rPr lang="ar-EG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@0.5.0</a:t>
            </a:r>
          </a:p>
        </p:txBody>
      </p:sp>
      <p:pic>
        <p:nvPicPr>
          <p:cNvPr id="8" name="Picture 7" descr="A yellow padlock with a black background&#10;&#10;Description automatically generated">
            <a:extLst>
              <a:ext uri="{FF2B5EF4-FFF2-40B4-BE49-F238E27FC236}">
                <a16:creationId xmlns:a16="http://schemas.microsoft.com/office/drawing/2014/main" id="{76D6FF40-967F-6D62-4ADB-BE8D4F085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8956" y="1631302"/>
            <a:ext cx="1314204" cy="1314206"/>
          </a:xfrm>
          <a:prstGeom prst="rect">
            <a:avLst/>
          </a:prstGeom>
        </p:spPr>
      </p:pic>
      <p:pic>
        <p:nvPicPr>
          <p:cNvPr id="9" name="Picture 8">
            <a:hlinkClick r:id="rId3" action="ppaction://hlinkfile"/>
            <a:extLst>
              <a:ext uri="{FF2B5EF4-FFF2-40B4-BE49-F238E27FC236}">
                <a16:creationId xmlns:a16="http://schemas.microsoft.com/office/drawing/2014/main" id="{59C55C1C-7796-BEAA-26B4-978859B2AD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363" y="4276240"/>
            <a:ext cx="359750" cy="3597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DACFA6D-2002-9096-4584-4E76FAD2ABB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8950"/>
          <a:stretch/>
        </p:blipFill>
        <p:spPr>
          <a:xfrm>
            <a:off x="2141009" y="3450492"/>
            <a:ext cx="4861981" cy="298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485798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36"/>
          <p:cNvSpPr txBox="1">
            <a:spLocks noGrp="1"/>
          </p:cNvSpPr>
          <p:nvPr>
            <p:ph type="title"/>
          </p:nvPr>
        </p:nvSpPr>
        <p:spPr>
          <a:xfrm>
            <a:off x="807317" y="2280959"/>
            <a:ext cx="3949033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Token</a:t>
            </a:r>
            <a:r>
              <a:rPr lang="en" sz="3600" dirty="0"/>
              <a:t>-based</a:t>
            </a:r>
            <a:endParaRPr sz="3600" dirty="0"/>
          </a:p>
        </p:txBody>
      </p:sp>
      <p:sp>
        <p:nvSpPr>
          <p:cNvPr id="757" name="Google Shape;757;p36"/>
          <p:cNvSpPr txBox="1">
            <a:spLocks noGrp="1"/>
          </p:cNvSpPr>
          <p:nvPr>
            <p:ph type="subTitle" idx="1"/>
          </p:nvPr>
        </p:nvSpPr>
        <p:spPr>
          <a:xfrm>
            <a:off x="807317" y="3086224"/>
            <a:ext cx="3532563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Token-based authentication</a:t>
            </a:r>
            <a:endParaRPr dirty="0"/>
          </a:p>
        </p:txBody>
      </p:sp>
      <p:sp>
        <p:nvSpPr>
          <p:cNvPr id="758" name="Google Shape;758;p36"/>
          <p:cNvSpPr txBox="1">
            <a:spLocks noGrp="1"/>
          </p:cNvSpPr>
          <p:nvPr>
            <p:ph type="title" idx="2"/>
          </p:nvPr>
        </p:nvSpPr>
        <p:spPr>
          <a:xfrm>
            <a:off x="807317" y="1590967"/>
            <a:ext cx="17025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2" name="Google Shape;1903;p46">
            <a:extLst>
              <a:ext uri="{FF2B5EF4-FFF2-40B4-BE49-F238E27FC236}">
                <a16:creationId xmlns:a16="http://schemas.microsoft.com/office/drawing/2014/main" id="{0D2929A5-28AA-865A-7E02-C5A25C47C365}"/>
              </a:ext>
            </a:extLst>
          </p:cNvPr>
          <p:cNvGrpSpPr/>
          <p:nvPr/>
        </p:nvGrpSpPr>
        <p:grpSpPr>
          <a:xfrm>
            <a:off x="5198315" y="1171493"/>
            <a:ext cx="3232460" cy="3211994"/>
            <a:chOff x="5198315" y="1396581"/>
            <a:chExt cx="3232460" cy="3211994"/>
          </a:xfrm>
        </p:grpSpPr>
        <p:sp>
          <p:nvSpPr>
            <p:cNvPr id="6" name="Google Shape;1904;p46">
              <a:extLst>
                <a:ext uri="{FF2B5EF4-FFF2-40B4-BE49-F238E27FC236}">
                  <a16:creationId xmlns:a16="http://schemas.microsoft.com/office/drawing/2014/main" id="{4852C613-FFCC-BD90-BC84-395D80ED8F2A}"/>
                </a:ext>
              </a:extLst>
            </p:cNvPr>
            <p:cNvSpPr/>
            <p:nvPr/>
          </p:nvSpPr>
          <p:spPr>
            <a:xfrm>
              <a:off x="5260075" y="3945875"/>
              <a:ext cx="3170700" cy="662700"/>
            </a:xfrm>
            <a:prstGeom prst="ellipse">
              <a:avLst/>
            </a:prstGeom>
            <a:solidFill>
              <a:srgbClr val="3E285A">
                <a:alpha val="13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" name="Google Shape;1905;p46">
              <a:extLst>
                <a:ext uri="{FF2B5EF4-FFF2-40B4-BE49-F238E27FC236}">
                  <a16:creationId xmlns:a16="http://schemas.microsoft.com/office/drawing/2014/main" id="{238E6B21-7780-C804-03A4-9B5F597FA2F6}"/>
                </a:ext>
              </a:extLst>
            </p:cNvPr>
            <p:cNvGrpSpPr/>
            <p:nvPr/>
          </p:nvGrpSpPr>
          <p:grpSpPr>
            <a:xfrm>
              <a:off x="5198315" y="2639438"/>
              <a:ext cx="2280005" cy="1691059"/>
              <a:chOff x="3790320" y="631277"/>
              <a:chExt cx="4717578" cy="3498984"/>
            </a:xfrm>
          </p:grpSpPr>
          <p:sp>
            <p:nvSpPr>
              <p:cNvPr id="855" name="Google Shape;1906;p46">
                <a:extLst>
                  <a:ext uri="{FF2B5EF4-FFF2-40B4-BE49-F238E27FC236}">
                    <a16:creationId xmlns:a16="http://schemas.microsoft.com/office/drawing/2014/main" id="{1AD6C423-7EF5-621E-83C9-19D2BB125E97}"/>
                  </a:ext>
                </a:extLst>
              </p:cNvPr>
              <p:cNvSpPr/>
              <p:nvPr/>
            </p:nvSpPr>
            <p:spPr>
              <a:xfrm>
                <a:off x="5441192" y="3349436"/>
                <a:ext cx="939711" cy="653123"/>
              </a:xfrm>
              <a:custGeom>
                <a:avLst/>
                <a:gdLst/>
                <a:ahLst/>
                <a:cxnLst/>
                <a:rect l="l" t="t" r="r" b="b"/>
                <a:pathLst>
                  <a:path w="6594" h="4583" extrusionOk="0">
                    <a:moveTo>
                      <a:pt x="288" y="0"/>
                    </a:moveTo>
                    <a:cubicBezTo>
                      <a:pt x="131" y="0"/>
                      <a:pt x="0" y="110"/>
                      <a:pt x="0" y="262"/>
                    </a:cubicBezTo>
                    <a:lnTo>
                      <a:pt x="0" y="4300"/>
                    </a:lnTo>
                    <a:cubicBezTo>
                      <a:pt x="0" y="4452"/>
                      <a:pt x="131" y="4583"/>
                      <a:pt x="288" y="4583"/>
                    </a:cubicBezTo>
                    <a:lnTo>
                      <a:pt x="6332" y="4583"/>
                    </a:lnTo>
                    <a:cubicBezTo>
                      <a:pt x="6484" y="4583"/>
                      <a:pt x="6594" y="4452"/>
                      <a:pt x="6594" y="4300"/>
                    </a:cubicBezTo>
                    <a:lnTo>
                      <a:pt x="6594" y="262"/>
                    </a:lnTo>
                    <a:cubicBezTo>
                      <a:pt x="6594" y="110"/>
                      <a:pt x="6484" y="0"/>
                      <a:pt x="633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1907;p46">
                <a:extLst>
                  <a:ext uri="{FF2B5EF4-FFF2-40B4-BE49-F238E27FC236}">
                    <a16:creationId xmlns:a16="http://schemas.microsoft.com/office/drawing/2014/main" id="{9F71EC17-90C3-E74B-13AA-9192C134FA4C}"/>
                  </a:ext>
                </a:extLst>
              </p:cNvPr>
              <p:cNvSpPr/>
              <p:nvPr/>
            </p:nvSpPr>
            <p:spPr>
              <a:xfrm>
                <a:off x="5435206" y="3339745"/>
                <a:ext cx="954674" cy="668799"/>
              </a:xfrm>
              <a:custGeom>
                <a:avLst/>
                <a:gdLst/>
                <a:ahLst/>
                <a:cxnLst/>
                <a:rect l="l" t="t" r="r" b="b"/>
                <a:pathLst>
                  <a:path w="6699" h="4693" extrusionOk="0">
                    <a:moveTo>
                      <a:pt x="6374" y="110"/>
                    </a:moveTo>
                    <a:cubicBezTo>
                      <a:pt x="6484" y="110"/>
                      <a:pt x="6588" y="220"/>
                      <a:pt x="6588" y="330"/>
                    </a:cubicBezTo>
                    <a:lnTo>
                      <a:pt x="6588" y="4368"/>
                    </a:lnTo>
                    <a:cubicBezTo>
                      <a:pt x="6588" y="4499"/>
                      <a:pt x="6484" y="4583"/>
                      <a:pt x="6374" y="4583"/>
                    </a:cubicBezTo>
                    <a:lnTo>
                      <a:pt x="330" y="4583"/>
                    </a:lnTo>
                    <a:cubicBezTo>
                      <a:pt x="199" y="4583"/>
                      <a:pt x="110" y="4499"/>
                      <a:pt x="110" y="4368"/>
                    </a:cubicBezTo>
                    <a:lnTo>
                      <a:pt x="110" y="330"/>
                    </a:lnTo>
                    <a:cubicBezTo>
                      <a:pt x="110" y="220"/>
                      <a:pt x="199" y="110"/>
                      <a:pt x="330" y="110"/>
                    </a:cubicBezTo>
                    <a:close/>
                    <a:moveTo>
                      <a:pt x="330" y="0"/>
                    </a:moveTo>
                    <a:cubicBezTo>
                      <a:pt x="152" y="0"/>
                      <a:pt x="0" y="157"/>
                      <a:pt x="0" y="330"/>
                    </a:cubicBezTo>
                    <a:lnTo>
                      <a:pt x="0" y="4368"/>
                    </a:lnTo>
                    <a:cubicBezTo>
                      <a:pt x="0" y="4541"/>
                      <a:pt x="152" y="4693"/>
                      <a:pt x="330" y="4693"/>
                    </a:cubicBezTo>
                    <a:lnTo>
                      <a:pt x="6374" y="4693"/>
                    </a:lnTo>
                    <a:cubicBezTo>
                      <a:pt x="6547" y="4693"/>
                      <a:pt x="6698" y="4541"/>
                      <a:pt x="6698" y="4368"/>
                    </a:cubicBezTo>
                    <a:lnTo>
                      <a:pt x="6698" y="330"/>
                    </a:lnTo>
                    <a:cubicBezTo>
                      <a:pt x="6698" y="157"/>
                      <a:pt x="6547" y="0"/>
                      <a:pt x="637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1908;p46">
                <a:extLst>
                  <a:ext uri="{FF2B5EF4-FFF2-40B4-BE49-F238E27FC236}">
                    <a16:creationId xmlns:a16="http://schemas.microsoft.com/office/drawing/2014/main" id="{5367CA67-4C2C-199B-4987-E8449A8BAE5F}"/>
                  </a:ext>
                </a:extLst>
              </p:cNvPr>
              <p:cNvSpPr/>
              <p:nvPr/>
            </p:nvSpPr>
            <p:spPr>
              <a:xfrm>
                <a:off x="5357537" y="3843531"/>
                <a:ext cx="1107018" cy="277039"/>
              </a:xfrm>
              <a:custGeom>
                <a:avLst/>
                <a:gdLst/>
                <a:ahLst/>
                <a:cxnLst/>
                <a:rect l="l" t="t" r="r" b="b"/>
                <a:pathLst>
                  <a:path w="7768" h="1944" extrusionOk="0">
                    <a:moveTo>
                      <a:pt x="284" y="0"/>
                    </a:moveTo>
                    <a:cubicBezTo>
                      <a:pt x="132" y="0"/>
                      <a:pt x="1" y="110"/>
                      <a:pt x="1" y="262"/>
                    </a:cubicBezTo>
                    <a:lnTo>
                      <a:pt x="1" y="1681"/>
                    </a:lnTo>
                    <a:cubicBezTo>
                      <a:pt x="1" y="1833"/>
                      <a:pt x="132" y="1943"/>
                      <a:pt x="284" y="1943"/>
                    </a:cubicBezTo>
                    <a:lnTo>
                      <a:pt x="7505" y="1943"/>
                    </a:lnTo>
                    <a:cubicBezTo>
                      <a:pt x="7657" y="1943"/>
                      <a:pt x="7767" y="1833"/>
                      <a:pt x="7767" y="1681"/>
                    </a:cubicBezTo>
                    <a:lnTo>
                      <a:pt x="7767" y="262"/>
                    </a:lnTo>
                    <a:cubicBezTo>
                      <a:pt x="7767" y="110"/>
                      <a:pt x="7657" y="0"/>
                      <a:pt x="750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1909;p46">
                <a:extLst>
                  <a:ext uri="{FF2B5EF4-FFF2-40B4-BE49-F238E27FC236}">
                    <a16:creationId xmlns:a16="http://schemas.microsoft.com/office/drawing/2014/main" id="{3716C0B0-1EFB-1C6C-809D-C1A61C2DF29C}"/>
                  </a:ext>
                </a:extLst>
              </p:cNvPr>
              <p:cNvSpPr/>
              <p:nvPr/>
            </p:nvSpPr>
            <p:spPr>
              <a:xfrm>
                <a:off x="5351551" y="3834552"/>
                <a:ext cx="1122694" cy="295708"/>
              </a:xfrm>
              <a:custGeom>
                <a:avLst/>
                <a:gdLst/>
                <a:ahLst/>
                <a:cxnLst/>
                <a:rect l="l" t="t" r="r" b="b"/>
                <a:pathLst>
                  <a:path w="7878" h="2075" extrusionOk="0">
                    <a:moveTo>
                      <a:pt x="7547" y="110"/>
                    </a:moveTo>
                    <a:cubicBezTo>
                      <a:pt x="7657" y="110"/>
                      <a:pt x="7767" y="220"/>
                      <a:pt x="7767" y="325"/>
                    </a:cubicBezTo>
                    <a:lnTo>
                      <a:pt x="7767" y="1744"/>
                    </a:lnTo>
                    <a:cubicBezTo>
                      <a:pt x="7767" y="1854"/>
                      <a:pt x="7657" y="1964"/>
                      <a:pt x="7547" y="1964"/>
                    </a:cubicBezTo>
                    <a:lnTo>
                      <a:pt x="326" y="1964"/>
                    </a:lnTo>
                    <a:cubicBezTo>
                      <a:pt x="195" y="1964"/>
                      <a:pt x="106" y="1854"/>
                      <a:pt x="106" y="1744"/>
                    </a:cubicBezTo>
                    <a:lnTo>
                      <a:pt x="106" y="325"/>
                    </a:lnTo>
                    <a:cubicBezTo>
                      <a:pt x="106" y="220"/>
                      <a:pt x="195" y="110"/>
                      <a:pt x="326" y="110"/>
                    </a:cubicBezTo>
                    <a:close/>
                    <a:moveTo>
                      <a:pt x="326" y="0"/>
                    </a:moveTo>
                    <a:cubicBezTo>
                      <a:pt x="153" y="0"/>
                      <a:pt x="1" y="152"/>
                      <a:pt x="1" y="325"/>
                    </a:cubicBezTo>
                    <a:lnTo>
                      <a:pt x="1" y="1744"/>
                    </a:lnTo>
                    <a:cubicBezTo>
                      <a:pt x="1" y="1922"/>
                      <a:pt x="153" y="2074"/>
                      <a:pt x="326" y="2074"/>
                    </a:cubicBezTo>
                    <a:lnTo>
                      <a:pt x="7547" y="2074"/>
                    </a:lnTo>
                    <a:cubicBezTo>
                      <a:pt x="7725" y="2074"/>
                      <a:pt x="7877" y="1922"/>
                      <a:pt x="7877" y="1744"/>
                    </a:cubicBezTo>
                    <a:lnTo>
                      <a:pt x="7877" y="325"/>
                    </a:lnTo>
                    <a:cubicBezTo>
                      <a:pt x="7877" y="152"/>
                      <a:pt x="7725" y="0"/>
                      <a:pt x="754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1910;p46">
                <a:extLst>
                  <a:ext uri="{FF2B5EF4-FFF2-40B4-BE49-F238E27FC236}">
                    <a16:creationId xmlns:a16="http://schemas.microsoft.com/office/drawing/2014/main" id="{462598E7-96C0-5FD2-D19A-25291A532F6D}"/>
                  </a:ext>
                </a:extLst>
              </p:cNvPr>
              <p:cNvSpPr/>
              <p:nvPr/>
            </p:nvSpPr>
            <p:spPr>
              <a:xfrm>
                <a:off x="3799298" y="820820"/>
                <a:ext cx="4226419" cy="2630877"/>
              </a:xfrm>
              <a:custGeom>
                <a:avLst/>
                <a:gdLst/>
                <a:ahLst/>
                <a:cxnLst/>
                <a:rect l="l" t="t" r="r" b="b"/>
                <a:pathLst>
                  <a:path w="29657" h="18461" extrusionOk="0">
                    <a:moveTo>
                      <a:pt x="1356" y="1"/>
                    </a:moveTo>
                    <a:cubicBezTo>
                      <a:pt x="613" y="1"/>
                      <a:pt x="0" y="593"/>
                      <a:pt x="0" y="1357"/>
                    </a:cubicBezTo>
                    <a:lnTo>
                      <a:pt x="0" y="17089"/>
                    </a:lnTo>
                    <a:cubicBezTo>
                      <a:pt x="0" y="17853"/>
                      <a:pt x="613" y="18461"/>
                      <a:pt x="1356" y="18461"/>
                    </a:cubicBezTo>
                    <a:lnTo>
                      <a:pt x="28279" y="18461"/>
                    </a:lnTo>
                    <a:cubicBezTo>
                      <a:pt x="29044" y="18461"/>
                      <a:pt x="29657" y="17853"/>
                      <a:pt x="29657" y="17089"/>
                    </a:cubicBezTo>
                    <a:lnTo>
                      <a:pt x="29657" y="1357"/>
                    </a:lnTo>
                    <a:cubicBezTo>
                      <a:pt x="29657" y="593"/>
                      <a:pt x="29044" y="1"/>
                      <a:pt x="2827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1911;p46">
                <a:extLst>
                  <a:ext uri="{FF2B5EF4-FFF2-40B4-BE49-F238E27FC236}">
                    <a16:creationId xmlns:a16="http://schemas.microsoft.com/office/drawing/2014/main" id="{418EAA0C-9CF9-B721-4AFB-D5663CECA00E}"/>
                  </a:ext>
                </a:extLst>
              </p:cNvPr>
              <p:cNvSpPr/>
              <p:nvPr/>
            </p:nvSpPr>
            <p:spPr>
              <a:xfrm>
                <a:off x="3790320" y="811841"/>
                <a:ext cx="4244375" cy="2646553"/>
              </a:xfrm>
              <a:custGeom>
                <a:avLst/>
                <a:gdLst/>
                <a:ahLst/>
                <a:cxnLst/>
                <a:rect l="l" t="t" r="r" b="b"/>
                <a:pathLst>
                  <a:path w="29783" h="18571" extrusionOk="0">
                    <a:moveTo>
                      <a:pt x="28342" y="111"/>
                    </a:moveTo>
                    <a:cubicBezTo>
                      <a:pt x="29086" y="111"/>
                      <a:pt x="29652" y="697"/>
                      <a:pt x="29652" y="1420"/>
                    </a:cubicBezTo>
                    <a:lnTo>
                      <a:pt x="29652" y="17152"/>
                    </a:lnTo>
                    <a:cubicBezTo>
                      <a:pt x="29652" y="17869"/>
                      <a:pt x="29086" y="18461"/>
                      <a:pt x="28342" y="18461"/>
                    </a:cubicBezTo>
                    <a:lnTo>
                      <a:pt x="1419" y="18461"/>
                    </a:lnTo>
                    <a:cubicBezTo>
                      <a:pt x="697" y="18461"/>
                      <a:pt x="110" y="17869"/>
                      <a:pt x="110" y="17152"/>
                    </a:cubicBezTo>
                    <a:lnTo>
                      <a:pt x="110" y="1420"/>
                    </a:lnTo>
                    <a:cubicBezTo>
                      <a:pt x="110" y="697"/>
                      <a:pt x="697" y="111"/>
                      <a:pt x="1419" y="111"/>
                    </a:cubicBezTo>
                    <a:close/>
                    <a:moveTo>
                      <a:pt x="1419" y="1"/>
                    </a:moveTo>
                    <a:cubicBezTo>
                      <a:pt x="634" y="1"/>
                      <a:pt x="0" y="635"/>
                      <a:pt x="0" y="1420"/>
                    </a:cubicBezTo>
                    <a:lnTo>
                      <a:pt x="0" y="17152"/>
                    </a:lnTo>
                    <a:cubicBezTo>
                      <a:pt x="0" y="17937"/>
                      <a:pt x="634" y="18571"/>
                      <a:pt x="1419" y="18571"/>
                    </a:cubicBezTo>
                    <a:lnTo>
                      <a:pt x="28342" y="18571"/>
                    </a:lnTo>
                    <a:cubicBezTo>
                      <a:pt x="29128" y="18571"/>
                      <a:pt x="29782" y="17937"/>
                      <a:pt x="29782" y="17152"/>
                    </a:cubicBezTo>
                    <a:lnTo>
                      <a:pt x="29782" y="1420"/>
                    </a:lnTo>
                    <a:cubicBezTo>
                      <a:pt x="29782" y="635"/>
                      <a:pt x="29128" y="1"/>
                      <a:pt x="28342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1912;p46">
                <a:extLst>
                  <a:ext uri="{FF2B5EF4-FFF2-40B4-BE49-F238E27FC236}">
                    <a16:creationId xmlns:a16="http://schemas.microsoft.com/office/drawing/2014/main" id="{9D379A4F-9A22-C48B-7A87-6BD3447766BB}"/>
                  </a:ext>
                </a:extLst>
              </p:cNvPr>
              <p:cNvSpPr/>
              <p:nvPr/>
            </p:nvSpPr>
            <p:spPr>
              <a:xfrm>
                <a:off x="3961193" y="955210"/>
                <a:ext cx="3899644" cy="2359966"/>
              </a:xfrm>
              <a:custGeom>
                <a:avLst/>
                <a:gdLst/>
                <a:ahLst/>
                <a:cxnLst/>
                <a:rect l="l" t="t" r="r" b="b"/>
                <a:pathLst>
                  <a:path w="27364" h="16560" extrusionOk="0">
                    <a:moveTo>
                      <a:pt x="1268" y="0"/>
                    </a:moveTo>
                    <a:cubicBezTo>
                      <a:pt x="566" y="0"/>
                      <a:pt x="1" y="566"/>
                      <a:pt x="1" y="1262"/>
                    </a:cubicBezTo>
                    <a:lnTo>
                      <a:pt x="1" y="15292"/>
                    </a:lnTo>
                    <a:cubicBezTo>
                      <a:pt x="1" y="15994"/>
                      <a:pt x="566" y="16560"/>
                      <a:pt x="1268" y="16560"/>
                    </a:cubicBezTo>
                    <a:lnTo>
                      <a:pt x="26096" y="16560"/>
                    </a:lnTo>
                    <a:cubicBezTo>
                      <a:pt x="26798" y="16560"/>
                      <a:pt x="27363" y="15994"/>
                      <a:pt x="27363" y="15292"/>
                    </a:cubicBezTo>
                    <a:lnTo>
                      <a:pt x="27363" y="1262"/>
                    </a:lnTo>
                    <a:cubicBezTo>
                      <a:pt x="27363" y="566"/>
                      <a:pt x="26798" y="0"/>
                      <a:pt x="2609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1913;p46">
                <a:extLst>
                  <a:ext uri="{FF2B5EF4-FFF2-40B4-BE49-F238E27FC236}">
                    <a16:creationId xmlns:a16="http://schemas.microsoft.com/office/drawing/2014/main" id="{DCFADA0F-A723-2C6F-CFD0-3F075368AF78}"/>
                  </a:ext>
                </a:extLst>
              </p:cNvPr>
              <p:cNvSpPr/>
              <p:nvPr/>
            </p:nvSpPr>
            <p:spPr>
              <a:xfrm>
                <a:off x="3955208" y="945519"/>
                <a:ext cx="3915320" cy="2379347"/>
              </a:xfrm>
              <a:custGeom>
                <a:avLst/>
                <a:gdLst/>
                <a:ahLst/>
                <a:cxnLst/>
                <a:rect l="l" t="t" r="r" b="b"/>
                <a:pathLst>
                  <a:path w="27474" h="16696" extrusionOk="0">
                    <a:moveTo>
                      <a:pt x="26138" y="110"/>
                    </a:moveTo>
                    <a:cubicBezTo>
                      <a:pt x="26819" y="110"/>
                      <a:pt x="27363" y="655"/>
                      <a:pt x="27363" y="1330"/>
                    </a:cubicBezTo>
                    <a:lnTo>
                      <a:pt x="27363" y="15360"/>
                    </a:lnTo>
                    <a:cubicBezTo>
                      <a:pt x="27363" y="16041"/>
                      <a:pt x="26819" y="16586"/>
                      <a:pt x="26138" y="16586"/>
                    </a:cubicBezTo>
                    <a:lnTo>
                      <a:pt x="1310" y="16586"/>
                    </a:lnTo>
                    <a:cubicBezTo>
                      <a:pt x="655" y="16586"/>
                      <a:pt x="111" y="16041"/>
                      <a:pt x="111" y="15360"/>
                    </a:cubicBezTo>
                    <a:lnTo>
                      <a:pt x="111" y="1330"/>
                    </a:lnTo>
                    <a:cubicBezTo>
                      <a:pt x="111" y="655"/>
                      <a:pt x="655" y="110"/>
                      <a:pt x="1310" y="110"/>
                    </a:cubicBezTo>
                    <a:close/>
                    <a:moveTo>
                      <a:pt x="1310" y="0"/>
                    </a:moveTo>
                    <a:cubicBezTo>
                      <a:pt x="587" y="0"/>
                      <a:pt x="1" y="592"/>
                      <a:pt x="1" y="1330"/>
                    </a:cubicBezTo>
                    <a:lnTo>
                      <a:pt x="1" y="15360"/>
                    </a:lnTo>
                    <a:cubicBezTo>
                      <a:pt x="1" y="16104"/>
                      <a:pt x="587" y="16696"/>
                      <a:pt x="1310" y="16696"/>
                    </a:cubicBezTo>
                    <a:lnTo>
                      <a:pt x="26138" y="16696"/>
                    </a:lnTo>
                    <a:cubicBezTo>
                      <a:pt x="26882" y="16696"/>
                      <a:pt x="27473" y="16104"/>
                      <a:pt x="27473" y="15360"/>
                    </a:cubicBezTo>
                    <a:lnTo>
                      <a:pt x="27473" y="1330"/>
                    </a:lnTo>
                    <a:cubicBezTo>
                      <a:pt x="27473" y="592"/>
                      <a:pt x="26882" y="0"/>
                      <a:pt x="26138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1914;p46">
                <a:extLst>
                  <a:ext uri="{FF2B5EF4-FFF2-40B4-BE49-F238E27FC236}">
                    <a16:creationId xmlns:a16="http://schemas.microsoft.com/office/drawing/2014/main" id="{92478729-CD02-7CD8-2837-C7DD6EB9A3CA}"/>
                  </a:ext>
                </a:extLst>
              </p:cNvPr>
              <p:cNvSpPr/>
              <p:nvPr/>
            </p:nvSpPr>
            <p:spPr>
              <a:xfrm>
                <a:off x="5948681" y="1057392"/>
                <a:ext cx="1818855" cy="2142923"/>
              </a:xfrm>
              <a:custGeom>
                <a:avLst/>
                <a:gdLst/>
                <a:ahLst/>
                <a:cxnLst/>
                <a:rect l="l" t="t" r="r" b="b"/>
                <a:pathLst>
                  <a:path w="12763" h="15037" extrusionOk="0">
                    <a:moveTo>
                      <a:pt x="262" y="1"/>
                    </a:moveTo>
                    <a:cubicBezTo>
                      <a:pt x="105" y="1"/>
                      <a:pt x="0" y="132"/>
                      <a:pt x="0" y="284"/>
                    </a:cubicBezTo>
                    <a:lnTo>
                      <a:pt x="0" y="14753"/>
                    </a:lnTo>
                    <a:cubicBezTo>
                      <a:pt x="0" y="14905"/>
                      <a:pt x="105" y="15036"/>
                      <a:pt x="262" y="15036"/>
                    </a:cubicBezTo>
                    <a:lnTo>
                      <a:pt x="12501" y="15036"/>
                    </a:lnTo>
                    <a:cubicBezTo>
                      <a:pt x="12653" y="15036"/>
                      <a:pt x="12763" y="14905"/>
                      <a:pt x="12763" y="14753"/>
                    </a:cubicBezTo>
                    <a:lnTo>
                      <a:pt x="12763" y="284"/>
                    </a:lnTo>
                    <a:cubicBezTo>
                      <a:pt x="12763" y="132"/>
                      <a:pt x="12653" y="1"/>
                      <a:pt x="1250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1915;p46">
                <a:extLst>
                  <a:ext uri="{FF2B5EF4-FFF2-40B4-BE49-F238E27FC236}">
                    <a16:creationId xmlns:a16="http://schemas.microsoft.com/office/drawing/2014/main" id="{FAE55021-7FD8-4A86-3DC9-9774ABA2AB22}"/>
                  </a:ext>
                </a:extLst>
              </p:cNvPr>
              <p:cNvSpPr/>
              <p:nvPr/>
            </p:nvSpPr>
            <p:spPr>
              <a:xfrm>
                <a:off x="6131526" y="1197768"/>
                <a:ext cx="1518159" cy="1050869"/>
              </a:xfrm>
              <a:custGeom>
                <a:avLst/>
                <a:gdLst/>
                <a:ahLst/>
                <a:cxnLst/>
                <a:rect l="l" t="t" r="r" b="b"/>
                <a:pathLst>
                  <a:path w="10653" h="7374" extrusionOk="0">
                    <a:moveTo>
                      <a:pt x="262" y="0"/>
                    </a:moveTo>
                    <a:cubicBezTo>
                      <a:pt x="110" y="0"/>
                      <a:pt x="0" y="105"/>
                      <a:pt x="0" y="262"/>
                    </a:cubicBezTo>
                    <a:lnTo>
                      <a:pt x="0" y="7091"/>
                    </a:lnTo>
                    <a:cubicBezTo>
                      <a:pt x="0" y="7243"/>
                      <a:pt x="110" y="7374"/>
                      <a:pt x="262" y="7374"/>
                    </a:cubicBezTo>
                    <a:lnTo>
                      <a:pt x="10369" y="7374"/>
                    </a:lnTo>
                    <a:cubicBezTo>
                      <a:pt x="10521" y="7374"/>
                      <a:pt x="10652" y="7243"/>
                      <a:pt x="10652" y="7091"/>
                    </a:cubicBezTo>
                    <a:lnTo>
                      <a:pt x="10652" y="262"/>
                    </a:lnTo>
                    <a:cubicBezTo>
                      <a:pt x="10652" y="105"/>
                      <a:pt x="10521" y="0"/>
                      <a:pt x="103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1916;p46">
                <a:extLst>
                  <a:ext uri="{FF2B5EF4-FFF2-40B4-BE49-F238E27FC236}">
                    <a16:creationId xmlns:a16="http://schemas.microsoft.com/office/drawing/2014/main" id="{CC01F169-FB04-EEE7-8B87-EBA6E1B71FDC}"/>
                  </a:ext>
                </a:extLst>
              </p:cNvPr>
              <p:cNvSpPr/>
              <p:nvPr/>
            </p:nvSpPr>
            <p:spPr>
              <a:xfrm>
                <a:off x="3805997" y="640968"/>
                <a:ext cx="2055422" cy="643433"/>
              </a:xfrm>
              <a:custGeom>
                <a:avLst/>
                <a:gdLst/>
                <a:ahLst/>
                <a:cxnLst/>
                <a:rect l="l" t="t" r="r" b="b"/>
                <a:pathLst>
                  <a:path w="14423" h="4515" extrusionOk="0">
                    <a:moveTo>
                      <a:pt x="1550" y="1"/>
                    </a:moveTo>
                    <a:cubicBezTo>
                      <a:pt x="697" y="1"/>
                      <a:pt x="0" y="697"/>
                      <a:pt x="0" y="1551"/>
                    </a:cubicBezTo>
                    <a:lnTo>
                      <a:pt x="0" y="2965"/>
                    </a:lnTo>
                    <a:cubicBezTo>
                      <a:pt x="0" y="3839"/>
                      <a:pt x="697" y="4515"/>
                      <a:pt x="1550" y="4515"/>
                    </a:cubicBezTo>
                    <a:lnTo>
                      <a:pt x="12873" y="4515"/>
                    </a:lnTo>
                    <a:cubicBezTo>
                      <a:pt x="13747" y="4515"/>
                      <a:pt x="14423" y="3839"/>
                      <a:pt x="14423" y="2965"/>
                    </a:cubicBezTo>
                    <a:lnTo>
                      <a:pt x="14423" y="1551"/>
                    </a:lnTo>
                    <a:cubicBezTo>
                      <a:pt x="14423" y="697"/>
                      <a:pt x="13747" y="1"/>
                      <a:pt x="1287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1917;p46">
                <a:extLst>
                  <a:ext uri="{FF2B5EF4-FFF2-40B4-BE49-F238E27FC236}">
                    <a16:creationId xmlns:a16="http://schemas.microsoft.com/office/drawing/2014/main" id="{34CBE4FF-4A43-013E-07DC-909DF45BE641}"/>
                  </a:ext>
                </a:extLst>
              </p:cNvPr>
              <p:cNvSpPr/>
              <p:nvPr/>
            </p:nvSpPr>
            <p:spPr>
              <a:xfrm>
                <a:off x="3799298" y="631277"/>
                <a:ext cx="2071098" cy="662814"/>
              </a:xfrm>
              <a:custGeom>
                <a:avLst/>
                <a:gdLst/>
                <a:ahLst/>
                <a:cxnLst/>
                <a:rect l="l" t="t" r="r" b="b"/>
                <a:pathLst>
                  <a:path w="14533" h="4651" extrusionOk="0">
                    <a:moveTo>
                      <a:pt x="12920" y="111"/>
                    </a:moveTo>
                    <a:cubicBezTo>
                      <a:pt x="13747" y="111"/>
                      <a:pt x="14428" y="786"/>
                      <a:pt x="14428" y="1619"/>
                    </a:cubicBezTo>
                    <a:lnTo>
                      <a:pt x="14428" y="3033"/>
                    </a:lnTo>
                    <a:cubicBezTo>
                      <a:pt x="14428" y="3865"/>
                      <a:pt x="13747" y="4541"/>
                      <a:pt x="12920" y="4541"/>
                    </a:cubicBezTo>
                    <a:lnTo>
                      <a:pt x="1597" y="4541"/>
                    </a:lnTo>
                    <a:cubicBezTo>
                      <a:pt x="765" y="4541"/>
                      <a:pt x="110" y="3865"/>
                      <a:pt x="110" y="3033"/>
                    </a:cubicBezTo>
                    <a:lnTo>
                      <a:pt x="110" y="1619"/>
                    </a:lnTo>
                    <a:cubicBezTo>
                      <a:pt x="110" y="786"/>
                      <a:pt x="765" y="111"/>
                      <a:pt x="1597" y="111"/>
                    </a:cubicBezTo>
                    <a:close/>
                    <a:moveTo>
                      <a:pt x="1597" y="1"/>
                    </a:moveTo>
                    <a:cubicBezTo>
                      <a:pt x="723" y="1"/>
                      <a:pt x="0" y="723"/>
                      <a:pt x="0" y="1619"/>
                    </a:cubicBezTo>
                    <a:lnTo>
                      <a:pt x="0" y="3033"/>
                    </a:lnTo>
                    <a:cubicBezTo>
                      <a:pt x="0" y="3928"/>
                      <a:pt x="723" y="4651"/>
                      <a:pt x="1597" y="4651"/>
                    </a:cubicBezTo>
                    <a:lnTo>
                      <a:pt x="12920" y="4651"/>
                    </a:lnTo>
                    <a:cubicBezTo>
                      <a:pt x="13815" y="4651"/>
                      <a:pt x="14532" y="3928"/>
                      <a:pt x="14532" y="3033"/>
                    </a:cubicBezTo>
                    <a:lnTo>
                      <a:pt x="14532" y="1619"/>
                    </a:lnTo>
                    <a:cubicBezTo>
                      <a:pt x="14532" y="723"/>
                      <a:pt x="13815" y="1"/>
                      <a:pt x="1292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1918;p46">
                <a:extLst>
                  <a:ext uri="{FF2B5EF4-FFF2-40B4-BE49-F238E27FC236}">
                    <a16:creationId xmlns:a16="http://schemas.microsoft.com/office/drawing/2014/main" id="{1446B730-CCAB-E6DE-EC20-6120BB2E8160}"/>
                  </a:ext>
                </a:extLst>
              </p:cNvPr>
              <p:cNvSpPr/>
              <p:nvPr/>
            </p:nvSpPr>
            <p:spPr>
              <a:xfrm>
                <a:off x="3873833" y="820820"/>
                <a:ext cx="1515166" cy="280032"/>
              </a:xfrm>
              <a:custGeom>
                <a:avLst/>
                <a:gdLst/>
                <a:ahLst/>
                <a:cxnLst/>
                <a:rect l="l" t="t" r="r" b="b"/>
                <a:pathLst>
                  <a:path w="10632" h="1965" extrusionOk="0">
                    <a:moveTo>
                      <a:pt x="875" y="1"/>
                    </a:moveTo>
                    <a:cubicBezTo>
                      <a:pt x="394" y="1"/>
                      <a:pt x="1" y="441"/>
                      <a:pt x="1" y="943"/>
                    </a:cubicBezTo>
                    <a:lnTo>
                      <a:pt x="1" y="1027"/>
                    </a:lnTo>
                    <a:cubicBezTo>
                      <a:pt x="1" y="1551"/>
                      <a:pt x="394" y="1965"/>
                      <a:pt x="875" y="1965"/>
                    </a:cubicBezTo>
                    <a:lnTo>
                      <a:pt x="9757" y="1965"/>
                    </a:lnTo>
                    <a:cubicBezTo>
                      <a:pt x="10260" y="1965"/>
                      <a:pt x="10632" y="1551"/>
                      <a:pt x="10632" y="1027"/>
                    </a:cubicBezTo>
                    <a:lnTo>
                      <a:pt x="10632" y="943"/>
                    </a:lnTo>
                    <a:cubicBezTo>
                      <a:pt x="10632" y="441"/>
                      <a:pt x="10260" y="1"/>
                      <a:pt x="975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1919;p46">
                <a:extLst>
                  <a:ext uri="{FF2B5EF4-FFF2-40B4-BE49-F238E27FC236}">
                    <a16:creationId xmlns:a16="http://schemas.microsoft.com/office/drawing/2014/main" id="{2FB65967-A666-7176-C811-E367C9B909EE}"/>
                  </a:ext>
                </a:extLst>
              </p:cNvPr>
              <p:cNvSpPr/>
              <p:nvPr/>
            </p:nvSpPr>
            <p:spPr>
              <a:xfrm>
                <a:off x="3867847" y="814834"/>
                <a:ext cx="1530130" cy="295708"/>
              </a:xfrm>
              <a:custGeom>
                <a:avLst/>
                <a:gdLst/>
                <a:ahLst/>
                <a:cxnLst/>
                <a:rect l="l" t="t" r="r" b="b"/>
                <a:pathLst>
                  <a:path w="10737" h="2075" extrusionOk="0">
                    <a:moveTo>
                      <a:pt x="9799" y="111"/>
                    </a:moveTo>
                    <a:cubicBezTo>
                      <a:pt x="10255" y="111"/>
                      <a:pt x="10627" y="504"/>
                      <a:pt x="10627" y="985"/>
                    </a:cubicBezTo>
                    <a:lnTo>
                      <a:pt x="10627" y="1069"/>
                    </a:lnTo>
                    <a:cubicBezTo>
                      <a:pt x="10627" y="1572"/>
                      <a:pt x="10255" y="1965"/>
                      <a:pt x="9799" y="1965"/>
                    </a:cubicBezTo>
                    <a:lnTo>
                      <a:pt x="917" y="1965"/>
                    </a:lnTo>
                    <a:cubicBezTo>
                      <a:pt x="483" y="1965"/>
                      <a:pt x="111" y="1572"/>
                      <a:pt x="111" y="1069"/>
                    </a:cubicBezTo>
                    <a:lnTo>
                      <a:pt x="111" y="985"/>
                    </a:lnTo>
                    <a:cubicBezTo>
                      <a:pt x="111" y="504"/>
                      <a:pt x="483" y="111"/>
                      <a:pt x="917" y="111"/>
                    </a:cubicBezTo>
                    <a:close/>
                    <a:moveTo>
                      <a:pt x="917" y="1"/>
                    </a:moveTo>
                    <a:cubicBezTo>
                      <a:pt x="415" y="1"/>
                      <a:pt x="1" y="436"/>
                      <a:pt x="1" y="985"/>
                    </a:cubicBezTo>
                    <a:lnTo>
                      <a:pt x="1" y="1069"/>
                    </a:lnTo>
                    <a:cubicBezTo>
                      <a:pt x="1" y="1640"/>
                      <a:pt x="415" y="2075"/>
                      <a:pt x="917" y="2075"/>
                    </a:cubicBezTo>
                    <a:lnTo>
                      <a:pt x="9799" y="2075"/>
                    </a:lnTo>
                    <a:cubicBezTo>
                      <a:pt x="10323" y="2075"/>
                      <a:pt x="10737" y="1640"/>
                      <a:pt x="10737" y="1069"/>
                    </a:cubicBezTo>
                    <a:lnTo>
                      <a:pt x="10737" y="985"/>
                    </a:lnTo>
                    <a:cubicBezTo>
                      <a:pt x="10737" y="436"/>
                      <a:pt x="10323" y="1"/>
                      <a:pt x="979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1920;p46">
                <a:extLst>
                  <a:ext uri="{FF2B5EF4-FFF2-40B4-BE49-F238E27FC236}">
                    <a16:creationId xmlns:a16="http://schemas.microsoft.com/office/drawing/2014/main" id="{2881F8AF-EC40-AC85-F642-6D76201B4F37}"/>
                  </a:ext>
                </a:extLst>
              </p:cNvPr>
              <p:cNvSpPr/>
              <p:nvPr/>
            </p:nvSpPr>
            <p:spPr>
              <a:xfrm>
                <a:off x="4060525" y="1542508"/>
                <a:ext cx="1697864" cy="700294"/>
              </a:xfrm>
              <a:custGeom>
                <a:avLst/>
                <a:gdLst/>
                <a:ahLst/>
                <a:cxnLst/>
                <a:rect l="l" t="t" r="r" b="b"/>
                <a:pathLst>
                  <a:path w="11914" h="4914" extrusionOk="0">
                    <a:moveTo>
                      <a:pt x="288" y="1"/>
                    </a:moveTo>
                    <a:cubicBezTo>
                      <a:pt x="131" y="1"/>
                      <a:pt x="0" y="132"/>
                      <a:pt x="0" y="284"/>
                    </a:cubicBezTo>
                    <a:lnTo>
                      <a:pt x="0" y="4651"/>
                    </a:lnTo>
                    <a:cubicBezTo>
                      <a:pt x="0" y="4803"/>
                      <a:pt x="131" y="4913"/>
                      <a:pt x="288" y="4913"/>
                    </a:cubicBezTo>
                    <a:lnTo>
                      <a:pt x="11631" y="4913"/>
                    </a:lnTo>
                    <a:cubicBezTo>
                      <a:pt x="11783" y="4913"/>
                      <a:pt x="11914" y="4803"/>
                      <a:pt x="11914" y="4651"/>
                    </a:cubicBezTo>
                    <a:lnTo>
                      <a:pt x="11914" y="284"/>
                    </a:lnTo>
                    <a:cubicBezTo>
                      <a:pt x="11914" y="132"/>
                      <a:pt x="11783" y="1"/>
                      <a:pt x="116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1921;p46">
                <a:extLst>
                  <a:ext uri="{FF2B5EF4-FFF2-40B4-BE49-F238E27FC236}">
                    <a16:creationId xmlns:a16="http://schemas.microsoft.com/office/drawing/2014/main" id="{790914DB-C364-8F21-C000-E48659BE6E4F}"/>
                  </a:ext>
                </a:extLst>
              </p:cNvPr>
              <p:cNvSpPr/>
              <p:nvPr/>
            </p:nvSpPr>
            <p:spPr>
              <a:xfrm>
                <a:off x="4051547" y="1533530"/>
                <a:ext cx="1716675" cy="718108"/>
              </a:xfrm>
              <a:custGeom>
                <a:avLst/>
                <a:gdLst/>
                <a:ahLst/>
                <a:cxnLst/>
                <a:rect l="l" t="t" r="r" b="b"/>
                <a:pathLst>
                  <a:path w="12046" h="5039" extrusionOk="0">
                    <a:moveTo>
                      <a:pt x="11694" y="132"/>
                    </a:moveTo>
                    <a:cubicBezTo>
                      <a:pt x="11825" y="132"/>
                      <a:pt x="11935" y="216"/>
                      <a:pt x="11935" y="347"/>
                    </a:cubicBezTo>
                    <a:lnTo>
                      <a:pt x="11935" y="4714"/>
                    </a:lnTo>
                    <a:cubicBezTo>
                      <a:pt x="11935" y="4819"/>
                      <a:pt x="11825" y="4929"/>
                      <a:pt x="11694" y="4929"/>
                    </a:cubicBezTo>
                    <a:lnTo>
                      <a:pt x="351" y="4929"/>
                    </a:lnTo>
                    <a:cubicBezTo>
                      <a:pt x="220" y="4929"/>
                      <a:pt x="131" y="4819"/>
                      <a:pt x="131" y="4714"/>
                    </a:cubicBezTo>
                    <a:lnTo>
                      <a:pt x="131" y="347"/>
                    </a:lnTo>
                    <a:cubicBezTo>
                      <a:pt x="131" y="216"/>
                      <a:pt x="220" y="132"/>
                      <a:pt x="351" y="132"/>
                    </a:cubicBezTo>
                    <a:close/>
                    <a:moveTo>
                      <a:pt x="351" y="1"/>
                    </a:moveTo>
                    <a:cubicBezTo>
                      <a:pt x="152" y="1"/>
                      <a:pt x="0" y="153"/>
                      <a:pt x="0" y="347"/>
                    </a:cubicBezTo>
                    <a:lnTo>
                      <a:pt x="0" y="4714"/>
                    </a:lnTo>
                    <a:cubicBezTo>
                      <a:pt x="0" y="4887"/>
                      <a:pt x="152" y="5039"/>
                      <a:pt x="351" y="5039"/>
                    </a:cubicBezTo>
                    <a:lnTo>
                      <a:pt x="11694" y="5039"/>
                    </a:lnTo>
                    <a:cubicBezTo>
                      <a:pt x="11893" y="5039"/>
                      <a:pt x="12045" y="4887"/>
                      <a:pt x="12045" y="4714"/>
                    </a:cubicBezTo>
                    <a:lnTo>
                      <a:pt x="12045" y="347"/>
                    </a:lnTo>
                    <a:cubicBezTo>
                      <a:pt x="12045" y="153"/>
                      <a:pt x="11893" y="1"/>
                      <a:pt x="11694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1922;p46">
                <a:extLst>
                  <a:ext uri="{FF2B5EF4-FFF2-40B4-BE49-F238E27FC236}">
                    <a16:creationId xmlns:a16="http://schemas.microsoft.com/office/drawing/2014/main" id="{93F466AD-4A59-6780-7D21-9FEA03B66AC3}"/>
                  </a:ext>
                </a:extLst>
              </p:cNvPr>
              <p:cNvSpPr/>
              <p:nvPr/>
            </p:nvSpPr>
            <p:spPr>
              <a:xfrm>
                <a:off x="4060525" y="2335880"/>
                <a:ext cx="1697864" cy="699439"/>
              </a:xfrm>
              <a:custGeom>
                <a:avLst/>
                <a:gdLst/>
                <a:ahLst/>
                <a:cxnLst/>
                <a:rect l="l" t="t" r="r" b="b"/>
                <a:pathLst>
                  <a:path w="11914" h="4908" extrusionOk="0">
                    <a:moveTo>
                      <a:pt x="288" y="1"/>
                    </a:moveTo>
                    <a:cubicBezTo>
                      <a:pt x="131" y="1"/>
                      <a:pt x="0" y="132"/>
                      <a:pt x="0" y="283"/>
                    </a:cubicBezTo>
                    <a:lnTo>
                      <a:pt x="0" y="4646"/>
                    </a:lnTo>
                    <a:cubicBezTo>
                      <a:pt x="0" y="4798"/>
                      <a:pt x="131" y="4908"/>
                      <a:pt x="288" y="4908"/>
                    </a:cubicBezTo>
                    <a:lnTo>
                      <a:pt x="11631" y="4908"/>
                    </a:lnTo>
                    <a:cubicBezTo>
                      <a:pt x="11783" y="4908"/>
                      <a:pt x="11914" y="4798"/>
                      <a:pt x="11914" y="4646"/>
                    </a:cubicBezTo>
                    <a:lnTo>
                      <a:pt x="11914" y="283"/>
                    </a:lnTo>
                    <a:cubicBezTo>
                      <a:pt x="11914" y="132"/>
                      <a:pt x="11783" y="1"/>
                      <a:pt x="116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1923;p46">
                <a:extLst>
                  <a:ext uri="{FF2B5EF4-FFF2-40B4-BE49-F238E27FC236}">
                    <a16:creationId xmlns:a16="http://schemas.microsoft.com/office/drawing/2014/main" id="{87D96D17-9787-4C2B-4A20-D543A4DA4C15}"/>
                  </a:ext>
                </a:extLst>
              </p:cNvPr>
              <p:cNvSpPr/>
              <p:nvPr/>
            </p:nvSpPr>
            <p:spPr>
              <a:xfrm>
                <a:off x="4051547" y="2329182"/>
                <a:ext cx="1716675" cy="715828"/>
              </a:xfrm>
              <a:custGeom>
                <a:avLst/>
                <a:gdLst/>
                <a:ahLst/>
                <a:cxnLst/>
                <a:rect l="l" t="t" r="r" b="b"/>
                <a:pathLst>
                  <a:path w="12046" h="5023" extrusionOk="0">
                    <a:moveTo>
                      <a:pt x="11694" y="111"/>
                    </a:moveTo>
                    <a:cubicBezTo>
                      <a:pt x="11825" y="111"/>
                      <a:pt x="11935" y="200"/>
                      <a:pt x="11935" y="330"/>
                    </a:cubicBezTo>
                    <a:lnTo>
                      <a:pt x="11935" y="4693"/>
                    </a:lnTo>
                    <a:cubicBezTo>
                      <a:pt x="11935" y="4803"/>
                      <a:pt x="11825" y="4913"/>
                      <a:pt x="11694" y="4913"/>
                    </a:cubicBezTo>
                    <a:lnTo>
                      <a:pt x="351" y="4913"/>
                    </a:lnTo>
                    <a:cubicBezTo>
                      <a:pt x="220" y="4913"/>
                      <a:pt x="131" y="4803"/>
                      <a:pt x="131" y="4693"/>
                    </a:cubicBezTo>
                    <a:lnTo>
                      <a:pt x="131" y="330"/>
                    </a:lnTo>
                    <a:cubicBezTo>
                      <a:pt x="131" y="200"/>
                      <a:pt x="220" y="111"/>
                      <a:pt x="351" y="111"/>
                    </a:cubicBezTo>
                    <a:close/>
                    <a:moveTo>
                      <a:pt x="351" y="1"/>
                    </a:moveTo>
                    <a:cubicBezTo>
                      <a:pt x="152" y="1"/>
                      <a:pt x="0" y="131"/>
                      <a:pt x="0" y="330"/>
                    </a:cubicBezTo>
                    <a:lnTo>
                      <a:pt x="0" y="4693"/>
                    </a:lnTo>
                    <a:cubicBezTo>
                      <a:pt x="0" y="4866"/>
                      <a:pt x="152" y="5023"/>
                      <a:pt x="351" y="5023"/>
                    </a:cubicBezTo>
                    <a:lnTo>
                      <a:pt x="11694" y="5023"/>
                    </a:lnTo>
                    <a:cubicBezTo>
                      <a:pt x="11893" y="5023"/>
                      <a:pt x="12045" y="4866"/>
                      <a:pt x="12045" y="4693"/>
                    </a:cubicBezTo>
                    <a:lnTo>
                      <a:pt x="12045" y="330"/>
                    </a:lnTo>
                    <a:cubicBezTo>
                      <a:pt x="12045" y="131"/>
                      <a:pt x="11893" y="1"/>
                      <a:pt x="11694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1924;p46">
                <a:extLst>
                  <a:ext uri="{FF2B5EF4-FFF2-40B4-BE49-F238E27FC236}">
                    <a16:creationId xmlns:a16="http://schemas.microsoft.com/office/drawing/2014/main" id="{8242ED81-A4BA-3229-44CA-BE9227E2067C}"/>
                  </a:ext>
                </a:extLst>
              </p:cNvPr>
              <p:cNvSpPr/>
              <p:nvPr/>
            </p:nvSpPr>
            <p:spPr>
              <a:xfrm>
                <a:off x="4129070" y="1654524"/>
                <a:ext cx="1560770" cy="109020"/>
              </a:xfrm>
              <a:custGeom>
                <a:avLst/>
                <a:gdLst/>
                <a:ahLst/>
                <a:cxnLst/>
                <a:rect l="l" t="t" r="r" b="b"/>
                <a:pathLst>
                  <a:path w="10952" h="765" extrusionOk="0">
                    <a:moveTo>
                      <a:pt x="284" y="0"/>
                    </a:moveTo>
                    <a:cubicBezTo>
                      <a:pt x="132" y="0"/>
                      <a:pt x="1" y="131"/>
                      <a:pt x="1" y="283"/>
                    </a:cubicBezTo>
                    <a:lnTo>
                      <a:pt x="1" y="482"/>
                    </a:lnTo>
                    <a:cubicBezTo>
                      <a:pt x="1" y="634"/>
                      <a:pt x="132" y="765"/>
                      <a:pt x="284" y="765"/>
                    </a:cubicBezTo>
                    <a:lnTo>
                      <a:pt x="10669" y="765"/>
                    </a:lnTo>
                    <a:cubicBezTo>
                      <a:pt x="10820" y="765"/>
                      <a:pt x="10951" y="634"/>
                      <a:pt x="10951" y="482"/>
                    </a:cubicBezTo>
                    <a:lnTo>
                      <a:pt x="10951" y="283"/>
                    </a:lnTo>
                    <a:cubicBezTo>
                      <a:pt x="10951" y="131"/>
                      <a:pt x="10820" y="0"/>
                      <a:pt x="106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1925;p46">
                <a:extLst>
                  <a:ext uri="{FF2B5EF4-FFF2-40B4-BE49-F238E27FC236}">
                    <a16:creationId xmlns:a16="http://schemas.microsoft.com/office/drawing/2014/main" id="{FCD4F9DA-6861-6A47-5979-DFBA52643C34}"/>
                  </a:ext>
                </a:extLst>
              </p:cNvPr>
              <p:cNvSpPr/>
              <p:nvPr/>
            </p:nvSpPr>
            <p:spPr>
              <a:xfrm>
                <a:off x="4113706" y="1648538"/>
                <a:ext cx="1577158" cy="120991"/>
              </a:xfrm>
              <a:custGeom>
                <a:avLst/>
                <a:gdLst/>
                <a:ahLst/>
                <a:cxnLst/>
                <a:rect l="l" t="t" r="r" b="b"/>
                <a:pathLst>
                  <a:path w="11067" h="849" extrusionOk="0">
                    <a:moveTo>
                      <a:pt x="10737" y="110"/>
                    </a:moveTo>
                    <a:cubicBezTo>
                      <a:pt x="10867" y="110"/>
                      <a:pt x="10956" y="194"/>
                      <a:pt x="10956" y="325"/>
                    </a:cubicBezTo>
                    <a:lnTo>
                      <a:pt x="10956" y="524"/>
                    </a:lnTo>
                    <a:cubicBezTo>
                      <a:pt x="10956" y="655"/>
                      <a:pt x="10867" y="739"/>
                      <a:pt x="10737" y="739"/>
                    </a:cubicBezTo>
                    <a:lnTo>
                      <a:pt x="352" y="739"/>
                    </a:lnTo>
                    <a:cubicBezTo>
                      <a:pt x="221" y="739"/>
                      <a:pt x="132" y="655"/>
                      <a:pt x="132" y="524"/>
                    </a:cubicBezTo>
                    <a:lnTo>
                      <a:pt x="132" y="325"/>
                    </a:lnTo>
                    <a:cubicBezTo>
                      <a:pt x="132" y="194"/>
                      <a:pt x="221" y="110"/>
                      <a:pt x="352" y="110"/>
                    </a:cubicBezTo>
                    <a:close/>
                    <a:moveTo>
                      <a:pt x="352" y="0"/>
                    </a:moveTo>
                    <a:cubicBezTo>
                      <a:pt x="153" y="0"/>
                      <a:pt x="1" y="131"/>
                      <a:pt x="1" y="325"/>
                    </a:cubicBezTo>
                    <a:lnTo>
                      <a:pt x="1" y="524"/>
                    </a:lnTo>
                    <a:cubicBezTo>
                      <a:pt x="1" y="697"/>
                      <a:pt x="153" y="849"/>
                      <a:pt x="352" y="849"/>
                    </a:cubicBezTo>
                    <a:lnTo>
                      <a:pt x="10737" y="849"/>
                    </a:lnTo>
                    <a:cubicBezTo>
                      <a:pt x="10909" y="849"/>
                      <a:pt x="11066" y="697"/>
                      <a:pt x="11066" y="524"/>
                    </a:cubicBezTo>
                    <a:lnTo>
                      <a:pt x="11066" y="325"/>
                    </a:lnTo>
                    <a:cubicBezTo>
                      <a:pt x="11066" y="131"/>
                      <a:pt x="10909" y="0"/>
                      <a:pt x="1073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1926;p46">
                <a:extLst>
                  <a:ext uri="{FF2B5EF4-FFF2-40B4-BE49-F238E27FC236}">
                    <a16:creationId xmlns:a16="http://schemas.microsoft.com/office/drawing/2014/main" id="{0418C667-E5EF-906D-491D-2EF36F749EA3}"/>
                  </a:ext>
                </a:extLst>
              </p:cNvPr>
              <p:cNvSpPr/>
              <p:nvPr/>
            </p:nvSpPr>
            <p:spPr>
              <a:xfrm>
                <a:off x="4129070" y="2447896"/>
                <a:ext cx="1560770" cy="108308"/>
              </a:xfrm>
              <a:custGeom>
                <a:avLst/>
                <a:gdLst/>
                <a:ahLst/>
                <a:cxnLst/>
                <a:rect l="l" t="t" r="r" b="b"/>
                <a:pathLst>
                  <a:path w="10952" h="760" extrusionOk="0">
                    <a:moveTo>
                      <a:pt x="284" y="0"/>
                    </a:moveTo>
                    <a:cubicBezTo>
                      <a:pt x="132" y="0"/>
                      <a:pt x="1" y="131"/>
                      <a:pt x="1" y="283"/>
                    </a:cubicBezTo>
                    <a:lnTo>
                      <a:pt x="1" y="477"/>
                    </a:lnTo>
                    <a:cubicBezTo>
                      <a:pt x="1" y="629"/>
                      <a:pt x="132" y="760"/>
                      <a:pt x="284" y="760"/>
                    </a:cubicBezTo>
                    <a:lnTo>
                      <a:pt x="10669" y="760"/>
                    </a:lnTo>
                    <a:cubicBezTo>
                      <a:pt x="10820" y="760"/>
                      <a:pt x="10951" y="629"/>
                      <a:pt x="10951" y="477"/>
                    </a:cubicBezTo>
                    <a:lnTo>
                      <a:pt x="10951" y="283"/>
                    </a:lnTo>
                    <a:cubicBezTo>
                      <a:pt x="10951" y="131"/>
                      <a:pt x="10820" y="0"/>
                      <a:pt x="106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1927;p46">
                <a:extLst>
                  <a:ext uri="{FF2B5EF4-FFF2-40B4-BE49-F238E27FC236}">
                    <a16:creationId xmlns:a16="http://schemas.microsoft.com/office/drawing/2014/main" id="{BFCFB37D-4F6A-BED6-E828-098F8E2A245B}"/>
                  </a:ext>
                </a:extLst>
              </p:cNvPr>
              <p:cNvSpPr/>
              <p:nvPr/>
            </p:nvSpPr>
            <p:spPr>
              <a:xfrm>
                <a:off x="4113706" y="2441198"/>
                <a:ext cx="1577158" cy="121704"/>
              </a:xfrm>
              <a:custGeom>
                <a:avLst/>
                <a:gdLst/>
                <a:ahLst/>
                <a:cxnLst/>
                <a:rect l="l" t="t" r="r" b="b"/>
                <a:pathLst>
                  <a:path w="11067" h="854" extrusionOk="0">
                    <a:moveTo>
                      <a:pt x="10737" y="110"/>
                    </a:moveTo>
                    <a:cubicBezTo>
                      <a:pt x="10867" y="110"/>
                      <a:pt x="10956" y="199"/>
                      <a:pt x="10956" y="330"/>
                    </a:cubicBezTo>
                    <a:lnTo>
                      <a:pt x="10956" y="524"/>
                    </a:lnTo>
                    <a:cubicBezTo>
                      <a:pt x="10956" y="655"/>
                      <a:pt x="10867" y="744"/>
                      <a:pt x="10737" y="744"/>
                    </a:cubicBezTo>
                    <a:lnTo>
                      <a:pt x="352" y="744"/>
                    </a:lnTo>
                    <a:cubicBezTo>
                      <a:pt x="221" y="744"/>
                      <a:pt x="132" y="655"/>
                      <a:pt x="132" y="524"/>
                    </a:cubicBezTo>
                    <a:lnTo>
                      <a:pt x="132" y="330"/>
                    </a:lnTo>
                    <a:cubicBezTo>
                      <a:pt x="132" y="199"/>
                      <a:pt x="221" y="110"/>
                      <a:pt x="352" y="110"/>
                    </a:cubicBezTo>
                    <a:close/>
                    <a:moveTo>
                      <a:pt x="352" y="0"/>
                    </a:moveTo>
                    <a:cubicBezTo>
                      <a:pt x="153" y="0"/>
                      <a:pt x="1" y="131"/>
                      <a:pt x="1" y="330"/>
                    </a:cubicBezTo>
                    <a:lnTo>
                      <a:pt x="1" y="524"/>
                    </a:lnTo>
                    <a:cubicBezTo>
                      <a:pt x="1" y="723"/>
                      <a:pt x="153" y="854"/>
                      <a:pt x="352" y="854"/>
                    </a:cubicBezTo>
                    <a:lnTo>
                      <a:pt x="10737" y="854"/>
                    </a:lnTo>
                    <a:cubicBezTo>
                      <a:pt x="10909" y="854"/>
                      <a:pt x="11066" y="723"/>
                      <a:pt x="11066" y="524"/>
                    </a:cubicBezTo>
                    <a:lnTo>
                      <a:pt x="11066" y="330"/>
                    </a:lnTo>
                    <a:cubicBezTo>
                      <a:pt x="11066" y="131"/>
                      <a:pt x="10909" y="0"/>
                      <a:pt x="1073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1928;p46">
                <a:extLst>
                  <a:ext uri="{FF2B5EF4-FFF2-40B4-BE49-F238E27FC236}">
                    <a16:creationId xmlns:a16="http://schemas.microsoft.com/office/drawing/2014/main" id="{6C6019C5-CB61-7B07-2EEC-4DD634BDC8D0}"/>
                  </a:ext>
                </a:extLst>
              </p:cNvPr>
              <p:cNvSpPr/>
              <p:nvPr/>
            </p:nvSpPr>
            <p:spPr>
              <a:xfrm>
                <a:off x="4120095" y="1819412"/>
                <a:ext cx="1560770" cy="106170"/>
              </a:xfrm>
              <a:custGeom>
                <a:avLst/>
                <a:gdLst/>
                <a:ahLst/>
                <a:cxnLst/>
                <a:rect l="l" t="t" r="r" b="b"/>
                <a:pathLst>
                  <a:path w="10952" h="745" extrusionOk="0">
                    <a:moveTo>
                      <a:pt x="284" y="1"/>
                    </a:moveTo>
                    <a:cubicBezTo>
                      <a:pt x="132" y="1"/>
                      <a:pt x="1" y="111"/>
                      <a:pt x="1" y="263"/>
                    </a:cubicBezTo>
                    <a:lnTo>
                      <a:pt x="1" y="456"/>
                    </a:lnTo>
                    <a:cubicBezTo>
                      <a:pt x="1" y="613"/>
                      <a:pt x="132" y="744"/>
                      <a:pt x="284" y="744"/>
                    </a:cubicBezTo>
                    <a:lnTo>
                      <a:pt x="10669" y="744"/>
                    </a:lnTo>
                    <a:cubicBezTo>
                      <a:pt x="10820" y="744"/>
                      <a:pt x="10951" y="613"/>
                      <a:pt x="10951" y="456"/>
                    </a:cubicBezTo>
                    <a:lnTo>
                      <a:pt x="10951" y="263"/>
                    </a:lnTo>
                    <a:cubicBezTo>
                      <a:pt x="10951" y="111"/>
                      <a:pt x="10820" y="1"/>
                      <a:pt x="1066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1929;p46">
                <a:extLst>
                  <a:ext uri="{FF2B5EF4-FFF2-40B4-BE49-F238E27FC236}">
                    <a16:creationId xmlns:a16="http://schemas.microsoft.com/office/drawing/2014/main" id="{B3A550D0-E89A-BF60-1088-DB497CC09EBF}"/>
                  </a:ext>
                </a:extLst>
              </p:cNvPr>
              <p:cNvSpPr/>
              <p:nvPr/>
            </p:nvSpPr>
            <p:spPr>
              <a:xfrm>
                <a:off x="4113706" y="1809721"/>
                <a:ext cx="1577158" cy="124839"/>
              </a:xfrm>
              <a:custGeom>
                <a:avLst/>
                <a:gdLst/>
                <a:ahLst/>
                <a:cxnLst/>
                <a:rect l="l" t="t" r="r" b="b"/>
                <a:pathLst>
                  <a:path w="11067" h="876" extrusionOk="0">
                    <a:moveTo>
                      <a:pt x="10737" y="111"/>
                    </a:moveTo>
                    <a:cubicBezTo>
                      <a:pt x="10867" y="111"/>
                      <a:pt x="10956" y="221"/>
                      <a:pt x="10956" y="331"/>
                    </a:cubicBezTo>
                    <a:lnTo>
                      <a:pt x="10956" y="524"/>
                    </a:lnTo>
                    <a:cubicBezTo>
                      <a:pt x="10956" y="655"/>
                      <a:pt x="10867" y="744"/>
                      <a:pt x="10737" y="744"/>
                    </a:cubicBezTo>
                    <a:lnTo>
                      <a:pt x="352" y="744"/>
                    </a:lnTo>
                    <a:cubicBezTo>
                      <a:pt x="221" y="744"/>
                      <a:pt x="132" y="655"/>
                      <a:pt x="132" y="524"/>
                    </a:cubicBezTo>
                    <a:lnTo>
                      <a:pt x="132" y="331"/>
                    </a:lnTo>
                    <a:cubicBezTo>
                      <a:pt x="132" y="221"/>
                      <a:pt x="221" y="111"/>
                      <a:pt x="352" y="111"/>
                    </a:cubicBezTo>
                    <a:close/>
                    <a:moveTo>
                      <a:pt x="352" y="1"/>
                    </a:moveTo>
                    <a:cubicBezTo>
                      <a:pt x="153" y="1"/>
                      <a:pt x="1" y="158"/>
                      <a:pt x="1" y="331"/>
                    </a:cubicBezTo>
                    <a:lnTo>
                      <a:pt x="1" y="524"/>
                    </a:lnTo>
                    <a:cubicBezTo>
                      <a:pt x="1" y="723"/>
                      <a:pt x="153" y="875"/>
                      <a:pt x="352" y="875"/>
                    </a:cubicBezTo>
                    <a:lnTo>
                      <a:pt x="10737" y="875"/>
                    </a:lnTo>
                    <a:cubicBezTo>
                      <a:pt x="10909" y="875"/>
                      <a:pt x="11066" y="723"/>
                      <a:pt x="11066" y="524"/>
                    </a:cubicBezTo>
                    <a:lnTo>
                      <a:pt x="11066" y="331"/>
                    </a:lnTo>
                    <a:cubicBezTo>
                      <a:pt x="11066" y="158"/>
                      <a:pt x="10909" y="1"/>
                      <a:pt x="1073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1930;p46">
                <a:extLst>
                  <a:ext uri="{FF2B5EF4-FFF2-40B4-BE49-F238E27FC236}">
                    <a16:creationId xmlns:a16="http://schemas.microsoft.com/office/drawing/2014/main" id="{CBB39404-D5FA-D2DC-FC8F-5935A497FE7A}"/>
                  </a:ext>
                </a:extLst>
              </p:cNvPr>
              <p:cNvSpPr/>
              <p:nvPr/>
            </p:nvSpPr>
            <p:spPr>
              <a:xfrm>
                <a:off x="4120095" y="2612072"/>
                <a:ext cx="1560770" cy="106027"/>
              </a:xfrm>
              <a:custGeom>
                <a:avLst/>
                <a:gdLst/>
                <a:ahLst/>
                <a:cxnLst/>
                <a:rect l="l" t="t" r="r" b="b"/>
                <a:pathLst>
                  <a:path w="10952" h="744" extrusionOk="0">
                    <a:moveTo>
                      <a:pt x="284" y="0"/>
                    </a:moveTo>
                    <a:cubicBezTo>
                      <a:pt x="132" y="0"/>
                      <a:pt x="1" y="110"/>
                      <a:pt x="1" y="262"/>
                    </a:cubicBezTo>
                    <a:lnTo>
                      <a:pt x="1" y="482"/>
                    </a:lnTo>
                    <a:cubicBezTo>
                      <a:pt x="1" y="634"/>
                      <a:pt x="132" y="744"/>
                      <a:pt x="284" y="744"/>
                    </a:cubicBezTo>
                    <a:lnTo>
                      <a:pt x="10669" y="744"/>
                    </a:lnTo>
                    <a:cubicBezTo>
                      <a:pt x="10820" y="744"/>
                      <a:pt x="10951" y="634"/>
                      <a:pt x="10951" y="482"/>
                    </a:cubicBezTo>
                    <a:lnTo>
                      <a:pt x="10951" y="262"/>
                    </a:lnTo>
                    <a:cubicBezTo>
                      <a:pt x="10951" y="110"/>
                      <a:pt x="10820" y="0"/>
                      <a:pt x="106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1931;p46">
                <a:extLst>
                  <a:ext uri="{FF2B5EF4-FFF2-40B4-BE49-F238E27FC236}">
                    <a16:creationId xmlns:a16="http://schemas.microsoft.com/office/drawing/2014/main" id="{94B5BC1B-B218-A32F-30F9-216B7EF75346}"/>
                  </a:ext>
                </a:extLst>
              </p:cNvPr>
              <p:cNvSpPr/>
              <p:nvPr/>
            </p:nvSpPr>
            <p:spPr>
              <a:xfrm>
                <a:off x="4113706" y="2603093"/>
                <a:ext cx="1577158" cy="124839"/>
              </a:xfrm>
              <a:custGeom>
                <a:avLst/>
                <a:gdLst/>
                <a:ahLst/>
                <a:cxnLst/>
                <a:rect l="l" t="t" r="r" b="b"/>
                <a:pathLst>
                  <a:path w="11067" h="876" extrusionOk="0">
                    <a:moveTo>
                      <a:pt x="10737" y="110"/>
                    </a:moveTo>
                    <a:cubicBezTo>
                      <a:pt x="10867" y="110"/>
                      <a:pt x="10956" y="220"/>
                      <a:pt x="10956" y="325"/>
                    </a:cubicBezTo>
                    <a:lnTo>
                      <a:pt x="10956" y="545"/>
                    </a:lnTo>
                    <a:cubicBezTo>
                      <a:pt x="10956" y="655"/>
                      <a:pt x="10867" y="765"/>
                      <a:pt x="10737" y="765"/>
                    </a:cubicBezTo>
                    <a:lnTo>
                      <a:pt x="352" y="765"/>
                    </a:lnTo>
                    <a:cubicBezTo>
                      <a:pt x="221" y="765"/>
                      <a:pt x="132" y="655"/>
                      <a:pt x="132" y="545"/>
                    </a:cubicBezTo>
                    <a:lnTo>
                      <a:pt x="132" y="325"/>
                    </a:lnTo>
                    <a:cubicBezTo>
                      <a:pt x="132" y="220"/>
                      <a:pt x="221" y="110"/>
                      <a:pt x="352" y="110"/>
                    </a:cubicBezTo>
                    <a:close/>
                    <a:moveTo>
                      <a:pt x="352" y="0"/>
                    </a:moveTo>
                    <a:cubicBezTo>
                      <a:pt x="153" y="0"/>
                      <a:pt x="1" y="152"/>
                      <a:pt x="1" y="325"/>
                    </a:cubicBezTo>
                    <a:lnTo>
                      <a:pt x="1" y="545"/>
                    </a:lnTo>
                    <a:cubicBezTo>
                      <a:pt x="1" y="718"/>
                      <a:pt x="153" y="875"/>
                      <a:pt x="352" y="875"/>
                    </a:cubicBezTo>
                    <a:lnTo>
                      <a:pt x="10737" y="875"/>
                    </a:lnTo>
                    <a:cubicBezTo>
                      <a:pt x="10909" y="875"/>
                      <a:pt x="11066" y="718"/>
                      <a:pt x="11066" y="545"/>
                    </a:cubicBezTo>
                    <a:lnTo>
                      <a:pt x="11066" y="325"/>
                    </a:lnTo>
                    <a:cubicBezTo>
                      <a:pt x="11066" y="152"/>
                      <a:pt x="10909" y="0"/>
                      <a:pt x="1073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1932;p46">
                <a:extLst>
                  <a:ext uri="{FF2B5EF4-FFF2-40B4-BE49-F238E27FC236}">
                    <a16:creationId xmlns:a16="http://schemas.microsoft.com/office/drawing/2014/main" id="{9020E908-530A-62AD-9D96-62E92207AD6B}"/>
                  </a:ext>
                </a:extLst>
              </p:cNvPr>
              <p:cNvSpPr/>
              <p:nvPr/>
            </p:nvSpPr>
            <p:spPr>
              <a:xfrm>
                <a:off x="4120095" y="1968766"/>
                <a:ext cx="1560770" cy="109020"/>
              </a:xfrm>
              <a:custGeom>
                <a:avLst/>
                <a:gdLst/>
                <a:ahLst/>
                <a:cxnLst/>
                <a:rect l="l" t="t" r="r" b="b"/>
                <a:pathLst>
                  <a:path w="10952" h="765" extrusionOk="0">
                    <a:moveTo>
                      <a:pt x="284" y="0"/>
                    </a:moveTo>
                    <a:cubicBezTo>
                      <a:pt x="132" y="0"/>
                      <a:pt x="1" y="131"/>
                      <a:pt x="1" y="283"/>
                    </a:cubicBezTo>
                    <a:lnTo>
                      <a:pt x="1" y="482"/>
                    </a:lnTo>
                    <a:cubicBezTo>
                      <a:pt x="1" y="634"/>
                      <a:pt x="132" y="765"/>
                      <a:pt x="284" y="765"/>
                    </a:cubicBezTo>
                    <a:lnTo>
                      <a:pt x="10669" y="765"/>
                    </a:lnTo>
                    <a:cubicBezTo>
                      <a:pt x="10820" y="765"/>
                      <a:pt x="10951" y="634"/>
                      <a:pt x="10951" y="482"/>
                    </a:cubicBezTo>
                    <a:lnTo>
                      <a:pt x="10951" y="283"/>
                    </a:lnTo>
                    <a:cubicBezTo>
                      <a:pt x="10951" y="131"/>
                      <a:pt x="10820" y="0"/>
                      <a:pt x="106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1933;p46">
                <a:extLst>
                  <a:ext uri="{FF2B5EF4-FFF2-40B4-BE49-F238E27FC236}">
                    <a16:creationId xmlns:a16="http://schemas.microsoft.com/office/drawing/2014/main" id="{148EF573-2340-D354-A7B1-123E2D24B69A}"/>
                  </a:ext>
                </a:extLst>
              </p:cNvPr>
              <p:cNvSpPr/>
              <p:nvPr/>
            </p:nvSpPr>
            <p:spPr>
              <a:xfrm>
                <a:off x="4113706" y="1962780"/>
                <a:ext cx="1577158" cy="120991"/>
              </a:xfrm>
              <a:custGeom>
                <a:avLst/>
                <a:gdLst/>
                <a:ahLst/>
                <a:cxnLst/>
                <a:rect l="l" t="t" r="r" b="b"/>
                <a:pathLst>
                  <a:path w="11067" h="849" extrusionOk="0">
                    <a:moveTo>
                      <a:pt x="10737" y="105"/>
                    </a:moveTo>
                    <a:cubicBezTo>
                      <a:pt x="10867" y="105"/>
                      <a:pt x="10956" y="194"/>
                      <a:pt x="10956" y="325"/>
                    </a:cubicBezTo>
                    <a:lnTo>
                      <a:pt x="10956" y="524"/>
                    </a:lnTo>
                    <a:cubicBezTo>
                      <a:pt x="10956" y="655"/>
                      <a:pt x="10867" y="739"/>
                      <a:pt x="10737" y="739"/>
                    </a:cubicBezTo>
                    <a:lnTo>
                      <a:pt x="352" y="739"/>
                    </a:lnTo>
                    <a:cubicBezTo>
                      <a:pt x="221" y="739"/>
                      <a:pt x="132" y="655"/>
                      <a:pt x="132" y="524"/>
                    </a:cubicBezTo>
                    <a:lnTo>
                      <a:pt x="132" y="325"/>
                    </a:lnTo>
                    <a:cubicBezTo>
                      <a:pt x="132" y="194"/>
                      <a:pt x="221" y="105"/>
                      <a:pt x="352" y="105"/>
                    </a:cubicBezTo>
                    <a:close/>
                    <a:moveTo>
                      <a:pt x="352" y="0"/>
                    </a:moveTo>
                    <a:cubicBezTo>
                      <a:pt x="153" y="0"/>
                      <a:pt x="1" y="131"/>
                      <a:pt x="1" y="325"/>
                    </a:cubicBezTo>
                    <a:lnTo>
                      <a:pt x="1" y="524"/>
                    </a:lnTo>
                    <a:cubicBezTo>
                      <a:pt x="1" y="718"/>
                      <a:pt x="153" y="849"/>
                      <a:pt x="352" y="849"/>
                    </a:cubicBezTo>
                    <a:lnTo>
                      <a:pt x="10737" y="849"/>
                    </a:lnTo>
                    <a:cubicBezTo>
                      <a:pt x="10909" y="849"/>
                      <a:pt x="11066" y="718"/>
                      <a:pt x="11066" y="524"/>
                    </a:cubicBezTo>
                    <a:lnTo>
                      <a:pt x="11066" y="325"/>
                    </a:lnTo>
                    <a:cubicBezTo>
                      <a:pt x="11066" y="131"/>
                      <a:pt x="10909" y="0"/>
                      <a:pt x="1073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1934;p46">
                <a:extLst>
                  <a:ext uri="{FF2B5EF4-FFF2-40B4-BE49-F238E27FC236}">
                    <a16:creationId xmlns:a16="http://schemas.microsoft.com/office/drawing/2014/main" id="{497955F5-F452-A710-BA9B-4240F30C5D22}"/>
                  </a:ext>
                </a:extLst>
              </p:cNvPr>
              <p:cNvSpPr/>
              <p:nvPr/>
            </p:nvSpPr>
            <p:spPr>
              <a:xfrm>
                <a:off x="4120095" y="2761283"/>
                <a:ext cx="1560770" cy="109163"/>
              </a:xfrm>
              <a:custGeom>
                <a:avLst/>
                <a:gdLst/>
                <a:ahLst/>
                <a:cxnLst/>
                <a:rect l="l" t="t" r="r" b="b"/>
                <a:pathLst>
                  <a:path w="10952" h="766" extrusionOk="0">
                    <a:moveTo>
                      <a:pt x="284" y="1"/>
                    </a:moveTo>
                    <a:cubicBezTo>
                      <a:pt x="132" y="1"/>
                      <a:pt x="1" y="132"/>
                      <a:pt x="1" y="289"/>
                    </a:cubicBezTo>
                    <a:lnTo>
                      <a:pt x="1" y="483"/>
                    </a:lnTo>
                    <a:cubicBezTo>
                      <a:pt x="1" y="634"/>
                      <a:pt x="132" y="765"/>
                      <a:pt x="284" y="765"/>
                    </a:cubicBezTo>
                    <a:lnTo>
                      <a:pt x="10669" y="765"/>
                    </a:lnTo>
                    <a:cubicBezTo>
                      <a:pt x="10820" y="765"/>
                      <a:pt x="10951" y="634"/>
                      <a:pt x="10951" y="483"/>
                    </a:cubicBezTo>
                    <a:lnTo>
                      <a:pt x="10951" y="289"/>
                    </a:lnTo>
                    <a:cubicBezTo>
                      <a:pt x="10951" y="132"/>
                      <a:pt x="10820" y="1"/>
                      <a:pt x="1066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1935;p46">
                <a:extLst>
                  <a:ext uri="{FF2B5EF4-FFF2-40B4-BE49-F238E27FC236}">
                    <a16:creationId xmlns:a16="http://schemas.microsoft.com/office/drawing/2014/main" id="{7A5209F8-4422-9C26-6AAB-D41FB2D0BD91}"/>
                  </a:ext>
                </a:extLst>
              </p:cNvPr>
              <p:cNvSpPr/>
              <p:nvPr/>
            </p:nvSpPr>
            <p:spPr>
              <a:xfrm>
                <a:off x="4113706" y="2755298"/>
                <a:ext cx="1577158" cy="121846"/>
              </a:xfrm>
              <a:custGeom>
                <a:avLst/>
                <a:gdLst/>
                <a:ahLst/>
                <a:cxnLst/>
                <a:rect l="l" t="t" r="r" b="b"/>
                <a:pathLst>
                  <a:path w="11067" h="855" extrusionOk="0">
                    <a:moveTo>
                      <a:pt x="10737" y="111"/>
                    </a:moveTo>
                    <a:cubicBezTo>
                      <a:pt x="10867" y="111"/>
                      <a:pt x="10956" y="200"/>
                      <a:pt x="10956" y="331"/>
                    </a:cubicBezTo>
                    <a:lnTo>
                      <a:pt x="10956" y="525"/>
                    </a:lnTo>
                    <a:cubicBezTo>
                      <a:pt x="10956" y="655"/>
                      <a:pt x="10867" y="744"/>
                      <a:pt x="10737" y="744"/>
                    </a:cubicBezTo>
                    <a:lnTo>
                      <a:pt x="352" y="744"/>
                    </a:lnTo>
                    <a:cubicBezTo>
                      <a:pt x="221" y="744"/>
                      <a:pt x="132" y="655"/>
                      <a:pt x="132" y="525"/>
                    </a:cubicBezTo>
                    <a:lnTo>
                      <a:pt x="132" y="331"/>
                    </a:lnTo>
                    <a:cubicBezTo>
                      <a:pt x="132" y="200"/>
                      <a:pt x="221" y="111"/>
                      <a:pt x="352" y="111"/>
                    </a:cubicBezTo>
                    <a:close/>
                    <a:moveTo>
                      <a:pt x="352" y="1"/>
                    </a:moveTo>
                    <a:cubicBezTo>
                      <a:pt x="153" y="1"/>
                      <a:pt x="1" y="153"/>
                      <a:pt x="1" y="331"/>
                    </a:cubicBezTo>
                    <a:lnTo>
                      <a:pt x="1" y="525"/>
                    </a:lnTo>
                    <a:cubicBezTo>
                      <a:pt x="1" y="724"/>
                      <a:pt x="153" y="854"/>
                      <a:pt x="352" y="854"/>
                    </a:cubicBezTo>
                    <a:lnTo>
                      <a:pt x="10737" y="854"/>
                    </a:lnTo>
                    <a:cubicBezTo>
                      <a:pt x="10909" y="854"/>
                      <a:pt x="11066" y="724"/>
                      <a:pt x="11066" y="525"/>
                    </a:cubicBezTo>
                    <a:lnTo>
                      <a:pt x="11066" y="331"/>
                    </a:lnTo>
                    <a:cubicBezTo>
                      <a:pt x="11066" y="153"/>
                      <a:pt x="10909" y="1"/>
                      <a:pt x="1073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1936;p46">
                <a:extLst>
                  <a:ext uri="{FF2B5EF4-FFF2-40B4-BE49-F238E27FC236}">
                    <a16:creationId xmlns:a16="http://schemas.microsoft.com/office/drawing/2014/main" id="{F9F3C07E-D838-E1D1-A7E9-3E92A52130F3}"/>
                  </a:ext>
                </a:extLst>
              </p:cNvPr>
              <p:cNvSpPr/>
              <p:nvPr/>
            </p:nvSpPr>
            <p:spPr>
              <a:xfrm>
                <a:off x="5938990" y="1051406"/>
                <a:ext cx="1838236" cy="2157744"/>
              </a:xfrm>
              <a:custGeom>
                <a:avLst/>
                <a:gdLst/>
                <a:ahLst/>
                <a:cxnLst/>
                <a:rect l="l" t="t" r="r" b="b"/>
                <a:pathLst>
                  <a:path w="12899" h="15141" extrusionOk="0">
                    <a:moveTo>
                      <a:pt x="12569" y="111"/>
                    </a:moveTo>
                    <a:cubicBezTo>
                      <a:pt x="12679" y="111"/>
                      <a:pt x="12789" y="195"/>
                      <a:pt x="12789" y="326"/>
                    </a:cubicBezTo>
                    <a:lnTo>
                      <a:pt x="12789" y="14795"/>
                    </a:lnTo>
                    <a:cubicBezTo>
                      <a:pt x="12789" y="14926"/>
                      <a:pt x="12679" y="15010"/>
                      <a:pt x="12569" y="15010"/>
                    </a:cubicBezTo>
                    <a:lnTo>
                      <a:pt x="330" y="15010"/>
                    </a:lnTo>
                    <a:cubicBezTo>
                      <a:pt x="220" y="15010"/>
                      <a:pt x="110" y="14926"/>
                      <a:pt x="110" y="14795"/>
                    </a:cubicBezTo>
                    <a:lnTo>
                      <a:pt x="110" y="326"/>
                    </a:lnTo>
                    <a:cubicBezTo>
                      <a:pt x="110" y="195"/>
                      <a:pt x="220" y="111"/>
                      <a:pt x="330" y="111"/>
                    </a:cubicBezTo>
                    <a:close/>
                    <a:moveTo>
                      <a:pt x="330" y="1"/>
                    </a:moveTo>
                    <a:cubicBezTo>
                      <a:pt x="152" y="1"/>
                      <a:pt x="0" y="132"/>
                      <a:pt x="0" y="326"/>
                    </a:cubicBezTo>
                    <a:lnTo>
                      <a:pt x="0" y="14795"/>
                    </a:lnTo>
                    <a:cubicBezTo>
                      <a:pt x="0" y="14989"/>
                      <a:pt x="152" y="15141"/>
                      <a:pt x="330" y="15141"/>
                    </a:cubicBezTo>
                    <a:lnTo>
                      <a:pt x="12569" y="15141"/>
                    </a:lnTo>
                    <a:cubicBezTo>
                      <a:pt x="12742" y="15141"/>
                      <a:pt x="12899" y="14989"/>
                      <a:pt x="12899" y="14795"/>
                    </a:cubicBezTo>
                    <a:lnTo>
                      <a:pt x="12899" y="326"/>
                    </a:lnTo>
                    <a:cubicBezTo>
                      <a:pt x="12899" y="132"/>
                      <a:pt x="12742" y="1"/>
                      <a:pt x="1256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1937;p46">
                <a:extLst>
                  <a:ext uri="{FF2B5EF4-FFF2-40B4-BE49-F238E27FC236}">
                    <a16:creationId xmlns:a16="http://schemas.microsoft.com/office/drawing/2014/main" id="{1F08D7E8-521B-90EE-A0FD-67E3BD8025AD}"/>
                  </a:ext>
                </a:extLst>
              </p:cNvPr>
              <p:cNvSpPr/>
              <p:nvPr/>
            </p:nvSpPr>
            <p:spPr>
              <a:xfrm>
                <a:off x="6980761" y="1436620"/>
                <a:ext cx="1517446" cy="1051724"/>
              </a:xfrm>
              <a:custGeom>
                <a:avLst/>
                <a:gdLst/>
                <a:ahLst/>
                <a:cxnLst/>
                <a:rect l="l" t="t" r="r" b="b"/>
                <a:pathLst>
                  <a:path w="10648" h="7380" extrusionOk="0">
                    <a:moveTo>
                      <a:pt x="284" y="0"/>
                    </a:moveTo>
                    <a:cubicBezTo>
                      <a:pt x="132" y="0"/>
                      <a:pt x="1" y="110"/>
                      <a:pt x="1" y="262"/>
                    </a:cubicBezTo>
                    <a:lnTo>
                      <a:pt x="1" y="7096"/>
                    </a:lnTo>
                    <a:cubicBezTo>
                      <a:pt x="1" y="7248"/>
                      <a:pt x="132" y="7379"/>
                      <a:pt x="284" y="7379"/>
                    </a:cubicBezTo>
                    <a:lnTo>
                      <a:pt x="10386" y="7379"/>
                    </a:lnTo>
                    <a:cubicBezTo>
                      <a:pt x="10538" y="7379"/>
                      <a:pt x="10648" y="7248"/>
                      <a:pt x="10648" y="7096"/>
                    </a:cubicBezTo>
                    <a:lnTo>
                      <a:pt x="10648" y="262"/>
                    </a:lnTo>
                    <a:cubicBezTo>
                      <a:pt x="10648" y="110"/>
                      <a:pt x="10538" y="0"/>
                      <a:pt x="103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1938;p46">
                <a:extLst>
                  <a:ext uri="{FF2B5EF4-FFF2-40B4-BE49-F238E27FC236}">
                    <a16:creationId xmlns:a16="http://schemas.microsoft.com/office/drawing/2014/main" id="{D0240F67-8465-A822-9E6E-89B9B23C5A75}"/>
                  </a:ext>
                </a:extLst>
              </p:cNvPr>
              <p:cNvSpPr/>
              <p:nvPr/>
            </p:nvSpPr>
            <p:spPr>
              <a:xfrm>
                <a:off x="6974918" y="1427642"/>
                <a:ext cx="1532980" cy="1069538"/>
              </a:xfrm>
              <a:custGeom>
                <a:avLst/>
                <a:gdLst/>
                <a:ahLst/>
                <a:cxnLst/>
                <a:rect l="l" t="t" r="r" b="b"/>
                <a:pathLst>
                  <a:path w="10757" h="7505" extrusionOk="0">
                    <a:moveTo>
                      <a:pt x="10427" y="110"/>
                    </a:moveTo>
                    <a:cubicBezTo>
                      <a:pt x="10537" y="110"/>
                      <a:pt x="10647" y="220"/>
                      <a:pt x="10647" y="325"/>
                    </a:cubicBezTo>
                    <a:lnTo>
                      <a:pt x="10647" y="7159"/>
                    </a:lnTo>
                    <a:cubicBezTo>
                      <a:pt x="10647" y="7290"/>
                      <a:pt x="10537" y="7374"/>
                      <a:pt x="10427" y="7374"/>
                    </a:cubicBezTo>
                    <a:lnTo>
                      <a:pt x="325" y="7374"/>
                    </a:lnTo>
                    <a:cubicBezTo>
                      <a:pt x="194" y="7374"/>
                      <a:pt x="105" y="7290"/>
                      <a:pt x="105" y="7159"/>
                    </a:cubicBezTo>
                    <a:lnTo>
                      <a:pt x="105" y="325"/>
                    </a:lnTo>
                    <a:cubicBezTo>
                      <a:pt x="105" y="220"/>
                      <a:pt x="194" y="110"/>
                      <a:pt x="325" y="110"/>
                    </a:cubicBezTo>
                    <a:close/>
                    <a:moveTo>
                      <a:pt x="325" y="0"/>
                    </a:moveTo>
                    <a:cubicBezTo>
                      <a:pt x="131" y="0"/>
                      <a:pt x="0" y="152"/>
                      <a:pt x="0" y="325"/>
                    </a:cubicBezTo>
                    <a:lnTo>
                      <a:pt x="0" y="7159"/>
                    </a:lnTo>
                    <a:cubicBezTo>
                      <a:pt x="0" y="7353"/>
                      <a:pt x="131" y="7505"/>
                      <a:pt x="325" y="7505"/>
                    </a:cubicBezTo>
                    <a:lnTo>
                      <a:pt x="10427" y="7505"/>
                    </a:lnTo>
                    <a:cubicBezTo>
                      <a:pt x="10605" y="7505"/>
                      <a:pt x="10757" y="7353"/>
                      <a:pt x="10757" y="7159"/>
                    </a:cubicBezTo>
                    <a:lnTo>
                      <a:pt x="10757" y="325"/>
                    </a:lnTo>
                    <a:cubicBezTo>
                      <a:pt x="10757" y="152"/>
                      <a:pt x="10605" y="0"/>
                      <a:pt x="1042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1939;p46">
                <a:extLst>
                  <a:ext uri="{FF2B5EF4-FFF2-40B4-BE49-F238E27FC236}">
                    <a16:creationId xmlns:a16="http://schemas.microsoft.com/office/drawing/2014/main" id="{77F33534-9495-82A6-EC33-9476C426FF2D}"/>
                  </a:ext>
                </a:extLst>
              </p:cNvPr>
              <p:cNvSpPr/>
              <p:nvPr/>
            </p:nvSpPr>
            <p:spPr>
              <a:xfrm>
                <a:off x="7524876" y="1735044"/>
                <a:ext cx="447909" cy="448051"/>
              </a:xfrm>
              <a:custGeom>
                <a:avLst/>
                <a:gdLst/>
                <a:ahLst/>
                <a:cxnLst/>
                <a:rect l="l" t="t" r="r" b="b"/>
                <a:pathLst>
                  <a:path w="3143" h="3144" extrusionOk="0">
                    <a:moveTo>
                      <a:pt x="1572" y="1"/>
                    </a:moveTo>
                    <a:cubicBezTo>
                      <a:pt x="697" y="1"/>
                      <a:pt x="1" y="703"/>
                      <a:pt x="1" y="1572"/>
                    </a:cubicBezTo>
                    <a:cubicBezTo>
                      <a:pt x="1" y="2447"/>
                      <a:pt x="697" y="3143"/>
                      <a:pt x="1572" y="3143"/>
                    </a:cubicBezTo>
                    <a:cubicBezTo>
                      <a:pt x="2446" y="3143"/>
                      <a:pt x="3143" y="2447"/>
                      <a:pt x="3143" y="1572"/>
                    </a:cubicBezTo>
                    <a:cubicBezTo>
                      <a:pt x="3143" y="703"/>
                      <a:pt x="2446" y="1"/>
                      <a:pt x="15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1940;p46">
                <a:extLst>
                  <a:ext uri="{FF2B5EF4-FFF2-40B4-BE49-F238E27FC236}">
                    <a16:creationId xmlns:a16="http://schemas.microsoft.com/office/drawing/2014/main" id="{F104E135-4D45-6DB4-CF45-3C5FC2C86AF4}"/>
                  </a:ext>
                </a:extLst>
              </p:cNvPr>
              <p:cNvSpPr/>
              <p:nvPr/>
            </p:nvSpPr>
            <p:spPr>
              <a:xfrm>
                <a:off x="7518891" y="1729201"/>
                <a:ext cx="463585" cy="460592"/>
              </a:xfrm>
              <a:custGeom>
                <a:avLst/>
                <a:gdLst/>
                <a:ahLst/>
                <a:cxnLst/>
                <a:rect l="l" t="t" r="r" b="b"/>
                <a:pathLst>
                  <a:path w="3253" h="3232" extrusionOk="0">
                    <a:moveTo>
                      <a:pt x="1614" y="110"/>
                    </a:moveTo>
                    <a:cubicBezTo>
                      <a:pt x="2441" y="110"/>
                      <a:pt x="3122" y="786"/>
                      <a:pt x="3122" y="1613"/>
                    </a:cubicBezTo>
                    <a:cubicBezTo>
                      <a:pt x="3122" y="2446"/>
                      <a:pt x="2441" y="3121"/>
                      <a:pt x="1614" y="3121"/>
                    </a:cubicBezTo>
                    <a:cubicBezTo>
                      <a:pt x="786" y="3121"/>
                      <a:pt x="111" y="2446"/>
                      <a:pt x="111" y="1613"/>
                    </a:cubicBezTo>
                    <a:cubicBezTo>
                      <a:pt x="111" y="786"/>
                      <a:pt x="786" y="110"/>
                      <a:pt x="1614" y="110"/>
                    </a:cubicBezTo>
                    <a:close/>
                    <a:moveTo>
                      <a:pt x="1614" y="0"/>
                    </a:moveTo>
                    <a:cubicBezTo>
                      <a:pt x="718" y="0"/>
                      <a:pt x="1" y="723"/>
                      <a:pt x="1" y="1613"/>
                    </a:cubicBezTo>
                    <a:cubicBezTo>
                      <a:pt x="1" y="2509"/>
                      <a:pt x="718" y="3231"/>
                      <a:pt x="1614" y="3231"/>
                    </a:cubicBezTo>
                    <a:cubicBezTo>
                      <a:pt x="2509" y="3231"/>
                      <a:pt x="3253" y="2509"/>
                      <a:pt x="3253" y="1613"/>
                    </a:cubicBezTo>
                    <a:cubicBezTo>
                      <a:pt x="3253" y="723"/>
                      <a:pt x="2509" y="0"/>
                      <a:pt x="161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1941;p46">
                <a:extLst>
                  <a:ext uri="{FF2B5EF4-FFF2-40B4-BE49-F238E27FC236}">
                    <a16:creationId xmlns:a16="http://schemas.microsoft.com/office/drawing/2014/main" id="{D6A817A2-243A-3D4B-B695-9AC2595871A8}"/>
                  </a:ext>
                </a:extLst>
              </p:cNvPr>
              <p:cNvSpPr/>
              <p:nvPr/>
            </p:nvSpPr>
            <p:spPr>
              <a:xfrm>
                <a:off x="7698742" y="1875419"/>
                <a:ext cx="165169" cy="174005"/>
              </a:xfrm>
              <a:custGeom>
                <a:avLst/>
                <a:gdLst/>
                <a:ahLst/>
                <a:cxnLst/>
                <a:rect l="l" t="t" r="r" b="b"/>
                <a:pathLst>
                  <a:path w="1159" h="1221" extrusionOk="0">
                    <a:moveTo>
                      <a:pt x="1" y="1"/>
                    </a:moveTo>
                    <a:lnTo>
                      <a:pt x="1" y="1221"/>
                    </a:lnTo>
                    <a:lnTo>
                      <a:pt x="1158" y="65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1942;p46">
                <a:extLst>
                  <a:ext uri="{FF2B5EF4-FFF2-40B4-BE49-F238E27FC236}">
                    <a16:creationId xmlns:a16="http://schemas.microsoft.com/office/drawing/2014/main" id="{CAACBB19-56EB-97E6-43B4-4F17293E3255}"/>
                  </a:ext>
                </a:extLst>
              </p:cNvPr>
              <p:cNvSpPr/>
              <p:nvPr/>
            </p:nvSpPr>
            <p:spPr>
              <a:xfrm>
                <a:off x="7689906" y="1862736"/>
                <a:ext cx="189681" cy="199371"/>
              </a:xfrm>
              <a:custGeom>
                <a:avLst/>
                <a:gdLst/>
                <a:ahLst/>
                <a:cxnLst/>
                <a:rect l="l" t="t" r="r" b="b"/>
                <a:pathLst>
                  <a:path w="1331" h="1399" extrusionOk="0">
                    <a:moveTo>
                      <a:pt x="110" y="199"/>
                    </a:moveTo>
                    <a:lnTo>
                      <a:pt x="1089" y="744"/>
                    </a:lnTo>
                    <a:lnTo>
                      <a:pt x="110" y="1226"/>
                    </a:lnTo>
                    <a:lnTo>
                      <a:pt x="110" y="199"/>
                    </a:lnTo>
                    <a:close/>
                    <a:moveTo>
                      <a:pt x="0" y="0"/>
                    </a:moveTo>
                    <a:lnTo>
                      <a:pt x="0" y="90"/>
                    </a:lnTo>
                    <a:lnTo>
                      <a:pt x="0" y="1399"/>
                    </a:lnTo>
                    <a:lnTo>
                      <a:pt x="1330" y="74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1943;p46">
                <a:extLst>
                  <a:ext uri="{FF2B5EF4-FFF2-40B4-BE49-F238E27FC236}">
                    <a16:creationId xmlns:a16="http://schemas.microsoft.com/office/drawing/2014/main" id="{3B7E7F01-756D-8877-F809-958E9DB332F5}"/>
                  </a:ext>
                </a:extLst>
              </p:cNvPr>
              <p:cNvSpPr/>
              <p:nvPr/>
            </p:nvSpPr>
            <p:spPr>
              <a:xfrm>
                <a:off x="6069532" y="2947833"/>
                <a:ext cx="1545806" cy="121846"/>
              </a:xfrm>
              <a:custGeom>
                <a:avLst/>
                <a:gdLst/>
                <a:ahLst/>
                <a:cxnLst/>
                <a:rect l="l" t="t" r="r" b="b"/>
                <a:pathLst>
                  <a:path w="10847" h="855" extrusionOk="0">
                    <a:moveTo>
                      <a:pt x="435" y="1"/>
                    </a:moveTo>
                    <a:cubicBezTo>
                      <a:pt x="200" y="1"/>
                      <a:pt x="1" y="179"/>
                      <a:pt x="1" y="420"/>
                    </a:cubicBezTo>
                    <a:cubicBezTo>
                      <a:pt x="1" y="656"/>
                      <a:pt x="200" y="855"/>
                      <a:pt x="435" y="855"/>
                    </a:cubicBezTo>
                    <a:lnTo>
                      <a:pt x="10412" y="855"/>
                    </a:lnTo>
                    <a:cubicBezTo>
                      <a:pt x="10647" y="855"/>
                      <a:pt x="10846" y="656"/>
                      <a:pt x="10846" y="420"/>
                    </a:cubicBezTo>
                    <a:cubicBezTo>
                      <a:pt x="10846" y="179"/>
                      <a:pt x="10647" y="1"/>
                      <a:pt x="1041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1944;p46">
                <a:extLst>
                  <a:ext uri="{FF2B5EF4-FFF2-40B4-BE49-F238E27FC236}">
                    <a16:creationId xmlns:a16="http://schemas.microsoft.com/office/drawing/2014/main" id="{DE7D2201-999B-98FF-4DA4-D9CFC4E44543}"/>
                  </a:ext>
                </a:extLst>
              </p:cNvPr>
              <p:cNvSpPr/>
              <p:nvPr/>
            </p:nvSpPr>
            <p:spPr>
              <a:xfrm>
                <a:off x="6076217" y="2938997"/>
                <a:ext cx="1563762" cy="139660"/>
              </a:xfrm>
              <a:custGeom>
                <a:avLst/>
                <a:gdLst/>
                <a:ahLst/>
                <a:cxnLst/>
                <a:rect l="l" t="t" r="r" b="b"/>
                <a:pathLst>
                  <a:path w="10973" h="980" extrusionOk="0">
                    <a:moveTo>
                      <a:pt x="10475" y="110"/>
                    </a:moveTo>
                    <a:cubicBezTo>
                      <a:pt x="10689" y="110"/>
                      <a:pt x="10841" y="283"/>
                      <a:pt x="10841" y="482"/>
                    </a:cubicBezTo>
                    <a:cubicBezTo>
                      <a:pt x="10841" y="697"/>
                      <a:pt x="10689" y="848"/>
                      <a:pt x="10475" y="848"/>
                    </a:cubicBezTo>
                    <a:lnTo>
                      <a:pt x="498" y="848"/>
                    </a:lnTo>
                    <a:cubicBezTo>
                      <a:pt x="284" y="848"/>
                      <a:pt x="106" y="697"/>
                      <a:pt x="106" y="482"/>
                    </a:cubicBezTo>
                    <a:cubicBezTo>
                      <a:pt x="106" y="283"/>
                      <a:pt x="284" y="110"/>
                      <a:pt x="498" y="110"/>
                    </a:cubicBezTo>
                    <a:close/>
                    <a:moveTo>
                      <a:pt x="498" y="0"/>
                    </a:moveTo>
                    <a:cubicBezTo>
                      <a:pt x="216" y="0"/>
                      <a:pt x="1" y="220"/>
                      <a:pt x="1" y="482"/>
                    </a:cubicBezTo>
                    <a:cubicBezTo>
                      <a:pt x="1" y="765"/>
                      <a:pt x="216" y="979"/>
                      <a:pt x="498" y="979"/>
                    </a:cubicBezTo>
                    <a:lnTo>
                      <a:pt x="10475" y="979"/>
                    </a:lnTo>
                    <a:cubicBezTo>
                      <a:pt x="10757" y="979"/>
                      <a:pt x="10972" y="765"/>
                      <a:pt x="10972" y="482"/>
                    </a:cubicBezTo>
                    <a:cubicBezTo>
                      <a:pt x="10972" y="220"/>
                      <a:pt x="10757" y="0"/>
                      <a:pt x="10475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1945;p46">
                <a:extLst>
                  <a:ext uri="{FF2B5EF4-FFF2-40B4-BE49-F238E27FC236}">
                    <a16:creationId xmlns:a16="http://schemas.microsoft.com/office/drawing/2014/main" id="{A6F92F9C-D05E-E4FF-2221-DFCF70049AC4}"/>
                  </a:ext>
                </a:extLst>
              </p:cNvPr>
              <p:cNvSpPr/>
              <p:nvPr/>
            </p:nvSpPr>
            <p:spPr>
              <a:xfrm>
                <a:off x="6069532" y="2752305"/>
                <a:ext cx="1545806" cy="121133"/>
              </a:xfrm>
              <a:custGeom>
                <a:avLst/>
                <a:gdLst/>
                <a:ahLst/>
                <a:cxnLst/>
                <a:rect l="l" t="t" r="r" b="b"/>
                <a:pathLst>
                  <a:path w="10847" h="850" extrusionOk="0">
                    <a:moveTo>
                      <a:pt x="435" y="1"/>
                    </a:moveTo>
                    <a:cubicBezTo>
                      <a:pt x="200" y="1"/>
                      <a:pt x="1" y="195"/>
                      <a:pt x="1" y="436"/>
                    </a:cubicBezTo>
                    <a:cubicBezTo>
                      <a:pt x="1" y="676"/>
                      <a:pt x="200" y="849"/>
                      <a:pt x="435" y="849"/>
                    </a:cubicBezTo>
                    <a:lnTo>
                      <a:pt x="10412" y="849"/>
                    </a:lnTo>
                    <a:cubicBezTo>
                      <a:pt x="10647" y="849"/>
                      <a:pt x="10846" y="676"/>
                      <a:pt x="10846" y="436"/>
                    </a:cubicBezTo>
                    <a:cubicBezTo>
                      <a:pt x="10846" y="195"/>
                      <a:pt x="10647" y="1"/>
                      <a:pt x="1041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1946;p46">
                <a:extLst>
                  <a:ext uri="{FF2B5EF4-FFF2-40B4-BE49-F238E27FC236}">
                    <a16:creationId xmlns:a16="http://schemas.microsoft.com/office/drawing/2014/main" id="{6DAA551D-3A4E-BE99-90C4-4744EB34CF03}"/>
                  </a:ext>
                </a:extLst>
              </p:cNvPr>
              <p:cNvSpPr/>
              <p:nvPr/>
            </p:nvSpPr>
            <p:spPr>
              <a:xfrm>
                <a:off x="6076217" y="2742614"/>
                <a:ext cx="1563762" cy="140515"/>
              </a:xfrm>
              <a:custGeom>
                <a:avLst/>
                <a:gdLst/>
                <a:ahLst/>
                <a:cxnLst/>
                <a:rect l="l" t="t" r="r" b="b"/>
                <a:pathLst>
                  <a:path w="10973" h="986" extrusionOk="0">
                    <a:moveTo>
                      <a:pt x="10475" y="111"/>
                    </a:moveTo>
                    <a:cubicBezTo>
                      <a:pt x="10689" y="111"/>
                      <a:pt x="10841" y="289"/>
                      <a:pt x="10841" y="504"/>
                    </a:cubicBezTo>
                    <a:cubicBezTo>
                      <a:pt x="10841" y="703"/>
                      <a:pt x="10689" y="875"/>
                      <a:pt x="10475" y="875"/>
                    </a:cubicBezTo>
                    <a:lnTo>
                      <a:pt x="498" y="875"/>
                    </a:lnTo>
                    <a:cubicBezTo>
                      <a:pt x="284" y="875"/>
                      <a:pt x="106" y="703"/>
                      <a:pt x="106" y="504"/>
                    </a:cubicBezTo>
                    <a:cubicBezTo>
                      <a:pt x="106" y="289"/>
                      <a:pt x="284" y="111"/>
                      <a:pt x="498" y="111"/>
                    </a:cubicBezTo>
                    <a:close/>
                    <a:moveTo>
                      <a:pt x="498" y="1"/>
                    </a:moveTo>
                    <a:cubicBezTo>
                      <a:pt x="216" y="1"/>
                      <a:pt x="1" y="221"/>
                      <a:pt x="1" y="504"/>
                    </a:cubicBezTo>
                    <a:cubicBezTo>
                      <a:pt x="1" y="765"/>
                      <a:pt x="216" y="985"/>
                      <a:pt x="498" y="985"/>
                    </a:cubicBezTo>
                    <a:lnTo>
                      <a:pt x="10475" y="985"/>
                    </a:lnTo>
                    <a:cubicBezTo>
                      <a:pt x="10757" y="985"/>
                      <a:pt x="10972" y="765"/>
                      <a:pt x="10972" y="504"/>
                    </a:cubicBezTo>
                    <a:cubicBezTo>
                      <a:pt x="10972" y="221"/>
                      <a:pt x="10757" y="1"/>
                      <a:pt x="1047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1947;p46">
                <a:extLst>
                  <a:ext uri="{FF2B5EF4-FFF2-40B4-BE49-F238E27FC236}">
                    <a16:creationId xmlns:a16="http://schemas.microsoft.com/office/drawing/2014/main" id="{9CC4B5E0-28B6-BD26-B23B-DA066304C220}"/>
                  </a:ext>
                </a:extLst>
              </p:cNvPr>
              <p:cNvSpPr/>
              <p:nvPr/>
            </p:nvSpPr>
            <p:spPr>
              <a:xfrm>
                <a:off x="6069532" y="2544093"/>
                <a:ext cx="1545806" cy="124126"/>
              </a:xfrm>
              <a:custGeom>
                <a:avLst/>
                <a:gdLst/>
                <a:ahLst/>
                <a:cxnLst/>
                <a:rect l="l" t="t" r="r" b="b"/>
                <a:pathLst>
                  <a:path w="10847" h="871" extrusionOk="0">
                    <a:moveTo>
                      <a:pt x="435" y="1"/>
                    </a:moveTo>
                    <a:cubicBezTo>
                      <a:pt x="200" y="1"/>
                      <a:pt x="1" y="195"/>
                      <a:pt x="1" y="435"/>
                    </a:cubicBezTo>
                    <a:cubicBezTo>
                      <a:pt x="1" y="676"/>
                      <a:pt x="200" y="870"/>
                      <a:pt x="435" y="870"/>
                    </a:cubicBezTo>
                    <a:lnTo>
                      <a:pt x="10412" y="870"/>
                    </a:lnTo>
                    <a:cubicBezTo>
                      <a:pt x="10647" y="870"/>
                      <a:pt x="10846" y="676"/>
                      <a:pt x="10846" y="435"/>
                    </a:cubicBezTo>
                    <a:cubicBezTo>
                      <a:pt x="10846" y="195"/>
                      <a:pt x="10647" y="1"/>
                      <a:pt x="1041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1948;p46">
                <a:extLst>
                  <a:ext uri="{FF2B5EF4-FFF2-40B4-BE49-F238E27FC236}">
                    <a16:creationId xmlns:a16="http://schemas.microsoft.com/office/drawing/2014/main" id="{C5D3D0C4-B766-7D86-26B4-B6FDCEB6C19C}"/>
                  </a:ext>
                </a:extLst>
              </p:cNvPr>
              <p:cNvSpPr/>
              <p:nvPr/>
            </p:nvSpPr>
            <p:spPr>
              <a:xfrm>
                <a:off x="6076217" y="2537395"/>
                <a:ext cx="1563762" cy="140515"/>
              </a:xfrm>
              <a:custGeom>
                <a:avLst/>
                <a:gdLst/>
                <a:ahLst/>
                <a:cxnLst/>
                <a:rect l="l" t="t" r="r" b="b"/>
                <a:pathLst>
                  <a:path w="10973" h="986" extrusionOk="0">
                    <a:moveTo>
                      <a:pt x="10475" y="111"/>
                    </a:moveTo>
                    <a:cubicBezTo>
                      <a:pt x="10689" y="111"/>
                      <a:pt x="10841" y="289"/>
                      <a:pt x="10841" y="482"/>
                    </a:cubicBezTo>
                    <a:cubicBezTo>
                      <a:pt x="10841" y="702"/>
                      <a:pt x="10689" y="854"/>
                      <a:pt x="10475" y="854"/>
                    </a:cubicBezTo>
                    <a:lnTo>
                      <a:pt x="498" y="854"/>
                    </a:lnTo>
                    <a:cubicBezTo>
                      <a:pt x="284" y="854"/>
                      <a:pt x="106" y="702"/>
                      <a:pt x="106" y="482"/>
                    </a:cubicBezTo>
                    <a:cubicBezTo>
                      <a:pt x="106" y="289"/>
                      <a:pt x="284" y="111"/>
                      <a:pt x="498" y="111"/>
                    </a:cubicBezTo>
                    <a:close/>
                    <a:moveTo>
                      <a:pt x="498" y="1"/>
                    </a:moveTo>
                    <a:cubicBezTo>
                      <a:pt x="216" y="1"/>
                      <a:pt x="1" y="221"/>
                      <a:pt x="1" y="482"/>
                    </a:cubicBezTo>
                    <a:cubicBezTo>
                      <a:pt x="1" y="765"/>
                      <a:pt x="216" y="985"/>
                      <a:pt x="498" y="985"/>
                    </a:cubicBezTo>
                    <a:lnTo>
                      <a:pt x="10475" y="985"/>
                    </a:lnTo>
                    <a:cubicBezTo>
                      <a:pt x="10757" y="985"/>
                      <a:pt x="10972" y="765"/>
                      <a:pt x="10972" y="482"/>
                    </a:cubicBezTo>
                    <a:cubicBezTo>
                      <a:pt x="10972" y="221"/>
                      <a:pt x="10757" y="1"/>
                      <a:pt x="1047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1949;p46">
                <a:extLst>
                  <a:ext uri="{FF2B5EF4-FFF2-40B4-BE49-F238E27FC236}">
                    <a16:creationId xmlns:a16="http://schemas.microsoft.com/office/drawing/2014/main" id="{EA5C5444-5ECC-1F05-4DE5-58A88CF42F66}"/>
                  </a:ext>
                </a:extLst>
              </p:cNvPr>
              <p:cNvSpPr/>
              <p:nvPr/>
            </p:nvSpPr>
            <p:spPr>
              <a:xfrm>
                <a:off x="5609072" y="933690"/>
                <a:ext cx="215048" cy="208065"/>
              </a:xfrm>
              <a:custGeom>
                <a:avLst/>
                <a:gdLst/>
                <a:ahLst/>
                <a:cxnLst/>
                <a:rect l="l" t="t" r="r" b="b"/>
                <a:pathLst>
                  <a:path w="1509" h="1460" extrusionOk="0">
                    <a:moveTo>
                      <a:pt x="273" y="1"/>
                    </a:moveTo>
                    <a:cubicBezTo>
                      <a:pt x="210" y="1"/>
                      <a:pt x="145" y="28"/>
                      <a:pt x="90" y="83"/>
                    </a:cubicBezTo>
                    <a:cubicBezTo>
                      <a:pt x="1" y="172"/>
                      <a:pt x="1" y="324"/>
                      <a:pt x="90" y="434"/>
                    </a:cubicBezTo>
                    <a:lnTo>
                      <a:pt x="1048" y="1393"/>
                    </a:lnTo>
                    <a:cubicBezTo>
                      <a:pt x="1103" y="1437"/>
                      <a:pt x="1168" y="1459"/>
                      <a:pt x="1231" y="1459"/>
                    </a:cubicBezTo>
                    <a:cubicBezTo>
                      <a:pt x="1294" y="1459"/>
                      <a:pt x="1354" y="1437"/>
                      <a:pt x="1399" y="1393"/>
                    </a:cubicBezTo>
                    <a:cubicBezTo>
                      <a:pt x="1509" y="1283"/>
                      <a:pt x="1509" y="1131"/>
                      <a:pt x="1399" y="1042"/>
                    </a:cubicBezTo>
                    <a:lnTo>
                      <a:pt x="440" y="83"/>
                    </a:lnTo>
                    <a:cubicBezTo>
                      <a:pt x="396" y="28"/>
                      <a:pt x="336" y="1"/>
                      <a:pt x="27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1950;p46">
                <a:extLst>
                  <a:ext uri="{FF2B5EF4-FFF2-40B4-BE49-F238E27FC236}">
                    <a16:creationId xmlns:a16="http://schemas.microsoft.com/office/drawing/2014/main" id="{EC5896CE-0C9E-8C93-7D50-08E5B5EE8A36}"/>
                  </a:ext>
                </a:extLst>
              </p:cNvPr>
              <p:cNvSpPr/>
              <p:nvPr/>
            </p:nvSpPr>
            <p:spPr>
              <a:xfrm>
                <a:off x="5600094" y="927705"/>
                <a:ext cx="230011" cy="222173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1559" extrusionOk="0">
                    <a:moveTo>
                      <a:pt x="327" y="104"/>
                    </a:moveTo>
                    <a:cubicBezTo>
                      <a:pt x="376" y="104"/>
                      <a:pt x="425" y="125"/>
                      <a:pt x="456" y="167"/>
                    </a:cubicBezTo>
                    <a:lnTo>
                      <a:pt x="1420" y="1131"/>
                    </a:lnTo>
                    <a:cubicBezTo>
                      <a:pt x="1504" y="1194"/>
                      <a:pt x="1504" y="1325"/>
                      <a:pt x="1420" y="1393"/>
                    </a:cubicBezTo>
                    <a:cubicBezTo>
                      <a:pt x="1386" y="1424"/>
                      <a:pt x="1341" y="1440"/>
                      <a:pt x="1295" y="1440"/>
                    </a:cubicBezTo>
                    <a:cubicBezTo>
                      <a:pt x="1248" y="1440"/>
                      <a:pt x="1200" y="1424"/>
                      <a:pt x="1158" y="1393"/>
                    </a:cubicBezTo>
                    <a:lnTo>
                      <a:pt x="195" y="429"/>
                    </a:lnTo>
                    <a:cubicBezTo>
                      <a:pt x="132" y="345"/>
                      <a:pt x="132" y="235"/>
                      <a:pt x="195" y="167"/>
                    </a:cubicBezTo>
                    <a:cubicBezTo>
                      <a:pt x="229" y="125"/>
                      <a:pt x="278" y="104"/>
                      <a:pt x="327" y="104"/>
                    </a:cubicBezTo>
                    <a:close/>
                    <a:moveTo>
                      <a:pt x="336" y="1"/>
                    </a:moveTo>
                    <a:cubicBezTo>
                      <a:pt x="257" y="1"/>
                      <a:pt x="176" y="28"/>
                      <a:pt x="111" y="83"/>
                    </a:cubicBezTo>
                    <a:cubicBezTo>
                      <a:pt x="1" y="193"/>
                      <a:pt x="1" y="387"/>
                      <a:pt x="111" y="518"/>
                    </a:cubicBezTo>
                    <a:lnTo>
                      <a:pt x="1069" y="1476"/>
                    </a:lnTo>
                    <a:cubicBezTo>
                      <a:pt x="1135" y="1531"/>
                      <a:pt x="1217" y="1559"/>
                      <a:pt x="1296" y="1559"/>
                    </a:cubicBezTo>
                    <a:cubicBezTo>
                      <a:pt x="1375" y="1559"/>
                      <a:pt x="1451" y="1531"/>
                      <a:pt x="1504" y="1476"/>
                    </a:cubicBezTo>
                    <a:cubicBezTo>
                      <a:pt x="1614" y="1346"/>
                      <a:pt x="1614" y="1152"/>
                      <a:pt x="1504" y="1042"/>
                    </a:cubicBezTo>
                    <a:lnTo>
                      <a:pt x="545" y="83"/>
                    </a:lnTo>
                    <a:cubicBezTo>
                      <a:pt x="490" y="28"/>
                      <a:pt x="414" y="1"/>
                      <a:pt x="33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1951;p46">
                <a:extLst>
                  <a:ext uri="{FF2B5EF4-FFF2-40B4-BE49-F238E27FC236}">
                    <a16:creationId xmlns:a16="http://schemas.microsoft.com/office/drawing/2014/main" id="{E4442275-3C40-1EC0-091F-51500D52D9D3}"/>
                  </a:ext>
                </a:extLst>
              </p:cNvPr>
              <p:cNvSpPr/>
              <p:nvPr/>
            </p:nvSpPr>
            <p:spPr>
              <a:xfrm>
                <a:off x="5432214" y="768375"/>
                <a:ext cx="280032" cy="255093"/>
              </a:xfrm>
              <a:custGeom>
                <a:avLst/>
                <a:gdLst/>
                <a:ahLst/>
                <a:cxnLst/>
                <a:rect l="l" t="t" r="r" b="b"/>
                <a:pathLst>
                  <a:path w="1965" h="1790" extrusionOk="0">
                    <a:moveTo>
                      <a:pt x="982" y="1"/>
                    </a:moveTo>
                    <a:cubicBezTo>
                      <a:pt x="753" y="1"/>
                      <a:pt x="524" y="89"/>
                      <a:pt x="351" y="264"/>
                    </a:cubicBezTo>
                    <a:cubicBezTo>
                      <a:pt x="0" y="610"/>
                      <a:pt x="0" y="1180"/>
                      <a:pt x="351" y="1526"/>
                    </a:cubicBezTo>
                    <a:cubicBezTo>
                      <a:pt x="524" y="1702"/>
                      <a:pt x="753" y="1789"/>
                      <a:pt x="982" y="1789"/>
                    </a:cubicBezTo>
                    <a:cubicBezTo>
                      <a:pt x="1211" y="1789"/>
                      <a:pt x="1441" y="1702"/>
                      <a:pt x="1613" y="1526"/>
                    </a:cubicBezTo>
                    <a:cubicBezTo>
                      <a:pt x="1964" y="1180"/>
                      <a:pt x="1964" y="610"/>
                      <a:pt x="1613" y="264"/>
                    </a:cubicBezTo>
                    <a:cubicBezTo>
                      <a:pt x="1441" y="89"/>
                      <a:pt x="1211" y="1"/>
                      <a:pt x="98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1952;p46">
                <a:extLst>
                  <a:ext uri="{FF2B5EF4-FFF2-40B4-BE49-F238E27FC236}">
                    <a16:creationId xmlns:a16="http://schemas.microsoft.com/office/drawing/2014/main" id="{5D75D9C1-BE57-3D54-D39B-87758E821D17}"/>
                  </a:ext>
                </a:extLst>
              </p:cNvPr>
              <p:cNvSpPr/>
              <p:nvPr/>
            </p:nvSpPr>
            <p:spPr>
              <a:xfrm>
                <a:off x="5422523" y="759396"/>
                <a:ext cx="298701" cy="272479"/>
              </a:xfrm>
              <a:custGeom>
                <a:avLst/>
                <a:gdLst/>
                <a:ahLst/>
                <a:cxnLst/>
                <a:rect l="l" t="t" r="r" b="b"/>
                <a:pathLst>
                  <a:path w="2096" h="1912" extrusionOk="0">
                    <a:moveTo>
                      <a:pt x="1048" y="121"/>
                    </a:moveTo>
                    <a:cubicBezTo>
                      <a:pt x="1261" y="121"/>
                      <a:pt x="1475" y="204"/>
                      <a:pt x="1640" y="369"/>
                    </a:cubicBezTo>
                    <a:cubicBezTo>
                      <a:pt x="1964" y="694"/>
                      <a:pt x="1964" y="1217"/>
                      <a:pt x="1640" y="1547"/>
                    </a:cubicBezTo>
                    <a:cubicBezTo>
                      <a:pt x="1475" y="1710"/>
                      <a:pt x="1261" y="1791"/>
                      <a:pt x="1048" y="1791"/>
                    </a:cubicBezTo>
                    <a:cubicBezTo>
                      <a:pt x="836" y="1791"/>
                      <a:pt x="624" y="1710"/>
                      <a:pt x="461" y="1547"/>
                    </a:cubicBezTo>
                    <a:cubicBezTo>
                      <a:pt x="131" y="1217"/>
                      <a:pt x="131" y="694"/>
                      <a:pt x="461" y="369"/>
                    </a:cubicBezTo>
                    <a:cubicBezTo>
                      <a:pt x="624" y="204"/>
                      <a:pt x="836" y="121"/>
                      <a:pt x="1048" y="121"/>
                    </a:cubicBezTo>
                    <a:close/>
                    <a:moveTo>
                      <a:pt x="1050" y="1"/>
                    </a:moveTo>
                    <a:cubicBezTo>
                      <a:pt x="804" y="1"/>
                      <a:pt x="558" y="94"/>
                      <a:pt x="372" y="280"/>
                    </a:cubicBezTo>
                    <a:cubicBezTo>
                      <a:pt x="0" y="652"/>
                      <a:pt x="0" y="1264"/>
                      <a:pt x="372" y="1636"/>
                    </a:cubicBezTo>
                    <a:cubicBezTo>
                      <a:pt x="558" y="1820"/>
                      <a:pt x="804" y="1911"/>
                      <a:pt x="1050" y="1911"/>
                    </a:cubicBezTo>
                    <a:cubicBezTo>
                      <a:pt x="1296" y="1911"/>
                      <a:pt x="1543" y="1820"/>
                      <a:pt x="1729" y="1636"/>
                    </a:cubicBezTo>
                    <a:cubicBezTo>
                      <a:pt x="2095" y="1264"/>
                      <a:pt x="2095" y="652"/>
                      <a:pt x="1729" y="280"/>
                    </a:cubicBezTo>
                    <a:cubicBezTo>
                      <a:pt x="1543" y="94"/>
                      <a:pt x="1296" y="1"/>
                      <a:pt x="105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1953;p46">
                <a:extLst>
                  <a:ext uri="{FF2B5EF4-FFF2-40B4-BE49-F238E27FC236}">
                    <a16:creationId xmlns:a16="http://schemas.microsoft.com/office/drawing/2014/main" id="{C0FC781D-94F5-2DE0-CCF9-E795E981C141}"/>
                  </a:ext>
                </a:extLst>
              </p:cNvPr>
              <p:cNvSpPr/>
              <p:nvPr/>
            </p:nvSpPr>
            <p:spPr>
              <a:xfrm>
                <a:off x="5466559" y="799585"/>
                <a:ext cx="211342" cy="189681"/>
              </a:xfrm>
              <a:custGeom>
                <a:avLst/>
                <a:gdLst/>
                <a:ahLst/>
                <a:cxnLst/>
                <a:rect l="l" t="t" r="r" b="b"/>
                <a:pathLst>
                  <a:path w="1483" h="1331" extrusionOk="0">
                    <a:moveTo>
                      <a:pt x="741" y="0"/>
                    </a:moveTo>
                    <a:cubicBezTo>
                      <a:pt x="567" y="0"/>
                      <a:pt x="393" y="66"/>
                      <a:pt x="262" y="197"/>
                    </a:cubicBezTo>
                    <a:cubicBezTo>
                      <a:pt x="0" y="459"/>
                      <a:pt x="0" y="893"/>
                      <a:pt x="262" y="1134"/>
                    </a:cubicBezTo>
                    <a:cubicBezTo>
                      <a:pt x="393" y="1265"/>
                      <a:pt x="567" y="1331"/>
                      <a:pt x="741" y="1331"/>
                    </a:cubicBezTo>
                    <a:cubicBezTo>
                      <a:pt x="915" y="1331"/>
                      <a:pt x="1090" y="1265"/>
                      <a:pt x="1221" y="1134"/>
                    </a:cubicBezTo>
                    <a:cubicBezTo>
                      <a:pt x="1482" y="893"/>
                      <a:pt x="1482" y="459"/>
                      <a:pt x="1221" y="197"/>
                    </a:cubicBezTo>
                    <a:cubicBezTo>
                      <a:pt x="1090" y="66"/>
                      <a:pt x="915" y="0"/>
                      <a:pt x="74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954;p46">
                <a:extLst>
                  <a:ext uri="{FF2B5EF4-FFF2-40B4-BE49-F238E27FC236}">
                    <a16:creationId xmlns:a16="http://schemas.microsoft.com/office/drawing/2014/main" id="{FB9002A6-2E0E-BC20-9DD9-443ADD2F3AD4}"/>
                  </a:ext>
                </a:extLst>
              </p:cNvPr>
              <p:cNvSpPr/>
              <p:nvPr/>
            </p:nvSpPr>
            <p:spPr>
              <a:xfrm>
                <a:off x="5459861" y="790607"/>
                <a:ext cx="227731" cy="206925"/>
              </a:xfrm>
              <a:custGeom>
                <a:avLst/>
                <a:gdLst/>
                <a:ahLst/>
                <a:cxnLst/>
                <a:rect l="l" t="t" r="r" b="b"/>
                <a:pathLst>
                  <a:path w="1598" h="1452" extrusionOk="0">
                    <a:moveTo>
                      <a:pt x="788" y="121"/>
                    </a:moveTo>
                    <a:cubicBezTo>
                      <a:pt x="947" y="121"/>
                      <a:pt x="1105" y="181"/>
                      <a:pt x="1226" y="302"/>
                    </a:cubicBezTo>
                    <a:cubicBezTo>
                      <a:pt x="1467" y="543"/>
                      <a:pt x="1467" y="935"/>
                      <a:pt x="1226" y="1176"/>
                    </a:cubicBezTo>
                    <a:cubicBezTo>
                      <a:pt x="1105" y="1297"/>
                      <a:pt x="947" y="1357"/>
                      <a:pt x="788" y="1357"/>
                    </a:cubicBezTo>
                    <a:cubicBezTo>
                      <a:pt x="630" y="1357"/>
                      <a:pt x="472" y="1297"/>
                      <a:pt x="351" y="1176"/>
                    </a:cubicBezTo>
                    <a:cubicBezTo>
                      <a:pt x="110" y="935"/>
                      <a:pt x="110" y="543"/>
                      <a:pt x="351" y="302"/>
                    </a:cubicBezTo>
                    <a:cubicBezTo>
                      <a:pt x="472" y="181"/>
                      <a:pt x="630" y="121"/>
                      <a:pt x="788" y="121"/>
                    </a:cubicBezTo>
                    <a:close/>
                    <a:moveTo>
                      <a:pt x="799" y="1"/>
                    </a:moveTo>
                    <a:cubicBezTo>
                      <a:pt x="614" y="1"/>
                      <a:pt x="430" y="71"/>
                      <a:pt x="288" y="213"/>
                    </a:cubicBezTo>
                    <a:cubicBezTo>
                      <a:pt x="0" y="501"/>
                      <a:pt x="0" y="956"/>
                      <a:pt x="288" y="1239"/>
                    </a:cubicBezTo>
                    <a:cubicBezTo>
                      <a:pt x="430" y="1381"/>
                      <a:pt x="614" y="1451"/>
                      <a:pt x="799" y="1451"/>
                    </a:cubicBezTo>
                    <a:cubicBezTo>
                      <a:pt x="983" y="1451"/>
                      <a:pt x="1168" y="1381"/>
                      <a:pt x="1309" y="1239"/>
                    </a:cubicBezTo>
                    <a:cubicBezTo>
                      <a:pt x="1597" y="956"/>
                      <a:pt x="1597" y="501"/>
                      <a:pt x="1309" y="213"/>
                    </a:cubicBezTo>
                    <a:cubicBezTo>
                      <a:pt x="1168" y="71"/>
                      <a:pt x="983" y="1"/>
                      <a:pt x="79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" name="Google Shape;1955;p46">
              <a:extLst>
                <a:ext uri="{FF2B5EF4-FFF2-40B4-BE49-F238E27FC236}">
                  <a16:creationId xmlns:a16="http://schemas.microsoft.com/office/drawing/2014/main" id="{94658947-CC54-08E6-C0FE-C9EED4492D23}"/>
                </a:ext>
              </a:extLst>
            </p:cNvPr>
            <p:cNvGrpSpPr/>
            <p:nvPr/>
          </p:nvGrpSpPr>
          <p:grpSpPr>
            <a:xfrm flipH="1">
              <a:off x="6976822" y="1731964"/>
              <a:ext cx="1261938" cy="2704551"/>
              <a:chOff x="487650" y="835701"/>
              <a:chExt cx="1906250" cy="4085425"/>
            </a:xfrm>
          </p:grpSpPr>
          <p:sp>
            <p:nvSpPr>
              <p:cNvPr id="912" name="Google Shape;1956;p46">
                <a:extLst>
                  <a:ext uri="{FF2B5EF4-FFF2-40B4-BE49-F238E27FC236}">
                    <a16:creationId xmlns:a16="http://schemas.microsoft.com/office/drawing/2014/main" id="{81C597B4-F7B7-B6AE-B7D3-6FBFA984989A}"/>
                  </a:ext>
                </a:extLst>
              </p:cNvPr>
              <p:cNvSpPr/>
              <p:nvPr/>
            </p:nvSpPr>
            <p:spPr>
              <a:xfrm>
                <a:off x="1747466" y="1278205"/>
                <a:ext cx="422542" cy="530137"/>
              </a:xfrm>
              <a:custGeom>
                <a:avLst/>
                <a:gdLst/>
                <a:ahLst/>
                <a:cxnLst/>
                <a:rect l="l" t="t" r="r" b="b"/>
                <a:pathLst>
                  <a:path w="2965" h="3720" extrusionOk="0">
                    <a:moveTo>
                      <a:pt x="1782" y="1"/>
                    </a:moveTo>
                    <a:cubicBezTo>
                      <a:pt x="1717" y="1"/>
                      <a:pt x="1650" y="35"/>
                      <a:pt x="1592" y="122"/>
                    </a:cubicBezTo>
                    <a:cubicBezTo>
                      <a:pt x="1440" y="384"/>
                      <a:pt x="1111" y="536"/>
                      <a:pt x="959" y="667"/>
                    </a:cubicBezTo>
                    <a:cubicBezTo>
                      <a:pt x="786" y="797"/>
                      <a:pt x="697" y="991"/>
                      <a:pt x="524" y="1321"/>
                    </a:cubicBezTo>
                    <a:cubicBezTo>
                      <a:pt x="346" y="1646"/>
                      <a:pt x="0" y="2170"/>
                      <a:pt x="0" y="2170"/>
                    </a:cubicBezTo>
                    <a:cubicBezTo>
                      <a:pt x="0" y="2170"/>
                      <a:pt x="173" y="2850"/>
                      <a:pt x="435" y="3175"/>
                    </a:cubicBezTo>
                    <a:cubicBezTo>
                      <a:pt x="697" y="3479"/>
                      <a:pt x="1262" y="3720"/>
                      <a:pt x="1262" y="3720"/>
                    </a:cubicBezTo>
                    <a:cubicBezTo>
                      <a:pt x="1262" y="3720"/>
                      <a:pt x="1681" y="3217"/>
                      <a:pt x="1943" y="3154"/>
                    </a:cubicBezTo>
                    <a:cubicBezTo>
                      <a:pt x="2179" y="3086"/>
                      <a:pt x="2682" y="3023"/>
                      <a:pt x="2682" y="3023"/>
                    </a:cubicBezTo>
                    <a:cubicBezTo>
                      <a:pt x="2682" y="3023"/>
                      <a:pt x="2964" y="1232"/>
                      <a:pt x="2682" y="1232"/>
                    </a:cubicBezTo>
                    <a:cubicBezTo>
                      <a:pt x="2399" y="1211"/>
                      <a:pt x="1786" y="1101"/>
                      <a:pt x="1786" y="1101"/>
                    </a:cubicBezTo>
                    <a:cubicBezTo>
                      <a:pt x="1786" y="1101"/>
                      <a:pt x="1681" y="970"/>
                      <a:pt x="1744" y="839"/>
                    </a:cubicBezTo>
                    <a:cubicBezTo>
                      <a:pt x="1812" y="729"/>
                      <a:pt x="2116" y="494"/>
                      <a:pt x="2074" y="274"/>
                    </a:cubicBezTo>
                    <a:cubicBezTo>
                      <a:pt x="2043" y="141"/>
                      <a:pt x="1915" y="1"/>
                      <a:pt x="1782" y="1"/>
                    </a:cubicBezTo>
                    <a:close/>
                  </a:path>
                </a:pathLst>
              </a:custGeom>
              <a:solidFill>
                <a:srgbClr val="FFB9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1957;p46">
                <a:extLst>
                  <a:ext uri="{FF2B5EF4-FFF2-40B4-BE49-F238E27FC236}">
                    <a16:creationId xmlns:a16="http://schemas.microsoft.com/office/drawing/2014/main" id="{D0070ADE-1BB9-8F64-417A-93F90290939C}"/>
                  </a:ext>
                </a:extLst>
              </p:cNvPr>
              <p:cNvSpPr/>
              <p:nvPr/>
            </p:nvSpPr>
            <p:spPr>
              <a:xfrm>
                <a:off x="1737775" y="1268942"/>
                <a:ext cx="420262" cy="549091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3853" extrusionOk="0">
                    <a:moveTo>
                      <a:pt x="1812" y="119"/>
                    </a:moveTo>
                    <a:cubicBezTo>
                      <a:pt x="1854" y="119"/>
                      <a:pt x="1880" y="119"/>
                      <a:pt x="1922" y="140"/>
                    </a:cubicBezTo>
                    <a:cubicBezTo>
                      <a:pt x="1985" y="187"/>
                      <a:pt x="2074" y="271"/>
                      <a:pt x="2095" y="360"/>
                    </a:cubicBezTo>
                    <a:cubicBezTo>
                      <a:pt x="2095" y="428"/>
                      <a:pt x="2053" y="533"/>
                      <a:pt x="1964" y="622"/>
                    </a:cubicBezTo>
                    <a:cubicBezTo>
                      <a:pt x="1901" y="732"/>
                      <a:pt x="1812" y="794"/>
                      <a:pt x="1770" y="883"/>
                    </a:cubicBezTo>
                    <a:cubicBezTo>
                      <a:pt x="1681" y="1056"/>
                      <a:pt x="1812" y="1213"/>
                      <a:pt x="1812" y="1213"/>
                    </a:cubicBezTo>
                    <a:lnTo>
                      <a:pt x="1833" y="1234"/>
                    </a:lnTo>
                    <a:lnTo>
                      <a:pt x="1854" y="1234"/>
                    </a:lnTo>
                    <a:cubicBezTo>
                      <a:pt x="1854" y="1234"/>
                      <a:pt x="2446" y="1344"/>
                      <a:pt x="2750" y="1344"/>
                    </a:cubicBezTo>
                    <a:lnTo>
                      <a:pt x="2750" y="1365"/>
                    </a:lnTo>
                    <a:lnTo>
                      <a:pt x="2771" y="1386"/>
                    </a:lnTo>
                    <a:cubicBezTo>
                      <a:pt x="2797" y="1428"/>
                      <a:pt x="2797" y="1496"/>
                      <a:pt x="2818" y="1580"/>
                    </a:cubicBezTo>
                    <a:cubicBezTo>
                      <a:pt x="2818" y="1758"/>
                      <a:pt x="2818" y="1973"/>
                      <a:pt x="2797" y="2193"/>
                    </a:cubicBezTo>
                    <a:cubicBezTo>
                      <a:pt x="2771" y="2606"/>
                      <a:pt x="2708" y="2999"/>
                      <a:pt x="2687" y="3046"/>
                    </a:cubicBezTo>
                    <a:cubicBezTo>
                      <a:pt x="2640" y="3046"/>
                      <a:pt x="2226" y="3088"/>
                      <a:pt x="1985" y="3177"/>
                    </a:cubicBezTo>
                    <a:cubicBezTo>
                      <a:pt x="1833" y="3219"/>
                      <a:pt x="1681" y="3350"/>
                      <a:pt x="1529" y="3481"/>
                    </a:cubicBezTo>
                    <a:cubicBezTo>
                      <a:pt x="1419" y="3612"/>
                      <a:pt x="1357" y="3701"/>
                      <a:pt x="1330" y="3722"/>
                    </a:cubicBezTo>
                    <a:cubicBezTo>
                      <a:pt x="1288" y="3701"/>
                      <a:pt x="1199" y="3654"/>
                      <a:pt x="1048" y="3570"/>
                    </a:cubicBezTo>
                    <a:cubicBezTo>
                      <a:pt x="875" y="3481"/>
                      <a:pt x="676" y="3350"/>
                      <a:pt x="545" y="3198"/>
                    </a:cubicBezTo>
                    <a:cubicBezTo>
                      <a:pt x="440" y="3046"/>
                      <a:pt x="330" y="2805"/>
                      <a:pt x="241" y="2606"/>
                    </a:cubicBezTo>
                    <a:cubicBezTo>
                      <a:pt x="178" y="2413"/>
                      <a:pt x="131" y="2261"/>
                      <a:pt x="131" y="2261"/>
                    </a:cubicBezTo>
                    <a:cubicBezTo>
                      <a:pt x="152" y="2214"/>
                      <a:pt x="482" y="1737"/>
                      <a:pt x="655" y="1407"/>
                    </a:cubicBezTo>
                    <a:cubicBezTo>
                      <a:pt x="833" y="1082"/>
                      <a:pt x="917" y="883"/>
                      <a:pt x="1048" y="773"/>
                    </a:cubicBezTo>
                    <a:cubicBezTo>
                      <a:pt x="1199" y="663"/>
                      <a:pt x="1529" y="491"/>
                      <a:pt x="1702" y="208"/>
                    </a:cubicBezTo>
                    <a:cubicBezTo>
                      <a:pt x="1749" y="166"/>
                      <a:pt x="1791" y="119"/>
                      <a:pt x="1812" y="119"/>
                    </a:cubicBezTo>
                    <a:close/>
                    <a:moveTo>
                      <a:pt x="1846" y="0"/>
                    </a:moveTo>
                    <a:cubicBezTo>
                      <a:pt x="1828" y="0"/>
                      <a:pt x="1809" y="3"/>
                      <a:pt x="1791" y="9"/>
                    </a:cubicBezTo>
                    <a:cubicBezTo>
                      <a:pt x="1723" y="35"/>
                      <a:pt x="1660" y="77"/>
                      <a:pt x="1618" y="140"/>
                    </a:cubicBezTo>
                    <a:cubicBezTo>
                      <a:pt x="1461" y="402"/>
                      <a:pt x="1158" y="559"/>
                      <a:pt x="985" y="690"/>
                    </a:cubicBezTo>
                    <a:cubicBezTo>
                      <a:pt x="807" y="821"/>
                      <a:pt x="723" y="1035"/>
                      <a:pt x="545" y="1365"/>
                    </a:cubicBezTo>
                    <a:cubicBezTo>
                      <a:pt x="372" y="1669"/>
                      <a:pt x="68" y="2151"/>
                      <a:pt x="47" y="2193"/>
                    </a:cubicBezTo>
                    <a:lnTo>
                      <a:pt x="0" y="2193"/>
                    </a:lnTo>
                    <a:lnTo>
                      <a:pt x="21" y="2261"/>
                    </a:lnTo>
                    <a:cubicBezTo>
                      <a:pt x="21" y="2261"/>
                      <a:pt x="68" y="2434"/>
                      <a:pt x="131" y="2627"/>
                    </a:cubicBezTo>
                    <a:cubicBezTo>
                      <a:pt x="220" y="2847"/>
                      <a:pt x="330" y="3109"/>
                      <a:pt x="461" y="3261"/>
                    </a:cubicBezTo>
                    <a:cubicBezTo>
                      <a:pt x="613" y="3439"/>
                      <a:pt x="807" y="3570"/>
                      <a:pt x="985" y="3675"/>
                    </a:cubicBezTo>
                    <a:cubicBezTo>
                      <a:pt x="1179" y="3785"/>
                      <a:pt x="1309" y="3832"/>
                      <a:pt x="1309" y="3832"/>
                    </a:cubicBezTo>
                    <a:lnTo>
                      <a:pt x="1357" y="3853"/>
                    </a:lnTo>
                    <a:lnTo>
                      <a:pt x="1378" y="3832"/>
                    </a:lnTo>
                    <a:cubicBezTo>
                      <a:pt x="1378" y="3832"/>
                      <a:pt x="1487" y="3701"/>
                      <a:pt x="1618" y="3570"/>
                    </a:cubicBezTo>
                    <a:cubicBezTo>
                      <a:pt x="1749" y="3439"/>
                      <a:pt x="1922" y="3308"/>
                      <a:pt x="2011" y="3282"/>
                    </a:cubicBezTo>
                    <a:cubicBezTo>
                      <a:pt x="2247" y="3198"/>
                      <a:pt x="2750" y="3151"/>
                      <a:pt x="2750" y="3151"/>
                    </a:cubicBezTo>
                    <a:lnTo>
                      <a:pt x="2797" y="3151"/>
                    </a:lnTo>
                    <a:lnTo>
                      <a:pt x="2797" y="3109"/>
                    </a:lnTo>
                    <a:cubicBezTo>
                      <a:pt x="2797" y="3109"/>
                      <a:pt x="2881" y="2653"/>
                      <a:pt x="2901" y="2193"/>
                    </a:cubicBezTo>
                    <a:cubicBezTo>
                      <a:pt x="2928" y="1973"/>
                      <a:pt x="2949" y="1758"/>
                      <a:pt x="2928" y="1580"/>
                    </a:cubicBezTo>
                    <a:cubicBezTo>
                      <a:pt x="2928" y="1496"/>
                      <a:pt x="2901" y="1407"/>
                      <a:pt x="2881" y="1365"/>
                    </a:cubicBezTo>
                    <a:cubicBezTo>
                      <a:pt x="2860" y="1318"/>
                      <a:pt x="2860" y="1297"/>
                      <a:pt x="2839" y="1276"/>
                    </a:cubicBezTo>
                    <a:cubicBezTo>
                      <a:pt x="2818" y="1255"/>
                      <a:pt x="2771" y="1234"/>
                      <a:pt x="2750" y="1234"/>
                    </a:cubicBezTo>
                    <a:cubicBezTo>
                      <a:pt x="2488" y="1234"/>
                      <a:pt x="1943" y="1124"/>
                      <a:pt x="1901" y="1124"/>
                    </a:cubicBezTo>
                    <a:cubicBezTo>
                      <a:pt x="1901" y="1103"/>
                      <a:pt x="1833" y="1014"/>
                      <a:pt x="1854" y="951"/>
                    </a:cubicBezTo>
                    <a:cubicBezTo>
                      <a:pt x="1880" y="904"/>
                      <a:pt x="1985" y="794"/>
                      <a:pt x="2053" y="690"/>
                    </a:cubicBezTo>
                    <a:cubicBezTo>
                      <a:pt x="2142" y="601"/>
                      <a:pt x="2226" y="470"/>
                      <a:pt x="2205" y="339"/>
                    </a:cubicBezTo>
                    <a:cubicBezTo>
                      <a:pt x="2163" y="208"/>
                      <a:pt x="2095" y="98"/>
                      <a:pt x="1985" y="35"/>
                    </a:cubicBezTo>
                    <a:cubicBezTo>
                      <a:pt x="1940" y="16"/>
                      <a:pt x="1893" y="0"/>
                      <a:pt x="184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1958;p46">
                <a:extLst>
                  <a:ext uri="{FF2B5EF4-FFF2-40B4-BE49-F238E27FC236}">
                    <a16:creationId xmlns:a16="http://schemas.microsoft.com/office/drawing/2014/main" id="{D6A26C64-2CD5-6D8D-C9F1-B2D5594E06D2}"/>
                  </a:ext>
                </a:extLst>
              </p:cNvPr>
              <p:cNvSpPr/>
              <p:nvPr/>
            </p:nvSpPr>
            <p:spPr>
              <a:xfrm>
                <a:off x="975757" y="1549978"/>
                <a:ext cx="974056" cy="625619"/>
              </a:xfrm>
              <a:custGeom>
                <a:avLst/>
                <a:gdLst/>
                <a:ahLst/>
                <a:cxnLst/>
                <a:rect l="l" t="t" r="r" b="b"/>
                <a:pathLst>
                  <a:path w="6835" h="4390" extrusionOk="0">
                    <a:moveTo>
                      <a:pt x="5133" y="1"/>
                    </a:moveTo>
                    <a:cubicBezTo>
                      <a:pt x="5133" y="1"/>
                      <a:pt x="3582" y="1640"/>
                      <a:pt x="1791" y="2205"/>
                    </a:cubicBezTo>
                    <a:cubicBezTo>
                      <a:pt x="0" y="2776"/>
                      <a:pt x="330" y="4017"/>
                      <a:pt x="1268" y="4389"/>
                    </a:cubicBezTo>
                    <a:cubicBezTo>
                      <a:pt x="1268" y="4389"/>
                      <a:pt x="2860" y="4216"/>
                      <a:pt x="4693" y="3274"/>
                    </a:cubicBezTo>
                    <a:cubicBezTo>
                      <a:pt x="6526" y="2336"/>
                      <a:pt x="6834" y="1881"/>
                      <a:pt x="6834" y="1881"/>
                    </a:cubicBezTo>
                    <a:lnTo>
                      <a:pt x="513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1959;p46">
                <a:extLst>
                  <a:ext uri="{FF2B5EF4-FFF2-40B4-BE49-F238E27FC236}">
                    <a16:creationId xmlns:a16="http://schemas.microsoft.com/office/drawing/2014/main" id="{CE7D44F2-B6D5-6782-6BA0-1C1F8A2F0739}"/>
                  </a:ext>
                </a:extLst>
              </p:cNvPr>
              <p:cNvSpPr/>
              <p:nvPr/>
            </p:nvSpPr>
            <p:spPr>
              <a:xfrm>
                <a:off x="1038463" y="1538007"/>
                <a:ext cx="923322" cy="643575"/>
              </a:xfrm>
              <a:custGeom>
                <a:avLst/>
                <a:gdLst/>
                <a:ahLst/>
                <a:cxnLst/>
                <a:rect l="l" t="t" r="r" b="b"/>
                <a:pathLst>
                  <a:path w="6479" h="4516" extrusionOk="0">
                    <a:moveTo>
                      <a:pt x="4666" y="153"/>
                    </a:moveTo>
                    <a:lnTo>
                      <a:pt x="6326" y="1965"/>
                    </a:lnTo>
                    <a:cubicBezTo>
                      <a:pt x="6305" y="1965"/>
                      <a:pt x="6305" y="1965"/>
                      <a:pt x="6285" y="2007"/>
                    </a:cubicBezTo>
                    <a:cubicBezTo>
                      <a:pt x="6216" y="2049"/>
                      <a:pt x="6133" y="2138"/>
                      <a:pt x="5976" y="2268"/>
                    </a:cubicBezTo>
                    <a:cubicBezTo>
                      <a:pt x="5672" y="2488"/>
                      <a:pt x="5148" y="2834"/>
                      <a:pt x="4232" y="3295"/>
                    </a:cubicBezTo>
                    <a:cubicBezTo>
                      <a:pt x="2420" y="4232"/>
                      <a:pt x="870" y="4405"/>
                      <a:pt x="849" y="4405"/>
                    </a:cubicBezTo>
                    <a:cubicBezTo>
                      <a:pt x="414" y="4232"/>
                      <a:pt x="110" y="3840"/>
                      <a:pt x="131" y="3447"/>
                    </a:cubicBezTo>
                    <a:cubicBezTo>
                      <a:pt x="152" y="3054"/>
                      <a:pt x="503" y="2619"/>
                      <a:pt x="1372" y="2357"/>
                    </a:cubicBezTo>
                    <a:cubicBezTo>
                      <a:pt x="3142" y="1787"/>
                      <a:pt x="4603" y="242"/>
                      <a:pt x="4666" y="153"/>
                    </a:cubicBezTo>
                    <a:close/>
                    <a:moveTo>
                      <a:pt x="4693" y="1"/>
                    </a:moveTo>
                    <a:lnTo>
                      <a:pt x="4645" y="43"/>
                    </a:lnTo>
                    <a:cubicBezTo>
                      <a:pt x="4645" y="43"/>
                      <a:pt x="3095" y="1682"/>
                      <a:pt x="1330" y="2248"/>
                    </a:cubicBezTo>
                    <a:cubicBezTo>
                      <a:pt x="435" y="2530"/>
                      <a:pt x="42" y="2991"/>
                      <a:pt x="21" y="3447"/>
                    </a:cubicBezTo>
                    <a:cubicBezTo>
                      <a:pt x="0" y="3908"/>
                      <a:pt x="325" y="4321"/>
                      <a:pt x="807" y="4515"/>
                    </a:cubicBezTo>
                    <a:lnTo>
                      <a:pt x="849" y="4515"/>
                    </a:lnTo>
                    <a:cubicBezTo>
                      <a:pt x="849" y="4515"/>
                      <a:pt x="2441" y="4342"/>
                      <a:pt x="4274" y="3405"/>
                    </a:cubicBezTo>
                    <a:cubicBezTo>
                      <a:pt x="5190" y="2944"/>
                      <a:pt x="5740" y="2572"/>
                      <a:pt x="6044" y="2357"/>
                    </a:cubicBezTo>
                    <a:cubicBezTo>
                      <a:pt x="6195" y="2227"/>
                      <a:pt x="6305" y="2138"/>
                      <a:pt x="6368" y="2096"/>
                    </a:cubicBezTo>
                    <a:cubicBezTo>
                      <a:pt x="6415" y="2028"/>
                      <a:pt x="6436" y="1986"/>
                      <a:pt x="6436" y="1986"/>
                    </a:cubicBezTo>
                    <a:lnTo>
                      <a:pt x="6478" y="1965"/>
                    </a:lnTo>
                    <a:lnTo>
                      <a:pt x="4693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1960;p46">
                <a:extLst>
                  <a:ext uri="{FF2B5EF4-FFF2-40B4-BE49-F238E27FC236}">
                    <a16:creationId xmlns:a16="http://schemas.microsoft.com/office/drawing/2014/main" id="{26730132-B4E8-981B-64AA-DCB195CB049B}"/>
                  </a:ext>
                </a:extLst>
              </p:cNvPr>
              <p:cNvSpPr/>
              <p:nvPr/>
            </p:nvSpPr>
            <p:spPr>
              <a:xfrm>
                <a:off x="1610083" y="1505229"/>
                <a:ext cx="386060" cy="396605"/>
              </a:xfrm>
              <a:custGeom>
                <a:avLst/>
                <a:gdLst/>
                <a:ahLst/>
                <a:cxnLst/>
                <a:rect l="l" t="t" r="r" b="b"/>
                <a:pathLst>
                  <a:path w="2709" h="2783" extrusionOk="0">
                    <a:moveTo>
                      <a:pt x="864" y="0"/>
                    </a:moveTo>
                    <a:cubicBezTo>
                      <a:pt x="747" y="0"/>
                      <a:pt x="682" y="100"/>
                      <a:pt x="682" y="100"/>
                    </a:cubicBezTo>
                    <a:cubicBezTo>
                      <a:pt x="352" y="294"/>
                      <a:pt x="1" y="535"/>
                      <a:pt x="111" y="885"/>
                    </a:cubicBezTo>
                    <a:cubicBezTo>
                      <a:pt x="200" y="1210"/>
                      <a:pt x="1441" y="2650"/>
                      <a:pt x="1661" y="2760"/>
                    </a:cubicBezTo>
                    <a:cubicBezTo>
                      <a:pt x="1688" y="2776"/>
                      <a:pt x="1719" y="2782"/>
                      <a:pt x="1751" y="2782"/>
                    </a:cubicBezTo>
                    <a:cubicBezTo>
                      <a:pt x="1954" y="2782"/>
                      <a:pt x="2239" y="2519"/>
                      <a:pt x="2446" y="2388"/>
                    </a:cubicBezTo>
                    <a:cubicBezTo>
                      <a:pt x="2708" y="2216"/>
                      <a:pt x="2708" y="2148"/>
                      <a:pt x="2666" y="1912"/>
                    </a:cubicBezTo>
                    <a:cubicBezTo>
                      <a:pt x="2598" y="1671"/>
                      <a:pt x="1420" y="472"/>
                      <a:pt x="1137" y="163"/>
                    </a:cubicBezTo>
                    <a:cubicBezTo>
                      <a:pt x="1029" y="39"/>
                      <a:pt x="937" y="0"/>
                      <a:pt x="86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1961;p46">
                <a:extLst>
                  <a:ext uri="{FF2B5EF4-FFF2-40B4-BE49-F238E27FC236}">
                    <a16:creationId xmlns:a16="http://schemas.microsoft.com/office/drawing/2014/main" id="{34E8BDA3-F2B1-11E3-B94B-A91BC95B36EF}"/>
                  </a:ext>
                </a:extLst>
              </p:cNvPr>
              <p:cNvSpPr/>
              <p:nvPr/>
            </p:nvSpPr>
            <p:spPr>
              <a:xfrm>
                <a:off x="1607090" y="1496536"/>
                <a:ext cx="395038" cy="413707"/>
              </a:xfrm>
              <a:custGeom>
                <a:avLst/>
                <a:gdLst/>
                <a:ahLst/>
                <a:cxnLst/>
                <a:rect l="l" t="t" r="r" b="b"/>
                <a:pathLst>
                  <a:path w="2772" h="2903" extrusionOk="0">
                    <a:moveTo>
                      <a:pt x="891" y="104"/>
                    </a:moveTo>
                    <a:cubicBezTo>
                      <a:pt x="948" y="104"/>
                      <a:pt x="1021" y="134"/>
                      <a:pt x="1116" y="245"/>
                    </a:cubicBezTo>
                    <a:cubicBezTo>
                      <a:pt x="1247" y="423"/>
                      <a:pt x="1619" y="795"/>
                      <a:pt x="1965" y="1161"/>
                    </a:cubicBezTo>
                    <a:cubicBezTo>
                      <a:pt x="2116" y="1339"/>
                      <a:pt x="2295" y="1533"/>
                      <a:pt x="2425" y="1664"/>
                    </a:cubicBezTo>
                    <a:cubicBezTo>
                      <a:pt x="2467" y="1753"/>
                      <a:pt x="2535" y="1816"/>
                      <a:pt x="2556" y="1863"/>
                    </a:cubicBezTo>
                    <a:cubicBezTo>
                      <a:pt x="2598" y="1926"/>
                      <a:pt x="2619" y="1973"/>
                      <a:pt x="2619" y="1973"/>
                    </a:cubicBezTo>
                    <a:cubicBezTo>
                      <a:pt x="2640" y="2104"/>
                      <a:pt x="2666" y="2167"/>
                      <a:pt x="2640" y="2209"/>
                    </a:cubicBezTo>
                    <a:cubicBezTo>
                      <a:pt x="2619" y="2256"/>
                      <a:pt x="2556" y="2319"/>
                      <a:pt x="2446" y="2387"/>
                    </a:cubicBezTo>
                    <a:cubicBezTo>
                      <a:pt x="2315" y="2470"/>
                      <a:pt x="2164" y="2601"/>
                      <a:pt x="2033" y="2690"/>
                    </a:cubicBezTo>
                    <a:cubicBezTo>
                      <a:pt x="1965" y="2732"/>
                      <a:pt x="1902" y="2758"/>
                      <a:pt x="1834" y="2779"/>
                    </a:cubicBezTo>
                    <a:cubicBezTo>
                      <a:pt x="1813" y="2790"/>
                      <a:pt x="1785" y="2795"/>
                      <a:pt x="1760" y="2795"/>
                    </a:cubicBezTo>
                    <a:cubicBezTo>
                      <a:pt x="1735" y="2795"/>
                      <a:pt x="1713" y="2790"/>
                      <a:pt x="1703" y="2779"/>
                    </a:cubicBezTo>
                    <a:cubicBezTo>
                      <a:pt x="1682" y="2758"/>
                      <a:pt x="1640" y="2732"/>
                      <a:pt x="1593" y="2690"/>
                    </a:cubicBezTo>
                    <a:lnTo>
                      <a:pt x="1399" y="2497"/>
                    </a:lnTo>
                    <a:cubicBezTo>
                      <a:pt x="1247" y="2340"/>
                      <a:pt x="1069" y="2146"/>
                      <a:pt x="896" y="1926"/>
                    </a:cubicBezTo>
                    <a:cubicBezTo>
                      <a:pt x="723" y="1732"/>
                      <a:pt x="572" y="1512"/>
                      <a:pt x="414" y="1318"/>
                    </a:cubicBezTo>
                    <a:cubicBezTo>
                      <a:pt x="284" y="1140"/>
                      <a:pt x="200" y="988"/>
                      <a:pt x="179" y="926"/>
                    </a:cubicBezTo>
                    <a:cubicBezTo>
                      <a:pt x="132" y="768"/>
                      <a:pt x="179" y="664"/>
                      <a:pt x="284" y="533"/>
                    </a:cubicBezTo>
                    <a:cubicBezTo>
                      <a:pt x="394" y="423"/>
                      <a:pt x="572" y="292"/>
                      <a:pt x="723" y="203"/>
                    </a:cubicBezTo>
                    <a:lnTo>
                      <a:pt x="744" y="182"/>
                    </a:lnTo>
                    <a:cubicBezTo>
                      <a:pt x="744" y="182"/>
                      <a:pt x="765" y="140"/>
                      <a:pt x="833" y="114"/>
                    </a:cubicBezTo>
                    <a:cubicBezTo>
                      <a:pt x="850" y="108"/>
                      <a:pt x="869" y="104"/>
                      <a:pt x="891" y="104"/>
                    </a:cubicBezTo>
                    <a:close/>
                    <a:moveTo>
                      <a:pt x="871" y="0"/>
                    </a:moveTo>
                    <a:cubicBezTo>
                      <a:pt x="847" y="0"/>
                      <a:pt x="826" y="4"/>
                      <a:pt x="807" y="9"/>
                    </a:cubicBezTo>
                    <a:cubicBezTo>
                      <a:pt x="703" y="30"/>
                      <a:pt x="655" y="114"/>
                      <a:pt x="655" y="114"/>
                    </a:cubicBezTo>
                    <a:lnTo>
                      <a:pt x="655" y="93"/>
                    </a:lnTo>
                    <a:cubicBezTo>
                      <a:pt x="504" y="203"/>
                      <a:pt x="331" y="313"/>
                      <a:pt x="200" y="465"/>
                    </a:cubicBezTo>
                    <a:cubicBezTo>
                      <a:pt x="90" y="596"/>
                      <a:pt x="1" y="768"/>
                      <a:pt x="69" y="967"/>
                    </a:cubicBezTo>
                    <a:cubicBezTo>
                      <a:pt x="111" y="1056"/>
                      <a:pt x="200" y="1208"/>
                      <a:pt x="331" y="1402"/>
                    </a:cubicBezTo>
                    <a:cubicBezTo>
                      <a:pt x="462" y="1580"/>
                      <a:pt x="634" y="1795"/>
                      <a:pt x="807" y="1994"/>
                    </a:cubicBezTo>
                    <a:cubicBezTo>
                      <a:pt x="985" y="2209"/>
                      <a:pt x="1179" y="2408"/>
                      <a:pt x="1310" y="2559"/>
                    </a:cubicBezTo>
                    <a:cubicBezTo>
                      <a:pt x="1399" y="2648"/>
                      <a:pt x="1462" y="2711"/>
                      <a:pt x="1509" y="2758"/>
                    </a:cubicBezTo>
                    <a:cubicBezTo>
                      <a:pt x="1572" y="2821"/>
                      <a:pt x="1619" y="2842"/>
                      <a:pt x="1640" y="2863"/>
                    </a:cubicBezTo>
                    <a:cubicBezTo>
                      <a:pt x="1690" y="2891"/>
                      <a:pt x="1735" y="2903"/>
                      <a:pt x="1782" y="2903"/>
                    </a:cubicBezTo>
                    <a:cubicBezTo>
                      <a:pt x="1813" y="2903"/>
                      <a:pt x="1845" y="2898"/>
                      <a:pt x="1881" y="2889"/>
                    </a:cubicBezTo>
                    <a:cubicBezTo>
                      <a:pt x="1944" y="2863"/>
                      <a:pt x="2012" y="2821"/>
                      <a:pt x="2096" y="2779"/>
                    </a:cubicBezTo>
                    <a:cubicBezTo>
                      <a:pt x="2247" y="2690"/>
                      <a:pt x="2378" y="2559"/>
                      <a:pt x="2509" y="2497"/>
                    </a:cubicBezTo>
                    <a:cubicBezTo>
                      <a:pt x="2640" y="2408"/>
                      <a:pt x="2708" y="2340"/>
                      <a:pt x="2750" y="2256"/>
                    </a:cubicBezTo>
                    <a:cubicBezTo>
                      <a:pt x="2771" y="2167"/>
                      <a:pt x="2771" y="2078"/>
                      <a:pt x="2729" y="1947"/>
                    </a:cubicBezTo>
                    <a:cubicBezTo>
                      <a:pt x="2729" y="1905"/>
                      <a:pt x="2708" y="1863"/>
                      <a:pt x="2666" y="1795"/>
                    </a:cubicBezTo>
                    <a:cubicBezTo>
                      <a:pt x="2619" y="1753"/>
                      <a:pt x="2556" y="1685"/>
                      <a:pt x="2509" y="1601"/>
                    </a:cubicBezTo>
                    <a:cubicBezTo>
                      <a:pt x="2378" y="1449"/>
                      <a:pt x="2205" y="1271"/>
                      <a:pt x="2054" y="1077"/>
                    </a:cubicBezTo>
                    <a:cubicBezTo>
                      <a:pt x="1703" y="727"/>
                      <a:pt x="1331" y="334"/>
                      <a:pt x="1200" y="182"/>
                    </a:cubicBezTo>
                    <a:cubicBezTo>
                      <a:pt x="1080" y="45"/>
                      <a:pt x="960" y="0"/>
                      <a:pt x="87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1962;p46">
                <a:extLst>
                  <a:ext uri="{FF2B5EF4-FFF2-40B4-BE49-F238E27FC236}">
                    <a16:creationId xmlns:a16="http://schemas.microsoft.com/office/drawing/2014/main" id="{A2597F0B-5305-B3AD-B256-F59944174FEB}"/>
                  </a:ext>
                </a:extLst>
              </p:cNvPr>
              <p:cNvSpPr/>
              <p:nvPr/>
            </p:nvSpPr>
            <p:spPr>
              <a:xfrm>
                <a:off x="2126551" y="1449791"/>
                <a:ext cx="261363" cy="117001"/>
              </a:xfrm>
              <a:custGeom>
                <a:avLst/>
                <a:gdLst/>
                <a:ahLst/>
                <a:cxnLst/>
                <a:rect l="l" t="t" r="r" b="b"/>
                <a:pathLst>
                  <a:path w="1834" h="821" extrusionOk="0">
                    <a:moveTo>
                      <a:pt x="1504" y="0"/>
                    </a:moveTo>
                    <a:cubicBezTo>
                      <a:pt x="1478" y="0"/>
                      <a:pt x="1450" y="2"/>
                      <a:pt x="1420" y="7"/>
                    </a:cubicBezTo>
                    <a:cubicBezTo>
                      <a:pt x="1269" y="46"/>
                      <a:pt x="923" y="70"/>
                      <a:pt x="606" y="70"/>
                    </a:cubicBezTo>
                    <a:cubicBezTo>
                      <a:pt x="372" y="70"/>
                      <a:pt x="154" y="57"/>
                      <a:pt x="43" y="28"/>
                    </a:cubicBezTo>
                    <a:cubicBezTo>
                      <a:pt x="43" y="28"/>
                      <a:pt x="1" y="421"/>
                      <a:pt x="22" y="620"/>
                    </a:cubicBezTo>
                    <a:cubicBezTo>
                      <a:pt x="39" y="776"/>
                      <a:pt x="28" y="820"/>
                      <a:pt x="197" y="820"/>
                    </a:cubicBezTo>
                    <a:cubicBezTo>
                      <a:pt x="238" y="820"/>
                      <a:pt x="288" y="818"/>
                      <a:pt x="352" y="814"/>
                    </a:cubicBezTo>
                    <a:cubicBezTo>
                      <a:pt x="676" y="793"/>
                      <a:pt x="1724" y="573"/>
                      <a:pt x="1724" y="573"/>
                    </a:cubicBezTo>
                    <a:cubicBezTo>
                      <a:pt x="1724" y="573"/>
                      <a:pt x="1834" y="379"/>
                      <a:pt x="1792" y="248"/>
                    </a:cubicBezTo>
                    <a:cubicBezTo>
                      <a:pt x="1773" y="132"/>
                      <a:pt x="1701" y="0"/>
                      <a:pt x="1504" y="0"/>
                    </a:cubicBezTo>
                    <a:close/>
                  </a:path>
                </a:pathLst>
              </a:custGeom>
              <a:solidFill>
                <a:srgbClr val="FFB9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1963;p46">
                <a:extLst>
                  <a:ext uri="{FF2B5EF4-FFF2-40B4-BE49-F238E27FC236}">
                    <a16:creationId xmlns:a16="http://schemas.microsoft.com/office/drawing/2014/main" id="{622B9696-E219-70BF-5AD4-160C8B32698D}"/>
                  </a:ext>
                </a:extLst>
              </p:cNvPr>
              <p:cNvSpPr/>
              <p:nvPr/>
            </p:nvSpPr>
            <p:spPr>
              <a:xfrm>
                <a:off x="2123558" y="1441810"/>
                <a:ext cx="270341" cy="133674"/>
              </a:xfrm>
              <a:custGeom>
                <a:avLst/>
                <a:gdLst/>
                <a:ahLst/>
                <a:cxnLst/>
                <a:rect l="l" t="t" r="r" b="b"/>
                <a:pathLst>
                  <a:path w="1897" h="938" extrusionOk="0">
                    <a:moveTo>
                      <a:pt x="1530" y="0"/>
                    </a:moveTo>
                    <a:cubicBezTo>
                      <a:pt x="1504" y="0"/>
                      <a:pt x="1462" y="21"/>
                      <a:pt x="1420" y="21"/>
                    </a:cubicBezTo>
                    <a:cubicBezTo>
                      <a:pt x="1271" y="47"/>
                      <a:pt x="888" y="65"/>
                      <a:pt x="555" y="65"/>
                    </a:cubicBezTo>
                    <a:cubicBezTo>
                      <a:pt x="350" y="65"/>
                      <a:pt x="164" y="58"/>
                      <a:pt x="64" y="42"/>
                    </a:cubicBezTo>
                    <a:lnTo>
                      <a:pt x="22" y="21"/>
                    </a:lnTo>
                    <a:lnTo>
                      <a:pt x="1" y="84"/>
                    </a:lnTo>
                    <a:lnTo>
                      <a:pt x="1" y="105"/>
                    </a:lnTo>
                    <a:cubicBezTo>
                      <a:pt x="64" y="105"/>
                      <a:pt x="153" y="131"/>
                      <a:pt x="194" y="152"/>
                    </a:cubicBezTo>
                    <a:cubicBezTo>
                      <a:pt x="336" y="168"/>
                      <a:pt x="517" y="175"/>
                      <a:pt x="699" y="175"/>
                    </a:cubicBezTo>
                    <a:cubicBezTo>
                      <a:pt x="993" y="175"/>
                      <a:pt x="1292" y="157"/>
                      <a:pt x="1441" y="131"/>
                    </a:cubicBezTo>
                    <a:cubicBezTo>
                      <a:pt x="1477" y="124"/>
                      <a:pt x="1508" y="121"/>
                      <a:pt x="1535" y="121"/>
                    </a:cubicBezTo>
                    <a:cubicBezTo>
                      <a:pt x="1605" y="121"/>
                      <a:pt x="1648" y="143"/>
                      <a:pt x="1682" y="173"/>
                    </a:cubicBezTo>
                    <a:cubicBezTo>
                      <a:pt x="1724" y="194"/>
                      <a:pt x="1745" y="262"/>
                      <a:pt x="1766" y="325"/>
                    </a:cubicBezTo>
                    <a:cubicBezTo>
                      <a:pt x="1766" y="367"/>
                      <a:pt x="1766" y="435"/>
                      <a:pt x="1745" y="498"/>
                    </a:cubicBezTo>
                    <a:cubicBezTo>
                      <a:pt x="1724" y="545"/>
                      <a:pt x="1703" y="566"/>
                      <a:pt x="1703" y="587"/>
                    </a:cubicBezTo>
                    <a:cubicBezTo>
                      <a:pt x="1682" y="587"/>
                      <a:pt x="1462" y="629"/>
                      <a:pt x="1158" y="676"/>
                    </a:cubicBezTo>
                    <a:cubicBezTo>
                      <a:pt x="849" y="739"/>
                      <a:pt x="524" y="807"/>
                      <a:pt x="373" y="828"/>
                    </a:cubicBezTo>
                    <a:lnTo>
                      <a:pt x="304" y="828"/>
                    </a:lnTo>
                    <a:lnTo>
                      <a:pt x="304" y="938"/>
                    </a:lnTo>
                    <a:lnTo>
                      <a:pt x="373" y="938"/>
                    </a:lnTo>
                    <a:cubicBezTo>
                      <a:pt x="545" y="917"/>
                      <a:pt x="875" y="849"/>
                      <a:pt x="1179" y="807"/>
                    </a:cubicBezTo>
                    <a:cubicBezTo>
                      <a:pt x="1483" y="739"/>
                      <a:pt x="1745" y="676"/>
                      <a:pt x="1745" y="676"/>
                    </a:cubicBezTo>
                    <a:lnTo>
                      <a:pt x="1766" y="676"/>
                    </a:lnTo>
                    <a:lnTo>
                      <a:pt x="1792" y="655"/>
                    </a:lnTo>
                    <a:cubicBezTo>
                      <a:pt x="1792" y="655"/>
                      <a:pt x="1813" y="608"/>
                      <a:pt x="1834" y="545"/>
                    </a:cubicBezTo>
                    <a:cubicBezTo>
                      <a:pt x="1876" y="477"/>
                      <a:pt x="1896" y="393"/>
                      <a:pt x="1876" y="304"/>
                    </a:cubicBezTo>
                    <a:cubicBezTo>
                      <a:pt x="1855" y="215"/>
                      <a:pt x="1813" y="152"/>
                      <a:pt x="1745" y="84"/>
                    </a:cubicBezTo>
                    <a:cubicBezTo>
                      <a:pt x="1703" y="42"/>
                      <a:pt x="1614" y="0"/>
                      <a:pt x="1530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1964;p46">
                <a:extLst>
                  <a:ext uri="{FF2B5EF4-FFF2-40B4-BE49-F238E27FC236}">
                    <a16:creationId xmlns:a16="http://schemas.microsoft.com/office/drawing/2014/main" id="{03284AB4-6EBA-B94F-B0C4-9A67C447B539}"/>
                  </a:ext>
                </a:extLst>
              </p:cNvPr>
              <p:cNvSpPr/>
              <p:nvPr/>
            </p:nvSpPr>
            <p:spPr>
              <a:xfrm>
                <a:off x="2126551" y="1497248"/>
                <a:ext cx="261363" cy="130254"/>
              </a:xfrm>
              <a:custGeom>
                <a:avLst/>
                <a:gdLst/>
                <a:ahLst/>
                <a:cxnLst/>
                <a:rect l="l" t="t" r="r" b="b"/>
                <a:pathLst>
                  <a:path w="1834" h="914" extrusionOk="0">
                    <a:moveTo>
                      <a:pt x="1591" y="0"/>
                    </a:moveTo>
                    <a:cubicBezTo>
                      <a:pt x="1445" y="0"/>
                      <a:pt x="1270" y="97"/>
                      <a:pt x="917" y="177"/>
                    </a:cubicBezTo>
                    <a:cubicBezTo>
                      <a:pt x="524" y="266"/>
                      <a:pt x="69" y="266"/>
                      <a:pt x="69" y="266"/>
                    </a:cubicBezTo>
                    <a:cubicBezTo>
                      <a:pt x="69" y="266"/>
                      <a:pt x="1" y="680"/>
                      <a:pt x="1" y="811"/>
                    </a:cubicBezTo>
                    <a:cubicBezTo>
                      <a:pt x="13" y="891"/>
                      <a:pt x="60" y="914"/>
                      <a:pt x="193" y="914"/>
                    </a:cubicBezTo>
                    <a:cubicBezTo>
                      <a:pt x="278" y="914"/>
                      <a:pt x="397" y="905"/>
                      <a:pt x="566" y="894"/>
                    </a:cubicBezTo>
                    <a:cubicBezTo>
                      <a:pt x="985" y="873"/>
                      <a:pt x="1614" y="680"/>
                      <a:pt x="1614" y="680"/>
                    </a:cubicBezTo>
                    <a:cubicBezTo>
                      <a:pt x="1614" y="680"/>
                      <a:pt x="1771" y="528"/>
                      <a:pt x="1813" y="418"/>
                    </a:cubicBezTo>
                    <a:cubicBezTo>
                      <a:pt x="1834" y="287"/>
                      <a:pt x="1771" y="25"/>
                      <a:pt x="1640" y="4"/>
                    </a:cubicBezTo>
                    <a:cubicBezTo>
                      <a:pt x="1624" y="1"/>
                      <a:pt x="1608" y="0"/>
                      <a:pt x="1591" y="0"/>
                    </a:cubicBezTo>
                    <a:close/>
                  </a:path>
                </a:pathLst>
              </a:custGeom>
              <a:solidFill>
                <a:srgbClr val="FFB9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1965;p46">
                <a:extLst>
                  <a:ext uri="{FF2B5EF4-FFF2-40B4-BE49-F238E27FC236}">
                    <a16:creationId xmlns:a16="http://schemas.microsoft.com/office/drawing/2014/main" id="{F4C6239C-C8B2-BA5E-C779-F192E15AF0C0}"/>
                  </a:ext>
                </a:extLst>
              </p:cNvPr>
              <p:cNvSpPr/>
              <p:nvPr/>
            </p:nvSpPr>
            <p:spPr>
              <a:xfrm>
                <a:off x="2163889" y="1490978"/>
                <a:ext cx="230011" cy="143508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1007" extrusionOk="0">
                    <a:moveTo>
                      <a:pt x="1310" y="1"/>
                    </a:moveTo>
                    <a:cubicBezTo>
                      <a:pt x="1158" y="1"/>
                      <a:pt x="985" y="90"/>
                      <a:pt x="634" y="153"/>
                    </a:cubicBezTo>
                    <a:cubicBezTo>
                      <a:pt x="414" y="200"/>
                      <a:pt x="173" y="242"/>
                      <a:pt x="0" y="242"/>
                    </a:cubicBezTo>
                    <a:lnTo>
                      <a:pt x="0" y="352"/>
                    </a:lnTo>
                    <a:cubicBezTo>
                      <a:pt x="152" y="352"/>
                      <a:pt x="414" y="331"/>
                      <a:pt x="655" y="263"/>
                    </a:cubicBezTo>
                    <a:cubicBezTo>
                      <a:pt x="1027" y="187"/>
                      <a:pt x="1209" y="108"/>
                      <a:pt x="1318" y="108"/>
                    </a:cubicBezTo>
                    <a:cubicBezTo>
                      <a:pt x="1330" y="108"/>
                      <a:pt x="1341" y="109"/>
                      <a:pt x="1352" y="111"/>
                    </a:cubicBezTo>
                    <a:cubicBezTo>
                      <a:pt x="1399" y="111"/>
                      <a:pt x="1441" y="153"/>
                      <a:pt x="1462" y="242"/>
                    </a:cubicBezTo>
                    <a:cubicBezTo>
                      <a:pt x="1509" y="310"/>
                      <a:pt x="1509" y="394"/>
                      <a:pt x="1483" y="441"/>
                    </a:cubicBezTo>
                    <a:cubicBezTo>
                      <a:pt x="1483" y="483"/>
                      <a:pt x="1441" y="546"/>
                      <a:pt x="1399" y="593"/>
                    </a:cubicBezTo>
                    <a:cubicBezTo>
                      <a:pt x="1352" y="635"/>
                      <a:pt x="1331" y="656"/>
                      <a:pt x="1310" y="677"/>
                    </a:cubicBezTo>
                    <a:cubicBezTo>
                      <a:pt x="1310" y="677"/>
                      <a:pt x="697" y="855"/>
                      <a:pt x="283" y="876"/>
                    </a:cubicBezTo>
                    <a:cubicBezTo>
                      <a:pt x="173" y="896"/>
                      <a:pt x="90" y="896"/>
                      <a:pt x="21" y="896"/>
                    </a:cubicBezTo>
                    <a:lnTo>
                      <a:pt x="21" y="1006"/>
                    </a:lnTo>
                    <a:lnTo>
                      <a:pt x="304" y="1006"/>
                    </a:lnTo>
                    <a:cubicBezTo>
                      <a:pt x="744" y="985"/>
                      <a:pt x="1378" y="766"/>
                      <a:pt x="1378" y="766"/>
                    </a:cubicBezTo>
                    <a:lnTo>
                      <a:pt x="1399" y="766"/>
                    </a:lnTo>
                    <a:cubicBezTo>
                      <a:pt x="1399" y="766"/>
                      <a:pt x="1441" y="724"/>
                      <a:pt x="1483" y="677"/>
                    </a:cubicBezTo>
                    <a:cubicBezTo>
                      <a:pt x="1530" y="614"/>
                      <a:pt x="1572" y="546"/>
                      <a:pt x="1593" y="462"/>
                    </a:cubicBezTo>
                    <a:cubicBezTo>
                      <a:pt x="1613" y="394"/>
                      <a:pt x="1613" y="284"/>
                      <a:pt x="1572" y="200"/>
                    </a:cubicBezTo>
                    <a:cubicBezTo>
                      <a:pt x="1551" y="111"/>
                      <a:pt x="1483" y="1"/>
                      <a:pt x="1378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1966;p46">
                <a:extLst>
                  <a:ext uri="{FF2B5EF4-FFF2-40B4-BE49-F238E27FC236}">
                    <a16:creationId xmlns:a16="http://schemas.microsoft.com/office/drawing/2014/main" id="{4B9CEE1F-06A7-6FA3-2D66-8500486544EA}"/>
                  </a:ext>
                </a:extLst>
              </p:cNvPr>
              <p:cNvSpPr/>
              <p:nvPr/>
            </p:nvSpPr>
            <p:spPr>
              <a:xfrm>
                <a:off x="2105459" y="1546700"/>
                <a:ext cx="260793" cy="125979"/>
              </a:xfrm>
              <a:custGeom>
                <a:avLst/>
                <a:gdLst/>
                <a:ahLst/>
                <a:cxnLst/>
                <a:rect l="l" t="t" r="r" b="b"/>
                <a:pathLst>
                  <a:path w="1830" h="884" extrusionOk="0">
                    <a:moveTo>
                      <a:pt x="1567" y="0"/>
                    </a:moveTo>
                    <a:cubicBezTo>
                      <a:pt x="1412" y="0"/>
                      <a:pt x="1264" y="101"/>
                      <a:pt x="803" y="202"/>
                    </a:cubicBezTo>
                    <a:cubicBezTo>
                      <a:pt x="590" y="257"/>
                      <a:pt x="440" y="273"/>
                      <a:pt x="338" y="273"/>
                    </a:cubicBezTo>
                    <a:cubicBezTo>
                      <a:pt x="199" y="273"/>
                      <a:pt x="149" y="244"/>
                      <a:pt x="149" y="244"/>
                    </a:cubicBezTo>
                    <a:cubicBezTo>
                      <a:pt x="149" y="244"/>
                      <a:pt x="39" y="526"/>
                      <a:pt x="18" y="704"/>
                    </a:cubicBezTo>
                    <a:cubicBezTo>
                      <a:pt x="1" y="843"/>
                      <a:pt x="55" y="884"/>
                      <a:pt x="244" y="884"/>
                    </a:cubicBezTo>
                    <a:cubicBezTo>
                      <a:pt x="291" y="884"/>
                      <a:pt x="346" y="881"/>
                      <a:pt x="410" y="877"/>
                    </a:cubicBezTo>
                    <a:cubicBezTo>
                      <a:pt x="761" y="877"/>
                      <a:pt x="1547" y="636"/>
                      <a:pt x="1547" y="636"/>
                    </a:cubicBezTo>
                    <a:cubicBezTo>
                      <a:pt x="1547" y="636"/>
                      <a:pt x="1830" y="464"/>
                      <a:pt x="1830" y="286"/>
                    </a:cubicBezTo>
                    <a:cubicBezTo>
                      <a:pt x="1830" y="113"/>
                      <a:pt x="1788" y="24"/>
                      <a:pt x="1610" y="3"/>
                    </a:cubicBezTo>
                    <a:cubicBezTo>
                      <a:pt x="1595" y="1"/>
                      <a:pt x="1581" y="0"/>
                      <a:pt x="1567" y="0"/>
                    </a:cubicBezTo>
                    <a:close/>
                  </a:path>
                </a:pathLst>
              </a:custGeom>
              <a:solidFill>
                <a:srgbClr val="FFB9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1967;p46">
                <a:extLst>
                  <a:ext uri="{FF2B5EF4-FFF2-40B4-BE49-F238E27FC236}">
                    <a16:creationId xmlns:a16="http://schemas.microsoft.com/office/drawing/2014/main" id="{C21C5DE7-827A-FF10-0626-D92496F122E3}"/>
                  </a:ext>
                </a:extLst>
              </p:cNvPr>
              <p:cNvSpPr/>
              <p:nvPr/>
            </p:nvSpPr>
            <p:spPr>
              <a:xfrm>
                <a:off x="2151206" y="1538007"/>
                <a:ext cx="224026" cy="142795"/>
              </a:xfrm>
              <a:custGeom>
                <a:avLst/>
                <a:gdLst/>
                <a:ahLst/>
                <a:cxnLst/>
                <a:rect l="l" t="t" r="r" b="b"/>
                <a:pathLst>
                  <a:path w="1572" h="1002" extrusionOk="0">
                    <a:moveTo>
                      <a:pt x="1247" y="1"/>
                    </a:moveTo>
                    <a:cubicBezTo>
                      <a:pt x="1158" y="1"/>
                      <a:pt x="1095" y="22"/>
                      <a:pt x="985" y="64"/>
                    </a:cubicBezTo>
                    <a:cubicBezTo>
                      <a:pt x="875" y="85"/>
                      <a:pt x="723" y="153"/>
                      <a:pt x="482" y="216"/>
                    </a:cubicBezTo>
                    <a:cubicBezTo>
                      <a:pt x="330" y="242"/>
                      <a:pt x="199" y="263"/>
                      <a:pt x="110" y="263"/>
                    </a:cubicBezTo>
                    <a:lnTo>
                      <a:pt x="110" y="394"/>
                    </a:lnTo>
                    <a:cubicBezTo>
                      <a:pt x="220" y="373"/>
                      <a:pt x="351" y="373"/>
                      <a:pt x="503" y="326"/>
                    </a:cubicBezTo>
                    <a:cubicBezTo>
                      <a:pt x="744" y="263"/>
                      <a:pt x="917" y="195"/>
                      <a:pt x="1027" y="174"/>
                    </a:cubicBezTo>
                    <a:cubicBezTo>
                      <a:pt x="1107" y="143"/>
                      <a:pt x="1165" y="124"/>
                      <a:pt x="1224" y="124"/>
                    </a:cubicBezTo>
                    <a:cubicBezTo>
                      <a:pt x="1245" y="124"/>
                      <a:pt x="1266" y="126"/>
                      <a:pt x="1289" y="132"/>
                    </a:cubicBezTo>
                    <a:cubicBezTo>
                      <a:pt x="1357" y="132"/>
                      <a:pt x="1399" y="153"/>
                      <a:pt x="1420" y="174"/>
                    </a:cubicBezTo>
                    <a:cubicBezTo>
                      <a:pt x="1441" y="216"/>
                      <a:pt x="1441" y="263"/>
                      <a:pt x="1441" y="347"/>
                    </a:cubicBezTo>
                    <a:cubicBezTo>
                      <a:pt x="1441" y="394"/>
                      <a:pt x="1399" y="477"/>
                      <a:pt x="1336" y="546"/>
                    </a:cubicBezTo>
                    <a:cubicBezTo>
                      <a:pt x="1268" y="608"/>
                      <a:pt x="1205" y="635"/>
                      <a:pt x="1205" y="635"/>
                    </a:cubicBezTo>
                    <a:cubicBezTo>
                      <a:pt x="1205" y="655"/>
                      <a:pt x="1006" y="697"/>
                      <a:pt x="765" y="765"/>
                    </a:cubicBezTo>
                    <a:cubicBezTo>
                      <a:pt x="524" y="828"/>
                      <a:pt x="241" y="870"/>
                      <a:pt x="89" y="896"/>
                    </a:cubicBezTo>
                    <a:lnTo>
                      <a:pt x="48" y="896"/>
                    </a:lnTo>
                    <a:cubicBezTo>
                      <a:pt x="48" y="938"/>
                      <a:pt x="27" y="959"/>
                      <a:pt x="0" y="1001"/>
                    </a:cubicBezTo>
                    <a:lnTo>
                      <a:pt x="89" y="1001"/>
                    </a:lnTo>
                    <a:cubicBezTo>
                      <a:pt x="262" y="1001"/>
                      <a:pt x="550" y="938"/>
                      <a:pt x="812" y="870"/>
                    </a:cubicBezTo>
                    <a:cubicBezTo>
                      <a:pt x="1048" y="807"/>
                      <a:pt x="1247" y="739"/>
                      <a:pt x="1247" y="739"/>
                    </a:cubicBezTo>
                    <a:lnTo>
                      <a:pt x="1268" y="739"/>
                    </a:lnTo>
                    <a:cubicBezTo>
                      <a:pt x="1268" y="739"/>
                      <a:pt x="1336" y="697"/>
                      <a:pt x="1420" y="635"/>
                    </a:cubicBezTo>
                    <a:cubicBezTo>
                      <a:pt x="1488" y="546"/>
                      <a:pt x="1572" y="456"/>
                      <a:pt x="1572" y="347"/>
                    </a:cubicBezTo>
                    <a:cubicBezTo>
                      <a:pt x="1551" y="263"/>
                      <a:pt x="1551" y="174"/>
                      <a:pt x="1509" y="111"/>
                    </a:cubicBezTo>
                    <a:cubicBezTo>
                      <a:pt x="1467" y="64"/>
                      <a:pt x="1399" y="22"/>
                      <a:pt x="1289" y="22"/>
                    </a:cubicBezTo>
                    <a:cubicBezTo>
                      <a:pt x="1268" y="1"/>
                      <a:pt x="1268" y="1"/>
                      <a:pt x="124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1968;p46">
                <a:extLst>
                  <a:ext uri="{FF2B5EF4-FFF2-40B4-BE49-F238E27FC236}">
                    <a16:creationId xmlns:a16="http://schemas.microsoft.com/office/drawing/2014/main" id="{1651A29E-88B0-1351-AE87-DC9BE0876498}"/>
                  </a:ext>
                </a:extLst>
              </p:cNvPr>
              <p:cNvSpPr/>
              <p:nvPr/>
            </p:nvSpPr>
            <p:spPr>
              <a:xfrm>
                <a:off x="2107882" y="1612257"/>
                <a:ext cx="227018" cy="97049"/>
              </a:xfrm>
              <a:custGeom>
                <a:avLst/>
                <a:gdLst/>
                <a:ahLst/>
                <a:cxnLst/>
                <a:rect l="l" t="t" r="r" b="b"/>
                <a:pathLst>
                  <a:path w="1593" h="681" extrusionOk="0">
                    <a:moveTo>
                      <a:pt x="1309" y="1"/>
                    </a:moveTo>
                    <a:cubicBezTo>
                      <a:pt x="1153" y="1"/>
                      <a:pt x="909" y="93"/>
                      <a:pt x="613" y="155"/>
                    </a:cubicBezTo>
                    <a:cubicBezTo>
                      <a:pt x="536" y="166"/>
                      <a:pt x="474" y="170"/>
                      <a:pt x="424" y="170"/>
                    </a:cubicBezTo>
                    <a:cubicBezTo>
                      <a:pt x="271" y="170"/>
                      <a:pt x="219" y="134"/>
                      <a:pt x="153" y="134"/>
                    </a:cubicBezTo>
                    <a:cubicBezTo>
                      <a:pt x="43" y="155"/>
                      <a:pt x="22" y="244"/>
                      <a:pt x="22" y="349"/>
                    </a:cubicBezTo>
                    <a:cubicBezTo>
                      <a:pt x="1" y="480"/>
                      <a:pt x="90" y="679"/>
                      <a:pt x="90" y="679"/>
                    </a:cubicBezTo>
                    <a:cubicBezTo>
                      <a:pt x="109" y="680"/>
                      <a:pt x="130" y="681"/>
                      <a:pt x="152" y="681"/>
                    </a:cubicBezTo>
                    <a:cubicBezTo>
                      <a:pt x="526" y="681"/>
                      <a:pt x="1278" y="517"/>
                      <a:pt x="1441" y="349"/>
                    </a:cubicBezTo>
                    <a:cubicBezTo>
                      <a:pt x="1593" y="197"/>
                      <a:pt x="1483" y="25"/>
                      <a:pt x="1352" y="4"/>
                    </a:cubicBezTo>
                    <a:cubicBezTo>
                      <a:pt x="1338" y="2"/>
                      <a:pt x="1324" y="1"/>
                      <a:pt x="1309" y="1"/>
                    </a:cubicBezTo>
                    <a:close/>
                  </a:path>
                </a:pathLst>
              </a:custGeom>
              <a:solidFill>
                <a:srgbClr val="FFB9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1969;p46">
                <a:extLst>
                  <a:ext uri="{FF2B5EF4-FFF2-40B4-BE49-F238E27FC236}">
                    <a16:creationId xmlns:a16="http://schemas.microsoft.com/office/drawing/2014/main" id="{ACECFEBC-360B-977B-923F-ED0CEF89D958}"/>
                  </a:ext>
                </a:extLst>
              </p:cNvPr>
              <p:cNvSpPr/>
              <p:nvPr/>
            </p:nvSpPr>
            <p:spPr>
              <a:xfrm>
                <a:off x="2107882" y="1602993"/>
                <a:ext cx="227018" cy="115006"/>
              </a:xfrm>
              <a:custGeom>
                <a:avLst/>
                <a:gdLst/>
                <a:ahLst/>
                <a:cxnLst/>
                <a:rect l="l" t="t" r="r" b="b"/>
                <a:pathLst>
                  <a:path w="1593" h="807" extrusionOk="0">
                    <a:moveTo>
                      <a:pt x="1289" y="0"/>
                    </a:moveTo>
                    <a:cubicBezTo>
                      <a:pt x="1200" y="0"/>
                      <a:pt x="1137" y="21"/>
                      <a:pt x="1027" y="48"/>
                    </a:cubicBezTo>
                    <a:cubicBezTo>
                      <a:pt x="917" y="90"/>
                      <a:pt x="765" y="131"/>
                      <a:pt x="613" y="152"/>
                    </a:cubicBezTo>
                    <a:cubicBezTo>
                      <a:pt x="524" y="179"/>
                      <a:pt x="462" y="179"/>
                      <a:pt x="414" y="179"/>
                    </a:cubicBezTo>
                    <a:cubicBezTo>
                      <a:pt x="414" y="220"/>
                      <a:pt x="393" y="241"/>
                      <a:pt x="393" y="283"/>
                    </a:cubicBezTo>
                    <a:cubicBezTo>
                      <a:pt x="462" y="283"/>
                      <a:pt x="524" y="283"/>
                      <a:pt x="634" y="262"/>
                    </a:cubicBezTo>
                    <a:cubicBezTo>
                      <a:pt x="786" y="241"/>
                      <a:pt x="938" y="199"/>
                      <a:pt x="1069" y="152"/>
                    </a:cubicBezTo>
                    <a:cubicBezTo>
                      <a:pt x="1147" y="138"/>
                      <a:pt x="1225" y="123"/>
                      <a:pt x="1278" y="123"/>
                    </a:cubicBezTo>
                    <a:cubicBezTo>
                      <a:pt x="1301" y="123"/>
                      <a:pt x="1319" y="125"/>
                      <a:pt x="1331" y="131"/>
                    </a:cubicBezTo>
                    <a:cubicBezTo>
                      <a:pt x="1399" y="131"/>
                      <a:pt x="1441" y="179"/>
                      <a:pt x="1441" y="220"/>
                    </a:cubicBezTo>
                    <a:cubicBezTo>
                      <a:pt x="1462" y="262"/>
                      <a:pt x="1462" y="309"/>
                      <a:pt x="1399" y="393"/>
                    </a:cubicBezTo>
                    <a:cubicBezTo>
                      <a:pt x="1352" y="414"/>
                      <a:pt x="1289" y="461"/>
                      <a:pt x="1179" y="503"/>
                    </a:cubicBezTo>
                    <a:cubicBezTo>
                      <a:pt x="1069" y="524"/>
                      <a:pt x="959" y="571"/>
                      <a:pt x="807" y="592"/>
                    </a:cubicBezTo>
                    <a:cubicBezTo>
                      <a:pt x="613" y="655"/>
                      <a:pt x="393" y="676"/>
                      <a:pt x="242" y="676"/>
                    </a:cubicBezTo>
                    <a:cubicBezTo>
                      <a:pt x="221" y="676"/>
                      <a:pt x="111" y="702"/>
                      <a:pt x="1" y="702"/>
                    </a:cubicBezTo>
                    <a:cubicBezTo>
                      <a:pt x="22" y="744"/>
                      <a:pt x="22" y="765"/>
                      <a:pt x="22" y="765"/>
                    </a:cubicBezTo>
                    <a:lnTo>
                      <a:pt x="43" y="807"/>
                    </a:lnTo>
                    <a:lnTo>
                      <a:pt x="69" y="807"/>
                    </a:lnTo>
                    <a:cubicBezTo>
                      <a:pt x="263" y="807"/>
                      <a:pt x="566" y="765"/>
                      <a:pt x="854" y="702"/>
                    </a:cubicBezTo>
                    <a:cubicBezTo>
                      <a:pt x="985" y="676"/>
                      <a:pt x="1116" y="634"/>
                      <a:pt x="1221" y="592"/>
                    </a:cubicBezTo>
                    <a:cubicBezTo>
                      <a:pt x="1331" y="571"/>
                      <a:pt x="1420" y="524"/>
                      <a:pt x="1462" y="461"/>
                    </a:cubicBezTo>
                    <a:cubicBezTo>
                      <a:pt x="1572" y="372"/>
                      <a:pt x="1593" y="262"/>
                      <a:pt x="1551" y="179"/>
                    </a:cubicBezTo>
                    <a:cubicBezTo>
                      <a:pt x="1530" y="90"/>
                      <a:pt x="1441" y="21"/>
                      <a:pt x="1352" y="21"/>
                    </a:cubicBezTo>
                    <a:cubicBezTo>
                      <a:pt x="1331" y="0"/>
                      <a:pt x="1310" y="0"/>
                      <a:pt x="128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1970;p46">
                <a:extLst>
                  <a:ext uri="{FF2B5EF4-FFF2-40B4-BE49-F238E27FC236}">
                    <a16:creationId xmlns:a16="http://schemas.microsoft.com/office/drawing/2014/main" id="{4EA7A5FD-8E0E-849D-04FF-A75A225EDB15}"/>
                  </a:ext>
                </a:extLst>
              </p:cNvPr>
              <p:cNvSpPr/>
              <p:nvPr/>
            </p:nvSpPr>
            <p:spPr>
              <a:xfrm>
                <a:off x="1905655" y="1546985"/>
                <a:ext cx="124839" cy="60709"/>
              </a:xfrm>
              <a:custGeom>
                <a:avLst/>
                <a:gdLst/>
                <a:ahLst/>
                <a:cxnLst/>
                <a:rect l="l" t="t" r="r" b="b"/>
                <a:pathLst>
                  <a:path w="876" h="426" extrusionOk="0">
                    <a:moveTo>
                      <a:pt x="807" y="1"/>
                    </a:moveTo>
                    <a:cubicBezTo>
                      <a:pt x="634" y="48"/>
                      <a:pt x="503" y="48"/>
                      <a:pt x="372" y="90"/>
                    </a:cubicBezTo>
                    <a:cubicBezTo>
                      <a:pt x="241" y="132"/>
                      <a:pt x="131" y="200"/>
                      <a:pt x="21" y="331"/>
                    </a:cubicBezTo>
                    <a:cubicBezTo>
                      <a:pt x="1" y="352"/>
                      <a:pt x="1" y="393"/>
                      <a:pt x="21" y="414"/>
                    </a:cubicBezTo>
                    <a:cubicBezTo>
                      <a:pt x="29" y="422"/>
                      <a:pt x="39" y="425"/>
                      <a:pt x="48" y="425"/>
                    </a:cubicBezTo>
                    <a:cubicBezTo>
                      <a:pt x="71" y="425"/>
                      <a:pt x="96" y="408"/>
                      <a:pt x="110" y="393"/>
                    </a:cubicBezTo>
                    <a:cubicBezTo>
                      <a:pt x="220" y="284"/>
                      <a:pt x="309" y="221"/>
                      <a:pt x="414" y="200"/>
                    </a:cubicBezTo>
                    <a:cubicBezTo>
                      <a:pt x="524" y="153"/>
                      <a:pt x="655" y="153"/>
                      <a:pt x="833" y="132"/>
                    </a:cubicBezTo>
                    <a:cubicBezTo>
                      <a:pt x="854" y="111"/>
                      <a:pt x="875" y="90"/>
                      <a:pt x="875" y="69"/>
                    </a:cubicBezTo>
                    <a:cubicBezTo>
                      <a:pt x="875" y="22"/>
                      <a:pt x="833" y="1"/>
                      <a:pt x="80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1971;p46">
                <a:extLst>
                  <a:ext uri="{FF2B5EF4-FFF2-40B4-BE49-F238E27FC236}">
                    <a16:creationId xmlns:a16="http://schemas.microsoft.com/office/drawing/2014/main" id="{57879A16-E9E1-0E49-81DF-199A8AADAE29}"/>
                  </a:ext>
                </a:extLst>
              </p:cNvPr>
              <p:cNvSpPr/>
              <p:nvPr/>
            </p:nvSpPr>
            <p:spPr>
              <a:xfrm>
                <a:off x="487650" y="4560718"/>
                <a:ext cx="544246" cy="352997"/>
              </a:xfrm>
              <a:custGeom>
                <a:avLst/>
                <a:gdLst/>
                <a:ahLst/>
                <a:cxnLst/>
                <a:rect l="l" t="t" r="r" b="b"/>
                <a:pathLst>
                  <a:path w="3819" h="2477" extrusionOk="0">
                    <a:moveTo>
                      <a:pt x="482" y="0"/>
                    </a:moveTo>
                    <a:cubicBezTo>
                      <a:pt x="131" y="194"/>
                      <a:pt x="131" y="194"/>
                      <a:pt x="110" y="697"/>
                    </a:cubicBezTo>
                    <a:cubicBezTo>
                      <a:pt x="89" y="1200"/>
                      <a:pt x="0" y="1571"/>
                      <a:pt x="309" y="1786"/>
                    </a:cubicBezTo>
                    <a:cubicBezTo>
                      <a:pt x="613" y="1985"/>
                      <a:pt x="1509" y="2074"/>
                      <a:pt x="2116" y="2336"/>
                    </a:cubicBezTo>
                    <a:cubicBezTo>
                      <a:pt x="2336" y="2437"/>
                      <a:pt x="2513" y="2477"/>
                      <a:pt x="2667" y="2477"/>
                    </a:cubicBezTo>
                    <a:cubicBezTo>
                      <a:pt x="2943" y="2477"/>
                      <a:pt x="3145" y="2350"/>
                      <a:pt x="3383" y="2226"/>
                    </a:cubicBezTo>
                    <a:cubicBezTo>
                      <a:pt x="3755" y="2048"/>
                      <a:pt x="3818" y="1896"/>
                      <a:pt x="3818" y="1634"/>
                    </a:cubicBezTo>
                    <a:cubicBezTo>
                      <a:pt x="3818" y="1352"/>
                      <a:pt x="3624" y="1262"/>
                      <a:pt x="3232" y="1001"/>
                    </a:cubicBezTo>
                    <a:cubicBezTo>
                      <a:pt x="2818" y="765"/>
                      <a:pt x="2556" y="414"/>
                      <a:pt x="2556" y="414"/>
                    </a:cubicBezTo>
                    <a:lnTo>
                      <a:pt x="48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1972;p46">
                <a:extLst>
                  <a:ext uri="{FF2B5EF4-FFF2-40B4-BE49-F238E27FC236}">
                    <a16:creationId xmlns:a16="http://schemas.microsoft.com/office/drawing/2014/main" id="{DBABB492-6B4A-C6F3-060F-0FB9744D75CE}"/>
                  </a:ext>
                </a:extLst>
              </p:cNvPr>
              <p:cNvSpPr/>
              <p:nvPr/>
            </p:nvSpPr>
            <p:spPr>
              <a:xfrm>
                <a:off x="490643" y="4551027"/>
                <a:ext cx="550944" cy="370098"/>
              </a:xfrm>
              <a:custGeom>
                <a:avLst/>
                <a:gdLst/>
                <a:ahLst/>
                <a:cxnLst/>
                <a:rect l="l" t="t" r="r" b="b"/>
                <a:pathLst>
                  <a:path w="3866" h="2597" extrusionOk="0">
                    <a:moveTo>
                      <a:pt x="482" y="131"/>
                    </a:moveTo>
                    <a:lnTo>
                      <a:pt x="2514" y="524"/>
                    </a:lnTo>
                    <a:cubicBezTo>
                      <a:pt x="2535" y="545"/>
                      <a:pt x="2776" y="875"/>
                      <a:pt x="3169" y="1137"/>
                    </a:cubicBezTo>
                    <a:cubicBezTo>
                      <a:pt x="3383" y="1268"/>
                      <a:pt x="3514" y="1330"/>
                      <a:pt x="3624" y="1420"/>
                    </a:cubicBezTo>
                    <a:cubicBezTo>
                      <a:pt x="3713" y="1509"/>
                      <a:pt x="3734" y="1571"/>
                      <a:pt x="3734" y="1702"/>
                    </a:cubicBezTo>
                    <a:cubicBezTo>
                      <a:pt x="3755" y="1833"/>
                      <a:pt x="3734" y="1922"/>
                      <a:pt x="3666" y="2011"/>
                    </a:cubicBezTo>
                    <a:cubicBezTo>
                      <a:pt x="3624" y="2074"/>
                      <a:pt x="3514" y="2163"/>
                      <a:pt x="3341" y="2247"/>
                    </a:cubicBezTo>
                    <a:cubicBezTo>
                      <a:pt x="3142" y="2336"/>
                      <a:pt x="2991" y="2425"/>
                      <a:pt x="2818" y="2467"/>
                    </a:cubicBezTo>
                    <a:cubicBezTo>
                      <a:pt x="2758" y="2479"/>
                      <a:pt x="2699" y="2486"/>
                      <a:pt x="2637" y="2486"/>
                    </a:cubicBezTo>
                    <a:cubicBezTo>
                      <a:pt x="2493" y="2486"/>
                      <a:pt x="2334" y="2449"/>
                      <a:pt x="2121" y="2357"/>
                    </a:cubicBezTo>
                    <a:cubicBezTo>
                      <a:pt x="1812" y="2205"/>
                      <a:pt x="1420" y="2116"/>
                      <a:pt x="1095" y="2053"/>
                    </a:cubicBezTo>
                    <a:cubicBezTo>
                      <a:pt x="765" y="1964"/>
                      <a:pt x="461" y="1901"/>
                      <a:pt x="309" y="1791"/>
                    </a:cubicBezTo>
                    <a:cubicBezTo>
                      <a:pt x="178" y="1702"/>
                      <a:pt x="131" y="1571"/>
                      <a:pt x="110" y="1399"/>
                    </a:cubicBezTo>
                    <a:cubicBezTo>
                      <a:pt x="110" y="1226"/>
                      <a:pt x="131" y="1006"/>
                      <a:pt x="131" y="765"/>
                    </a:cubicBezTo>
                    <a:cubicBezTo>
                      <a:pt x="157" y="503"/>
                      <a:pt x="157" y="393"/>
                      <a:pt x="199" y="330"/>
                    </a:cubicBezTo>
                    <a:cubicBezTo>
                      <a:pt x="241" y="262"/>
                      <a:pt x="309" y="220"/>
                      <a:pt x="482" y="131"/>
                    </a:cubicBezTo>
                    <a:close/>
                    <a:moveTo>
                      <a:pt x="461" y="0"/>
                    </a:moveTo>
                    <a:lnTo>
                      <a:pt x="440" y="21"/>
                    </a:lnTo>
                    <a:cubicBezTo>
                      <a:pt x="262" y="110"/>
                      <a:pt x="157" y="152"/>
                      <a:pt x="89" y="262"/>
                    </a:cubicBezTo>
                    <a:cubicBezTo>
                      <a:pt x="47" y="372"/>
                      <a:pt x="47" y="503"/>
                      <a:pt x="27" y="765"/>
                    </a:cubicBezTo>
                    <a:cubicBezTo>
                      <a:pt x="27" y="1006"/>
                      <a:pt x="0" y="1226"/>
                      <a:pt x="0" y="1420"/>
                    </a:cubicBezTo>
                    <a:cubicBezTo>
                      <a:pt x="27" y="1592"/>
                      <a:pt x="89" y="1770"/>
                      <a:pt x="262" y="1901"/>
                    </a:cubicBezTo>
                    <a:cubicBezTo>
                      <a:pt x="440" y="2011"/>
                      <a:pt x="723" y="2074"/>
                      <a:pt x="1074" y="2163"/>
                    </a:cubicBezTo>
                    <a:cubicBezTo>
                      <a:pt x="1399" y="2247"/>
                      <a:pt x="1770" y="2315"/>
                      <a:pt x="2074" y="2467"/>
                    </a:cubicBezTo>
                    <a:cubicBezTo>
                      <a:pt x="2291" y="2559"/>
                      <a:pt x="2471" y="2596"/>
                      <a:pt x="2635" y="2596"/>
                    </a:cubicBezTo>
                    <a:cubicBezTo>
                      <a:pt x="2706" y="2596"/>
                      <a:pt x="2773" y="2589"/>
                      <a:pt x="2839" y="2577"/>
                    </a:cubicBezTo>
                    <a:cubicBezTo>
                      <a:pt x="3038" y="2535"/>
                      <a:pt x="3211" y="2446"/>
                      <a:pt x="3383" y="2336"/>
                    </a:cubicBezTo>
                    <a:cubicBezTo>
                      <a:pt x="3582" y="2247"/>
                      <a:pt x="3692" y="2163"/>
                      <a:pt x="3755" y="2074"/>
                    </a:cubicBezTo>
                    <a:cubicBezTo>
                      <a:pt x="3844" y="1964"/>
                      <a:pt x="3865" y="1833"/>
                      <a:pt x="3865" y="1702"/>
                    </a:cubicBezTo>
                    <a:cubicBezTo>
                      <a:pt x="3844" y="1550"/>
                      <a:pt x="3797" y="1440"/>
                      <a:pt x="3692" y="1330"/>
                    </a:cubicBezTo>
                    <a:cubicBezTo>
                      <a:pt x="3582" y="1247"/>
                      <a:pt x="3431" y="1158"/>
                      <a:pt x="3232" y="1027"/>
                    </a:cubicBezTo>
                    <a:cubicBezTo>
                      <a:pt x="2839" y="786"/>
                      <a:pt x="2577" y="440"/>
                      <a:pt x="2577" y="440"/>
                    </a:cubicBezTo>
                    <a:lnTo>
                      <a:pt x="461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1973;p46">
                <a:extLst>
                  <a:ext uri="{FF2B5EF4-FFF2-40B4-BE49-F238E27FC236}">
                    <a16:creationId xmlns:a16="http://schemas.microsoft.com/office/drawing/2014/main" id="{ABB8E1FC-048E-4A3C-9C5F-B74DA46AE35B}"/>
                  </a:ext>
                </a:extLst>
              </p:cNvPr>
              <p:cNvSpPr/>
              <p:nvPr/>
            </p:nvSpPr>
            <p:spPr>
              <a:xfrm>
                <a:off x="1031765" y="4383146"/>
                <a:ext cx="547808" cy="358128"/>
              </a:xfrm>
              <a:custGeom>
                <a:avLst/>
                <a:gdLst/>
                <a:ahLst/>
                <a:cxnLst/>
                <a:rect l="l" t="t" r="r" b="b"/>
                <a:pathLst>
                  <a:path w="3844" h="2513" extrusionOk="0">
                    <a:moveTo>
                      <a:pt x="2142" y="0"/>
                    </a:moveTo>
                    <a:lnTo>
                      <a:pt x="309" y="110"/>
                    </a:lnTo>
                    <a:lnTo>
                      <a:pt x="199" y="110"/>
                    </a:lnTo>
                    <a:cubicBezTo>
                      <a:pt x="0" y="744"/>
                      <a:pt x="157" y="1833"/>
                      <a:pt x="440" y="1985"/>
                    </a:cubicBezTo>
                    <a:cubicBezTo>
                      <a:pt x="702" y="2142"/>
                      <a:pt x="1660" y="2357"/>
                      <a:pt x="2252" y="2488"/>
                    </a:cubicBezTo>
                    <a:cubicBezTo>
                      <a:pt x="2330" y="2505"/>
                      <a:pt x="2408" y="2513"/>
                      <a:pt x="2484" y="2513"/>
                    </a:cubicBezTo>
                    <a:cubicBezTo>
                      <a:pt x="2988" y="2513"/>
                      <a:pt x="3456" y="2179"/>
                      <a:pt x="3624" y="2011"/>
                    </a:cubicBezTo>
                    <a:cubicBezTo>
                      <a:pt x="3844" y="1791"/>
                      <a:pt x="3776" y="1529"/>
                      <a:pt x="3645" y="1356"/>
                    </a:cubicBezTo>
                    <a:cubicBezTo>
                      <a:pt x="3493" y="1178"/>
                      <a:pt x="3079" y="1246"/>
                      <a:pt x="2687" y="916"/>
                    </a:cubicBezTo>
                    <a:cubicBezTo>
                      <a:pt x="2294" y="592"/>
                      <a:pt x="2142" y="0"/>
                      <a:pt x="214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1974;p46">
                <a:extLst>
                  <a:ext uri="{FF2B5EF4-FFF2-40B4-BE49-F238E27FC236}">
                    <a16:creationId xmlns:a16="http://schemas.microsoft.com/office/drawing/2014/main" id="{7D6DFFC0-1D52-901B-0D86-B2922B393019}"/>
                  </a:ext>
                </a:extLst>
              </p:cNvPr>
              <p:cNvSpPr/>
              <p:nvPr/>
            </p:nvSpPr>
            <p:spPr>
              <a:xfrm>
                <a:off x="1038463" y="4377161"/>
                <a:ext cx="538260" cy="373376"/>
              </a:xfrm>
              <a:custGeom>
                <a:avLst/>
                <a:gdLst/>
                <a:ahLst/>
                <a:cxnLst/>
                <a:rect l="l" t="t" r="r" b="b"/>
                <a:pathLst>
                  <a:path w="3777" h="2620" extrusionOk="0">
                    <a:moveTo>
                      <a:pt x="2048" y="110"/>
                    </a:moveTo>
                    <a:cubicBezTo>
                      <a:pt x="2074" y="173"/>
                      <a:pt x="2205" y="676"/>
                      <a:pt x="2598" y="1006"/>
                    </a:cubicBezTo>
                    <a:cubicBezTo>
                      <a:pt x="2812" y="1178"/>
                      <a:pt x="3011" y="1241"/>
                      <a:pt x="3205" y="1288"/>
                    </a:cubicBezTo>
                    <a:cubicBezTo>
                      <a:pt x="3383" y="1330"/>
                      <a:pt x="3488" y="1351"/>
                      <a:pt x="3556" y="1419"/>
                    </a:cubicBezTo>
                    <a:cubicBezTo>
                      <a:pt x="3619" y="1503"/>
                      <a:pt x="3666" y="1613"/>
                      <a:pt x="3666" y="1702"/>
                    </a:cubicBezTo>
                    <a:cubicBezTo>
                      <a:pt x="3666" y="1812"/>
                      <a:pt x="3645" y="1922"/>
                      <a:pt x="3535" y="2006"/>
                    </a:cubicBezTo>
                    <a:cubicBezTo>
                      <a:pt x="3446" y="2095"/>
                      <a:pt x="3252" y="2247"/>
                      <a:pt x="3011" y="2357"/>
                    </a:cubicBezTo>
                    <a:cubicBezTo>
                      <a:pt x="2836" y="2437"/>
                      <a:pt x="2639" y="2492"/>
                      <a:pt x="2444" y="2492"/>
                    </a:cubicBezTo>
                    <a:cubicBezTo>
                      <a:pt x="2371" y="2492"/>
                      <a:pt x="2297" y="2484"/>
                      <a:pt x="2226" y="2467"/>
                    </a:cubicBezTo>
                    <a:cubicBezTo>
                      <a:pt x="1917" y="2420"/>
                      <a:pt x="1550" y="2336"/>
                      <a:pt x="1199" y="2247"/>
                    </a:cubicBezTo>
                    <a:cubicBezTo>
                      <a:pt x="849" y="2137"/>
                      <a:pt x="545" y="2053"/>
                      <a:pt x="414" y="1985"/>
                    </a:cubicBezTo>
                    <a:cubicBezTo>
                      <a:pt x="372" y="1964"/>
                      <a:pt x="304" y="1875"/>
                      <a:pt x="262" y="1744"/>
                    </a:cubicBezTo>
                    <a:cubicBezTo>
                      <a:pt x="215" y="1613"/>
                      <a:pt x="173" y="1440"/>
                      <a:pt x="152" y="1267"/>
                    </a:cubicBezTo>
                    <a:cubicBezTo>
                      <a:pt x="110" y="917"/>
                      <a:pt x="131" y="503"/>
                      <a:pt x="215" y="194"/>
                    </a:cubicBezTo>
                    <a:lnTo>
                      <a:pt x="262" y="194"/>
                    </a:lnTo>
                    <a:lnTo>
                      <a:pt x="2048" y="110"/>
                    </a:lnTo>
                    <a:close/>
                    <a:moveTo>
                      <a:pt x="2137" y="0"/>
                    </a:moveTo>
                    <a:lnTo>
                      <a:pt x="262" y="89"/>
                    </a:lnTo>
                    <a:lnTo>
                      <a:pt x="131" y="89"/>
                    </a:lnTo>
                    <a:lnTo>
                      <a:pt x="110" y="131"/>
                    </a:lnTo>
                    <a:cubicBezTo>
                      <a:pt x="0" y="456"/>
                      <a:pt x="0" y="896"/>
                      <a:pt x="42" y="1267"/>
                    </a:cubicBezTo>
                    <a:cubicBezTo>
                      <a:pt x="63" y="1461"/>
                      <a:pt x="84" y="1634"/>
                      <a:pt x="152" y="1791"/>
                    </a:cubicBezTo>
                    <a:cubicBezTo>
                      <a:pt x="194" y="1922"/>
                      <a:pt x="262" y="2027"/>
                      <a:pt x="346" y="2074"/>
                    </a:cubicBezTo>
                    <a:cubicBezTo>
                      <a:pt x="503" y="2158"/>
                      <a:pt x="807" y="2247"/>
                      <a:pt x="1179" y="2357"/>
                    </a:cubicBezTo>
                    <a:cubicBezTo>
                      <a:pt x="1524" y="2446"/>
                      <a:pt x="1896" y="2530"/>
                      <a:pt x="2205" y="2598"/>
                    </a:cubicBezTo>
                    <a:cubicBezTo>
                      <a:pt x="2277" y="2613"/>
                      <a:pt x="2349" y="2619"/>
                      <a:pt x="2420" y="2619"/>
                    </a:cubicBezTo>
                    <a:cubicBezTo>
                      <a:pt x="2649" y="2619"/>
                      <a:pt x="2870" y="2551"/>
                      <a:pt x="3053" y="2467"/>
                    </a:cubicBezTo>
                    <a:cubicBezTo>
                      <a:pt x="3315" y="2357"/>
                      <a:pt x="3514" y="2205"/>
                      <a:pt x="3619" y="2095"/>
                    </a:cubicBezTo>
                    <a:cubicBezTo>
                      <a:pt x="3729" y="1964"/>
                      <a:pt x="3776" y="1833"/>
                      <a:pt x="3776" y="1702"/>
                    </a:cubicBezTo>
                    <a:cubicBezTo>
                      <a:pt x="3776" y="1571"/>
                      <a:pt x="3708" y="1461"/>
                      <a:pt x="3645" y="1351"/>
                    </a:cubicBezTo>
                    <a:cubicBezTo>
                      <a:pt x="3556" y="1241"/>
                      <a:pt x="3404" y="1220"/>
                      <a:pt x="3226" y="1178"/>
                    </a:cubicBezTo>
                    <a:cubicBezTo>
                      <a:pt x="3053" y="1137"/>
                      <a:pt x="2860" y="1068"/>
                      <a:pt x="2661" y="917"/>
                    </a:cubicBezTo>
                    <a:cubicBezTo>
                      <a:pt x="2289" y="613"/>
                      <a:pt x="2137" y="42"/>
                      <a:pt x="2137" y="42"/>
                    </a:cubicBezTo>
                    <a:lnTo>
                      <a:pt x="2137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1975;p46">
                <a:extLst>
                  <a:ext uri="{FF2B5EF4-FFF2-40B4-BE49-F238E27FC236}">
                    <a16:creationId xmlns:a16="http://schemas.microsoft.com/office/drawing/2014/main" id="{5FB632CA-21AD-9C8F-0947-922812B973D2}"/>
                  </a:ext>
                </a:extLst>
              </p:cNvPr>
              <p:cNvSpPr/>
              <p:nvPr/>
            </p:nvSpPr>
            <p:spPr>
              <a:xfrm>
                <a:off x="1041456" y="3061334"/>
                <a:ext cx="388910" cy="1391183"/>
              </a:xfrm>
              <a:custGeom>
                <a:avLst/>
                <a:gdLst/>
                <a:ahLst/>
                <a:cxnLst/>
                <a:rect l="l" t="t" r="r" b="b"/>
                <a:pathLst>
                  <a:path w="2729" h="9762" extrusionOk="0">
                    <a:moveTo>
                      <a:pt x="2640" y="0"/>
                    </a:moveTo>
                    <a:lnTo>
                      <a:pt x="42" y="1268"/>
                    </a:lnTo>
                    <a:lnTo>
                      <a:pt x="0" y="9516"/>
                    </a:lnTo>
                    <a:cubicBezTo>
                      <a:pt x="0" y="9516"/>
                      <a:pt x="436" y="9761"/>
                      <a:pt x="1041" y="9761"/>
                    </a:cubicBezTo>
                    <a:cubicBezTo>
                      <a:pt x="1086" y="9761"/>
                      <a:pt x="1132" y="9760"/>
                      <a:pt x="1178" y="9757"/>
                    </a:cubicBezTo>
                    <a:cubicBezTo>
                      <a:pt x="1875" y="9736"/>
                      <a:pt x="2268" y="9453"/>
                      <a:pt x="2268" y="9453"/>
                    </a:cubicBezTo>
                    <a:cubicBezTo>
                      <a:pt x="2268" y="9453"/>
                      <a:pt x="2729" y="550"/>
                      <a:pt x="264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1976;p46">
                <a:extLst>
                  <a:ext uri="{FF2B5EF4-FFF2-40B4-BE49-F238E27FC236}">
                    <a16:creationId xmlns:a16="http://schemas.microsoft.com/office/drawing/2014/main" id="{EF411ED2-00DB-AB28-6A06-11D2F67044A3}"/>
                  </a:ext>
                </a:extLst>
              </p:cNvPr>
              <p:cNvSpPr/>
              <p:nvPr/>
            </p:nvSpPr>
            <p:spPr>
              <a:xfrm>
                <a:off x="1035470" y="3049363"/>
                <a:ext cx="391902" cy="1411704"/>
              </a:xfrm>
              <a:custGeom>
                <a:avLst/>
                <a:gdLst/>
                <a:ahLst/>
                <a:cxnLst/>
                <a:rect l="l" t="t" r="r" b="b"/>
                <a:pathLst>
                  <a:path w="2750" h="9906" extrusionOk="0">
                    <a:moveTo>
                      <a:pt x="2640" y="173"/>
                    </a:moveTo>
                    <a:lnTo>
                      <a:pt x="2640" y="655"/>
                    </a:lnTo>
                    <a:cubicBezTo>
                      <a:pt x="2640" y="938"/>
                      <a:pt x="2619" y="1331"/>
                      <a:pt x="2593" y="1786"/>
                    </a:cubicBezTo>
                    <a:cubicBezTo>
                      <a:pt x="2572" y="2703"/>
                      <a:pt x="2530" y="3860"/>
                      <a:pt x="2462" y="5018"/>
                    </a:cubicBezTo>
                    <a:cubicBezTo>
                      <a:pt x="2378" y="7285"/>
                      <a:pt x="2268" y="9469"/>
                      <a:pt x="2268" y="9511"/>
                    </a:cubicBezTo>
                    <a:cubicBezTo>
                      <a:pt x="2226" y="9537"/>
                      <a:pt x="1875" y="9752"/>
                      <a:pt x="1220" y="9799"/>
                    </a:cubicBezTo>
                    <a:cubicBezTo>
                      <a:pt x="1192" y="9800"/>
                      <a:pt x="1163" y="9800"/>
                      <a:pt x="1136" y="9800"/>
                    </a:cubicBezTo>
                    <a:cubicBezTo>
                      <a:pt x="548" y="9800"/>
                      <a:pt x="150" y="9599"/>
                      <a:pt x="105" y="9579"/>
                    </a:cubicBezTo>
                    <a:lnTo>
                      <a:pt x="152" y="1373"/>
                    </a:lnTo>
                    <a:lnTo>
                      <a:pt x="2640" y="173"/>
                    </a:lnTo>
                    <a:close/>
                    <a:moveTo>
                      <a:pt x="2750" y="1"/>
                    </a:moveTo>
                    <a:lnTo>
                      <a:pt x="2661" y="43"/>
                    </a:lnTo>
                    <a:lnTo>
                      <a:pt x="42" y="1310"/>
                    </a:lnTo>
                    <a:lnTo>
                      <a:pt x="0" y="9642"/>
                    </a:lnTo>
                    <a:lnTo>
                      <a:pt x="21" y="9668"/>
                    </a:lnTo>
                    <a:cubicBezTo>
                      <a:pt x="21" y="9668"/>
                      <a:pt x="477" y="9905"/>
                      <a:pt x="1122" y="9905"/>
                    </a:cubicBezTo>
                    <a:cubicBezTo>
                      <a:pt x="1155" y="9905"/>
                      <a:pt x="1187" y="9905"/>
                      <a:pt x="1220" y="9904"/>
                    </a:cubicBezTo>
                    <a:cubicBezTo>
                      <a:pt x="1938" y="9862"/>
                      <a:pt x="2357" y="9579"/>
                      <a:pt x="2357" y="9579"/>
                    </a:cubicBezTo>
                    <a:lnTo>
                      <a:pt x="2378" y="9579"/>
                    </a:lnTo>
                    <a:lnTo>
                      <a:pt x="2378" y="9537"/>
                    </a:lnTo>
                    <a:cubicBezTo>
                      <a:pt x="2378" y="9537"/>
                      <a:pt x="2488" y="7311"/>
                      <a:pt x="2593" y="5018"/>
                    </a:cubicBezTo>
                    <a:cubicBezTo>
                      <a:pt x="2640" y="3881"/>
                      <a:pt x="2682" y="2703"/>
                      <a:pt x="2723" y="1786"/>
                    </a:cubicBezTo>
                    <a:cubicBezTo>
                      <a:pt x="2723" y="1331"/>
                      <a:pt x="2750" y="938"/>
                      <a:pt x="2750" y="655"/>
                    </a:cubicBezTo>
                    <a:lnTo>
                      <a:pt x="2750" y="84"/>
                    </a:lnTo>
                    <a:lnTo>
                      <a:pt x="275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1977;p46">
                <a:extLst>
                  <a:ext uri="{FF2B5EF4-FFF2-40B4-BE49-F238E27FC236}">
                    <a16:creationId xmlns:a16="http://schemas.microsoft.com/office/drawing/2014/main" id="{29E1B306-BF2B-513B-D81F-C2507A9F0A90}"/>
                  </a:ext>
                </a:extLst>
              </p:cNvPr>
              <p:cNvSpPr/>
              <p:nvPr/>
            </p:nvSpPr>
            <p:spPr>
              <a:xfrm>
                <a:off x="1128674" y="3294913"/>
                <a:ext cx="65127" cy="1156896"/>
              </a:xfrm>
              <a:custGeom>
                <a:avLst/>
                <a:gdLst/>
                <a:ahLst/>
                <a:cxnLst/>
                <a:rect l="l" t="t" r="r" b="b"/>
                <a:pathLst>
                  <a:path w="457" h="8118" extrusionOk="0">
                    <a:moveTo>
                      <a:pt x="457" y="1"/>
                    </a:moveTo>
                    <a:lnTo>
                      <a:pt x="216" y="111"/>
                    </a:lnTo>
                    <a:lnTo>
                      <a:pt x="1" y="8097"/>
                    </a:lnTo>
                    <a:cubicBezTo>
                      <a:pt x="85" y="8097"/>
                      <a:pt x="174" y="8118"/>
                      <a:pt x="237" y="8118"/>
                    </a:cubicBezTo>
                    <a:lnTo>
                      <a:pt x="45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1978;p46">
                <a:extLst>
                  <a:ext uri="{FF2B5EF4-FFF2-40B4-BE49-F238E27FC236}">
                    <a16:creationId xmlns:a16="http://schemas.microsoft.com/office/drawing/2014/main" id="{D8C6B398-D6EF-A083-EBFC-4DB3BB3AA897}"/>
                  </a:ext>
                </a:extLst>
              </p:cNvPr>
              <p:cNvSpPr/>
              <p:nvPr/>
            </p:nvSpPr>
            <p:spPr>
              <a:xfrm>
                <a:off x="1121976" y="3282230"/>
                <a:ext cx="81516" cy="1178558"/>
              </a:xfrm>
              <a:custGeom>
                <a:avLst/>
                <a:gdLst/>
                <a:ahLst/>
                <a:cxnLst/>
                <a:rect l="l" t="t" r="r" b="b"/>
                <a:pathLst>
                  <a:path w="572" h="8270" extrusionOk="0">
                    <a:moveTo>
                      <a:pt x="462" y="179"/>
                    </a:moveTo>
                    <a:lnTo>
                      <a:pt x="242" y="8139"/>
                    </a:lnTo>
                    <a:cubicBezTo>
                      <a:pt x="200" y="8139"/>
                      <a:pt x="153" y="8139"/>
                      <a:pt x="111" y="8118"/>
                    </a:cubicBezTo>
                    <a:lnTo>
                      <a:pt x="331" y="221"/>
                    </a:lnTo>
                    <a:lnTo>
                      <a:pt x="462" y="179"/>
                    </a:lnTo>
                    <a:close/>
                    <a:moveTo>
                      <a:pt x="572" y="1"/>
                    </a:moveTo>
                    <a:lnTo>
                      <a:pt x="483" y="48"/>
                    </a:lnTo>
                    <a:lnTo>
                      <a:pt x="221" y="152"/>
                    </a:lnTo>
                    <a:lnTo>
                      <a:pt x="1" y="8228"/>
                    </a:lnTo>
                    <a:lnTo>
                      <a:pt x="48" y="8228"/>
                    </a:lnTo>
                    <a:cubicBezTo>
                      <a:pt x="132" y="8249"/>
                      <a:pt x="200" y="8249"/>
                      <a:pt x="284" y="8270"/>
                    </a:cubicBezTo>
                    <a:lnTo>
                      <a:pt x="352" y="8270"/>
                    </a:lnTo>
                    <a:lnTo>
                      <a:pt x="57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1979;p46">
                <a:extLst>
                  <a:ext uri="{FF2B5EF4-FFF2-40B4-BE49-F238E27FC236}">
                    <a16:creationId xmlns:a16="http://schemas.microsoft.com/office/drawing/2014/main" id="{AAF4D06E-234D-B379-F844-3173DA5A1E92}"/>
                  </a:ext>
                </a:extLst>
              </p:cNvPr>
              <p:cNvSpPr/>
              <p:nvPr/>
            </p:nvSpPr>
            <p:spPr>
              <a:xfrm>
                <a:off x="497341" y="3080003"/>
                <a:ext cx="768129" cy="1587419"/>
              </a:xfrm>
              <a:custGeom>
                <a:avLst/>
                <a:gdLst/>
                <a:ahLst/>
                <a:cxnLst/>
                <a:rect l="l" t="t" r="r" b="b"/>
                <a:pathLst>
                  <a:path w="5390" h="11139" extrusionOk="0">
                    <a:moveTo>
                      <a:pt x="1069" y="0"/>
                    </a:moveTo>
                    <a:lnTo>
                      <a:pt x="0" y="10673"/>
                    </a:lnTo>
                    <a:cubicBezTo>
                      <a:pt x="0" y="10673"/>
                      <a:pt x="215" y="10914"/>
                      <a:pt x="1001" y="11087"/>
                    </a:cubicBezTo>
                    <a:cubicBezTo>
                      <a:pt x="1142" y="11124"/>
                      <a:pt x="1285" y="11139"/>
                      <a:pt x="1425" y="11139"/>
                    </a:cubicBezTo>
                    <a:cubicBezTo>
                      <a:pt x="2044" y="11139"/>
                      <a:pt x="2598" y="10846"/>
                      <a:pt x="2598" y="10846"/>
                    </a:cubicBezTo>
                    <a:lnTo>
                      <a:pt x="4646" y="2205"/>
                    </a:lnTo>
                    <a:lnTo>
                      <a:pt x="5216" y="2053"/>
                    </a:lnTo>
                    <a:lnTo>
                      <a:pt x="5389" y="482"/>
                    </a:lnTo>
                    <a:lnTo>
                      <a:pt x="106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1980;p46">
                <a:extLst>
                  <a:ext uri="{FF2B5EF4-FFF2-40B4-BE49-F238E27FC236}">
                    <a16:creationId xmlns:a16="http://schemas.microsoft.com/office/drawing/2014/main" id="{9CF3FA39-A421-9CB1-7C0F-E17A91C68A2C}"/>
                  </a:ext>
                </a:extLst>
              </p:cNvPr>
              <p:cNvSpPr/>
              <p:nvPr/>
            </p:nvSpPr>
            <p:spPr>
              <a:xfrm>
                <a:off x="487650" y="3071025"/>
                <a:ext cx="786798" cy="1605518"/>
              </a:xfrm>
              <a:custGeom>
                <a:avLst/>
                <a:gdLst/>
                <a:ahLst/>
                <a:cxnLst/>
                <a:rect l="l" t="t" r="r" b="b"/>
                <a:pathLst>
                  <a:path w="5521" h="11266" extrusionOk="0">
                    <a:moveTo>
                      <a:pt x="1179" y="131"/>
                    </a:moveTo>
                    <a:lnTo>
                      <a:pt x="5415" y="587"/>
                    </a:lnTo>
                    <a:lnTo>
                      <a:pt x="5216" y="2074"/>
                    </a:lnTo>
                    <a:lnTo>
                      <a:pt x="4672" y="2226"/>
                    </a:lnTo>
                    <a:lnTo>
                      <a:pt x="2619" y="10867"/>
                    </a:lnTo>
                    <a:cubicBezTo>
                      <a:pt x="2584" y="10884"/>
                      <a:pt x="2064" y="11152"/>
                      <a:pt x="1467" y="11152"/>
                    </a:cubicBezTo>
                    <a:cubicBezTo>
                      <a:pt x="1336" y="11152"/>
                      <a:pt x="1202" y="11139"/>
                      <a:pt x="1069" y="11108"/>
                    </a:cubicBezTo>
                    <a:cubicBezTo>
                      <a:pt x="702" y="11019"/>
                      <a:pt x="440" y="10909"/>
                      <a:pt x="309" y="10825"/>
                    </a:cubicBezTo>
                    <a:cubicBezTo>
                      <a:pt x="152" y="10757"/>
                      <a:pt x="131" y="10715"/>
                      <a:pt x="131" y="10715"/>
                    </a:cubicBezTo>
                    <a:lnTo>
                      <a:pt x="1179" y="131"/>
                    </a:lnTo>
                    <a:close/>
                    <a:moveTo>
                      <a:pt x="1069" y="1"/>
                    </a:moveTo>
                    <a:lnTo>
                      <a:pt x="0" y="10757"/>
                    </a:lnTo>
                    <a:lnTo>
                      <a:pt x="21" y="10778"/>
                    </a:lnTo>
                    <a:cubicBezTo>
                      <a:pt x="21" y="10778"/>
                      <a:pt x="89" y="10846"/>
                      <a:pt x="241" y="10930"/>
                    </a:cubicBezTo>
                    <a:cubicBezTo>
                      <a:pt x="393" y="11019"/>
                      <a:pt x="655" y="11129"/>
                      <a:pt x="1048" y="11218"/>
                    </a:cubicBezTo>
                    <a:cubicBezTo>
                      <a:pt x="1189" y="11252"/>
                      <a:pt x="1331" y="11266"/>
                      <a:pt x="1470" y="11266"/>
                    </a:cubicBezTo>
                    <a:cubicBezTo>
                      <a:pt x="2121" y="11266"/>
                      <a:pt x="2687" y="10956"/>
                      <a:pt x="2687" y="10956"/>
                    </a:cubicBezTo>
                    <a:lnTo>
                      <a:pt x="2708" y="10956"/>
                    </a:lnTo>
                    <a:lnTo>
                      <a:pt x="4761" y="2336"/>
                    </a:lnTo>
                    <a:lnTo>
                      <a:pt x="5326" y="2158"/>
                    </a:lnTo>
                    <a:lnTo>
                      <a:pt x="5520" y="503"/>
                    </a:lnTo>
                    <a:lnTo>
                      <a:pt x="5478" y="503"/>
                    </a:lnTo>
                    <a:lnTo>
                      <a:pt x="1069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1981;p46">
                <a:extLst>
                  <a:ext uri="{FF2B5EF4-FFF2-40B4-BE49-F238E27FC236}">
                    <a16:creationId xmlns:a16="http://schemas.microsoft.com/office/drawing/2014/main" id="{6BE99D38-8058-E14C-52BA-202AA13E32D8}"/>
                  </a:ext>
                </a:extLst>
              </p:cNvPr>
              <p:cNvSpPr/>
              <p:nvPr/>
            </p:nvSpPr>
            <p:spPr>
              <a:xfrm>
                <a:off x="575011" y="3167364"/>
                <a:ext cx="199371" cy="1486664"/>
              </a:xfrm>
              <a:custGeom>
                <a:avLst/>
                <a:gdLst/>
                <a:ahLst/>
                <a:cxnLst/>
                <a:rect l="l" t="t" r="r" b="b"/>
                <a:pathLst>
                  <a:path w="1399" h="10432" extrusionOk="0">
                    <a:moveTo>
                      <a:pt x="1398" y="0"/>
                    </a:moveTo>
                    <a:lnTo>
                      <a:pt x="1027" y="21"/>
                    </a:lnTo>
                    <a:lnTo>
                      <a:pt x="0" y="10364"/>
                    </a:lnTo>
                    <a:cubicBezTo>
                      <a:pt x="63" y="10385"/>
                      <a:pt x="152" y="10411"/>
                      <a:pt x="220" y="10432"/>
                    </a:cubicBezTo>
                    <a:lnTo>
                      <a:pt x="139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1982;p46">
                <a:extLst>
                  <a:ext uri="{FF2B5EF4-FFF2-40B4-BE49-F238E27FC236}">
                    <a16:creationId xmlns:a16="http://schemas.microsoft.com/office/drawing/2014/main" id="{81DE5019-1B60-55C8-5C5F-5A8663B616D4}"/>
                  </a:ext>
                </a:extLst>
              </p:cNvPr>
              <p:cNvSpPr/>
              <p:nvPr/>
            </p:nvSpPr>
            <p:spPr>
              <a:xfrm>
                <a:off x="569025" y="3158385"/>
                <a:ext cx="214335" cy="1504621"/>
              </a:xfrm>
              <a:custGeom>
                <a:avLst/>
                <a:gdLst/>
                <a:ahLst/>
                <a:cxnLst/>
                <a:rect l="l" t="t" r="r" b="b"/>
                <a:pathLst>
                  <a:path w="1504" h="10558" extrusionOk="0">
                    <a:moveTo>
                      <a:pt x="1372" y="131"/>
                    </a:moveTo>
                    <a:lnTo>
                      <a:pt x="215" y="10406"/>
                    </a:lnTo>
                    <a:cubicBezTo>
                      <a:pt x="173" y="10406"/>
                      <a:pt x="152" y="10385"/>
                      <a:pt x="105" y="10385"/>
                    </a:cubicBezTo>
                    <a:lnTo>
                      <a:pt x="1131" y="131"/>
                    </a:lnTo>
                    <a:close/>
                    <a:moveTo>
                      <a:pt x="1440" y="0"/>
                    </a:moveTo>
                    <a:lnTo>
                      <a:pt x="1021" y="21"/>
                    </a:lnTo>
                    <a:lnTo>
                      <a:pt x="0" y="10448"/>
                    </a:lnTo>
                    <a:lnTo>
                      <a:pt x="42" y="10474"/>
                    </a:lnTo>
                    <a:cubicBezTo>
                      <a:pt x="105" y="10495"/>
                      <a:pt x="173" y="10516"/>
                      <a:pt x="262" y="10537"/>
                    </a:cubicBezTo>
                    <a:lnTo>
                      <a:pt x="325" y="10558"/>
                    </a:lnTo>
                    <a:lnTo>
                      <a:pt x="1503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1983;p46">
                <a:extLst>
                  <a:ext uri="{FF2B5EF4-FFF2-40B4-BE49-F238E27FC236}">
                    <a16:creationId xmlns:a16="http://schemas.microsoft.com/office/drawing/2014/main" id="{06A1E035-2ACC-4437-4D6D-E777E7826CE1}"/>
                  </a:ext>
                </a:extLst>
              </p:cNvPr>
              <p:cNvSpPr/>
              <p:nvPr/>
            </p:nvSpPr>
            <p:spPr>
              <a:xfrm>
                <a:off x="1013096" y="1858235"/>
                <a:ext cx="410571" cy="1343157"/>
              </a:xfrm>
              <a:custGeom>
                <a:avLst/>
                <a:gdLst/>
                <a:ahLst/>
                <a:cxnLst/>
                <a:rect l="l" t="t" r="r" b="b"/>
                <a:pathLst>
                  <a:path w="2881" h="9425" extrusionOk="0">
                    <a:moveTo>
                      <a:pt x="461" y="1"/>
                    </a:moveTo>
                    <a:lnTo>
                      <a:pt x="0" y="1069"/>
                    </a:lnTo>
                    <a:lnTo>
                      <a:pt x="68" y="9317"/>
                    </a:lnTo>
                    <a:cubicBezTo>
                      <a:pt x="68" y="9317"/>
                      <a:pt x="515" y="9424"/>
                      <a:pt x="1052" y="9424"/>
                    </a:cubicBezTo>
                    <a:cubicBezTo>
                      <a:pt x="1320" y="9424"/>
                      <a:pt x="1611" y="9397"/>
                      <a:pt x="1880" y="9317"/>
                    </a:cubicBezTo>
                    <a:cubicBezTo>
                      <a:pt x="2708" y="9097"/>
                      <a:pt x="2880" y="8861"/>
                      <a:pt x="2880" y="8861"/>
                    </a:cubicBezTo>
                    <a:cubicBezTo>
                      <a:pt x="2880" y="8861"/>
                      <a:pt x="2577" y="4321"/>
                      <a:pt x="2577" y="3143"/>
                    </a:cubicBezTo>
                    <a:cubicBezTo>
                      <a:pt x="2577" y="1964"/>
                      <a:pt x="2336" y="718"/>
                      <a:pt x="1749" y="482"/>
                    </a:cubicBezTo>
                    <a:cubicBezTo>
                      <a:pt x="1178" y="262"/>
                      <a:pt x="461" y="1"/>
                      <a:pt x="46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1984;p46">
                <a:extLst>
                  <a:ext uri="{FF2B5EF4-FFF2-40B4-BE49-F238E27FC236}">
                    <a16:creationId xmlns:a16="http://schemas.microsoft.com/office/drawing/2014/main" id="{61A92489-B232-E7DD-A470-F73AC6C68A29}"/>
                  </a:ext>
                </a:extLst>
              </p:cNvPr>
              <p:cNvSpPr/>
              <p:nvPr/>
            </p:nvSpPr>
            <p:spPr>
              <a:xfrm>
                <a:off x="1004118" y="1848544"/>
                <a:ext cx="426247" cy="1362111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9558" extrusionOk="0">
                    <a:moveTo>
                      <a:pt x="566" y="131"/>
                    </a:moveTo>
                    <a:cubicBezTo>
                      <a:pt x="613" y="158"/>
                      <a:pt x="1241" y="393"/>
                      <a:pt x="1791" y="613"/>
                    </a:cubicBezTo>
                    <a:cubicBezTo>
                      <a:pt x="2053" y="702"/>
                      <a:pt x="2247" y="1074"/>
                      <a:pt x="2399" y="1551"/>
                    </a:cubicBezTo>
                    <a:cubicBezTo>
                      <a:pt x="2530" y="2032"/>
                      <a:pt x="2577" y="2619"/>
                      <a:pt x="2577" y="3211"/>
                    </a:cubicBezTo>
                    <a:cubicBezTo>
                      <a:pt x="2577" y="4389"/>
                      <a:pt x="2881" y="8861"/>
                      <a:pt x="2881" y="8903"/>
                    </a:cubicBezTo>
                    <a:lnTo>
                      <a:pt x="2860" y="8929"/>
                    </a:lnTo>
                    <a:cubicBezTo>
                      <a:pt x="2839" y="8950"/>
                      <a:pt x="2792" y="8971"/>
                      <a:pt x="2729" y="9013"/>
                    </a:cubicBezTo>
                    <a:cubicBezTo>
                      <a:pt x="2577" y="9102"/>
                      <a:pt x="2336" y="9233"/>
                      <a:pt x="1943" y="9343"/>
                    </a:cubicBezTo>
                    <a:cubicBezTo>
                      <a:pt x="1676" y="9418"/>
                      <a:pt x="1389" y="9443"/>
                      <a:pt x="1128" y="9443"/>
                    </a:cubicBezTo>
                    <a:cubicBezTo>
                      <a:pt x="641" y="9443"/>
                      <a:pt x="238" y="9357"/>
                      <a:pt x="194" y="9343"/>
                    </a:cubicBezTo>
                    <a:lnTo>
                      <a:pt x="131" y="1137"/>
                    </a:lnTo>
                    <a:lnTo>
                      <a:pt x="566" y="131"/>
                    </a:lnTo>
                    <a:close/>
                    <a:moveTo>
                      <a:pt x="503" y="0"/>
                    </a:moveTo>
                    <a:lnTo>
                      <a:pt x="0" y="1116"/>
                    </a:lnTo>
                    <a:lnTo>
                      <a:pt x="63" y="9427"/>
                    </a:lnTo>
                    <a:lnTo>
                      <a:pt x="110" y="9453"/>
                    </a:lnTo>
                    <a:cubicBezTo>
                      <a:pt x="110" y="9453"/>
                      <a:pt x="567" y="9558"/>
                      <a:pt x="1116" y="9558"/>
                    </a:cubicBezTo>
                    <a:cubicBezTo>
                      <a:pt x="1390" y="9558"/>
                      <a:pt x="1688" y="9532"/>
                      <a:pt x="1964" y="9453"/>
                    </a:cubicBezTo>
                    <a:cubicBezTo>
                      <a:pt x="2378" y="9322"/>
                      <a:pt x="2640" y="9212"/>
                      <a:pt x="2771" y="9123"/>
                    </a:cubicBezTo>
                    <a:cubicBezTo>
                      <a:pt x="2860" y="9081"/>
                      <a:pt x="2902" y="9034"/>
                      <a:pt x="2943" y="8992"/>
                    </a:cubicBezTo>
                    <a:cubicBezTo>
                      <a:pt x="2970" y="8971"/>
                      <a:pt x="2991" y="8950"/>
                      <a:pt x="2991" y="8950"/>
                    </a:cubicBezTo>
                    <a:lnTo>
                      <a:pt x="2991" y="8929"/>
                    </a:lnTo>
                    <a:lnTo>
                      <a:pt x="2991" y="8903"/>
                    </a:lnTo>
                    <a:cubicBezTo>
                      <a:pt x="2991" y="8903"/>
                      <a:pt x="2682" y="4368"/>
                      <a:pt x="2708" y="3211"/>
                    </a:cubicBezTo>
                    <a:cubicBezTo>
                      <a:pt x="2708" y="2619"/>
                      <a:pt x="2640" y="2011"/>
                      <a:pt x="2509" y="1509"/>
                    </a:cubicBezTo>
                    <a:cubicBezTo>
                      <a:pt x="2357" y="1027"/>
                      <a:pt x="2158" y="634"/>
                      <a:pt x="1833" y="503"/>
                    </a:cubicBezTo>
                    <a:cubicBezTo>
                      <a:pt x="1241" y="262"/>
                      <a:pt x="545" y="27"/>
                      <a:pt x="545" y="27"/>
                    </a:cubicBezTo>
                    <a:lnTo>
                      <a:pt x="503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1985;p46">
                <a:extLst>
                  <a:ext uri="{FF2B5EF4-FFF2-40B4-BE49-F238E27FC236}">
                    <a16:creationId xmlns:a16="http://schemas.microsoft.com/office/drawing/2014/main" id="{C6E1B04B-6E71-2EE0-E332-6BE61D59D103}"/>
                  </a:ext>
                </a:extLst>
              </p:cNvPr>
              <p:cNvSpPr/>
              <p:nvPr/>
            </p:nvSpPr>
            <p:spPr>
              <a:xfrm>
                <a:off x="1134660" y="1923221"/>
                <a:ext cx="192674" cy="1262781"/>
              </a:xfrm>
              <a:custGeom>
                <a:avLst/>
                <a:gdLst/>
                <a:ahLst/>
                <a:cxnLst/>
                <a:rect l="l" t="t" r="r" b="b"/>
                <a:pathLst>
                  <a:path w="1352" h="8861" extrusionOk="0">
                    <a:moveTo>
                      <a:pt x="1" y="0"/>
                    </a:moveTo>
                    <a:cubicBezTo>
                      <a:pt x="1" y="0"/>
                      <a:pt x="614" y="896"/>
                      <a:pt x="849" y="2514"/>
                    </a:cubicBezTo>
                    <a:cubicBezTo>
                      <a:pt x="1090" y="4127"/>
                      <a:pt x="1027" y="8751"/>
                      <a:pt x="1027" y="8861"/>
                    </a:cubicBezTo>
                    <a:cubicBezTo>
                      <a:pt x="1111" y="8840"/>
                      <a:pt x="1179" y="8819"/>
                      <a:pt x="1242" y="8798"/>
                    </a:cubicBezTo>
                    <a:cubicBezTo>
                      <a:pt x="1268" y="8144"/>
                      <a:pt x="1352" y="4692"/>
                      <a:pt x="1090" y="2598"/>
                    </a:cubicBezTo>
                    <a:cubicBezTo>
                      <a:pt x="786" y="262"/>
                      <a:pt x="153" y="26"/>
                      <a:pt x="153" y="26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1986;p46">
                <a:extLst>
                  <a:ext uri="{FF2B5EF4-FFF2-40B4-BE49-F238E27FC236}">
                    <a16:creationId xmlns:a16="http://schemas.microsoft.com/office/drawing/2014/main" id="{A8FC9296-014E-AD97-6A81-7569EC42FF63}"/>
                  </a:ext>
                </a:extLst>
              </p:cNvPr>
              <p:cNvSpPr/>
              <p:nvPr/>
            </p:nvSpPr>
            <p:spPr>
              <a:xfrm>
                <a:off x="1115990" y="1911250"/>
                <a:ext cx="221033" cy="1287578"/>
              </a:xfrm>
              <a:custGeom>
                <a:avLst/>
                <a:gdLst/>
                <a:ahLst/>
                <a:cxnLst/>
                <a:rect l="l" t="t" r="r" b="b"/>
                <a:pathLst>
                  <a:path w="1551" h="9035" extrusionOk="0">
                    <a:moveTo>
                      <a:pt x="263" y="173"/>
                    </a:moveTo>
                    <a:cubicBezTo>
                      <a:pt x="263" y="173"/>
                      <a:pt x="284" y="173"/>
                      <a:pt x="352" y="241"/>
                    </a:cubicBezTo>
                    <a:cubicBezTo>
                      <a:pt x="394" y="283"/>
                      <a:pt x="483" y="393"/>
                      <a:pt x="587" y="545"/>
                    </a:cubicBezTo>
                    <a:cubicBezTo>
                      <a:pt x="786" y="896"/>
                      <a:pt x="1006" y="1524"/>
                      <a:pt x="1158" y="2682"/>
                    </a:cubicBezTo>
                    <a:cubicBezTo>
                      <a:pt x="1420" y="4755"/>
                      <a:pt x="1352" y="8139"/>
                      <a:pt x="1331" y="8835"/>
                    </a:cubicBezTo>
                    <a:cubicBezTo>
                      <a:pt x="1289" y="8856"/>
                      <a:pt x="1242" y="8856"/>
                      <a:pt x="1221" y="8882"/>
                    </a:cubicBezTo>
                    <a:cubicBezTo>
                      <a:pt x="1221" y="8751"/>
                      <a:pt x="1242" y="7657"/>
                      <a:pt x="1221" y="6327"/>
                    </a:cubicBezTo>
                    <a:cubicBezTo>
                      <a:pt x="1200" y="4954"/>
                      <a:pt x="1158" y="3404"/>
                      <a:pt x="1048" y="2598"/>
                    </a:cubicBezTo>
                    <a:cubicBezTo>
                      <a:pt x="807" y="1090"/>
                      <a:pt x="326" y="304"/>
                      <a:pt x="242" y="173"/>
                    </a:cubicBezTo>
                    <a:close/>
                    <a:moveTo>
                      <a:pt x="1" y="0"/>
                    </a:moveTo>
                    <a:lnTo>
                      <a:pt x="90" y="131"/>
                    </a:lnTo>
                    <a:cubicBezTo>
                      <a:pt x="90" y="131"/>
                      <a:pt x="676" y="1001"/>
                      <a:pt x="938" y="2619"/>
                    </a:cubicBezTo>
                    <a:cubicBezTo>
                      <a:pt x="1048" y="3404"/>
                      <a:pt x="1090" y="4954"/>
                      <a:pt x="1111" y="6327"/>
                    </a:cubicBezTo>
                    <a:lnTo>
                      <a:pt x="1111" y="8945"/>
                    </a:lnTo>
                    <a:lnTo>
                      <a:pt x="1111" y="9034"/>
                    </a:lnTo>
                    <a:lnTo>
                      <a:pt x="1179" y="9013"/>
                    </a:lnTo>
                    <a:cubicBezTo>
                      <a:pt x="1268" y="8987"/>
                      <a:pt x="1331" y="8966"/>
                      <a:pt x="1399" y="8945"/>
                    </a:cubicBezTo>
                    <a:lnTo>
                      <a:pt x="1441" y="8924"/>
                    </a:lnTo>
                    <a:lnTo>
                      <a:pt x="1441" y="8882"/>
                    </a:lnTo>
                    <a:cubicBezTo>
                      <a:pt x="1462" y="8228"/>
                      <a:pt x="1551" y="4776"/>
                      <a:pt x="1268" y="2661"/>
                    </a:cubicBezTo>
                    <a:cubicBezTo>
                      <a:pt x="1111" y="1503"/>
                      <a:pt x="896" y="849"/>
                      <a:pt x="676" y="503"/>
                    </a:cubicBezTo>
                    <a:cubicBezTo>
                      <a:pt x="587" y="325"/>
                      <a:pt x="483" y="215"/>
                      <a:pt x="415" y="152"/>
                    </a:cubicBezTo>
                    <a:cubicBezTo>
                      <a:pt x="352" y="84"/>
                      <a:pt x="284" y="63"/>
                      <a:pt x="284" y="63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1987;p46">
                <a:extLst>
                  <a:ext uri="{FF2B5EF4-FFF2-40B4-BE49-F238E27FC236}">
                    <a16:creationId xmlns:a16="http://schemas.microsoft.com/office/drawing/2014/main" id="{A8C380FC-C318-D5A4-8FB2-A2E22BC9C03F}"/>
                  </a:ext>
                </a:extLst>
              </p:cNvPr>
              <p:cNvSpPr/>
              <p:nvPr/>
            </p:nvSpPr>
            <p:spPr>
              <a:xfrm>
                <a:off x="1262351" y="1926926"/>
                <a:ext cx="245687" cy="1258363"/>
              </a:xfrm>
              <a:custGeom>
                <a:avLst/>
                <a:gdLst/>
                <a:ahLst/>
                <a:cxnLst/>
                <a:rect l="l" t="t" r="r" b="b"/>
                <a:pathLst>
                  <a:path w="1724" h="8830" extrusionOk="0">
                    <a:moveTo>
                      <a:pt x="0" y="0"/>
                    </a:moveTo>
                    <a:cubicBezTo>
                      <a:pt x="0" y="1"/>
                      <a:pt x="503" y="1854"/>
                      <a:pt x="655" y="2530"/>
                    </a:cubicBezTo>
                    <a:cubicBezTo>
                      <a:pt x="786" y="3184"/>
                      <a:pt x="718" y="4143"/>
                      <a:pt x="718" y="4143"/>
                    </a:cubicBezTo>
                    <a:cubicBezTo>
                      <a:pt x="718" y="4143"/>
                      <a:pt x="697" y="8594"/>
                      <a:pt x="765" y="8746"/>
                    </a:cubicBezTo>
                    <a:cubicBezTo>
                      <a:pt x="779" y="8804"/>
                      <a:pt x="857" y="8829"/>
                      <a:pt x="962" y="8829"/>
                    </a:cubicBezTo>
                    <a:cubicBezTo>
                      <a:pt x="1178" y="8829"/>
                      <a:pt x="1504" y="8721"/>
                      <a:pt x="1592" y="8573"/>
                    </a:cubicBezTo>
                    <a:cubicBezTo>
                      <a:pt x="1723" y="8379"/>
                      <a:pt x="1503" y="5017"/>
                      <a:pt x="1200" y="2902"/>
                    </a:cubicBezTo>
                    <a:cubicBezTo>
                      <a:pt x="870" y="76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1988;p46">
                <a:extLst>
                  <a:ext uri="{FF2B5EF4-FFF2-40B4-BE49-F238E27FC236}">
                    <a16:creationId xmlns:a16="http://schemas.microsoft.com/office/drawing/2014/main" id="{4D7C7CDC-AF0D-DC91-1EA5-9AE065F09187}"/>
                  </a:ext>
                </a:extLst>
              </p:cNvPr>
              <p:cNvSpPr/>
              <p:nvPr/>
            </p:nvSpPr>
            <p:spPr>
              <a:xfrm>
                <a:off x="1246675" y="1904552"/>
                <a:ext cx="255378" cy="1289003"/>
              </a:xfrm>
              <a:custGeom>
                <a:avLst/>
                <a:gdLst/>
                <a:ahLst/>
                <a:cxnLst/>
                <a:rect l="l" t="t" r="r" b="b"/>
                <a:pathLst>
                  <a:path w="1792" h="9045" extrusionOk="0">
                    <a:moveTo>
                      <a:pt x="241" y="440"/>
                    </a:moveTo>
                    <a:cubicBezTo>
                      <a:pt x="325" y="524"/>
                      <a:pt x="372" y="550"/>
                      <a:pt x="545" y="833"/>
                    </a:cubicBezTo>
                    <a:cubicBezTo>
                      <a:pt x="786" y="1288"/>
                      <a:pt x="1090" y="2011"/>
                      <a:pt x="1241" y="3059"/>
                    </a:cubicBezTo>
                    <a:cubicBezTo>
                      <a:pt x="1399" y="4127"/>
                      <a:pt x="1530" y="5499"/>
                      <a:pt x="1613" y="6614"/>
                    </a:cubicBezTo>
                    <a:cubicBezTo>
                      <a:pt x="1660" y="7180"/>
                      <a:pt x="1681" y="7683"/>
                      <a:pt x="1681" y="8055"/>
                    </a:cubicBezTo>
                    <a:lnTo>
                      <a:pt x="1681" y="8510"/>
                    </a:lnTo>
                    <a:cubicBezTo>
                      <a:pt x="1681" y="8578"/>
                      <a:pt x="1660" y="8620"/>
                      <a:pt x="1660" y="8641"/>
                    </a:cubicBezTo>
                    <a:lnTo>
                      <a:pt x="1660" y="8709"/>
                    </a:lnTo>
                    <a:cubicBezTo>
                      <a:pt x="1634" y="8751"/>
                      <a:pt x="1571" y="8798"/>
                      <a:pt x="1482" y="8819"/>
                    </a:cubicBezTo>
                    <a:cubicBezTo>
                      <a:pt x="1420" y="8861"/>
                      <a:pt x="1331" y="8882"/>
                      <a:pt x="1241" y="8903"/>
                    </a:cubicBezTo>
                    <a:cubicBezTo>
                      <a:pt x="1158" y="8929"/>
                      <a:pt x="1069" y="8929"/>
                      <a:pt x="1006" y="8929"/>
                    </a:cubicBezTo>
                    <a:cubicBezTo>
                      <a:pt x="980" y="8929"/>
                      <a:pt x="938" y="8929"/>
                      <a:pt x="938" y="8903"/>
                    </a:cubicBezTo>
                    <a:lnTo>
                      <a:pt x="917" y="8903"/>
                    </a:lnTo>
                    <a:lnTo>
                      <a:pt x="917" y="8840"/>
                    </a:lnTo>
                    <a:cubicBezTo>
                      <a:pt x="917" y="8798"/>
                      <a:pt x="917" y="8730"/>
                      <a:pt x="896" y="8667"/>
                    </a:cubicBezTo>
                    <a:lnTo>
                      <a:pt x="896" y="8117"/>
                    </a:lnTo>
                    <a:cubicBezTo>
                      <a:pt x="896" y="7683"/>
                      <a:pt x="896" y="7117"/>
                      <a:pt x="875" y="6546"/>
                    </a:cubicBezTo>
                    <a:lnTo>
                      <a:pt x="875" y="4300"/>
                    </a:lnTo>
                    <a:cubicBezTo>
                      <a:pt x="875" y="4300"/>
                      <a:pt x="938" y="3341"/>
                      <a:pt x="807" y="2666"/>
                    </a:cubicBezTo>
                    <a:cubicBezTo>
                      <a:pt x="676" y="2053"/>
                      <a:pt x="325" y="765"/>
                      <a:pt x="241" y="440"/>
                    </a:cubicBezTo>
                    <a:close/>
                    <a:moveTo>
                      <a:pt x="0" y="0"/>
                    </a:moveTo>
                    <a:lnTo>
                      <a:pt x="63" y="178"/>
                    </a:lnTo>
                    <a:cubicBezTo>
                      <a:pt x="63" y="178"/>
                      <a:pt x="566" y="2032"/>
                      <a:pt x="697" y="2687"/>
                    </a:cubicBezTo>
                    <a:cubicBezTo>
                      <a:pt x="828" y="3341"/>
                      <a:pt x="765" y="4300"/>
                      <a:pt x="765" y="4300"/>
                    </a:cubicBezTo>
                    <a:lnTo>
                      <a:pt x="765" y="6546"/>
                    </a:lnTo>
                    <a:cubicBezTo>
                      <a:pt x="765" y="7117"/>
                      <a:pt x="786" y="7683"/>
                      <a:pt x="786" y="8117"/>
                    </a:cubicBezTo>
                    <a:lnTo>
                      <a:pt x="786" y="8667"/>
                    </a:lnTo>
                    <a:cubicBezTo>
                      <a:pt x="786" y="8730"/>
                      <a:pt x="786" y="8798"/>
                      <a:pt x="807" y="8840"/>
                    </a:cubicBezTo>
                    <a:lnTo>
                      <a:pt x="807" y="8929"/>
                    </a:lnTo>
                    <a:cubicBezTo>
                      <a:pt x="828" y="8971"/>
                      <a:pt x="849" y="8992"/>
                      <a:pt x="875" y="9013"/>
                    </a:cubicBezTo>
                    <a:cubicBezTo>
                      <a:pt x="917" y="9034"/>
                      <a:pt x="959" y="9034"/>
                      <a:pt x="980" y="9034"/>
                    </a:cubicBezTo>
                    <a:cubicBezTo>
                      <a:pt x="1006" y="9042"/>
                      <a:pt x="1033" y="9045"/>
                      <a:pt x="1060" y="9045"/>
                    </a:cubicBezTo>
                    <a:cubicBezTo>
                      <a:pt x="1124" y="9045"/>
                      <a:pt x="1191" y="9028"/>
                      <a:pt x="1268" y="9013"/>
                    </a:cubicBezTo>
                    <a:cubicBezTo>
                      <a:pt x="1351" y="8992"/>
                      <a:pt x="1461" y="8971"/>
                      <a:pt x="1550" y="8929"/>
                    </a:cubicBezTo>
                    <a:cubicBezTo>
                      <a:pt x="1634" y="8882"/>
                      <a:pt x="1702" y="8840"/>
                      <a:pt x="1744" y="8772"/>
                    </a:cubicBezTo>
                    <a:cubicBezTo>
                      <a:pt x="1765" y="8730"/>
                      <a:pt x="1765" y="8709"/>
                      <a:pt x="1765" y="8667"/>
                    </a:cubicBezTo>
                    <a:cubicBezTo>
                      <a:pt x="1791" y="8620"/>
                      <a:pt x="1791" y="8578"/>
                      <a:pt x="1791" y="8510"/>
                    </a:cubicBezTo>
                    <a:lnTo>
                      <a:pt x="1791" y="8055"/>
                    </a:lnTo>
                    <a:cubicBezTo>
                      <a:pt x="1791" y="7683"/>
                      <a:pt x="1765" y="7180"/>
                      <a:pt x="1723" y="6614"/>
                    </a:cubicBezTo>
                    <a:cubicBezTo>
                      <a:pt x="1660" y="5478"/>
                      <a:pt x="1530" y="4106"/>
                      <a:pt x="1351" y="3059"/>
                    </a:cubicBezTo>
                    <a:cubicBezTo>
                      <a:pt x="1200" y="1990"/>
                      <a:pt x="896" y="1247"/>
                      <a:pt x="634" y="786"/>
                    </a:cubicBezTo>
                    <a:cubicBezTo>
                      <a:pt x="372" y="330"/>
                      <a:pt x="152" y="110"/>
                      <a:pt x="152" y="11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1989;p46">
                <a:extLst>
                  <a:ext uri="{FF2B5EF4-FFF2-40B4-BE49-F238E27FC236}">
                    <a16:creationId xmlns:a16="http://schemas.microsoft.com/office/drawing/2014/main" id="{135CF420-4E31-4F21-016A-1E793B938BBF}"/>
                  </a:ext>
                </a:extLst>
              </p:cNvPr>
              <p:cNvSpPr/>
              <p:nvPr/>
            </p:nvSpPr>
            <p:spPr>
              <a:xfrm>
                <a:off x="587694" y="1842131"/>
                <a:ext cx="659109" cy="1423675"/>
              </a:xfrm>
              <a:custGeom>
                <a:avLst/>
                <a:gdLst/>
                <a:ahLst/>
                <a:cxnLst/>
                <a:rect l="l" t="t" r="r" b="b"/>
                <a:pathLst>
                  <a:path w="4625" h="9990" extrusionOk="0">
                    <a:moveTo>
                      <a:pt x="1658" y="1"/>
                    </a:moveTo>
                    <a:cubicBezTo>
                      <a:pt x="1315" y="1"/>
                      <a:pt x="979" y="396"/>
                      <a:pt x="979" y="396"/>
                    </a:cubicBezTo>
                    <a:cubicBezTo>
                      <a:pt x="979" y="396"/>
                      <a:pt x="477" y="789"/>
                      <a:pt x="393" y="1596"/>
                    </a:cubicBezTo>
                    <a:cubicBezTo>
                      <a:pt x="304" y="2402"/>
                      <a:pt x="545" y="3580"/>
                      <a:pt x="435" y="5413"/>
                    </a:cubicBezTo>
                    <a:cubicBezTo>
                      <a:pt x="304" y="7225"/>
                      <a:pt x="0" y="8163"/>
                      <a:pt x="84" y="8817"/>
                    </a:cubicBezTo>
                    <a:cubicBezTo>
                      <a:pt x="173" y="9472"/>
                      <a:pt x="587" y="9472"/>
                      <a:pt x="1744" y="9823"/>
                    </a:cubicBezTo>
                    <a:cubicBezTo>
                      <a:pt x="2142" y="9943"/>
                      <a:pt x="2547" y="9989"/>
                      <a:pt x="2915" y="9989"/>
                    </a:cubicBezTo>
                    <a:cubicBezTo>
                      <a:pt x="3617" y="9989"/>
                      <a:pt x="4181" y="9822"/>
                      <a:pt x="4294" y="9692"/>
                    </a:cubicBezTo>
                    <a:cubicBezTo>
                      <a:pt x="4493" y="9472"/>
                      <a:pt x="4425" y="8603"/>
                      <a:pt x="4535" y="7466"/>
                    </a:cubicBezTo>
                    <a:cubicBezTo>
                      <a:pt x="4624" y="6330"/>
                      <a:pt x="4535" y="4979"/>
                      <a:pt x="4535" y="4979"/>
                    </a:cubicBezTo>
                    <a:cubicBezTo>
                      <a:pt x="4535" y="4979"/>
                      <a:pt x="4404" y="2821"/>
                      <a:pt x="4059" y="2339"/>
                    </a:cubicBezTo>
                    <a:cubicBezTo>
                      <a:pt x="3687" y="1857"/>
                      <a:pt x="2399" y="595"/>
                      <a:pt x="1985" y="155"/>
                    </a:cubicBezTo>
                    <a:cubicBezTo>
                      <a:pt x="1883" y="43"/>
                      <a:pt x="1770" y="1"/>
                      <a:pt x="165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1990;p46">
                <a:extLst>
                  <a:ext uri="{FF2B5EF4-FFF2-40B4-BE49-F238E27FC236}">
                    <a16:creationId xmlns:a16="http://schemas.microsoft.com/office/drawing/2014/main" id="{27B06F0E-A527-B3FB-E100-9D7100C89765}"/>
                  </a:ext>
                </a:extLst>
              </p:cNvPr>
              <p:cNvSpPr/>
              <p:nvPr/>
            </p:nvSpPr>
            <p:spPr>
              <a:xfrm>
                <a:off x="578003" y="1833580"/>
                <a:ext cx="677778" cy="1441489"/>
              </a:xfrm>
              <a:custGeom>
                <a:avLst/>
                <a:gdLst/>
                <a:ahLst/>
                <a:cxnLst/>
                <a:rect l="l" t="t" r="r" b="b"/>
                <a:pathLst>
                  <a:path w="4756" h="10115" extrusionOk="0">
                    <a:moveTo>
                      <a:pt x="1723" y="105"/>
                    </a:moveTo>
                    <a:cubicBezTo>
                      <a:pt x="1833" y="105"/>
                      <a:pt x="1922" y="153"/>
                      <a:pt x="2006" y="236"/>
                    </a:cubicBezTo>
                    <a:cubicBezTo>
                      <a:pt x="2226" y="477"/>
                      <a:pt x="2639" y="891"/>
                      <a:pt x="3053" y="1331"/>
                    </a:cubicBezTo>
                    <a:cubicBezTo>
                      <a:pt x="3472" y="1766"/>
                      <a:pt x="3886" y="2200"/>
                      <a:pt x="4059" y="2420"/>
                    </a:cubicBezTo>
                    <a:cubicBezTo>
                      <a:pt x="4148" y="2530"/>
                      <a:pt x="4231" y="2750"/>
                      <a:pt x="4300" y="3033"/>
                    </a:cubicBezTo>
                    <a:cubicBezTo>
                      <a:pt x="4341" y="3295"/>
                      <a:pt x="4410" y="3598"/>
                      <a:pt x="4430" y="3902"/>
                    </a:cubicBezTo>
                    <a:cubicBezTo>
                      <a:pt x="4520" y="4515"/>
                      <a:pt x="4540" y="5039"/>
                      <a:pt x="4540" y="5039"/>
                    </a:cubicBezTo>
                    <a:cubicBezTo>
                      <a:pt x="4540" y="5039"/>
                      <a:pt x="4624" y="6390"/>
                      <a:pt x="4540" y="7526"/>
                    </a:cubicBezTo>
                    <a:cubicBezTo>
                      <a:pt x="4493" y="8092"/>
                      <a:pt x="4472" y="8594"/>
                      <a:pt x="4451" y="8987"/>
                    </a:cubicBezTo>
                    <a:cubicBezTo>
                      <a:pt x="4451" y="9165"/>
                      <a:pt x="4430" y="9338"/>
                      <a:pt x="4410" y="9469"/>
                    </a:cubicBezTo>
                    <a:cubicBezTo>
                      <a:pt x="4389" y="9579"/>
                      <a:pt x="4362" y="9663"/>
                      <a:pt x="4321" y="9710"/>
                    </a:cubicBezTo>
                    <a:cubicBezTo>
                      <a:pt x="4300" y="9752"/>
                      <a:pt x="4190" y="9794"/>
                      <a:pt x="4038" y="9862"/>
                    </a:cubicBezTo>
                    <a:cubicBezTo>
                      <a:pt x="3886" y="9904"/>
                      <a:pt x="3687" y="9951"/>
                      <a:pt x="3446" y="9972"/>
                    </a:cubicBezTo>
                    <a:cubicBezTo>
                      <a:pt x="3315" y="9984"/>
                      <a:pt x="3172" y="9991"/>
                      <a:pt x="3022" y="9991"/>
                    </a:cubicBezTo>
                    <a:cubicBezTo>
                      <a:pt x="2651" y="9991"/>
                      <a:pt x="2236" y="9949"/>
                      <a:pt x="1833" y="9841"/>
                    </a:cubicBezTo>
                    <a:cubicBezTo>
                      <a:pt x="1246" y="9642"/>
                      <a:pt x="854" y="9558"/>
                      <a:pt x="613" y="9448"/>
                    </a:cubicBezTo>
                    <a:cubicBezTo>
                      <a:pt x="351" y="9317"/>
                      <a:pt x="262" y="9186"/>
                      <a:pt x="220" y="8877"/>
                    </a:cubicBezTo>
                    <a:cubicBezTo>
                      <a:pt x="131" y="8249"/>
                      <a:pt x="435" y="7306"/>
                      <a:pt x="545" y="5473"/>
                    </a:cubicBezTo>
                    <a:cubicBezTo>
                      <a:pt x="676" y="3640"/>
                      <a:pt x="435" y="2462"/>
                      <a:pt x="524" y="1656"/>
                    </a:cubicBezTo>
                    <a:cubicBezTo>
                      <a:pt x="613" y="870"/>
                      <a:pt x="1089" y="498"/>
                      <a:pt x="1089" y="498"/>
                    </a:cubicBezTo>
                    <a:cubicBezTo>
                      <a:pt x="1089" y="498"/>
                      <a:pt x="1246" y="325"/>
                      <a:pt x="1419" y="215"/>
                    </a:cubicBezTo>
                    <a:cubicBezTo>
                      <a:pt x="1529" y="153"/>
                      <a:pt x="1613" y="132"/>
                      <a:pt x="1723" y="105"/>
                    </a:cubicBezTo>
                    <a:close/>
                    <a:moveTo>
                      <a:pt x="1723" y="1"/>
                    </a:moveTo>
                    <a:cubicBezTo>
                      <a:pt x="1592" y="1"/>
                      <a:pt x="1482" y="64"/>
                      <a:pt x="1377" y="132"/>
                    </a:cubicBezTo>
                    <a:cubicBezTo>
                      <a:pt x="1157" y="236"/>
                      <a:pt x="1027" y="414"/>
                      <a:pt x="1006" y="435"/>
                    </a:cubicBezTo>
                    <a:cubicBezTo>
                      <a:pt x="1006" y="435"/>
                      <a:pt x="503" y="828"/>
                      <a:pt x="414" y="1656"/>
                    </a:cubicBezTo>
                    <a:cubicBezTo>
                      <a:pt x="304" y="2488"/>
                      <a:pt x="566" y="3640"/>
                      <a:pt x="435" y="5452"/>
                    </a:cubicBezTo>
                    <a:cubicBezTo>
                      <a:pt x="330" y="7285"/>
                      <a:pt x="0" y="8202"/>
                      <a:pt x="89" y="8877"/>
                    </a:cubicBezTo>
                    <a:cubicBezTo>
                      <a:pt x="131" y="9228"/>
                      <a:pt x="283" y="9427"/>
                      <a:pt x="566" y="9558"/>
                    </a:cubicBezTo>
                    <a:cubicBezTo>
                      <a:pt x="828" y="9689"/>
                      <a:pt x="1220" y="9752"/>
                      <a:pt x="1812" y="9951"/>
                    </a:cubicBezTo>
                    <a:cubicBezTo>
                      <a:pt x="2205" y="10067"/>
                      <a:pt x="2600" y="10114"/>
                      <a:pt x="2962" y="10114"/>
                    </a:cubicBezTo>
                    <a:cubicBezTo>
                      <a:pt x="3142" y="10114"/>
                      <a:pt x="3313" y="10103"/>
                      <a:pt x="3472" y="10082"/>
                    </a:cubicBezTo>
                    <a:cubicBezTo>
                      <a:pt x="3708" y="10056"/>
                      <a:pt x="3907" y="10014"/>
                      <a:pt x="4059" y="9972"/>
                    </a:cubicBezTo>
                    <a:cubicBezTo>
                      <a:pt x="4231" y="9904"/>
                      <a:pt x="4341" y="9862"/>
                      <a:pt x="4410" y="9794"/>
                    </a:cubicBezTo>
                    <a:cubicBezTo>
                      <a:pt x="4472" y="9710"/>
                      <a:pt x="4493" y="9621"/>
                      <a:pt x="4520" y="9490"/>
                    </a:cubicBezTo>
                    <a:cubicBezTo>
                      <a:pt x="4540" y="9338"/>
                      <a:pt x="4561" y="9186"/>
                      <a:pt x="4561" y="8987"/>
                    </a:cubicBezTo>
                    <a:cubicBezTo>
                      <a:pt x="4582" y="8594"/>
                      <a:pt x="4603" y="8092"/>
                      <a:pt x="4650" y="7526"/>
                    </a:cubicBezTo>
                    <a:cubicBezTo>
                      <a:pt x="4755" y="6390"/>
                      <a:pt x="4671" y="5039"/>
                      <a:pt x="4671" y="5039"/>
                    </a:cubicBezTo>
                    <a:cubicBezTo>
                      <a:pt x="4671" y="5039"/>
                      <a:pt x="4624" y="4494"/>
                      <a:pt x="4561" y="3881"/>
                    </a:cubicBezTo>
                    <a:cubicBezTo>
                      <a:pt x="4520" y="3598"/>
                      <a:pt x="4472" y="3274"/>
                      <a:pt x="4410" y="2986"/>
                    </a:cubicBezTo>
                    <a:cubicBezTo>
                      <a:pt x="4341" y="2724"/>
                      <a:pt x="4258" y="2488"/>
                      <a:pt x="4169" y="2357"/>
                    </a:cubicBezTo>
                    <a:cubicBezTo>
                      <a:pt x="3970" y="2116"/>
                      <a:pt x="3556" y="1677"/>
                      <a:pt x="3142" y="1242"/>
                    </a:cubicBezTo>
                    <a:cubicBezTo>
                      <a:pt x="2728" y="828"/>
                      <a:pt x="2294" y="393"/>
                      <a:pt x="2095" y="174"/>
                    </a:cubicBezTo>
                    <a:cubicBezTo>
                      <a:pt x="1985" y="43"/>
                      <a:pt x="1854" y="1"/>
                      <a:pt x="1723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1991;p46">
                <a:extLst>
                  <a:ext uri="{FF2B5EF4-FFF2-40B4-BE49-F238E27FC236}">
                    <a16:creationId xmlns:a16="http://schemas.microsoft.com/office/drawing/2014/main" id="{959E7274-F9A6-7169-0EBF-CAA49C87CC93}"/>
                  </a:ext>
                </a:extLst>
              </p:cNvPr>
              <p:cNvSpPr/>
              <p:nvPr/>
            </p:nvSpPr>
            <p:spPr>
              <a:xfrm>
                <a:off x="1121976" y="1829875"/>
                <a:ext cx="261363" cy="687468"/>
              </a:xfrm>
              <a:custGeom>
                <a:avLst/>
                <a:gdLst/>
                <a:ahLst/>
                <a:cxnLst/>
                <a:rect l="l" t="t" r="r" b="b"/>
                <a:pathLst>
                  <a:path w="1834" h="4824" extrusionOk="0">
                    <a:moveTo>
                      <a:pt x="48" y="1"/>
                    </a:moveTo>
                    <a:lnTo>
                      <a:pt x="1" y="393"/>
                    </a:lnTo>
                    <a:cubicBezTo>
                      <a:pt x="1" y="393"/>
                      <a:pt x="786" y="1179"/>
                      <a:pt x="1247" y="2425"/>
                    </a:cubicBezTo>
                    <a:cubicBezTo>
                      <a:pt x="1703" y="3693"/>
                      <a:pt x="1703" y="4824"/>
                      <a:pt x="1703" y="4824"/>
                    </a:cubicBezTo>
                    <a:lnTo>
                      <a:pt x="1834" y="2535"/>
                    </a:lnTo>
                    <a:lnTo>
                      <a:pt x="1572" y="2404"/>
                    </a:lnTo>
                    <a:lnTo>
                      <a:pt x="1813" y="2163"/>
                    </a:lnTo>
                    <a:cubicBezTo>
                      <a:pt x="1813" y="2163"/>
                      <a:pt x="1441" y="1205"/>
                      <a:pt x="1006" y="613"/>
                    </a:cubicBezTo>
                    <a:cubicBezTo>
                      <a:pt x="545" y="48"/>
                      <a:pt x="48" y="1"/>
                      <a:pt x="4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1992;p46">
                <a:extLst>
                  <a:ext uri="{FF2B5EF4-FFF2-40B4-BE49-F238E27FC236}">
                    <a16:creationId xmlns:a16="http://schemas.microsoft.com/office/drawing/2014/main" id="{7CD068A8-901F-648A-CB44-1B37D80C577A}"/>
                  </a:ext>
                </a:extLst>
              </p:cNvPr>
              <p:cNvSpPr/>
              <p:nvPr/>
            </p:nvSpPr>
            <p:spPr>
              <a:xfrm>
                <a:off x="1112998" y="1820896"/>
                <a:ext cx="280032" cy="696446"/>
              </a:xfrm>
              <a:custGeom>
                <a:avLst/>
                <a:gdLst/>
                <a:ahLst/>
                <a:cxnLst/>
                <a:rect l="l" t="t" r="r" b="b"/>
                <a:pathLst>
                  <a:path w="1965" h="4887" extrusionOk="0">
                    <a:moveTo>
                      <a:pt x="174" y="132"/>
                    </a:moveTo>
                    <a:cubicBezTo>
                      <a:pt x="195" y="132"/>
                      <a:pt x="263" y="153"/>
                      <a:pt x="394" y="194"/>
                    </a:cubicBezTo>
                    <a:cubicBezTo>
                      <a:pt x="567" y="283"/>
                      <a:pt x="807" y="435"/>
                      <a:pt x="1027" y="718"/>
                    </a:cubicBezTo>
                    <a:cubicBezTo>
                      <a:pt x="1441" y="1268"/>
                      <a:pt x="1787" y="2158"/>
                      <a:pt x="1813" y="2226"/>
                    </a:cubicBezTo>
                    <a:lnTo>
                      <a:pt x="1525" y="2488"/>
                    </a:lnTo>
                    <a:lnTo>
                      <a:pt x="1834" y="2619"/>
                    </a:lnTo>
                    <a:lnTo>
                      <a:pt x="1745" y="4101"/>
                    </a:lnTo>
                    <a:cubicBezTo>
                      <a:pt x="1703" y="3667"/>
                      <a:pt x="1593" y="3101"/>
                      <a:pt x="1352" y="2467"/>
                    </a:cubicBezTo>
                    <a:cubicBezTo>
                      <a:pt x="917" y="1221"/>
                      <a:pt x="153" y="456"/>
                      <a:pt x="132" y="435"/>
                    </a:cubicBezTo>
                    <a:lnTo>
                      <a:pt x="174" y="132"/>
                    </a:lnTo>
                    <a:close/>
                    <a:moveTo>
                      <a:pt x="64" y="1"/>
                    </a:moveTo>
                    <a:lnTo>
                      <a:pt x="1" y="482"/>
                    </a:lnTo>
                    <a:lnTo>
                      <a:pt x="22" y="482"/>
                    </a:lnTo>
                    <a:cubicBezTo>
                      <a:pt x="22" y="482"/>
                      <a:pt x="807" y="1268"/>
                      <a:pt x="1263" y="2509"/>
                    </a:cubicBezTo>
                    <a:cubicBezTo>
                      <a:pt x="1703" y="3756"/>
                      <a:pt x="1703" y="4866"/>
                      <a:pt x="1703" y="4887"/>
                    </a:cubicBezTo>
                    <a:lnTo>
                      <a:pt x="1813" y="4887"/>
                    </a:lnTo>
                    <a:lnTo>
                      <a:pt x="1965" y="2551"/>
                    </a:lnTo>
                    <a:lnTo>
                      <a:pt x="1724" y="2446"/>
                    </a:lnTo>
                    <a:lnTo>
                      <a:pt x="1944" y="2247"/>
                    </a:lnTo>
                    <a:lnTo>
                      <a:pt x="1944" y="2205"/>
                    </a:lnTo>
                    <a:cubicBezTo>
                      <a:pt x="1944" y="2205"/>
                      <a:pt x="1572" y="1242"/>
                      <a:pt x="1111" y="655"/>
                    </a:cubicBezTo>
                    <a:cubicBezTo>
                      <a:pt x="870" y="352"/>
                      <a:pt x="635" y="194"/>
                      <a:pt x="436" y="111"/>
                    </a:cubicBezTo>
                    <a:cubicBezTo>
                      <a:pt x="263" y="22"/>
                      <a:pt x="132" y="1"/>
                      <a:pt x="132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1993;p46">
                <a:extLst>
                  <a:ext uri="{FF2B5EF4-FFF2-40B4-BE49-F238E27FC236}">
                    <a16:creationId xmlns:a16="http://schemas.microsoft.com/office/drawing/2014/main" id="{F0A19A4E-B6BC-02CC-1855-130D3218B8F2}"/>
                  </a:ext>
                </a:extLst>
              </p:cNvPr>
              <p:cNvSpPr/>
              <p:nvPr/>
            </p:nvSpPr>
            <p:spPr>
              <a:xfrm>
                <a:off x="870440" y="1721707"/>
                <a:ext cx="267349" cy="279890"/>
              </a:xfrm>
              <a:custGeom>
                <a:avLst/>
                <a:gdLst/>
                <a:ahLst/>
                <a:cxnLst/>
                <a:rect l="l" t="t" r="r" b="b"/>
                <a:pathLst>
                  <a:path w="1876" h="1964" extrusionOk="0">
                    <a:moveTo>
                      <a:pt x="457" y="0"/>
                    </a:moveTo>
                    <a:lnTo>
                      <a:pt x="1" y="1000"/>
                    </a:lnTo>
                    <a:cubicBezTo>
                      <a:pt x="1" y="1000"/>
                      <a:pt x="394" y="1440"/>
                      <a:pt x="917" y="1702"/>
                    </a:cubicBezTo>
                    <a:cubicBezTo>
                      <a:pt x="1420" y="1964"/>
                      <a:pt x="1876" y="1964"/>
                      <a:pt x="1876" y="1964"/>
                    </a:cubicBezTo>
                    <a:lnTo>
                      <a:pt x="1855" y="173"/>
                    </a:lnTo>
                    <a:lnTo>
                      <a:pt x="457" y="0"/>
                    </a:lnTo>
                    <a:close/>
                  </a:path>
                </a:pathLst>
              </a:custGeom>
              <a:solidFill>
                <a:srgbClr val="FFB9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1994;p46">
                <a:extLst>
                  <a:ext uri="{FF2B5EF4-FFF2-40B4-BE49-F238E27FC236}">
                    <a16:creationId xmlns:a16="http://schemas.microsoft.com/office/drawing/2014/main" id="{D11FC6EA-C886-AA76-F30B-B86A1276153C}"/>
                  </a:ext>
                </a:extLst>
              </p:cNvPr>
              <p:cNvSpPr/>
              <p:nvPr/>
            </p:nvSpPr>
            <p:spPr>
              <a:xfrm>
                <a:off x="860749" y="1712016"/>
                <a:ext cx="283025" cy="298558"/>
              </a:xfrm>
              <a:custGeom>
                <a:avLst/>
                <a:gdLst/>
                <a:ahLst/>
                <a:cxnLst/>
                <a:rect l="l" t="t" r="r" b="b"/>
                <a:pathLst>
                  <a:path w="1986" h="2095" extrusionOk="0">
                    <a:moveTo>
                      <a:pt x="545" y="131"/>
                    </a:moveTo>
                    <a:lnTo>
                      <a:pt x="1855" y="283"/>
                    </a:lnTo>
                    <a:lnTo>
                      <a:pt x="1881" y="1964"/>
                    </a:lnTo>
                    <a:cubicBezTo>
                      <a:pt x="1792" y="1964"/>
                      <a:pt x="1441" y="1943"/>
                      <a:pt x="1006" y="1723"/>
                    </a:cubicBezTo>
                    <a:cubicBezTo>
                      <a:pt x="525" y="1461"/>
                      <a:pt x="153" y="1068"/>
                      <a:pt x="132" y="1047"/>
                    </a:cubicBezTo>
                    <a:lnTo>
                      <a:pt x="545" y="131"/>
                    </a:lnTo>
                    <a:close/>
                    <a:moveTo>
                      <a:pt x="483" y="0"/>
                    </a:moveTo>
                    <a:lnTo>
                      <a:pt x="1" y="1068"/>
                    </a:lnTo>
                    <a:lnTo>
                      <a:pt x="22" y="1089"/>
                    </a:lnTo>
                    <a:cubicBezTo>
                      <a:pt x="22" y="1089"/>
                      <a:pt x="441" y="1550"/>
                      <a:pt x="938" y="1812"/>
                    </a:cubicBezTo>
                    <a:cubicBezTo>
                      <a:pt x="1462" y="2095"/>
                      <a:pt x="1944" y="2095"/>
                      <a:pt x="1944" y="2095"/>
                    </a:cubicBezTo>
                    <a:lnTo>
                      <a:pt x="1986" y="2095"/>
                    </a:lnTo>
                    <a:lnTo>
                      <a:pt x="1986" y="199"/>
                    </a:lnTo>
                    <a:lnTo>
                      <a:pt x="1923" y="173"/>
                    </a:lnTo>
                    <a:lnTo>
                      <a:pt x="483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1995;p46">
                <a:extLst>
                  <a:ext uri="{FF2B5EF4-FFF2-40B4-BE49-F238E27FC236}">
                    <a16:creationId xmlns:a16="http://schemas.microsoft.com/office/drawing/2014/main" id="{628D7DFC-A358-A285-DEEC-A036785C671A}"/>
                  </a:ext>
                </a:extLst>
              </p:cNvPr>
              <p:cNvSpPr/>
              <p:nvPr/>
            </p:nvSpPr>
            <p:spPr>
              <a:xfrm>
                <a:off x="727215" y="1828165"/>
                <a:ext cx="513606" cy="723523"/>
              </a:xfrm>
              <a:custGeom>
                <a:avLst/>
                <a:gdLst/>
                <a:ahLst/>
                <a:cxnLst/>
                <a:rect l="l" t="t" r="r" b="b"/>
                <a:pathLst>
                  <a:path w="3604" h="5077" extrusionOk="0">
                    <a:moveTo>
                      <a:pt x="876" y="1"/>
                    </a:moveTo>
                    <a:cubicBezTo>
                      <a:pt x="680" y="1"/>
                      <a:pt x="440" y="187"/>
                      <a:pt x="0" y="494"/>
                    </a:cubicBezTo>
                    <a:cubicBezTo>
                      <a:pt x="0" y="494"/>
                      <a:pt x="89" y="562"/>
                      <a:pt x="262" y="604"/>
                    </a:cubicBezTo>
                    <a:cubicBezTo>
                      <a:pt x="414" y="625"/>
                      <a:pt x="854" y="693"/>
                      <a:pt x="1661" y="1521"/>
                    </a:cubicBezTo>
                    <a:cubicBezTo>
                      <a:pt x="2446" y="2327"/>
                      <a:pt x="2556" y="2699"/>
                      <a:pt x="2556" y="2699"/>
                    </a:cubicBezTo>
                    <a:lnTo>
                      <a:pt x="3054" y="2741"/>
                    </a:lnTo>
                    <a:lnTo>
                      <a:pt x="2729" y="2940"/>
                    </a:lnTo>
                    <a:cubicBezTo>
                      <a:pt x="2729" y="2940"/>
                      <a:pt x="2818" y="3092"/>
                      <a:pt x="2949" y="3443"/>
                    </a:cubicBezTo>
                    <a:cubicBezTo>
                      <a:pt x="3101" y="3767"/>
                      <a:pt x="3556" y="5077"/>
                      <a:pt x="3556" y="5077"/>
                    </a:cubicBezTo>
                    <a:cubicBezTo>
                      <a:pt x="3556" y="5077"/>
                      <a:pt x="3603" y="2741"/>
                      <a:pt x="3080" y="1610"/>
                    </a:cubicBezTo>
                    <a:cubicBezTo>
                      <a:pt x="2556" y="473"/>
                      <a:pt x="1200" y="81"/>
                      <a:pt x="959" y="13"/>
                    </a:cubicBezTo>
                    <a:cubicBezTo>
                      <a:pt x="932" y="5"/>
                      <a:pt x="904" y="1"/>
                      <a:pt x="87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1996;p46">
                <a:extLst>
                  <a:ext uri="{FF2B5EF4-FFF2-40B4-BE49-F238E27FC236}">
                    <a16:creationId xmlns:a16="http://schemas.microsoft.com/office/drawing/2014/main" id="{2B0F146C-9A5F-7ABC-6EC0-F49EF1C36C6B}"/>
                  </a:ext>
                </a:extLst>
              </p:cNvPr>
              <p:cNvSpPr/>
              <p:nvPr/>
            </p:nvSpPr>
            <p:spPr>
              <a:xfrm>
                <a:off x="714531" y="1821609"/>
                <a:ext cx="529282" cy="733071"/>
              </a:xfrm>
              <a:custGeom>
                <a:avLst/>
                <a:gdLst/>
                <a:ahLst/>
                <a:cxnLst/>
                <a:rect l="l" t="t" r="r" b="b"/>
                <a:pathLst>
                  <a:path w="3714" h="5144" extrusionOk="0">
                    <a:moveTo>
                      <a:pt x="939" y="106"/>
                    </a:moveTo>
                    <a:cubicBezTo>
                      <a:pt x="970" y="106"/>
                      <a:pt x="999" y="113"/>
                      <a:pt x="1027" y="127"/>
                    </a:cubicBezTo>
                    <a:cubicBezTo>
                      <a:pt x="1268" y="168"/>
                      <a:pt x="2598" y="582"/>
                      <a:pt x="3101" y="1677"/>
                    </a:cubicBezTo>
                    <a:cubicBezTo>
                      <a:pt x="3363" y="2221"/>
                      <a:pt x="3493" y="3096"/>
                      <a:pt x="3535" y="3813"/>
                    </a:cubicBezTo>
                    <a:cubicBezTo>
                      <a:pt x="3582" y="4358"/>
                      <a:pt x="3582" y="4578"/>
                      <a:pt x="3582" y="4772"/>
                    </a:cubicBezTo>
                    <a:cubicBezTo>
                      <a:pt x="3452" y="4426"/>
                      <a:pt x="3211" y="3751"/>
                      <a:pt x="3101" y="3463"/>
                    </a:cubicBezTo>
                    <a:cubicBezTo>
                      <a:pt x="2970" y="3159"/>
                      <a:pt x="2907" y="3028"/>
                      <a:pt x="2907" y="3007"/>
                    </a:cubicBezTo>
                    <a:lnTo>
                      <a:pt x="3321" y="2745"/>
                    </a:lnTo>
                    <a:lnTo>
                      <a:pt x="2687" y="2703"/>
                    </a:lnTo>
                    <a:cubicBezTo>
                      <a:pt x="2687" y="2656"/>
                      <a:pt x="2666" y="2593"/>
                      <a:pt x="2556" y="2441"/>
                    </a:cubicBezTo>
                    <a:cubicBezTo>
                      <a:pt x="2425" y="2242"/>
                      <a:pt x="2184" y="1939"/>
                      <a:pt x="1770" y="1525"/>
                    </a:cubicBezTo>
                    <a:cubicBezTo>
                      <a:pt x="1378" y="1106"/>
                      <a:pt x="1074" y="891"/>
                      <a:pt x="833" y="760"/>
                    </a:cubicBezTo>
                    <a:cubicBezTo>
                      <a:pt x="592" y="629"/>
                      <a:pt x="440" y="608"/>
                      <a:pt x="351" y="582"/>
                    </a:cubicBezTo>
                    <a:cubicBezTo>
                      <a:pt x="288" y="582"/>
                      <a:pt x="241" y="561"/>
                      <a:pt x="199" y="540"/>
                    </a:cubicBezTo>
                    <a:cubicBezTo>
                      <a:pt x="393" y="388"/>
                      <a:pt x="571" y="258"/>
                      <a:pt x="702" y="189"/>
                    </a:cubicBezTo>
                    <a:cubicBezTo>
                      <a:pt x="803" y="134"/>
                      <a:pt x="877" y="106"/>
                      <a:pt x="939" y="106"/>
                    </a:cubicBezTo>
                    <a:close/>
                    <a:moveTo>
                      <a:pt x="969" y="0"/>
                    </a:moveTo>
                    <a:cubicBezTo>
                      <a:pt x="870" y="0"/>
                      <a:pt x="765" y="40"/>
                      <a:pt x="634" y="106"/>
                    </a:cubicBezTo>
                    <a:cubicBezTo>
                      <a:pt x="482" y="189"/>
                      <a:pt x="309" y="320"/>
                      <a:pt x="69" y="498"/>
                    </a:cubicBezTo>
                    <a:lnTo>
                      <a:pt x="0" y="540"/>
                    </a:lnTo>
                    <a:lnTo>
                      <a:pt x="48" y="582"/>
                    </a:lnTo>
                    <a:lnTo>
                      <a:pt x="131" y="629"/>
                    </a:lnTo>
                    <a:cubicBezTo>
                      <a:pt x="178" y="650"/>
                      <a:pt x="241" y="692"/>
                      <a:pt x="330" y="692"/>
                    </a:cubicBezTo>
                    <a:cubicBezTo>
                      <a:pt x="419" y="713"/>
                      <a:pt x="550" y="739"/>
                      <a:pt x="765" y="844"/>
                    </a:cubicBezTo>
                    <a:cubicBezTo>
                      <a:pt x="1006" y="975"/>
                      <a:pt x="1289" y="1195"/>
                      <a:pt x="1702" y="1609"/>
                    </a:cubicBezTo>
                    <a:cubicBezTo>
                      <a:pt x="2095" y="2001"/>
                      <a:pt x="2315" y="2310"/>
                      <a:pt x="2446" y="2483"/>
                    </a:cubicBezTo>
                    <a:cubicBezTo>
                      <a:pt x="2577" y="2677"/>
                      <a:pt x="2598" y="2766"/>
                      <a:pt x="2598" y="2766"/>
                    </a:cubicBezTo>
                    <a:lnTo>
                      <a:pt x="2598" y="2787"/>
                    </a:lnTo>
                    <a:lnTo>
                      <a:pt x="2970" y="2834"/>
                    </a:lnTo>
                    <a:lnTo>
                      <a:pt x="2750" y="2965"/>
                    </a:lnTo>
                    <a:lnTo>
                      <a:pt x="2776" y="3007"/>
                    </a:lnTo>
                    <a:cubicBezTo>
                      <a:pt x="2776" y="3007"/>
                      <a:pt x="2839" y="3159"/>
                      <a:pt x="2991" y="3510"/>
                    </a:cubicBezTo>
                    <a:cubicBezTo>
                      <a:pt x="3122" y="3834"/>
                      <a:pt x="3582" y="5144"/>
                      <a:pt x="3582" y="5144"/>
                    </a:cubicBezTo>
                    <a:lnTo>
                      <a:pt x="3713" y="5123"/>
                    </a:lnTo>
                    <a:cubicBezTo>
                      <a:pt x="3713" y="5123"/>
                      <a:pt x="3713" y="4536"/>
                      <a:pt x="3645" y="3813"/>
                    </a:cubicBezTo>
                    <a:cubicBezTo>
                      <a:pt x="3603" y="3070"/>
                      <a:pt x="3472" y="2200"/>
                      <a:pt x="3211" y="1630"/>
                    </a:cubicBezTo>
                    <a:cubicBezTo>
                      <a:pt x="2687" y="477"/>
                      <a:pt x="1289" y="59"/>
                      <a:pt x="1074" y="17"/>
                    </a:cubicBezTo>
                    <a:cubicBezTo>
                      <a:pt x="1039" y="5"/>
                      <a:pt x="1004" y="0"/>
                      <a:pt x="96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1997;p46">
                <a:extLst>
                  <a:ext uri="{FF2B5EF4-FFF2-40B4-BE49-F238E27FC236}">
                    <a16:creationId xmlns:a16="http://schemas.microsoft.com/office/drawing/2014/main" id="{967C498B-6F28-EE97-8D45-12E9B582CDD6}"/>
                  </a:ext>
                </a:extLst>
              </p:cNvPr>
              <p:cNvSpPr/>
              <p:nvPr/>
            </p:nvSpPr>
            <p:spPr>
              <a:xfrm>
                <a:off x="870440" y="1783558"/>
                <a:ext cx="283025" cy="163316"/>
              </a:xfrm>
              <a:custGeom>
                <a:avLst/>
                <a:gdLst/>
                <a:ahLst/>
                <a:cxnLst/>
                <a:rect l="l" t="t" r="r" b="b"/>
                <a:pathLst>
                  <a:path w="1986" h="1146" extrusionOk="0">
                    <a:moveTo>
                      <a:pt x="242" y="1"/>
                    </a:moveTo>
                    <a:lnTo>
                      <a:pt x="1" y="394"/>
                    </a:lnTo>
                    <a:cubicBezTo>
                      <a:pt x="1" y="394"/>
                      <a:pt x="828" y="896"/>
                      <a:pt x="1069" y="1069"/>
                    </a:cubicBezTo>
                    <a:cubicBezTo>
                      <a:pt x="1157" y="1127"/>
                      <a:pt x="1222" y="1146"/>
                      <a:pt x="1270" y="1146"/>
                    </a:cubicBezTo>
                    <a:cubicBezTo>
                      <a:pt x="1366" y="1146"/>
                      <a:pt x="1394" y="1069"/>
                      <a:pt x="1394" y="1069"/>
                    </a:cubicBezTo>
                    <a:lnTo>
                      <a:pt x="1352" y="786"/>
                    </a:lnTo>
                    <a:lnTo>
                      <a:pt x="1986" y="1027"/>
                    </a:lnTo>
                    <a:lnTo>
                      <a:pt x="1986" y="1027"/>
                    </a:lnTo>
                    <a:lnTo>
                      <a:pt x="1373" y="525"/>
                    </a:lnTo>
                    <a:cubicBezTo>
                      <a:pt x="1373" y="525"/>
                      <a:pt x="718" y="284"/>
                      <a:pt x="436" y="242"/>
                    </a:cubicBezTo>
                    <a:cubicBezTo>
                      <a:pt x="174" y="221"/>
                      <a:pt x="242" y="1"/>
                      <a:pt x="24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1998;p46">
                <a:extLst>
                  <a:ext uri="{FF2B5EF4-FFF2-40B4-BE49-F238E27FC236}">
                    <a16:creationId xmlns:a16="http://schemas.microsoft.com/office/drawing/2014/main" id="{51EAC0AB-25A7-CF11-AF1A-6CD0C5976E0B}"/>
                  </a:ext>
                </a:extLst>
              </p:cNvPr>
              <p:cNvSpPr/>
              <p:nvPr/>
            </p:nvSpPr>
            <p:spPr>
              <a:xfrm>
                <a:off x="857757" y="1780565"/>
                <a:ext cx="298701" cy="174717"/>
              </a:xfrm>
              <a:custGeom>
                <a:avLst/>
                <a:gdLst/>
                <a:ahLst/>
                <a:cxnLst/>
                <a:rect l="l" t="t" r="r" b="b"/>
                <a:pathLst>
                  <a:path w="2096" h="1226" extrusionOk="0">
                    <a:moveTo>
                      <a:pt x="305" y="174"/>
                    </a:moveTo>
                    <a:cubicBezTo>
                      <a:pt x="331" y="242"/>
                      <a:pt x="394" y="305"/>
                      <a:pt x="525" y="326"/>
                    </a:cubicBezTo>
                    <a:cubicBezTo>
                      <a:pt x="656" y="347"/>
                      <a:pt x="896" y="415"/>
                      <a:pt x="1090" y="477"/>
                    </a:cubicBezTo>
                    <a:cubicBezTo>
                      <a:pt x="1289" y="546"/>
                      <a:pt x="1441" y="587"/>
                      <a:pt x="1441" y="587"/>
                    </a:cubicBezTo>
                    <a:lnTo>
                      <a:pt x="1771" y="870"/>
                    </a:lnTo>
                    <a:lnTo>
                      <a:pt x="1378" y="718"/>
                    </a:lnTo>
                    <a:lnTo>
                      <a:pt x="1420" y="1069"/>
                    </a:lnTo>
                    <a:cubicBezTo>
                      <a:pt x="1420" y="1069"/>
                      <a:pt x="1420" y="1090"/>
                      <a:pt x="1399" y="1111"/>
                    </a:cubicBezTo>
                    <a:cubicBezTo>
                      <a:pt x="1392" y="1111"/>
                      <a:pt x="1380" y="1113"/>
                      <a:pt x="1363" y="1113"/>
                    </a:cubicBezTo>
                    <a:cubicBezTo>
                      <a:pt x="1328" y="1113"/>
                      <a:pt x="1273" y="1104"/>
                      <a:pt x="1200" y="1048"/>
                    </a:cubicBezTo>
                    <a:cubicBezTo>
                      <a:pt x="959" y="870"/>
                      <a:pt x="221" y="436"/>
                      <a:pt x="153" y="394"/>
                    </a:cubicBezTo>
                    <a:lnTo>
                      <a:pt x="305" y="174"/>
                    </a:lnTo>
                    <a:close/>
                    <a:moveTo>
                      <a:pt x="284" y="1"/>
                    </a:moveTo>
                    <a:lnTo>
                      <a:pt x="1" y="436"/>
                    </a:lnTo>
                    <a:lnTo>
                      <a:pt x="43" y="456"/>
                    </a:lnTo>
                    <a:cubicBezTo>
                      <a:pt x="43" y="456"/>
                      <a:pt x="875" y="980"/>
                      <a:pt x="1137" y="1132"/>
                    </a:cubicBezTo>
                    <a:cubicBezTo>
                      <a:pt x="1218" y="1200"/>
                      <a:pt x="1291" y="1226"/>
                      <a:pt x="1350" y="1226"/>
                    </a:cubicBezTo>
                    <a:cubicBezTo>
                      <a:pt x="1386" y="1226"/>
                      <a:pt x="1417" y="1216"/>
                      <a:pt x="1441" y="1200"/>
                    </a:cubicBezTo>
                    <a:cubicBezTo>
                      <a:pt x="1509" y="1179"/>
                      <a:pt x="1530" y="1090"/>
                      <a:pt x="1530" y="1090"/>
                    </a:cubicBezTo>
                    <a:lnTo>
                      <a:pt x="1509" y="896"/>
                    </a:lnTo>
                    <a:lnTo>
                      <a:pt x="2054" y="1090"/>
                    </a:lnTo>
                    <a:lnTo>
                      <a:pt x="2096" y="1001"/>
                    </a:lnTo>
                    <a:lnTo>
                      <a:pt x="1483" y="504"/>
                    </a:lnTo>
                    <a:cubicBezTo>
                      <a:pt x="1483" y="504"/>
                      <a:pt x="1331" y="436"/>
                      <a:pt x="1116" y="373"/>
                    </a:cubicBezTo>
                    <a:cubicBezTo>
                      <a:pt x="917" y="305"/>
                      <a:pt x="697" y="216"/>
                      <a:pt x="546" y="216"/>
                    </a:cubicBezTo>
                    <a:cubicBezTo>
                      <a:pt x="415" y="195"/>
                      <a:pt x="394" y="153"/>
                      <a:pt x="394" y="132"/>
                    </a:cubicBezTo>
                    <a:cubicBezTo>
                      <a:pt x="373" y="85"/>
                      <a:pt x="394" y="43"/>
                      <a:pt x="394" y="43"/>
                    </a:cubicBezTo>
                    <a:lnTo>
                      <a:pt x="284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1999;p46">
                <a:extLst>
                  <a:ext uri="{FF2B5EF4-FFF2-40B4-BE49-F238E27FC236}">
                    <a16:creationId xmlns:a16="http://schemas.microsoft.com/office/drawing/2014/main" id="{BD78479F-EAC6-0A06-6006-16EE7A972DF0}"/>
                  </a:ext>
                </a:extLst>
              </p:cNvPr>
              <p:cNvSpPr/>
              <p:nvPr/>
            </p:nvSpPr>
            <p:spPr>
              <a:xfrm>
                <a:off x="1137652" y="1829875"/>
                <a:ext cx="77810" cy="90494"/>
              </a:xfrm>
              <a:custGeom>
                <a:avLst/>
                <a:gdLst/>
                <a:ahLst/>
                <a:cxnLst/>
                <a:rect l="l" t="t" r="r" b="b"/>
                <a:pathLst>
                  <a:path w="546" h="635" extrusionOk="0">
                    <a:moveTo>
                      <a:pt x="1" y="1"/>
                    </a:moveTo>
                    <a:lnTo>
                      <a:pt x="1" y="634"/>
                    </a:lnTo>
                    <a:lnTo>
                      <a:pt x="545" y="57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2000;p46">
                <a:extLst>
                  <a:ext uri="{FF2B5EF4-FFF2-40B4-BE49-F238E27FC236}">
                    <a16:creationId xmlns:a16="http://schemas.microsoft.com/office/drawing/2014/main" id="{2F7F44C1-63AA-C9AC-C77C-EBB566FF7025}"/>
                  </a:ext>
                </a:extLst>
              </p:cNvPr>
              <p:cNvSpPr/>
              <p:nvPr/>
            </p:nvSpPr>
            <p:spPr>
              <a:xfrm>
                <a:off x="1128674" y="1811205"/>
                <a:ext cx="102465" cy="118853"/>
              </a:xfrm>
              <a:custGeom>
                <a:avLst/>
                <a:gdLst/>
                <a:ahLst/>
                <a:cxnLst/>
                <a:rect l="l" t="t" r="r" b="b"/>
                <a:pathLst>
                  <a:path w="719" h="834" extrusionOk="0">
                    <a:moveTo>
                      <a:pt x="132" y="289"/>
                    </a:moveTo>
                    <a:lnTo>
                      <a:pt x="477" y="655"/>
                    </a:lnTo>
                    <a:lnTo>
                      <a:pt x="132" y="702"/>
                    </a:lnTo>
                    <a:lnTo>
                      <a:pt x="132" y="289"/>
                    </a:lnTo>
                    <a:close/>
                    <a:moveTo>
                      <a:pt x="1" y="1"/>
                    </a:moveTo>
                    <a:lnTo>
                      <a:pt x="22" y="833"/>
                    </a:lnTo>
                    <a:lnTo>
                      <a:pt x="85" y="812"/>
                    </a:lnTo>
                    <a:lnTo>
                      <a:pt x="718" y="72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2001;p46">
                <a:extLst>
                  <a:ext uri="{FF2B5EF4-FFF2-40B4-BE49-F238E27FC236}">
                    <a16:creationId xmlns:a16="http://schemas.microsoft.com/office/drawing/2014/main" id="{DE9ECF0E-3B56-855A-5C30-A75839B95721}"/>
                  </a:ext>
                </a:extLst>
              </p:cNvPr>
              <p:cNvSpPr/>
              <p:nvPr/>
            </p:nvSpPr>
            <p:spPr>
              <a:xfrm>
                <a:off x="755575" y="2856114"/>
                <a:ext cx="294996" cy="311384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2185" extrusionOk="0">
                    <a:moveTo>
                      <a:pt x="236" y="0"/>
                    </a:moveTo>
                    <a:lnTo>
                      <a:pt x="0" y="1357"/>
                    </a:lnTo>
                    <a:cubicBezTo>
                      <a:pt x="0" y="1357"/>
                      <a:pt x="21" y="2032"/>
                      <a:pt x="786" y="2163"/>
                    </a:cubicBezTo>
                    <a:cubicBezTo>
                      <a:pt x="867" y="2178"/>
                      <a:pt x="945" y="2185"/>
                      <a:pt x="1020" y="2185"/>
                    </a:cubicBezTo>
                    <a:cubicBezTo>
                      <a:pt x="1606" y="2185"/>
                      <a:pt x="1985" y="1772"/>
                      <a:pt x="1985" y="1618"/>
                    </a:cubicBezTo>
                    <a:cubicBezTo>
                      <a:pt x="2006" y="1419"/>
                      <a:pt x="2069" y="241"/>
                      <a:pt x="2069" y="241"/>
                    </a:cubicBezTo>
                    <a:lnTo>
                      <a:pt x="2069" y="241"/>
                    </a:lnTo>
                    <a:cubicBezTo>
                      <a:pt x="2069" y="241"/>
                      <a:pt x="1997" y="244"/>
                      <a:pt x="1880" y="244"/>
                    </a:cubicBezTo>
                    <a:cubicBezTo>
                      <a:pt x="1520" y="244"/>
                      <a:pt x="729" y="217"/>
                      <a:pt x="23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2002;p46">
                <a:extLst>
                  <a:ext uri="{FF2B5EF4-FFF2-40B4-BE49-F238E27FC236}">
                    <a16:creationId xmlns:a16="http://schemas.microsoft.com/office/drawing/2014/main" id="{805DD3D0-4AB0-BAFC-1039-7DF6AE58A016}"/>
                  </a:ext>
                </a:extLst>
              </p:cNvPr>
              <p:cNvSpPr/>
              <p:nvPr/>
            </p:nvSpPr>
            <p:spPr>
              <a:xfrm>
                <a:off x="745884" y="2847136"/>
                <a:ext cx="314377" cy="329198"/>
              </a:xfrm>
              <a:custGeom>
                <a:avLst/>
                <a:gdLst/>
                <a:ahLst/>
                <a:cxnLst/>
                <a:rect l="l" t="t" r="r" b="b"/>
                <a:pathLst>
                  <a:path w="2206" h="2310" extrusionOk="0">
                    <a:moveTo>
                      <a:pt x="351" y="131"/>
                    </a:moveTo>
                    <a:cubicBezTo>
                      <a:pt x="676" y="262"/>
                      <a:pt x="1116" y="325"/>
                      <a:pt x="1461" y="351"/>
                    </a:cubicBezTo>
                    <a:cubicBezTo>
                      <a:pt x="1812" y="372"/>
                      <a:pt x="2053" y="372"/>
                      <a:pt x="2095" y="372"/>
                    </a:cubicBezTo>
                    <a:cubicBezTo>
                      <a:pt x="2074" y="456"/>
                      <a:pt x="2006" y="1503"/>
                      <a:pt x="2006" y="1681"/>
                    </a:cubicBezTo>
                    <a:cubicBezTo>
                      <a:pt x="2006" y="1702"/>
                      <a:pt x="1985" y="1744"/>
                      <a:pt x="1922" y="1812"/>
                    </a:cubicBezTo>
                    <a:cubicBezTo>
                      <a:pt x="1875" y="1875"/>
                      <a:pt x="1791" y="1964"/>
                      <a:pt x="1681" y="2027"/>
                    </a:cubicBezTo>
                    <a:cubicBezTo>
                      <a:pt x="1517" y="2118"/>
                      <a:pt x="1295" y="2195"/>
                      <a:pt x="1039" y="2195"/>
                    </a:cubicBezTo>
                    <a:cubicBezTo>
                      <a:pt x="986" y="2195"/>
                      <a:pt x="931" y="2191"/>
                      <a:pt x="875" y="2184"/>
                    </a:cubicBezTo>
                    <a:cubicBezTo>
                      <a:pt x="503" y="2116"/>
                      <a:pt x="330" y="1922"/>
                      <a:pt x="220" y="1744"/>
                    </a:cubicBezTo>
                    <a:cubicBezTo>
                      <a:pt x="131" y="1572"/>
                      <a:pt x="110" y="1420"/>
                      <a:pt x="110" y="1420"/>
                    </a:cubicBezTo>
                    <a:lnTo>
                      <a:pt x="351" y="131"/>
                    </a:lnTo>
                    <a:close/>
                    <a:moveTo>
                      <a:pt x="262" y="0"/>
                    </a:moveTo>
                    <a:lnTo>
                      <a:pt x="241" y="63"/>
                    </a:lnTo>
                    <a:lnTo>
                      <a:pt x="0" y="1420"/>
                    </a:lnTo>
                    <a:cubicBezTo>
                      <a:pt x="0" y="1420"/>
                      <a:pt x="0" y="1613"/>
                      <a:pt x="131" y="1812"/>
                    </a:cubicBezTo>
                    <a:cubicBezTo>
                      <a:pt x="241" y="2006"/>
                      <a:pt x="461" y="2226"/>
                      <a:pt x="854" y="2289"/>
                    </a:cubicBezTo>
                    <a:cubicBezTo>
                      <a:pt x="931" y="2303"/>
                      <a:pt x="1006" y="2310"/>
                      <a:pt x="1078" y="2310"/>
                    </a:cubicBezTo>
                    <a:cubicBezTo>
                      <a:pt x="1347" y="2310"/>
                      <a:pt x="1575" y="2219"/>
                      <a:pt x="1744" y="2116"/>
                    </a:cubicBezTo>
                    <a:cubicBezTo>
                      <a:pt x="1854" y="2053"/>
                      <a:pt x="1943" y="1964"/>
                      <a:pt x="2006" y="1896"/>
                    </a:cubicBezTo>
                    <a:cubicBezTo>
                      <a:pt x="2074" y="1812"/>
                      <a:pt x="2116" y="1744"/>
                      <a:pt x="2116" y="1681"/>
                    </a:cubicBezTo>
                    <a:cubicBezTo>
                      <a:pt x="2137" y="1482"/>
                      <a:pt x="2205" y="304"/>
                      <a:pt x="2205" y="304"/>
                    </a:cubicBezTo>
                    <a:lnTo>
                      <a:pt x="2205" y="262"/>
                    </a:lnTo>
                    <a:lnTo>
                      <a:pt x="2137" y="262"/>
                    </a:lnTo>
                    <a:cubicBezTo>
                      <a:pt x="2137" y="262"/>
                      <a:pt x="1854" y="262"/>
                      <a:pt x="1482" y="241"/>
                    </a:cubicBezTo>
                    <a:cubicBezTo>
                      <a:pt x="1090" y="220"/>
                      <a:pt x="634" y="152"/>
                      <a:pt x="330" y="21"/>
                    </a:cubicBezTo>
                    <a:lnTo>
                      <a:pt x="262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2003;p46">
                <a:extLst>
                  <a:ext uri="{FF2B5EF4-FFF2-40B4-BE49-F238E27FC236}">
                    <a16:creationId xmlns:a16="http://schemas.microsoft.com/office/drawing/2014/main" id="{CB69ADA2-7E7D-BAA3-4415-64FAA42073E0}"/>
                  </a:ext>
                </a:extLst>
              </p:cNvPr>
              <p:cNvSpPr/>
              <p:nvPr/>
            </p:nvSpPr>
            <p:spPr>
              <a:xfrm>
                <a:off x="639854" y="1026384"/>
                <a:ext cx="715828" cy="754733"/>
              </a:xfrm>
              <a:custGeom>
                <a:avLst/>
                <a:gdLst/>
                <a:ahLst/>
                <a:cxnLst/>
                <a:rect l="l" t="t" r="r" b="b"/>
                <a:pathLst>
                  <a:path w="5023" h="5296" extrusionOk="0">
                    <a:moveTo>
                      <a:pt x="2352" y="0"/>
                    </a:moveTo>
                    <a:cubicBezTo>
                      <a:pt x="1693" y="0"/>
                      <a:pt x="1125" y="297"/>
                      <a:pt x="985" y="580"/>
                    </a:cubicBezTo>
                    <a:cubicBezTo>
                      <a:pt x="833" y="951"/>
                      <a:pt x="1027" y="2214"/>
                      <a:pt x="1027" y="2214"/>
                    </a:cubicBezTo>
                    <a:cubicBezTo>
                      <a:pt x="1027" y="2214"/>
                      <a:pt x="853" y="2137"/>
                      <a:pt x="640" y="2137"/>
                    </a:cubicBezTo>
                    <a:cubicBezTo>
                      <a:pt x="534" y="2137"/>
                      <a:pt x="418" y="2156"/>
                      <a:pt x="310" y="2214"/>
                    </a:cubicBezTo>
                    <a:cubicBezTo>
                      <a:pt x="1" y="2392"/>
                      <a:pt x="132" y="2936"/>
                      <a:pt x="373" y="3088"/>
                    </a:cubicBezTo>
                    <a:cubicBezTo>
                      <a:pt x="471" y="3150"/>
                      <a:pt x="606" y="3169"/>
                      <a:pt x="731" y="3169"/>
                    </a:cubicBezTo>
                    <a:cubicBezTo>
                      <a:pt x="913" y="3169"/>
                      <a:pt x="1074" y="3130"/>
                      <a:pt x="1074" y="3130"/>
                    </a:cubicBezTo>
                    <a:lnTo>
                      <a:pt x="1074" y="3130"/>
                    </a:lnTo>
                    <a:lnTo>
                      <a:pt x="1048" y="3240"/>
                    </a:lnTo>
                    <a:cubicBezTo>
                      <a:pt x="1048" y="3240"/>
                      <a:pt x="1095" y="4308"/>
                      <a:pt x="1834" y="4879"/>
                    </a:cubicBezTo>
                    <a:cubicBezTo>
                      <a:pt x="2189" y="5150"/>
                      <a:pt x="2720" y="5296"/>
                      <a:pt x="3227" y="5296"/>
                    </a:cubicBezTo>
                    <a:cubicBezTo>
                      <a:pt x="3780" y="5296"/>
                      <a:pt x="4304" y="5122"/>
                      <a:pt x="4541" y="4748"/>
                    </a:cubicBezTo>
                    <a:cubicBezTo>
                      <a:pt x="5023" y="4005"/>
                      <a:pt x="4871" y="3350"/>
                      <a:pt x="4824" y="2847"/>
                    </a:cubicBezTo>
                    <a:cubicBezTo>
                      <a:pt x="4761" y="2365"/>
                      <a:pt x="4714" y="1475"/>
                      <a:pt x="4761" y="993"/>
                    </a:cubicBezTo>
                    <a:cubicBezTo>
                      <a:pt x="4761" y="993"/>
                      <a:pt x="4782" y="862"/>
                      <a:pt x="4693" y="773"/>
                    </a:cubicBezTo>
                    <a:cubicBezTo>
                      <a:pt x="4609" y="690"/>
                      <a:pt x="4609" y="752"/>
                      <a:pt x="4258" y="642"/>
                    </a:cubicBezTo>
                    <a:cubicBezTo>
                      <a:pt x="3907" y="533"/>
                      <a:pt x="3714" y="271"/>
                      <a:pt x="2839" y="56"/>
                    </a:cubicBezTo>
                    <a:cubicBezTo>
                      <a:pt x="2675" y="17"/>
                      <a:pt x="2511" y="0"/>
                      <a:pt x="2352" y="0"/>
                    </a:cubicBezTo>
                    <a:close/>
                  </a:path>
                </a:pathLst>
              </a:custGeom>
              <a:solidFill>
                <a:srgbClr val="FFB9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2004;p46">
                <a:extLst>
                  <a:ext uri="{FF2B5EF4-FFF2-40B4-BE49-F238E27FC236}">
                    <a16:creationId xmlns:a16="http://schemas.microsoft.com/office/drawing/2014/main" id="{C0E35EB9-AEF3-C54D-4C58-347892936229}"/>
                  </a:ext>
                </a:extLst>
              </p:cNvPr>
              <p:cNvSpPr/>
              <p:nvPr/>
            </p:nvSpPr>
            <p:spPr>
              <a:xfrm>
                <a:off x="646552" y="1018545"/>
                <a:ext cx="718108" cy="771122"/>
              </a:xfrm>
              <a:custGeom>
                <a:avLst/>
                <a:gdLst/>
                <a:ahLst/>
                <a:cxnLst/>
                <a:rect l="l" t="t" r="r" b="b"/>
                <a:pathLst>
                  <a:path w="5039" h="5411" extrusionOk="0">
                    <a:moveTo>
                      <a:pt x="2179" y="111"/>
                    </a:moveTo>
                    <a:cubicBezTo>
                      <a:pt x="2378" y="111"/>
                      <a:pt x="2572" y="132"/>
                      <a:pt x="2792" y="174"/>
                    </a:cubicBezTo>
                    <a:cubicBezTo>
                      <a:pt x="3646" y="373"/>
                      <a:pt x="3840" y="635"/>
                      <a:pt x="4190" y="766"/>
                    </a:cubicBezTo>
                    <a:cubicBezTo>
                      <a:pt x="4363" y="807"/>
                      <a:pt x="4473" y="828"/>
                      <a:pt x="4515" y="828"/>
                    </a:cubicBezTo>
                    <a:cubicBezTo>
                      <a:pt x="4562" y="849"/>
                      <a:pt x="4562" y="828"/>
                      <a:pt x="4604" y="876"/>
                    </a:cubicBezTo>
                    <a:cubicBezTo>
                      <a:pt x="4667" y="938"/>
                      <a:pt x="4646" y="1048"/>
                      <a:pt x="4646" y="1048"/>
                    </a:cubicBezTo>
                    <a:cubicBezTo>
                      <a:pt x="4604" y="1551"/>
                      <a:pt x="4667" y="2420"/>
                      <a:pt x="4714" y="2923"/>
                    </a:cubicBezTo>
                    <a:cubicBezTo>
                      <a:pt x="4777" y="3405"/>
                      <a:pt x="4908" y="4039"/>
                      <a:pt x="4452" y="4756"/>
                    </a:cubicBezTo>
                    <a:cubicBezTo>
                      <a:pt x="4232" y="5107"/>
                      <a:pt x="3777" y="5280"/>
                      <a:pt x="3253" y="5301"/>
                    </a:cubicBezTo>
                    <a:cubicBezTo>
                      <a:pt x="2729" y="5301"/>
                      <a:pt x="2179" y="5149"/>
                      <a:pt x="1834" y="4887"/>
                    </a:cubicBezTo>
                    <a:cubicBezTo>
                      <a:pt x="1111" y="4321"/>
                      <a:pt x="1048" y="3295"/>
                      <a:pt x="1048" y="3295"/>
                    </a:cubicBezTo>
                    <a:lnTo>
                      <a:pt x="1090" y="3101"/>
                    </a:lnTo>
                    <a:lnTo>
                      <a:pt x="1001" y="3122"/>
                    </a:lnTo>
                    <a:cubicBezTo>
                      <a:pt x="1001" y="3122"/>
                      <a:pt x="896" y="3164"/>
                      <a:pt x="765" y="3164"/>
                    </a:cubicBezTo>
                    <a:cubicBezTo>
                      <a:pt x="608" y="3164"/>
                      <a:pt x="456" y="3164"/>
                      <a:pt x="347" y="3101"/>
                    </a:cubicBezTo>
                    <a:cubicBezTo>
                      <a:pt x="263" y="3033"/>
                      <a:pt x="174" y="2881"/>
                      <a:pt x="153" y="2708"/>
                    </a:cubicBezTo>
                    <a:cubicBezTo>
                      <a:pt x="132" y="2551"/>
                      <a:pt x="174" y="2399"/>
                      <a:pt x="305" y="2316"/>
                    </a:cubicBezTo>
                    <a:cubicBezTo>
                      <a:pt x="391" y="2268"/>
                      <a:pt x="486" y="2251"/>
                      <a:pt x="576" y="2251"/>
                    </a:cubicBezTo>
                    <a:cubicBezTo>
                      <a:pt x="780" y="2251"/>
                      <a:pt x="959" y="2337"/>
                      <a:pt x="959" y="2337"/>
                    </a:cubicBezTo>
                    <a:lnTo>
                      <a:pt x="1069" y="2379"/>
                    </a:lnTo>
                    <a:lnTo>
                      <a:pt x="1048" y="2269"/>
                    </a:lnTo>
                    <a:cubicBezTo>
                      <a:pt x="1048" y="2269"/>
                      <a:pt x="1001" y="1965"/>
                      <a:pt x="959" y="1593"/>
                    </a:cubicBezTo>
                    <a:cubicBezTo>
                      <a:pt x="959" y="1420"/>
                      <a:pt x="938" y="1221"/>
                      <a:pt x="938" y="1048"/>
                    </a:cubicBezTo>
                    <a:cubicBezTo>
                      <a:pt x="938" y="896"/>
                      <a:pt x="959" y="745"/>
                      <a:pt x="1001" y="656"/>
                    </a:cubicBezTo>
                    <a:cubicBezTo>
                      <a:pt x="1069" y="504"/>
                      <a:pt x="1310" y="326"/>
                      <a:pt x="1635" y="221"/>
                    </a:cubicBezTo>
                    <a:cubicBezTo>
                      <a:pt x="1787" y="174"/>
                      <a:pt x="1986" y="132"/>
                      <a:pt x="2179" y="111"/>
                    </a:cubicBezTo>
                    <a:close/>
                    <a:moveTo>
                      <a:pt x="2158" y="1"/>
                    </a:moveTo>
                    <a:cubicBezTo>
                      <a:pt x="1965" y="22"/>
                      <a:pt x="1766" y="64"/>
                      <a:pt x="1593" y="111"/>
                    </a:cubicBezTo>
                    <a:cubicBezTo>
                      <a:pt x="1242" y="221"/>
                      <a:pt x="980" y="415"/>
                      <a:pt x="896" y="614"/>
                    </a:cubicBezTo>
                    <a:cubicBezTo>
                      <a:pt x="849" y="718"/>
                      <a:pt x="828" y="876"/>
                      <a:pt x="828" y="1048"/>
                    </a:cubicBezTo>
                    <a:cubicBezTo>
                      <a:pt x="828" y="1221"/>
                      <a:pt x="828" y="1420"/>
                      <a:pt x="849" y="1593"/>
                    </a:cubicBezTo>
                    <a:cubicBezTo>
                      <a:pt x="870" y="1923"/>
                      <a:pt x="917" y="2138"/>
                      <a:pt x="917" y="2206"/>
                    </a:cubicBezTo>
                    <a:cubicBezTo>
                      <a:pt x="853" y="2178"/>
                      <a:pt x="730" y="2131"/>
                      <a:pt x="582" y="2131"/>
                    </a:cubicBezTo>
                    <a:cubicBezTo>
                      <a:pt x="477" y="2131"/>
                      <a:pt x="359" y="2155"/>
                      <a:pt x="242" y="2227"/>
                    </a:cubicBezTo>
                    <a:cubicBezTo>
                      <a:pt x="64" y="2337"/>
                      <a:pt x="1" y="2530"/>
                      <a:pt x="43" y="2729"/>
                    </a:cubicBezTo>
                    <a:cubicBezTo>
                      <a:pt x="64" y="2923"/>
                      <a:pt x="153" y="3101"/>
                      <a:pt x="305" y="3185"/>
                    </a:cubicBezTo>
                    <a:cubicBezTo>
                      <a:pt x="405" y="3253"/>
                      <a:pt x="530" y="3282"/>
                      <a:pt x="654" y="3282"/>
                    </a:cubicBezTo>
                    <a:cubicBezTo>
                      <a:pt x="691" y="3282"/>
                      <a:pt x="729" y="3279"/>
                      <a:pt x="765" y="3274"/>
                    </a:cubicBezTo>
                    <a:cubicBezTo>
                      <a:pt x="870" y="3274"/>
                      <a:pt x="896" y="3253"/>
                      <a:pt x="938" y="3253"/>
                    </a:cubicBezTo>
                    <a:lnTo>
                      <a:pt x="938" y="3274"/>
                    </a:lnTo>
                    <a:lnTo>
                      <a:pt x="938" y="3295"/>
                    </a:lnTo>
                    <a:cubicBezTo>
                      <a:pt x="938" y="3295"/>
                      <a:pt x="980" y="4384"/>
                      <a:pt x="1766" y="4976"/>
                    </a:cubicBezTo>
                    <a:cubicBezTo>
                      <a:pt x="2138" y="5259"/>
                      <a:pt x="2703" y="5411"/>
                      <a:pt x="3253" y="5411"/>
                    </a:cubicBezTo>
                    <a:cubicBezTo>
                      <a:pt x="3798" y="5390"/>
                      <a:pt x="4300" y="5217"/>
                      <a:pt x="4562" y="4824"/>
                    </a:cubicBezTo>
                    <a:cubicBezTo>
                      <a:pt x="5039" y="4081"/>
                      <a:pt x="4887" y="3384"/>
                      <a:pt x="4824" y="2902"/>
                    </a:cubicBezTo>
                    <a:cubicBezTo>
                      <a:pt x="4777" y="2420"/>
                      <a:pt x="4714" y="1530"/>
                      <a:pt x="4777" y="1048"/>
                    </a:cubicBezTo>
                    <a:lnTo>
                      <a:pt x="4777" y="1048"/>
                    </a:lnTo>
                    <a:lnTo>
                      <a:pt x="4777" y="1069"/>
                    </a:lnTo>
                    <a:cubicBezTo>
                      <a:pt x="4777" y="1069"/>
                      <a:pt x="4798" y="896"/>
                      <a:pt x="4693" y="787"/>
                    </a:cubicBezTo>
                    <a:cubicBezTo>
                      <a:pt x="4625" y="745"/>
                      <a:pt x="4583" y="718"/>
                      <a:pt x="4536" y="718"/>
                    </a:cubicBezTo>
                    <a:cubicBezTo>
                      <a:pt x="4473" y="718"/>
                      <a:pt x="4405" y="697"/>
                      <a:pt x="4232" y="656"/>
                    </a:cubicBezTo>
                    <a:cubicBezTo>
                      <a:pt x="3908" y="546"/>
                      <a:pt x="3688" y="263"/>
                      <a:pt x="2813" y="64"/>
                    </a:cubicBezTo>
                    <a:cubicBezTo>
                      <a:pt x="2598" y="1"/>
                      <a:pt x="2378" y="1"/>
                      <a:pt x="2158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2005;p46">
                <a:extLst>
                  <a:ext uri="{FF2B5EF4-FFF2-40B4-BE49-F238E27FC236}">
                    <a16:creationId xmlns:a16="http://schemas.microsoft.com/office/drawing/2014/main" id="{47BD227D-7477-9D91-7DB5-025462F1373B}"/>
                  </a:ext>
                </a:extLst>
              </p:cNvPr>
              <p:cNvSpPr/>
              <p:nvPr/>
            </p:nvSpPr>
            <p:spPr>
              <a:xfrm>
                <a:off x="565320" y="845249"/>
                <a:ext cx="880712" cy="949402"/>
              </a:xfrm>
              <a:custGeom>
                <a:avLst/>
                <a:gdLst/>
                <a:ahLst/>
                <a:cxnLst/>
                <a:rect l="l" t="t" r="r" b="b"/>
                <a:pathLst>
                  <a:path w="6180" h="6662" extrusionOk="0">
                    <a:moveTo>
                      <a:pt x="3296" y="1"/>
                    </a:moveTo>
                    <a:cubicBezTo>
                      <a:pt x="3200" y="1"/>
                      <a:pt x="3098" y="6"/>
                      <a:pt x="2990" y="18"/>
                    </a:cubicBezTo>
                    <a:cubicBezTo>
                      <a:pt x="1770" y="149"/>
                      <a:pt x="1288" y="782"/>
                      <a:pt x="1288" y="782"/>
                    </a:cubicBezTo>
                    <a:cubicBezTo>
                      <a:pt x="1288" y="782"/>
                      <a:pt x="938" y="404"/>
                      <a:pt x="663" y="404"/>
                    </a:cubicBezTo>
                    <a:cubicBezTo>
                      <a:pt x="577" y="404"/>
                      <a:pt x="498" y="442"/>
                      <a:pt x="440" y="541"/>
                    </a:cubicBezTo>
                    <a:cubicBezTo>
                      <a:pt x="178" y="955"/>
                      <a:pt x="833" y="1390"/>
                      <a:pt x="833" y="1390"/>
                    </a:cubicBezTo>
                    <a:cubicBezTo>
                      <a:pt x="833" y="1390"/>
                      <a:pt x="547" y="1223"/>
                      <a:pt x="336" y="1223"/>
                    </a:cubicBezTo>
                    <a:cubicBezTo>
                      <a:pt x="243" y="1223"/>
                      <a:pt x="165" y="1255"/>
                      <a:pt x="131" y="1348"/>
                    </a:cubicBezTo>
                    <a:cubicBezTo>
                      <a:pt x="0" y="1652"/>
                      <a:pt x="702" y="1872"/>
                      <a:pt x="702" y="1872"/>
                    </a:cubicBezTo>
                    <a:cubicBezTo>
                      <a:pt x="702" y="1872"/>
                      <a:pt x="503" y="2112"/>
                      <a:pt x="503" y="2678"/>
                    </a:cubicBezTo>
                    <a:cubicBezTo>
                      <a:pt x="482" y="3270"/>
                      <a:pt x="744" y="3574"/>
                      <a:pt x="744" y="3574"/>
                    </a:cubicBezTo>
                    <a:cubicBezTo>
                      <a:pt x="744" y="3574"/>
                      <a:pt x="917" y="3422"/>
                      <a:pt x="1116" y="3422"/>
                    </a:cubicBezTo>
                    <a:cubicBezTo>
                      <a:pt x="1288" y="3422"/>
                      <a:pt x="1571" y="3506"/>
                      <a:pt x="1571" y="3506"/>
                    </a:cubicBezTo>
                    <a:cubicBezTo>
                      <a:pt x="1571" y="3506"/>
                      <a:pt x="1770" y="3856"/>
                      <a:pt x="1728" y="4029"/>
                    </a:cubicBezTo>
                    <a:cubicBezTo>
                      <a:pt x="1702" y="4228"/>
                      <a:pt x="1529" y="4422"/>
                      <a:pt x="1529" y="4422"/>
                    </a:cubicBezTo>
                    <a:cubicBezTo>
                      <a:pt x="1529" y="4422"/>
                      <a:pt x="1508" y="4642"/>
                      <a:pt x="1508" y="4752"/>
                    </a:cubicBezTo>
                    <a:cubicBezTo>
                      <a:pt x="1529" y="4841"/>
                      <a:pt x="1660" y="5427"/>
                      <a:pt x="2095" y="5972"/>
                    </a:cubicBezTo>
                    <a:cubicBezTo>
                      <a:pt x="2475" y="6466"/>
                      <a:pt x="3016" y="6662"/>
                      <a:pt x="3592" y="6662"/>
                    </a:cubicBezTo>
                    <a:cubicBezTo>
                      <a:pt x="3682" y="6662"/>
                      <a:pt x="3773" y="6657"/>
                      <a:pt x="3865" y="6648"/>
                    </a:cubicBezTo>
                    <a:cubicBezTo>
                      <a:pt x="4561" y="6606"/>
                      <a:pt x="5001" y="6454"/>
                      <a:pt x="5305" y="5799"/>
                    </a:cubicBezTo>
                    <a:cubicBezTo>
                      <a:pt x="5609" y="5124"/>
                      <a:pt x="5478" y="4511"/>
                      <a:pt x="5436" y="4448"/>
                    </a:cubicBezTo>
                    <a:cubicBezTo>
                      <a:pt x="5394" y="4380"/>
                      <a:pt x="5237" y="4228"/>
                      <a:pt x="4609" y="4160"/>
                    </a:cubicBezTo>
                    <a:cubicBezTo>
                      <a:pt x="4559" y="4155"/>
                      <a:pt x="4507" y="4153"/>
                      <a:pt x="4454" y="4153"/>
                    </a:cubicBezTo>
                    <a:cubicBezTo>
                      <a:pt x="3945" y="4153"/>
                      <a:pt x="3279" y="4348"/>
                      <a:pt x="2882" y="4348"/>
                    </a:cubicBezTo>
                    <a:cubicBezTo>
                      <a:pt x="2769" y="4348"/>
                      <a:pt x="2678" y="4332"/>
                      <a:pt x="2618" y="4291"/>
                    </a:cubicBezTo>
                    <a:cubicBezTo>
                      <a:pt x="2336" y="4097"/>
                      <a:pt x="2294" y="2720"/>
                      <a:pt x="2226" y="2505"/>
                    </a:cubicBezTo>
                    <a:cubicBezTo>
                      <a:pt x="2163" y="2306"/>
                      <a:pt x="2294" y="2196"/>
                      <a:pt x="2488" y="2092"/>
                    </a:cubicBezTo>
                    <a:cubicBezTo>
                      <a:pt x="2580" y="2045"/>
                      <a:pt x="2725" y="1999"/>
                      <a:pt x="2922" y="1999"/>
                    </a:cubicBezTo>
                    <a:cubicBezTo>
                      <a:pt x="3104" y="1999"/>
                      <a:pt x="3331" y="2039"/>
                      <a:pt x="3603" y="2154"/>
                    </a:cubicBezTo>
                    <a:cubicBezTo>
                      <a:pt x="4012" y="2328"/>
                      <a:pt x="4614" y="2410"/>
                      <a:pt x="5000" y="2410"/>
                    </a:cubicBezTo>
                    <a:cubicBezTo>
                      <a:pt x="5149" y="2410"/>
                      <a:pt x="5265" y="2398"/>
                      <a:pt x="5326" y="2374"/>
                    </a:cubicBezTo>
                    <a:cubicBezTo>
                      <a:pt x="5525" y="2264"/>
                      <a:pt x="5499" y="2023"/>
                      <a:pt x="5499" y="2023"/>
                    </a:cubicBezTo>
                    <a:cubicBezTo>
                      <a:pt x="5499" y="2023"/>
                      <a:pt x="6180" y="1500"/>
                      <a:pt x="5787" y="887"/>
                    </a:cubicBezTo>
                    <a:cubicBezTo>
                      <a:pt x="5609" y="672"/>
                      <a:pt x="5284" y="824"/>
                      <a:pt x="4954" y="672"/>
                    </a:cubicBezTo>
                    <a:cubicBezTo>
                      <a:pt x="4659" y="553"/>
                      <a:pt x="4268" y="1"/>
                      <a:pt x="3296" y="1"/>
                    </a:cubicBezTo>
                    <a:close/>
                  </a:path>
                </a:pathLst>
              </a:custGeom>
              <a:solidFill>
                <a:srgbClr val="356B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2006;p46">
                <a:extLst>
                  <a:ext uri="{FF2B5EF4-FFF2-40B4-BE49-F238E27FC236}">
                    <a16:creationId xmlns:a16="http://schemas.microsoft.com/office/drawing/2014/main" id="{CCC9ECBD-3EEA-F1BC-72FF-1DE7A0E0B02D}"/>
                  </a:ext>
                </a:extLst>
              </p:cNvPr>
              <p:cNvSpPr/>
              <p:nvPr/>
            </p:nvSpPr>
            <p:spPr>
              <a:xfrm>
                <a:off x="572018" y="835701"/>
                <a:ext cx="855345" cy="968355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6795" extrusionOk="0">
                    <a:moveTo>
                      <a:pt x="3187" y="118"/>
                    </a:moveTo>
                    <a:cubicBezTo>
                      <a:pt x="3646" y="118"/>
                      <a:pt x="3972" y="220"/>
                      <a:pt x="4232" y="368"/>
                    </a:cubicBezTo>
                    <a:cubicBezTo>
                      <a:pt x="4514" y="519"/>
                      <a:pt x="4713" y="718"/>
                      <a:pt x="4886" y="802"/>
                    </a:cubicBezTo>
                    <a:cubicBezTo>
                      <a:pt x="5059" y="870"/>
                      <a:pt x="5237" y="870"/>
                      <a:pt x="5368" y="870"/>
                    </a:cubicBezTo>
                    <a:cubicBezTo>
                      <a:pt x="5520" y="891"/>
                      <a:pt x="5609" y="912"/>
                      <a:pt x="5693" y="1001"/>
                    </a:cubicBezTo>
                    <a:cubicBezTo>
                      <a:pt x="5871" y="1284"/>
                      <a:pt x="5803" y="1525"/>
                      <a:pt x="5693" y="1719"/>
                    </a:cubicBezTo>
                    <a:cubicBezTo>
                      <a:pt x="5583" y="1939"/>
                      <a:pt x="5410" y="2049"/>
                      <a:pt x="5410" y="2049"/>
                    </a:cubicBezTo>
                    <a:lnTo>
                      <a:pt x="5389" y="2070"/>
                    </a:lnTo>
                    <a:lnTo>
                      <a:pt x="5389" y="2111"/>
                    </a:lnTo>
                    <a:cubicBezTo>
                      <a:pt x="5389" y="2111"/>
                      <a:pt x="5410" y="2310"/>
                      <a:pt x="5237" y="2373"/>
                    </a:cubicBezTo>
                    <a:cubicBezTo>
                      <a:pt x="5216" y="2394"/>
                      <a:pt x="5127" y="2420"/>
                      <a:pt x="4996" y="2420"/>
                    </a:cubicBezTo>
                    <a:cubicBezTo>
                      <a:pt x="4865" y="2420"/>
                      <a:pt x="4713" y="2420"/>
                      <a:pt x="4562" y="2394"/>
                    </a:cubicBezTo>
                    <a:cubicBezTo>
                      <a:pt x="4232" y="2352"/>
                      <a:pt x="3839" y="2289"/>
                      <a:pt x="3577" y="2159"/>
                    </a:cubicBezTo>
                    <a:cubicBezTo>
                      <a:pt x="3299" y="2044"/>
                      <a:pt x="3064" y="2003"/>
                      <a:pt x="2873" y="2003"/>
                    </a:cubicBezTo>
                    <a:cubicBezTo>
                      <a:pt x="2661" y="2003"/>
                      <a:pt x="2503" y="2054"/>
                      <a:pt x="2399" y="2111"/>
                    </a:cubicBezTo>
                    <a:cubicBezTo>
                      <a:pt x="2310" y="2179"/>
                      <a:pt x="2226" y="2221"/>
                      <a:pt x="2179" y="2289"/>
                    </a:cubicBezTo>
                    <a:cubicBezTo>
                      <a:pt x="2116" y="2373"/>
                      <a:pt x="2095" y="2483"/>
                      <a:pt x="2137" y="2593"/>
                    </a:cubicBezTo>
                    <a:cubicBezTo>
                      <a:pt x="2137" y="2635"/>
                      <a:pt x="2158" y="2766"/>
                      <a:pt x="2179" y="2918"/>
                    </a:cubicBezTo>
                    <a:cubicBezTo>
                      <a:pt x="2205" y="3096"/>
                      <a:pt x="2226" y="3290"/>
                      <a:pt x="2247" y="3489"/>
                    </a:cubicBezTo>
                    <a:cubicBezTo>
                      <a:pt x="2268" y="3682"/>
                      <a:pt x="2310" y="3881"/>
                      <a:pt x="2357" y="4033"/>
                    </a:cubicBezTo>
                    <a:cubicBezTo>
                      <a:pt x="2399" y="4206"/>
                      <a:pt x="2441" y="4337"/>
                      <a:pt x="2530" y="4405"/>
                    </a:cubicBezTo>
                    <a:cubicBezTo>
                      <a:pt x="2612" y="4452"/>
                      <a:pt x="2695" y="4476"/>
                      <a:pt x="2795" y="4476"/>
                    </a:cubicBezTo>
                    <a:cubicBezTo>
                      <a:pt x="2828" y="4476"/>
                      <a:pt x="2863" y="4473"/>
                      <a:pt x="2901" y="4468"/>
                    </a:cubicBezTo>
                    <a:cubicBezTo>
                      <a:pt x="3053" y="4468"/>
                      <a:pt x="3252" y="4447"/>
                      <a:pt x="3425" y="4405"/>
                    </a:cubicBezTo>
                    <a:cubicBezTo>
                      <a:pt x="3745" y="4350"/>
                      <a:pt x="4078" y="4284"/>
                      <a:pt x="4355" y="4284"/>
                    </a:cubicBezTo>
                    <a:cubicBezTo>
                      <a:pt x="4418" y="4284"/>
                      <a:pt x="4479" y="4287"/>
                      <a:pt x="4535" y="4295"/>
                    </a:cubicBezTo>
                    <a:cubicBezTo>
                      <a:pt x="5190" y="4337"/>
                      <a:pt x="5321" y="4489"/>
                      <a:pt x="5347" y="4536"/>
                    </a:cubicBezTo>
                    <a:lnTo>
                      <a:pt x="5347" y="4578"/>
                    </a:lnTo>
                    <a:cubicBezTo>
                      <a:pt x="5347" y="4599"/>
                      <a:pt x="5368" y="4620"/>
                      <a:pt x="5368" y="4667"/>
                    </a:cubicBezTo>
                    <a:cubicBezTo>
                      <a:pt x="5389" y="4730"/>
                      <a:pt x="5389" y="4840"/>
                      <a:pt x="5389" y="4971"/>
                    </a:cubicBezTo>
                    <a:cubicBezTo>
                      <a:pt x="5389" y="5212"/>
                      <a:pt x="5347" y="5515"/>
                      <a:pt x="5190" y="5845"/>
                    </a:cubicBezTo>
                    <a:cubicBezTo>
                      <a:pt x="5059" y="6149"/>
                      <a:pt x="4886" y="6348"/>
                      <a:pt x="4645" y="6479"/>
                    </a:cubicBezTo>
                    <a:cubicBezTo>
                      <a:pt x="4431" y="6584"/>
                      <a:pt x="4169" y="6631"/>
                      <a:pt x="3818" y="6673"/>
                    </a:cubicBezTo>
                    <a:cubicBezTo>
                      <a:pt x="3733" y="6681"/>
                      <a:pt x="3649" y="6686"/>
                      <a:pt x="3565" y="6686"/>
                    </a:cubicBezTo>
                    <a:cubicBezTo>
                      <a:pt x="2986" y="6686"/>
                      <a:pt x="2457" y="6476"/>
                      <a:pt x="2095" y="6018"/>
                    </a:cubicBezTo>
                    <a:cubicBezTo>
                      <a:pt x="1875" y="5735"/>
                      <a:pt x="1723" y="5474"/>
                      <a:pt x="1634" y="5233"/>
                    </a:cubicBezTo>
                    <a:cubicBezTo>
                      <a:pt x="1550" y="5013"/>
                      <a:pt x="1524" y="4840"/>
                      <a:pt x="1524" y="4798"/>
                    </a:cubicBezTo>
                    <a:cubicBezTo>
                      <a:pt x="1503" y="4709"/>
                      <a:pt x="1524" y="4515"/>
                      <a:pt x="1524" y="4515"/>
                    </a:cubicBezTo>
                    <a:cubicBezTo>
                      <a:pt x="1550" y="4489"/>
                      <a:pt x="1702" y="4316"/>
                      <a:pt x="1744" y="4122"/>
                    </a:cubicBezTo>
                    <a:cubicBezTo>
                      <a:pt x="1765" y="3991"/>
                      <a:pt x="1723" y="3861"/>
                      <a:pt x="1681" y="3751"/>
                    </a:cubicBezTo>
                    <a:cubicBezTo>
                      <a:pt x="1613" y="3641"/>
                      <a:pt x="1571" y="3531"/>
                      <a:pt x="1571" y="3531"/>
                    </a:cubicBezTo>
                    <a:lnTo>
                      <a:pt x="1550" y="3510"/>
                    </a:lnTo>
                    <a:cubicBezTo>
                      <a:pt x="1550" y="3510"/>
                      <a:pt x="1320" y="3438"/>
                      <a:pt x="1132" y="3438"/>
                    </a:cubicBezTo>
                    <a:cubicBezTo>
                      <a:pt x="1110" y="3438"/>
                      <a:pt x="1089" y="3439"/>
                      <a:pt x="1069" y="3442"/>
                    </a:cubicBezTo>
                    <a:cubicBezTo>
                      <a:pt x="870" y="3442"/>
                      <a:pt x="765" y="3531"/>
                      <a:pt x="718" y="3573"/>
                    </a:cubicBezTo>
                    <a:cubicBezTo>
                      <a:pt x="697" y="3531"/>
                      <a:pt x="503" y="3269"/>
                      <a:pt x="503" y="2745"/>
                    </a:cubicBezTo>
                    <a:cubicBezTo>
                      <a:pt x="503" y="2462"/>
                      <a:pt x="566" y="2263"/>
                      <a:pt x="608" y="2159"/>
                    </a:cubicBezTo>
                    <a:cubicBezTo>
                      <a:pt x="655" y="2028"/>
                      <a:pt x="697" y="1980"/>
                      <a:pt x="697" y="1980"/>
                    </a:cubicBezTo>
                    <a:lnTo>
                      <a:pt x="739" y="1918"/>
                    </a:lnTo>
                    <a:lnTo>
                      <a:pt x="676" y="1897"/>
                    </a:lnTo>
                    <a:cubicBezTo>
                      <a:pt x="676" y="1897"/>
                      <a:pt x="503" y="1829"/>
                      <a:pt x="346" y="1740"/>
                    </a:cubicBezTo>
                    <a:cubicBezTo>
                      <a:pt x="283" y="1698"/>
                      <a:pt x="215" y="1635"/>
                      <a:pt x="173" y="1588"/>
                    </a:cubicBezTo>
                    <a:cubicBezTo>
                      <a:pt x="131" y="1525"/>
                      <a:pt x="110" y="1478"/>
                      <a:pt x="131" y="1436"/>
                    </a:cubicBezTo>
                    <a:cubicBezTo>
                      <a:pt x="152" y="1373"/>
                      <a:pt x="194" y="1347"/>
                      <a:pt x="241" y="1347"/>
                    </a:cubicBezTo>
                    <a:cubicBezTo>
                      <a:pt x="304" y="1347"/>
                      <a:pt x="393" y="1347"/>
                      <a:pt x="456" y="1373"/>
                    </a:cubicBezTo>
                    <a:cubicBezTo>
                      <a:pt x="608" y="1436"/>
                      <a:pt x="765" y="1504"/>
                      <a:pt x="765" y="1504"/>
                    </a:cubicBezTo>
                    <a:lnTo>
                      <a:pt x="828" y="1415"/>
                    </a:lnTo>
                    <a:cubicBezTo>
                      <a:pt x="828" y="1415"/>
                      <a:pt x="655" y="1305"/>
                      <a:pt x="545" y="1153"/>
                    </a:cubicBezTo>
                    <a:cubicBezTo>
                      <a:pt x="477" y="1064"/>
                      <a:pt x="414" y="980"/>
                      <a:pt x="393" y="891"/>
                    </a:cubicBezTo>
                    <a:cubicBezTo>
                      <a:pt x="372" y="802"/>
                      <a:pt x="372" y="718"/>
                      <a:pt x="435" y="629"/>
                    </a:cubicBezTo>
                    <a:cubicBezTo>
                      <a:pt x="477" y="540"/>
                      <a:pt x="545" y="519"/>
                      <a:pt x="634" y="519"/>
                    </a:cubicBezTo>
                    <a:cubicBezTo>
                      <a:pt x="697" y="519"/>
                      <a:pt x="786" y="561"/>
                      <a:pt x="870" y="608"/>
                    </a:cubicBezTo>
                    <a:cubicBezTo>
                      <a:pt x="1048" y="718"/>
                      <a:pt x="1199" y="870"/>
                      <a:pt x="1199" y="870"/>
                    </a:cubicBezTo>
                    <a:lnTo>
                      <a:pt x="1241" y="933"/>
                    </a:lnTo>
                    <a:lnTo>
                      <a:pt x="1288" y="870"/>
                    </a:lnTo>
                    <a:cubicBezTo>
                      <a:pt x="1288" y="870"/>
                      <a:pt x="1393" y="718"/>
                      <a:pt x="1655" y="561"/>
                    </a:cubicBezTo>
                    <a:cubicBezTo>
                      <a:pt x="1917" y="388"/>
                      <a:pt x="2336" y="195"/>
                      <a:pt x="2943" y="127"/>
                    </a:cubicBezTo>
                    <a:cubicBezTo>
                      <a:pt x="3029" y="121"/>
                      <a:pt x="3110" y="118"/>
                      <a:pt x="3187" y="118"/>
                    </a:cubicBezTo>
                    <a:close/>
                    <a:moveTo>
                      <a:pt x="3234" y="1"/>
                    </a:moveTo>
                    <a:cubicBezTo>
                      <a:pt x="3136" y="1"/>
                      <a:pt x="3033" y="6"/>
                      <a:pt x="2922" y="17"/>
                    </a:cubicBezTo>
                    <a:cubicBezTo>
                      <a:pt x="2310" y="85"/>
                      <a:pt x="1875" y="278"/>
                      <a:pt x="1592" y="457"/>
                    </a:cubicBezTo>
                    <a:cubicBezTo>
                      <a:pt x="1351" y="608"/>
                      <a:pt x="1262" y="739"/>
                      <a:pt x="1241" y="760"/>
                    </a:cubicBezTo>
                    <a:cubicBezTo>
                      <a:pt x="1199" y="739"/>
                      <a:pt x="1110" y="629"/>
                      <a:pt x="938" y="519"/>
                    </a:cubicBezTo>
                    <a:cubicBezTo>
                      <a:pt x="849" y="457"/>
                      <a:pt x="739" y="409"/>
                      <a:pt x="634" y="409"/>
                    </a:cubicBezTo>
                    <a:cubicBezTo>
                      <a:pt x="524" y="409"/>
                      <a:pt x="414" y="457"/>
                      <a:pt x="346" y="561"/>
                    </a:cubicBezTo>
                    <a:cubicBezTo>
                      <a:pt x="262" y="692"/>
                      <a:pt x="262" y="802"/>
                      <a:pt x="283" y="933"/>
                    </a:cubicBezTo>
                    <a:cubicBezTo>
                      <a:pt x="304" y="1043"/>
                      <a:pt x="372" y="1132"/>
                      <a:pt x="456" y="1216"/>
                    </a:cubicBezTo>
                    <a:cubicBezTo>
                      <a:pt x="470" y="1248"/>
                      <a:pt x="475" y="1249"/>
                      <a:pt x="484" y="1259"/>
                    </a:cubicBezTo>
                    <a:lnTo>
                      <a:pt x="484" y="1259"/>
                    </a:lnTo>
                    <a:cubicBezTo>
                      <a:pt x="428" y="1245"/>
                      <a:pt x="372" y="1231"/>
                      <a:pt x="318" y="1231"/>
                    </a:cubicBezTo>
                    <a:cubicBezTo>
                      <a:pt x="292" y="1231"/>
                      <a:pt x="266" y="1234"/>
                      <a:pt x="241" y="1242"/>
                    </a:cubicBezTo>
                    <a:cubicBezTo>
                      <a:pt x="152" y="1242"/>
                      <a:pt x="63" y="1305"/>
                      <a:pt x="21" y="1394"/>
                    </a:cubicBezTo>
                    <a:cubicBezTo>
                      <a:pt x="0" y="1478"/>
                      <a:pt x="21" y="1588"/>
                      <a:pt x="63" y="1656"/>
                    </a:cubicBezTo>
                    <a:cubicBezTo>
                      <a:pt x="131" y="1719"/>
                      <a:pt x="215" y="1787"/>
                      <a:pt x="283" y="1829"/>
                    </a:cubicBezTo>
                    <a:cubicBezTo>
                      <a:pt x="435" y="1918"/>
                      <a:pt x="524" y="1960"/>
                      <a:pt x="566" y="1980"/>
                    </a:cubicBezTo>
                    <a:cubicBezTo>
                      <a:pt x="545" y="2001"/>
                      <a:pt x="545" y="2028"/>
                      <a:pt x="503" y="2111"/>
                    </a:cubicBezTo>
                    <a:cubicBezTo>
                      <a:pt x="456" y="2242"/>
                      <a:pt x="393" y="2441"/>
                      <a:pt x="393" y="2745"/>
                    </a:cubicBezTo>
                    <a:cubicBezTo>
                      <a:pt x="372" y="3337"/>
                      <a:pt x="655" y="3682"/>
                      <a:pt x="655" y="3682"/>
                    </a:cubicBezTo>
                    <a:lnTo>
                      <a:pt x="697" y="3730"/>
                    </a:lnTo>
                    <a:lnTo>
                      <a:pt x="739" y="3682"/>
                    </a:lnTo>
                    <a:cubicBezTo>
                      <a:pt x="739" y="3682"/>
                      <a:pt x="896" y="3552"/>
                      <a:pt x="1069" y="3552"/>
                    </a:cubicBezTo>
                    <a:cubicBezTo>
                      <a:pt x="1220" y="3552"/>
                      <a:pt x="1461" y="3620"/>
                      <a:pt x="1482" y="3620"/>
                    </a:cubicBezTo>
                    <a:cubicBezTo>
                      <a:pt x="1503" y="3641"/>
                      <a:pt x="1524" y="3682"/>
                      <a:pt x="1571" y="3792"/>
                    </a:cubicBezTo>
                    <a:cubicBezTo>
                      <a:pt x="1613" y="3902"/>
                      <a:pt x="1634" y="4033"/>
                      <a:pt x="1634" y="4096"/>
                    </a:cubicBezTo>
                    <a:cubicBezTo>
                      <a:pt x="1592" y="4253"/>
                      <a:pt x="1440" y="4447"/>
                      <a:pt x="1440" y="4447"/>
                    </a:cubicBezTo>
                    <a:lnTo>
                      <a:pt x="1419" y="4468"/>
                    </a:lnTo>
                    <a:lnTo>
                      <a:pt x="1419" y="4489"/>
                    </a:lnTo>
                    <a:cubicBezTo>
                      <a:pt x="1419" y="4489"/>
                      <a:pt x="1393" y="4688"/>
                      <a:pt x="1393" y="4819"/>
                    </a:cubicBezTo>
                    <a:cubicBezTo>
                      <a:pt x="1419" y="4882"/>
                      <a:pt x="1440" y="5060"/>
                      <a:pt x="1550" y="5275"/>
                    </a:cubicBezTo>
                    <a:cubicBezTo>
                      <a:pt x="1634" y="5515"/>
                      <a:pt x="1765" y="5798"/>
                      <a:pt x="2006" y="6086"/>
                    </a:cubicBezTo>
                    <a:cubicBezTo>
                      <a:pt x="2412" y="6584"/>
                      <a:pt x="2968" y="6794"/>
                      <a:pt x="3571" y="6794"/>
                    </a:cubicBezTo>
                    <a:cubicBezTo>
                      <a:pt x="3652" y="6794"/>
                      <a:pt x="3735" y="6790"/>
                      <a:pt x="3818" y="6783"/>
                    </a:cubicBezTo>
                    <a:cubicBezTo>
                      <a:pt x="4169" y="6762"/>
                      <a:pt x="4472" y="6694"/>
                      <a:pt x="4713" y="6563"/>
                    </a:cubicBezTo>
                    <a:cubicBezTo>
                      <a:pt x="4954" y="6432"/>
                      <a:pt x="5148" y="6217"/>
                      <a:pt x="5300" y="5887"/>
                    </a:cubicBezTo>
                    <a:cubicBezTo>
                      <a:pt x="5452" y="5536"/>
                      <a:pt x="5499" y="5212"/>
                      <a:pt x="5499" y="4971"/>
                    </a:cubicBezTo>
                    <a:cubicBezTo>
                      <a:pt x="5499" y="4840"/>
                      <a:pt x="5499" y="4730"/>
                      <a:pt x="5478" y="4646"/>
                    </a:cubicBezTo>
                    <a:cubicBezTo>
                      <a:pt x="5478" y="4599"/>
                      <a:pt x="5478" y="4578"/>
                      <a:pt x="5452" y="4536"/>
                    </a:cubicBezTo>
                    <a:cubicBezTo>
                      <a:pt x="5452" y="4515"/>
                      <a:pt x="5452" y="4489"/>
                      <a:pt x="5431" y="4489"/>
                    </a:cubicBezTo>
                    <a:cubicBezTo>
                      <a:pt x="5389" y="4405"/>
                      <a:pt x="5216" y="4227"/>
                      <a:pt x="4562" y="4164"/>
                    </a:cubicBezTo>
                    <a:cubicBezTo>
                      <a:pt x="4524" y="4162"/>
                      <a:pt x="4486" y="4161"/>
                      <a:pt x="4447" y="4161"/>
                    </a:cubicBezTo>
                    <a:cubicBezTo>
                      <a:pt x="4123" y="4161"/>
                      <a:pt x="3755" y="4234"/>
                      <a:pt x="3404" y="4295"/>
                    </a:cubicBezTo>
                    <a:cubicBezTo>
                      <a:pt x="3226" y="4316"/>
                      <a:pt x="3053" y="4358"/>
                      <a:pt x="2901" y="4358"/>
                    </a:cubicBezTo>
                    <a:cubicBezTo>
                      <a:pt x="2770" y="4358"/>
                      <a:pt x="2661" y="4358"/>
                      <a:pt x="2619" y="4316"/>
                    </a:cubicBezTo>
                    <a:cubicBezTo>
                      <a:pt x="2551" y="4274"/>
                      <a:pt x="2509" y="4164"/>
                      <a:pt x="2467" y="4012"/>
                    </a:cubicBezTo>
                    <a:cubicBezTo>
                      <a:pt x="2420" y="3861"/>
                      <a:pt x="2378" y="3662"/>
                      <a:pt x="2357" y="3468"/>
                    </a:cubicBezTo>
                    <a:cubicBezTo>
                      <a:pt x="2336" y="3269"/>
                      <a:pt x="2310" y="3075"/>
                      <a:pt x="2289" y="2918"/>
                    </a:cubicBezTo>
                    <a:cubicBezTo>
                      <a:pt x="2268" y="2745"/>
                      <a:pt x="2247" y="2635"/>
                      <a:pt x="2247" y="2572"/>
                    </a:cubicBezTo>
                    <a:cubicBezTo>
                      <a:pt x="2205" y="2462"/>
                      <a:pt x="2226" y="2420"/>
                      <a:pt x="2268" y="2373"/>
                    </a:cubicBezTo>
                    <a:cubicBezTo>
                      <a:pt x="2310" y="2310"/>
                      <a:pt x="2378" y="2263"/>
                      <a:pt x="2467" y="2221"/>
                    </a:cubicBezTo>
                    <a:cubicBezTo>
                      <a:pt x="2550" y="2173"/>
                      <a:pt x="2690" y="2119"/>
                      <a:pt x="2894" y="2119"/>
                    </a:cubicBezTo>
                    <a:cubicBezTo>
                      <a:pt x="3063" y="2119"/>
                      <a:pt x="3276" y="2156"/>
                      <a:pt x="3535" y="2263"/>
                    </a:cubicBezTo>
                    <a:cubicBezTo>
                      <a:pt x="3818" y="2394"/>
                      <a:pt x="4211" y="2462"/>
                      <a:pt x="4535" y="2504"/>
                    </a:cubicBezTo>
                    <a:cubicBezTo>
                      <a:pt x="4713" y="2525"/>
                      <a:pt x="4865" y="2525"/>
                      <a:pt x="4996" y="2525"/>
                    </a:cubicBezTo>
                    <a:cubicBezTo>
                      <a:pt x="5127" y="2525"/>
                      <a:pt x="5237" y="2504"/>
                      <a:pt x="5300" y="2483"/>
                    </a:cubicBezTo>
                    <a:cubicBezTo>
                      <a:pt x="5499" y="2373"/>
                      <a:pt x="5499" y="2159"/>
                      <a:pt x="5499" y="2111"/>
                    </a:cubicBezTo>
                    <a:cubicBezTo>
                      <a:pt x="5520" y="2111"/>
                      <a:pt x="5672" y="2001"/>
                      <a:pt x="5803" y="1787"/>
                    </a:cubicBezTo>
                    <a:cubicBezTo>
                      <a:pt x="5934" y="1567"/>
                      <a:pt x="6002" y="1263"/>
                      <a:pt x="5782" y="912"/>
                    </a:cubicBezTo>
                    <a:cubicBezTo>
                      <a:pt x="5672" y="802"/>
                      <a:pt x="5520" y="781"/>
                      <a:pt x="5389" y="760"/>
                    </a:cubicBezTo>
                    <a:cubicBezTo>
                      <a:pt x="5237" y="760"/>
                      <a:pt x="5085" y="760"/>
                      <a:pt x="4928" y="692"/>
                    </a:cubicBezTo>
                    <a:cubicBezTo>
                      <a:pt x="4776" y="629"/>
                      <a:pt x="4582" y="430"/>
                      <a:pt x="4273" y="258"/>
                    </a:cubicBezTo>
                    <a:cubicBezTo>
                      <a:pt x="4023" y="115"/>
                      <a:pt x="3697" y="1"/>
                      <a:pt x="3234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2007;p46">
                <a:extLst>
                  <a:ext uri="{FF2B5EF4-FFF2-40B4-BE49-F238E27FC236}">
                    <a16:creationId xmlns:a16="http://schemas.microsoft.com/office/drawing/2014/main" id="{E4139139-42BC-B2A8-7025-7D47F7BC60E2}"/>
                  </a:ext>
                </a:extLst>
              </p:cNvPr>
              <p:cNvSpPr/>
              <p:nvPr/>
            </p:nvSpPr>
            <p:spPr>
              <a:xfrm>
                <a:off x="954095" y="1201960"/>
                <a:ext cx="129684" cy="66410"/>
              </a:xfrm>
              <a:custGeom>
                <a:avLst/>
                <a:gdLst/>
                <a:ahLst/>
                <a:cxnLst/>
                <a:rect l="l" t="t" r="r" b="b"/>
                <a:pathLst>
                  <a:path w="910" h="466" extrusionOk="0">
                    <a:moveTo>
                      <a:pt x="653" y="0"/>
                    </a:moveTo>
                    <a:cubicBezTo>
                      <a:pt x="640" y="0"/>
                      <a:pt x="627" y="1"/>
                      <a:pt x="613" y="2"/>
                    </a:cubicBezTo>
                    <a:cubicBezTo>
                      <a:pt x="372" y="2"/>
                      <a:pt x="89" y="65"/>
                      <a:pt x="48" y="112"/>
                    </a:cubicBezTo>
                    <a:cubicBezTo>
                      <a:pt x="0" y="154"/>
                      <a:pt x="69" y="306"/>
                      <a:pt x="69" y="306"/>
                    </a:cubicBezTo>
                    <a:cubicBezTo>
                      <a:pt x="97" y="396"/>
                      <a:pt x="138" y="466"/>
                      <a:pt x="217" y="466"/>
                    </a:cubicBezTo>
                    <a:cubicBezTo>
                      <a:pt x="253" y="466"/>
                      <a:pt x="297" y="451"/>
                      <a:pt x="351" y="416"/>
                    </a:cubicBezTo>
                    <a:cubicBezTo>
                      <a:pt x="431" y="347"/>
                      <a:pt x="517" y="320"/>
                      <a:pt x="596" y="320"/>
                    </a:cubicBezTo>
                    <a:cubicBezTo>
                      <a:pt x="668" y="320"/>
                      <a:pt x="734" y="342"/>
                      <a:pt x="786" y="374"/>
                    </a:cubicBezTo>
                    <a:cubicBezTo>
                      <a:pt x="810" y="386"/>
                      <a:pt x="829" y="391"/>
                      <a:pt x="844" y="391"/>
                    </a:cubicBezTo>
                    <a:cubicBezTo>
                      <a:pt x="910" y="391"/>
                      <a:pt x="896" y="290"/>
                      <a:pt x="896" y="217"/>
                    </a:cubicBezTo>
                    <a:cubicBezTo>
                      <a:pt x="896" y="139"/>
                      <a:pt x="841" y="0"/>
                      <a:pt x="653" y="0"/>
                    </a:cubicBezTo>
                    <a:close/>
                  </a:path>
                </a:pathLst>
              </a:custGeom>
              <a:solidFill>
                <a:srgbClr val="356B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2008;p46">
                <a:extLst>
                  <a:ext uri="{FF2B5EF4-FFF2-40B4-BE49-F238E27FC236}">
                    <a16:creationId xmlns:a16="http://schemas.microsoft.com/office/drawing/2014/main" id="{20830CF6-AA2C-4BE4-4F3E-AC481D0054F0}"/>
                  </a:ext>
                </a:extLst>
              </p:cNvPr>
              <p:cNvSpPr/>
              <p:nvPr/>
            </p:nvSpPr>
            <p:spPr>
              <a:xfrm>
                <a:off x="948110" y="1192554"/>
                <a:ext cx="143508" cy="84366"/>
              </a:xfrm>
              <a:custGeom>
                <a:avLst/>
                <a:gdLst/>
                <a:ahLst/>
                <a:cxnLst/>
                <a:rect l="l" t="t" r="r" b="b"/>
                <a:pathLst>
                  <a:path w="1007" h="592" extrusionOk="0">
                    <a:moveTo>
                      <a:pt x="655" y="110"/>
                    </a:moveTo>
                    <a:cubicBezTo>
                      <a:pt x="765" y="110"/>
                      <a:pt x="807" y="131"/>
                      <a:pt x="849" y="178"/>
                    </a:cubicBezTo>
                    <a:cubicBezTo>
                      <a:pt x="875" y="199"/>
                      <a:pt x="896" y="241"/>
                      <a:pt x="896" y="283"/>
                    </a:cubicBezTo>
                    <a:cubicBezTo>
                      <a:pt x="896" y="330"/>
                      <a:pt x="896" y="372"/>
                      <a:pt x="875" y="393"/>
                    </a:cubicBezTo>
                    <a:cubicBezTo>
                      <a:pt x="817" y="356"/>
                      <a:pt x="741" y="335"/>
                      <a:pt x="660" y="335"/>
                    </a:cubicBezTo>
                    <a:cubicBezTo>
                      <a:pt x="558" y="335"/>
                      <a:pt x="447" y="367"/>
                      <a:pt x="351" y="440"/>
                    </a:cubicBezTo>
                    <a:cubicBezTo>
                      <a:pt x="325" y="461"/>
                      <a:pt x="283" y="461"/>
                      <a:pt x="262" y="482"/>
                    </a:cubicBezTo>
                    <a:cubicBezTo>
                      <a:pt x="262" y="482"/>
                      <a:pt x="241" y="482"/>
                      <a:pt x="241" y="461"/>
                    </a:cubicBezTo>
                    <a:cubicBezTo>
                      <a:pt x="221" y="461"/>
                      <a:pt x="173" y="414"/>
                      <a:pt x="152" y="351"/>
                    </a:cubicBezTo>
                    <a:lnTo>
                      <a:pt x="152" y="330"/>
                    </a:lnTo>
                    <a:cubicBezTo>
                      <a:pt x="152" y="330"/>
                      <a:pt x="131" y="309"/>
                      <a:pt x="131" y="262"/>
                    </a:cubicBezTo>
                    <a:lnTo>
                      <a:pt x="131" y="220"/>
                    </a:lnTo>
                    <a:cubicBezTo>
                      <a:pt x="111" y="220"/>
                      <a:pt x="131" y="199"/>
                      <a:pt x="173" y="199"/>
                    </a:cubicBezTo>
                    <a:cubicBezTo>
                      <a:pt x="221" y="178"/>
                      <a:pt x="262" y="178"/>
                      <a:pt x="304" y="152"/>
                    </a:cubicBezTo>
                    <a:cubicBezTo>
                      <a:pt x="414" y="131"/>
                      <a:pt x="524" y="110"/>
                      <a:pt x="655" y="110"/>
                    </a:cubicBezTo>
                    <a:close/>
                    <a:moveTo>
                      <a:pt x="634" y="0"/>
                    </a:moveTo>
                    <a:cubicBezTo>
                      <a:pt x="524" y="0"/>
                      <a:pt x="393" y="21"/>
                      <a:pt x="283" y="47"/>
                    </a:cubicBezTo>
                    <a:cubicBezTo>
                      <a:pt x="221" y="68"/>
                      <a:pt x="173" y="68"/>
                      <a:pt x="131" y="89"/>
                    </a:cubicBezTo>
                    <a:cubicBezTo>
                      <a:pt x="90" y="89"/>
                      <a:pt x="63" y="110"/>
                      <a:pt x="42" y="131"/>
                    </a:cubicBezTo>
                    <a:cubicBezTo>
                      <a:pt x="22" y="152"/>
                      <a:pt x="1" y="199"/>
                      <a:pt x="1" y="220"/>
                    </a:cubicBezTo>
                    <a:cubicBezTo>
                      <a:pt x="1" y="262"/>
                      <a:pt x="22" y="283"/>
                      <a:pt x="22" y="309"/>
                    </a:cubicBezTo>
                    <a:cubicBezTo>
                      <a:pt x="42" y="351"/>
                      <a:pt x="42" y="372"/>
                      <a:pt x="42" y="372"/>
                    </a:cubicBezTo>
                    <a:cubicBezTo>
                      <a:pt x="90" y="461"/>
                      <a:pt x="111" y="524"/>
                      <a:pt x="173" y="571"/>
                    </a:cubicBezTo>
                    <a:cubicBezTo>
                      <a:pt x="221" y="592"/>
                      <a:pt x="262" y="592"/>
                      <a:pt x="283" y="592"/>
                    </a:cubicBezTo>
                    <a:cubicBezTo>
                      <a:pt x="325" y="571"/>
                      <a:pt x="372" y="545"/>
                      <a:pt x="414" y="524"/>
                    </a:cubicBezTo>
                    <a:cubicBezTo>
                      <a:pt x="494" y="466"/>
                      <a:pt x="574" y="446"/>
                      <a:pt x="645" y="446"/>
                    </a:cubicBezTo>
                    <a:cubicBezTo>
                      <a:pt x="709" y="446"/>
                      <a:pt x="765" y="462"/>
                      <a:pt x="807" y="482"/>
                    </a:cubicBezTo>
                    <a:cubicBezTo>
                      <a:pt x="837" y="497"/>
                      <a:pt x="858" y="512"/>
                      <a:pt x="883" y="512"/>
                    </a:cubicBezTo>
                    <a:cubicBezTo>
                      <a:pt x="894" y="512"/>
                      <a:pt x="905" y="509"/>
                      <a:pt x="917" y="503"/>
                    </a:cubicBezTo>
                    <a:cubicBezTo>
                      <a:pt x="959" y="503"/>
                      <a:pt x="980" y="461"/>
                      <a:pt x="980" y="440"/>
                    </a:cubicBezTo>
                    <a:cubicBezTo>
                      <a:pt x="1006" y="372"/>
                      <a:pt x="1006" y="330"/>
                      <a:pt x="1006" y="283"/>
                    </a:cubicBezTo>
                    <a:cubicBezTo>
                      <a:pt x="1006" y="220"/>
                      <a:pt x="980" y="152"/>
                      <a:pt x="917" y="89"/>
                    </a:cubicBezTo>
                    <a:cubicBezTo>
                      <a:pt x="875" y="47"/>
                      <a:pt x="765" y="0"/>
                      <a:pt x="63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2009;p46">
                <a:extLst>
                  <a:ext uri="{FF2B5EF4-FFF2-40B4-BE49-F238E27FC236}">
                    <a16:creationId xmlns:a16="http://schemas.microsoft.com/office/drawing/2014/main" id="{ACBEF7B5-A465-378F-3E3D-461A05330A0B}"/>
                  </a:ext>
                </a:extLst>
              </p:cNvPr>
              <p:cNvSpPr/>
              <p:nvPr/>
            </p:nvSpPr>
            <p:spPr>
              <a:xfrm>
                <a:off x="1209336" y="1209228"/>
                <a:ext cx="99329" cy="60994"/>
              </a:xfrm>
              <a:custGeom>
                <a:avLst/>
                <a:gdLst/>
                <a:ahLst/>
                <a:cxnLst/>
                <a:rect l="l" t="t" r="r" b="b"/>
                <a:pathLst>
                  <a:path w="697" h="428" extrusionOk="0">
                    <a:moveTo>
                      <a:pt x="282" y="0"/>
                    </a:moveTo>
                    <a:cubicBezTo>
                      <a:pt x="223" y="0"/>
                      <a:pt x="165" y="5"/>
                      <a:pt x="110" y="14"/>
                    </a:cubicBezTo>
                    <a:cubicBezTo>
                      <a:pt x="0" y="14"/>
                      <a:pt x="42" y="145"/>
                      <a:pt x="42" y="145"/>
                    </a:cubicBezTo>
                    <a:cubicBezTo>
                      <a:pt x="25" y="293"/>
                      <a:pt x="83" y="376"/>
                      <a:pt x="178" y="376"/>
                    </a:cubicBezTo>
                    <a:cubicBezTo>
                      <a:pt x="198" y="376"/>
                      <a:pt x="219" y="372"/>
                      <a:pt x="241" y="365"/>
                    </a:cubicBezTo>
                    <a:cubicBezTo>
                      <a:pt x="305" y="341"/>
                      <a:pt x="377" y="314"/>
                      <a:pt x="441" y="314"/>
                    </a:cubicBezTo>
                    <a:cubicBezTo>
                      <a:pt x="488" y="314"/>
                      <a:pt x="531" y="328"/>
                      <a:pt x="566" y="365"/>
                    </a:cubicBezTo>
                    <a:cubicBezTo>
                      <a:pt x="606" y="405"/>
                      <a:pt x="633" y="427"/>
                      <a:pt x="649" y="427"/>
                    </a:cubicBezTo>
                    <a:cubicBezTo>
                      <a:pt x="670" y="427"/>
                      <a:pt x="676" y="395"/>
                      <a:pt x="676" y="323"/>
                    </a:cubicBezTo>
                    <a:cubicBezTo>
                      <a:pt x="697" y="166"/>
                      <a:pt x="697" y="103"/>
                      <a:pt x="545" y="35"/>
                    </a:cubicBezTo>
                    <a:cubicBezTo>
                      <a:pt x="456" y="11"/>
                      <a:pt x="367" y="0"/>
                      <a:pt x="282" y="0"/>
                    </a:cubicBezTo>
                    <a:close/>
                  </a:path>
                </a:pathLst>
              </a:custGeom>
              <a:solidFill>
                <a:srgbClr val="356B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2010;p46">
                <a:extLst>
                  <a:ext uri="{FF2B5EF4-FFF2-40B4-BE49-F238E27FC236}">
                    <a16:creationId xmlns:a16="http://schemas.microsoft.com/office/drawing/2014/main" id="{E0DB1C52-CA12-2857-02BE-91255121587E}"/>
                  </a:ext>
                </a:extLst>
              </p:cNvPr>
              <p:cNvSpPr/>
              <p:nvPr/>
            </p:nvSpPr>
            <p:spPr>
              <a:xfrm>
                <a:off x="1206344" y="1201675"/>
                <a:ext cx="112155" cy="76528"/>
              </a:xfrm>
              <a:custGeom>
                <a:avLst/>
                <a:gdLst/>
                <a:ahLst/>
                <a:cxnLst/>
                <a:rect l="l" t="t" r="r" b="b"/>
                <a:pathLst>
                  <a:path w="787" h="537" extrusionOk="0">
                    <a:moveTo>
                      <a:pt x="152" y="114"/>
                    </a:moveTo>
                    <a:cubicBezTo>
                      <a:pt x="262" y="114"/>
                      <a:pt x="414" y="114"/>
                      <a:pt x="566" y="156"/>
                    </a:cubicBezTo>
                    <a:cubicBezTo>
                      <a:pt x="634" y="177"/>
                      <a:pt x="634" y="198"/>
                      <a:pt x="655" y="219"/>
                    </a:cubicBezTo>
                    <a:lnTo>
                      <a:pt x="655" y="350"/>
                    </a:lnTo>
                    <a:lnTo>
                      <a:pt x="655" y="397"/>
                    </a:lnTo>
                    <a:cubicBezTo>
                      <a:pt x="634" y="397"/>
                      <a:pt x="634" y="397"/>
                      <a:pt x="634" y="376"/>
                    </a:cubicBezTo>
                    <a:cubicBezTo>
                      <a:pt x="566" y="329"/>
                      <a:pt x="503" y="308"/>
                      <a:pt x="435" y="308"/>
                    </a:cubicBezTo>
                    <a:cubicBezTo>
                      <a:pt x="372" y="308"/>
                      <a:pt x="304" y="329"/>
                      <a:pt x="241" y="350"/>
                    </a:cubicBezTo>
                    <a:cubicBezTo>
                      <a:pt x="218" y="363"/>
                      <a:pt x="201" y="370"/>
                      <a:pt x="187" y="370"/>
                    </a:cubicBezTo>
                    <a:cubicBezTo>
                      <a:pt x="173" y="370"/>
                      <a:pt x="163" y="363"/>
                      <a:pt x="152" y="350"/>
                    </a:cubicBezTo>
                    <a:cubicBezTo>
                      <a:pt x="131" y="329"/>
                      <a:pt x="111" y="287"/>
                      <a:pt x="111" y="198"/>
                    </a:cubicBezTo>
                    <a:lnTo>
                      <a:pt x="21" y="198"/>
                    </a:lnTo>
                    <a:lnTo>
                      <a:pt x="111" y="177"/>
                    </a:lnTo>
                    <a:lnTo>
                      <a:pt x="111" y="135"/>
                    </a:lnTo>
                    <a:lnTo>
                      <a:pt x="131" y="135"/>
                    </a:lnTo>
                    <a:cubicBezTo>
                      <a:pt x="131" y="135"/>
                      <a:pt x="131" y="114"/>
                      <a:pt x="152" y="114"/>
                    </a:cubicBezTo>
                    <a:close/>
                    <a:moveTo>
                      <a:pt x="296" y="1"/>
                    </a:moveTo>
                    <a:cubicBezTo>
                      <a:pt x="233" y="1"/>
                      <a:pt x="175" y="4"/>
                      <a:pt x="131" y="4"/>
                    </a:cubicBezTo>
                    <a:cubicBezTo>
                      <a:pt x="111" y="4"/>
                      <a:pt x="63" y="25"/>
                      <a:pt x="42" y="46"/>
                    </a:cubicBezTo>
                    <a:cubicBezTo>
                      <a:pt x="21" y="67"/>
                      <a:pt x="1" y="88"/>
                      <a:pt x="1" y="135"/>
                    </a:cubicBezTo>
                    <a:lnTo>
                      <a:pt x="1" y="198"/>
                    </a:lnTo>
                    <a:lnTo>
                      <a:pt x="1" y="219"/>
                    </a:lnTo>
                    <a:cubicBezTo>
                      <a:pt x="1" y="308"/>
                      <a:pt x="21" y="376"/>
                      <a:pt x="63" y="439"/>
                    </a:cubicBezTo>
                    <a:cubicBezTo>
                      <a:pt x="93" y="465"/>
                      <a:pt x="136" y="485"/>
                      <a:pt x="186" y="485"/>
                    </a:cubicBezTo>
                    <a:cubicBezTo>
                      <a:pt x="217" y="485"/>
                      <a:pt x="250" y="478"/>
                      <a:pt x="283" y="460"/>
                    </a:cubicBezTo>
                    <a:cubicBezTo>
                      <a:pt x="325" y="439"/>
                      <a:pt x="393" y="418"/>
                      <a:pt x="435" y="418"/>
                    </a:cubicBezTo>
                    <a:cubicBezTo>
                      <a:pt x="477" y="418"/>
                      <a:pt x="524" y="418"/>
                      <a:pt x="545" y="460"/>
                    </a:cubicBezTo>
                    <a:cubicBezTo>
                      <a:pt x="566" y="481"/>
                      <a:pt x="587" y="507"/>
                      <a:pt x="608" y="507"/>
                    </a:cubicBezTo>
                    <a:cubicBezTo>
                      <a:pt x="627" y="522"/>
                      <a:pt x="642" y="537"/>
                      <a:pt x="665" y="537"/>
                    </a:cubicBezTo>
                    <a:cubicBezTo>
                      <a:pt x="674" y="537"/>
                      <a:pt x="685" y="534"/>
                      <a:pt x="697" y="528"/>
                    </a:cubicBezTo>
                    <a:cubicBezTo>
                      <a:pt x="718" y="528"/>
                      <a:pt x="739" y="481"/>
                      <a:pt x="739" y="460"/>
                    </a:cubicBezTo>
                    <a:cubicBezTo>
                      <a:pt x="765" y="439"/>
                      <a:pt x="765" y="418"/>
                      <a:pt x="765" y="376"/>
                    </a:cubicBezTo>
                    <a:cubicBezTo>
                      <a:pt x="765" y="308"/>
                      <a:pt x="786" y="245"/>
                      <a:pt x="765" y="177"/>
                    </a:cubicBezTo>
                    <a:cubicBezTo>
                      <a:pt x="739" y="114"/>
                      <a:pt x="676" y="67"/>
                      <a:pt x="587" y="46"/>
                    </a:cubicBezTo>
                    <a:cubicBezTo>
                      <a:pt x="496" y="8"/>
                      <a:pt x="390" y="1"/>
                      <a:pt x="29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2011;p46">
                <a:extLst>
                  <a:ext uri="{FF2B5EF4-FFF2-40B4-BE49-F238E27FC236}">
                    <a16:creationId xmlns:a16="http://schemas.microsoft.com/office/drawing/2014/main" id="{D9087DC9-D57A-B6DC-67E2-315915A76213}"/>
                  </a:ext>
                </a:extLst>
              </p:cNvPr>
              <p:cNvSpPr/>
              <p:nvPr/>
            </p:nvSpPr>
            <p:spPr>
              <a:xfrm>
                <a:off x="677192" y="1394781"/>
                <a:ext cx="56149" cy="64842"/>
              </a:xfrm>
              <a:custGeom>
                <a:avLst/>
                <a:gdLst/>
                <a:ahLst/>
                <a:cxnLst/>
                <a:rect l="l" t="t" r="r" b="b"/>
                <a:pathLst>
                  <a:path w="394" h="455" extrusionOk="0">
                    <a:moveTo>
                      <a:pt x="69" y="0"/>
                    </a:moveTo>
                    <a:cubicBezTo>
                      <a:pt x="27" y="21"/>
                      <a:pt x="1" y="42"/>
                      <a:pt x="27" y="68"/>
                    </a:cubicBezTo>
                    <a:cubicBezTo>
                      <a:pt x="48" y="262"/>
                      <a:pt x="179" y="351"/>
                      <a:pt x="289" y="435"/>
                    </a:cubicBezTo>
                    <a:cubicBezTo>
                      <a:pt x="310" y="448"/>
                      <a:pt x="325" y="455"/>
                      <a:pt x="338" y="455"/>
                    </a:cubicBezTo>
                    <a:cubicBezTo>
                      <a:pt x="351" y="455"/>
                      <a:pt x="362" y="448"/>
                      <a:pt x="372" y="435"/>
                    </a:cubicBezTo>
                    <a:cubicBezTo>
                      <a:pt x="393" y="393"/>
                      <a:pt x="393" y="372"/>
                      <a:pt x="351" y="351"/>
                    </a:cubicBezTo>
                    <a:cubicBezTo>
                      <a:pt x="241" y="262"/>
                      <a:pt x="158" y="199"/>
                      <a:pt x="132" y="42"/>
                    </a:cubicBezTo>
                    <a:cubicBezTo>
                      <a:pt x="111" y="21"/>
                      <a:pt x="90" y="0"/>
                      <a:pt x="6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2012;p46">
                <a:extLst>
                  <a:ext uri="{FF2B5EF4-FFF2-40B4-BE49-F238E27FC236}">
                    <a16:creationId xmlns:a16="http://schemas.microsoft.com/office/drawing/2014/main" id="{9A8151E9-3739-6C05-9D73-7FB60BA8FF04}"/>
                  </a:ext>
                </a:extLst>
              </p:cNvPr>
              <p:cNvSpPr/>
              <p:nvPr/>
            </p:nvSpPr>
            <p:spPr>
              <a:xfrm>
                <a:off x="736905" y="1442523"/>
                <a:ext cx="40473" cy="18099"/>
              </a:xfrm>
              <a:custGeom>
                <a:avLst/>
                <a:gdLst/>
                <a:ahLst/>
                <a:cxnLst/>
                <a:rect l="l" t="t" r="r" b="b"/>
                <a:pathLst>
                  <a:path w="284" h="127" extrusionOk="0">
                    <a:moveTo>
                      <a:pt x="76" y="1"/>
                    </a:moveTo>
                    <a:cubicBezTo>
                      <a:pt x="69" y="1"/>
                      <a:pt x="63" y="6"/>
                      <a:pt x="63" y="16"/>
                    </a:cubicBezTo>
                    <a:cubicBezTo>
                      <a:pt x="42" y="16"/>
                      <a:pt x="21" y="16"/>
                      <a:pt x="21" y="37"/>
                    </a:cubicBezTo>
                    <a:cubicBezTo>
                      <a:pt x="1" y="58"/>
                      <a:pt x="21" y="100"/>
                      <a:pt x="42" y="100"/>
                    </a:cubicBezTo>
                    <a:cubicBezTo>
                      <a:pt x="84" y="126"/>
                      <a:pt x="105" y="126"/>
                      <a:pt x="152" y="126"/>
                    </a:cubicBezTo>
                    <a:lnTo>
                      <a:pt x="215" y="126"/>
                    </a:lnTo>
                    <a:cubicBezTo>
                      <a:pt x="262" y="126"/>
                      <a:pt x="283" y="100"/>
                      <a:pt x="283" y="79"/>
                    </a:cubicBezTo>
                    <a:cubicBezTo>
                      <a:pt x="283" y="37"/>
                      <a:pt x="262" y="16"/>
                      <a:pt x="236" y="16"/>
                    </a:cubicBezTo>
                    <a:lnTo>
                      <a:pt x="105" y="16"/>
                    </a:lnTo>
                    <a:cubicBezTo>
                      <a:pt x="95" y="6"/>
                      <a:pt x="84" y="1"/>
                      <a:pt x="7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2013;p46">
                <a:extLst>
                  <a:ext uri="{FF2B5EF4-FFF2-40B4-BE49-F238E27FC236}">
                    <a16:creationId xmlns:a16="http://schemas.microsoft.com/office/drawing/2014/main" id="{EBDF210E-26A8-4330-817C-920766EB1F16}"/>
                  </a:ext>
                </a:extLst>
              </p:cNvPr>
              <p:cNvSpPr/>
              <p:nvPr/>
            </p:nvSpPr>
            <p:spPr>
              <a:xfrm>
                <a:off x="602516" y="1659001"/>
                <a:ext cx="989019" cy="643860"/>
              </a:xfrm>
              <a:custGeom>
                <a:avLst/>
                <a:gdLst/>
                <a:ahLst/>
                <a:cxnLst/>
                <a:rect l="l" t="t" r="r" b="b"/>
                <a:pathLst>
                  <a:path w="6940" h="4518" extrusionOk="0">
                    <a:moveTo>
                      <a:pt x="5086" y="0"/>
                    </a:moveTo>
                    <a:cubicBezTo>
                      <a:pt x="5086" y="0"/>
                      <a:pt x="5023" y="110"/>
                      <a:pt x="4693" y="524"/>
                    </a:cubicBezTo>
                    <a:cubicBezTo>
                      <a:pt x="4348" y="964"/>
                      <a:pt x="3122" y="1901"/>
                      <a:pt x="1834" y="2142"/>
                    </a:cubicBezTo>
                    <a:cubicBezTo>
                      <a:pt x="525" y="2404"/>
                      <a:pt x="1" y="2729"/>
                      <a:pt x="90" y="3645"/>
                    </a:cubicBezTo>
                    <a:cubicBezTo>
                      <a:pt x="237" y="4271"/>
                      <a:pt x="706" y="4517"/>
                      <a:pt x="1437" y="4517"/>
                    </a:cubicBezTo>
                    <a:cubicBezTo>
                      <a:pt x="2009" y="4517"/>
                      <a:pt x="2741" y="4366"/>
                      <a:pt x="3604" y="4127"/>
                    </a:cubicBezTo>
                    <a:cubicBezTo>
                      <a:pt x="5589" y="3556"/>
                      <a:pt x="6940" y="1749"/>
                      <a:pt x="6940" y="1749"/>
                    </a:cubicBezTo>
                    <a:lnTo>
                      <a:pt x="508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2014;p46">
                <a:extLst>
                  <a:ext uri="{FF2B5EF4-FFF2-40B4-BE49-F238E27FC236}">
                    <a16:creationId xmlns:a16="http://schemas.microsoft.com/office/drawing/2014/main" id="{3A54D635-B645-D3FC-0ABA-1428EEC783AC}"/>
                  </a:ext>
                </a:extLst>
              </p:cNvPr>
              <p:cNvSpPr/>
              <p:nvPr/>
            </p:nvSpPr>
            <p:spPr>
              <a:xfrm>
                <a:off x="599523" y="1647030"/>
                <a:ext cx="1004696" cy="663099"/>
              </a:xfrm>
              <a:custGeom>
                <a:avLst/>
                <a:gdLst/>
                <a:ahLst/>
                <a:cxnLst/>
                <a:rect l="l" t="t" r="r" b="b"/>
                <a:pathLst>
                  <a:path w="7050" h="4653" extrusionOk="0">
                    <a:moveTo>
                      <a:pt x="5128" y="173"/>
                    </a:moveTo>
                    <a:lnTo>
                      <a:pt x="6898" y="1833"/>
                    </a:lnTo>
                    <a:cubicBezTo>
                      <a:pt x="6830" y="1896"/>
                      <a:pt x="5547" y="3598"/>
                      <a:pt x="3625" y="4143"/>
                    </a:cubicBezTo>
                    <a:cubicBezTo>
                      <a:pt x="2738" y="4392"/>
                      <a:pt x="2006" y="4544"/>
                      <a:pt x="1443" y="4544"/>
                    </a:cubicBezTo>
                    <a:cubicBezTo>
                      <a:pt x="1368" y="4544"/>
                      <a:pt x="1296" y="4541"/>
                      <a:pt x="1226" y="4536"/>
                    </a:cubicBezTo>
                    <a:cubicBezTo>
                      <a:pt x="938" y="4515"/>
                      <a:pt x="703" y="4426"/>
                      <a:pt x="525" y="4295"/>
                    </a:cubicBezTo>
                    <a:cubicBezTo>
                      <a:pt x="352" y="4164"/>
                      <a:pt x="242" y="3991"/>
                      <a:pt x="179" y="3708"/>
                    </a:cubicBezTo>
                    <a:cubicBezTo>
                      <a:pt x="132" y="3274"/>
                      <a:pt x="221" y="2986"/>
                      <a:pt x="483" y="2771"/>
                    </a:cubicBezTo>
                    <a:cubicBezTo>
                      <a:pt x="766" y="2551"/>
                      <a:pt x="1200" y="2420"/>
                      <a:pt x="1855" y="2289"/>
                    </a:cubicBezTo>
                    <a:cubicBezTo>
                      <a:pt x="2509" y="2158"/>
                      <a:pt x="3164" y="1875"/>
                      <a:pt x="3667" y="1545"/>
                    </a:cubicBezTo>
                    <a:cubicBezTo>
                      <a:pt x="4190" y="1221"/>
                      <a:pt x="4583" y="870"/>
                      <a:pt x="4761" y="655"/>
                    </a:cubicBezTo>
                    <a:cubicBezTo>
                      <a:pt x="5065" y="262"/>
                      <a:pt x="5107" y="194"/>
                      <a:pt x="5128" y="173"/>
                    </a:cubicBezTo>
                    <a:close/>
                    <a:moveTo>
                      <a:pt x="5107" y="0"/>
                    </a:moveTo>
                    <a:lnTo>
                      <a:pt x="5065" y="63"/>
                    </a:lnTo>
                    <a:cubicBezTo>
                      <a:pt x="5065" y="63"/>
                      <a:pt x="4997" y="152"/>
                      <a:pt x="4672" y="587"/>
                    </a:cubicBezTo>
                    <a:cubicBezTo>
                      <a:pt x="4499" y="786"/>
                      <a:pt x="4128" y="1132"/>
                      <a:pt x="3604" y="1441"/>
                    </a:cubicBezTo>
                    <a:cubicBezTo>
                      <a:pt x="3101" y="1765"/>
                      <a:pt x="2488" y="2048"/>
                      <a:pt x="1834" y="2179"/>
                    </a:cubicBezTo>
                    <a:cubicBezTo>
                      <a:pt x="1179" y="2289"/>
                      <a:pt x="724" y="2441"/>
                      <a:pt x="415" y="2682"/>
                    </a:cubicBezTo>
                    <a:cubicBezTo>
                      <a:pt x="111" y="2923"/>
                      <a:pt x="1" y="3274"/>
                      <a:pt x="48" y="3729"/>
                    </a:cubicBezTo>
                    <a:lnTo>
                      <a:pt x="69" y="3729"/>
                    </a:lnTo>
                    <a:cubicBezTo>
                      <a:pt x="132" y="4033"/>
                      <a:pt x="263" y="4253"/>
                      <a:pt x="462" y="4405"/>
                    </a:cubicBezTo>
                    <a:cubicBezTo>
                      <a:pt x="656" y="4536"/>
                      <a:pt x="917" y="4625"/>
                      <a:pt x="1226" y="4646"/>
                    </a:cubicBezTo>
                    <a:cubicBezTo>
                      <a:pt x="1293" y="4650"/>
                      <a:pt x="1363" y="4652"/>
                      <a:pt x="1435" y="4652"/>
                    </a:cubicBezTo>
                    <a:cubicBezTo>
                      <a:pt x="2019" y="4652"/>
                      <a:pt x="2774" y="4505"/>
                      <a:pt x="3646" y="4253"/>
                    </a:cubicBezTo>
                    <a:cubicBezTo>
                      <a:pt x="5652" y="3687"/>
                      <a:pt x="7008" y="1854"/>
                      <a:pt x="7008" y="1854"/>
                    </a:cubicBezTo>
                    <a:lnTo>
                      <a:pt x="7050" y="1807"/>
                    </a:lnTo>
                    <a:lnTo>
                      <a:pt x="5107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2015;p46">
                <a:extLst>
                  <a:ext uri="{FF2B5EF4-FFF2-40B4-BE49-F238E27FC236}">
                    <a16:creationId xmlns:a16="http://schemas.microsoft.com/office/drawing/2014/main" id="{E84CA6E5-3B91-1521-3A7C-23E7F3556491}"/>
                  </a:ext>
                </a:extLst>
              </p:cNvPr>
              <p:cNvSpPr/>
              <p:nvPr/>
            </p:nvSpPr>
            <p:spPr>
              <a:xfrm>
                <a:off x="1383202" y="1228895"/>
                <a:ext cx="401736" cy="530137"/>
              </a:xfrm>
              <a:custGeom>
                <a:avLst/>
                <a:gdLst/>
                <a:ahLst/>
                <a:cxnLst/>
                <a:rect l="l" t="t" r="r" b="b"/>
                <a:pathLst>
                  <a:path w="2819" h="3720" extrusionOk="0">
                    <a:moveTo>
                      <a:pt x="1118" y="1"/>
                    </a:moveTo>
                    <a:cubicBezTo>
                      <a:pt x="1033" y="1"/>
                      <a:pt x="955" y="53"/>
                      <a:pt x="917" y="185"/>
                    </a:cubicBezTo>
                    <a:cubicBezTo>
                      <a:pt x="833" y="489"/>
                      <a:pt x="592" y="730"/>
                      <a:pt x="462" y="903"/>
                    </a:cubicBezTo>
                    <a:cubicBezTo>
                      <a:pt x="352" y="1075"/>
                      <a:pt x="331" y="1295"/>
                      <a:pt x="263" y="1646"/>
                    </a:cubicBezTo>
                    <a:cubicBezTo>
                      <a:pt x="200" y="2018"/>
                      <a:pt x="1" y="2625"/>
                      <a:pt x="1" y="2625"/>
                    </a:cubicBezTo>
                    <a:cubicBezTo>
                      <a:pt x="1" y="2625"/>
                      <a:pt x="373" y="3217"/>
                      <a:pt x="723" y="3432"/>
                    </a:cubicBezTo>
                    <a:cubicBezTo>
                      <a:pt x="1069" y="3673"/>
                      <a:pt x="1682" y="3720"/>
                      <a:pt x="1682" y="3720"/>
                    </a:cubicBezTo>
                    <a:cubicBezTo>
                      <a:pt x="1682" y="3720"/>
                      <a:pt x="1923" y="3128"/>
                      <a:pt x="2143" y="2997"/>
                    </a:cubicBezTo>
                    <a:cubicBezTo>
                      <a:pt x="2357" y="2845"/>
                      <a:pt x="2818" y="2646"/>
                      <a:pt x="2818" y="2646"/>
                    </a:cubicBezTo>
                    <a:cubicBezTo>
                      <a:pt x="2818" y="2646"/>
                      <a:pt x="2565" y="922"/>
                      <a:pt x="2288" y="922"/>
                    </a:cubicBezTo>
                    <a:cubicBezTo>
                      <a:pt x="2283" y="922"/>
                      <a:pt x="2278" y="922"/>
                      <a:pt x="2274" y="923"/>
                    </a:cubicBezTo>
                    <a:cubicBezTo>
                      <a:pt x="2012" y="1013"/>
                      <a:pt x="1399" y="1075"/>
                      <a:pt x="1399" y="1075"/>
                    </a:cubicBezTo>
                    <a:cubicBezTo>
                      <a:pt x="1399" y="1075"/>
                      <a:pt x="1268" y="992"/>
                      <a:pt x="1289" y="840"/>
                    </a:cubicBezTo>
                    <a:cubicBezTo>
                      <a:pt x="1289" y="709"/>
                      <a:pt x="1530" y="379"/>
                      <a:pt x="1420" y="206"/>
                    </a:cubicBezTo>
                    <a:cubicBezTo>
                      <a:pt x="1357" y="92"/>
                      <a:pt x="1231" y="1"/>
                      <a:pt x="1118" y="1"/>
                    </a:cubicBezTo>
                    <a:close/>
                  </a:path>
                </a:pathLst>
              </a:custGeom>
              <a:solidFill>
                <a:srgbClr val="FFB9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2016;p46">
                <a:extLst>
                  <a:ext uri="{FF2B5EF4-FFF2-40B4-BE49-F238E27FC236}">
                    <a16:creationId xmlns:a16="http://schemas.microsoft.com/office/drawing/2014/main" id="{FCC8BD61-CF39-2A90-00E7-C0827FF70534}"/>
                  </a:ext>
                </a:extLst>
              </p:cNvPr>
              <p:cNvSpPr/>
              <p:nvPr/>
            </p:nvSpPr>
            <p:spPr>
              <a:xfrm>
                <a:off x="1377217" y="1221912"/>
                <a:ext cx="416557" cy="546098"/>
              </a:xfrm>
              <a:custGeom>
                <a:avLst/>
                <a:gdLst/>
                <a:ahLst/>
                <a:cxnLst/>
                <a:rect l="l" t="t" r="r" b="b"/>
                <a:pathLst>
                  <a:path w="2923" h="3832" extrusionOk="0">
                    <a:moveTo>
                      <a:pt x="1158" y="115"/>
                    </a:moveTo>
                    <a:cubicBezTo>
                      <a:pt x="1172" y="115"/>
                      <a:pt x="1186" y="117"/>
                      <a:pt x="1200" y="124"/>
                    </a:cubicBezTo>
                    <a:cubicBezTo>
                      <a:pt x="1268" y="124"/>
                      <a:pt x="1373" y="208"/>
                      <a:pt x="1420" y="276"/>
                    </a:cubicBezTo>
                    <a:cubicBezTo>
                      <a:pt x="1441" y="339"/>
                      <a:pt x="1420" y="449"/>
                      <a:pt x="1373" y="559"/>
                    </a:cubicBezTo>
                    <a:cubicBezTo>
                      <a:pt x="1331" y="690"/>
                      <a:pt x="1289" y="800"/>
                      <a:pt x="1268" y="889"/>
                    </a:cubicBezTo>
                    <a:cubicBezTo>
                      <a:pt x="1242" y="1062"/>
                      <a:pt x="1420" y="1171"/>
                      <a:pt x="1420" y="1171"/>
                    </a:cubicBezTo>
                    <a:lnTo>
                      <a:pt x="1441" y="1192"/>
                    </a:lnTo>
                    <a:lnTo>
                      <a:pt x="1462" y="1192"/>
                    </a:lnTo>
                    <a:cubicBezTo>
                      <a:pt x="1462" y="1192"/>
                      <a:pt x="2054" y="1103"/>
                      <a:pt x="2336" y="1041"/>
                    </a:cubicBezTo>
                    <a:lnTo>
                      <a:pt x="2357" y="1041"/>
                    </a:lnTo>
                    <a:cubicBezTo>
                      <a:pt x="2357" y="1041"/>
                      <a:pt x="2378" y="1041"/>
                      <a:pt x="2378" y="1062"/>
                    </a:cubicBezTo>
                    <a:cubicBezTo>
                      <a:pt x="2399" y="1103"/>
                      <a:pt x="2446" y="1171"/>
                      <a:pt x="2467" y="1234"/>
                    </a:cubicBezTo>
                    <a:cubicBezTo>
                      <a:pt x="2530" y="1386"/>
                      <a:pt x="2598" y="1606"/>
                      <a:pt x="2640" y="1826"/>
                    </a:cubicBezTo>
                    <a:cubicBezTo>
                      <a:pt x="2729" y="2240"/>
                      <a:pt x="2792" y="2633"/>
                      <a:pt x="2792" y="2654"/>
                    </a:cubicBezTo>
                    <a:cubicBezTo>
                      <a:pt x="2750" y="2674"/>
                      <a:pt x="2357" y="2853"/>
                      <a:pt x="2158" y="2983"/>
                    </a:cubicBezTo>
                    <a:cubicBezTo>
                      <a:pt x="2027" y="3067"/>
                      <a:pt x="1923" y="3266"/>
                      <a:pt x="1813" y="3439"/>
                    </a:cubicBezTo>
                    <a:cubicBezTo>
                      <a:pt x="1745" y="3570"/>
                      <a:pt x="1703" y="3680"/>
                      <a:pt x="1682" y="3701"/>
                    </a:cubicBezTo>
                    <a:cubicBezTo>
                      <a:pt x="1661" y="3701"/>
                      <a:pt x="1551" y="3701"/>
                      <a:pt x="1373" y="3659"/>
                    </a:cubicBezTo>
                    <a:cubicBezTo>
                      <a:pt x="1200" y="3612"/>
                      <a:pt x="959" y="3549"/>
                      <a:pt x="807" y="3439"/>
                    </a:cubicBezTo>
                    <a:cubicBezTo>
                      <a:pt x="634" y="3350"/>
                      <a:pt x="456" y="3135"/>
                      <a:pt x="325" y="2957"/>
                    </a:cubicBezTo>
                    <a:cubicBezTo>
                      <a:pt x="195" y="2805"/>
                      <a:pt x="132" y="2674"/>
                      <a:pt x="111" y="2674"/>
                    </a:cubicBezTo>
                    <a:cubicBezTo>
                      <a:pt x="132" y="2633"/>
                      <a:pt x="284" y="2067"/>
                      <a:pt x="352" y="1716"/>
                    </a:cubicBezTo>
                    <a:cubicBezTo>
                      <a:pt x="415" y="1344"/>
                      <a:pt x="435" y="1124"/>
                      <a:pt x="545" y="993"/>
                    </a:cubicBezTo>
                    <a:cubicBezTo>
                      <a:pt x="655" y="821"/>
                      <a:pt x="917" y="580"/>
                      <a:pt x="1027" y="255"/>
                    </a:cubicBezTo>
                    <a:cubicBezTo>
                      <a:pt x="1027" y="187"/>
                      <a:pt x="1069" y="145"/>
                      <a:pt x="1090" y="124"/>
                    </a:cubicBezTo>
                    <a:cubicBezTo>
                      <a:pt x="1104" y="124"/>
                      <a:pt x="1130" y="115"/>
                      <a:pt x="1158" y="115"/>
                    </a:cubicBezTo>
                    <a:close/>
                    <a:moveTo>
                      <a:pt x="1141" y="0"/>
                    </a:moveTo>
                    <a:cubicBezTo>
                      <a:pt x="1103" y="0"/>
                      <a:pt x="1064" y="11"/>
                      <a:pt x="1027" y="35"/>
                    </a:cubicBezTo>
                    <a:cubicBezTo>
                      <a:pt x="980" y="77"/>
                      <a:pt x="938" y="145"/>
                      <a:pt x="917" y="208"/>
                    </a:cubicBezTo>
                    <a:cubicBezTo>
                      <a:pt x="828" y="496"/>
                      <a:pt x="587" y="758"/>
                      <a:pt x="456" y="931"/>
                    </a:cubicBezTo>
                    <a:cubicBezTo>
                      <a:pt x="325" y="1103"/>
                      <a:pt x="305" y="1323"/>
                      <a:pt x="242" y="1695"/>
                    </a:cubicBezTo>
                    <a:cubicBezTo>
                      <a:pt x="174" y="2041"/>
                      <a:pt x="1" y="2654"/>
                      <a:pt x="1" y="2654"/>
                    </a:cubicBezTo>
                    <a:lnTo>
                      <a:pt x="1" y="2674"/>
                    </a:lnTo>
                    <a:lnTo>
                      <a:pt x="1" y="2695"/>
                    </a:lnTo>
                    <a:cubicBezTo>
                      <a:pt x="1" y="2695"/>
                      <a:pt x="111" y="2853"/>
                      <a:pt x="242" y="3046"/>
                    </a:cubicBezTo>
                    <a:cubicBezTo>
                      <a:pt x="373" y="3219"/>
                      <a:pt x="545" y="3418"/>
                      <a:pt x="744" y="3549"/>
                    </a:cubicBezTo>
                    <a:cubicBezTo>
                      <a:pt x="917" y="3659"/>
                      <a:pt x="1158" y="3722"/>
                      <a:pt x="1352" y="3769"/>
                    </a:cubicBezTo>
                    <a:cubicBezTo>
                      <a:pt x="1551" y="3811"/>
                      <a:pt x="1703" y="3832"/>
                      <a:pt x="1703" y="3832"/>
                    </a:cubicBezTo>
                    <a:lnTo>
                      <a:pt x="1745" y="3832"/>
                    </a:lnTo>
                    <a:lnTo>
                      <a:pt x="1766" y="3790"/>
                    </a:lnTo>
                    <a:lnTo>
                      <a:pt x="1923" y="3481"/>
                    </a:lnTo>
                    <a:cubicBezTo>
                      <a:pt x="2007" y="3329"/>
                      <a:pt x="2137" y="3135"/>
                      <a:pt x="2206" y="3088"/>
                    </a:cubicBezTo>
                    <a:cubicBezTo>
                      <a:pt x="2399" y="2957"/>
                      <a:pt x="2881" y="2743"/>
                      <a:pt x="2881" y="2743"/>
                    </a:cubicBezTo>
                    <a:lnTo>
                      <a:pt x="2923" y="2722"/>
                    </a:lnTo>
                    <a:lnTo>
                      <a:pt x="2902" y="2674"/>
                    </a:lnTo>
                    <a:cubicBezTo>
                      <a:pt x="2902" y="2674"/>
                      <a:pt x="2860" y="2240"/>
                      <a:pt x="2750" y="1805"/>
                    </a:cubicBezTo>
                    <a:cubicBezTo>
                      <a:pt x="2708" y="1585"/>
                      <a:pt x="2640" y="1365"/>
                      <a:pt x="2577" y="1192"/>
                    </a:cubicBezTo>
                    <a:cubicBezTo>
                      <a:pt x="2551" y="1103"/>
                      <a:pt x="2509" y="1041"/>
                      <a:pt x="2467" y="993"/>
                    </a:cubicBezTo>
                    <a:cubicBezTo>
                      <a:pt x="2446" y="972"/>
                      <a:pt x="2420" y="952"/>
                      <a:pt x="2399" y="931"/>
                    </a:cubicBezTo>
                    <a:cubicBezTo>
                      <a:pt x="2385" y="931"/>
                      <a:pt x="2362" y="921"/>
                      <a:pt x="2342" y="921"/>
                    </a:cubicBezTo>
                    <a:cubicBezTo>
                      <a:pt x="2332" y="921"/>
                      <a:pt x="2322" y="924"/>
                      <a:pt x="2316" y="931"/>
                    </a:cubicBezTo>
                    <a:cubicBezTo>
                      <a:pt x="2054" y="993"/>
                      <a:pt x="1504" y="1062"/>
                      <a:pt x="1462" y="1062"/>
                    </a:cubicBezTo>
                    <a:cubicBezTo>
                      <a:pt x="1462" y="1062"/>
                      <a:pt x="1373" y="993"/>
                      <a:pt x="1373" y="910"/>
                    </a:cubicBezTo>
                    <a:cubicBezTo>
                      <a:pt x="1373" y="863"/>
                      <a:pt x="1441" y="732"/>
                      <a:pt x="1483" y="601"/>
                    </a:cubicBezTo>
                    <a:cubicBezTo>
                      <a:pt x="1530" y="496"/>
                      <a:pt x="1572" y="339"/>
                      <a:pt x="1504" y="234"/>
                    </a:cubicBezTo>
                    <a:cubicBezTo>
                      <a:pt x="1462" y="124"/>
                      <a:pt x="1331" y="35"/>
                      <a:pt x="1221" y="14"/>
                    </a:cubicBezTo>
                    <a:cubicBezTo>
                      <a:pt x="1195" y="5"/>
                      <a:pt x="1168" y="0"/>
                      <a:pt x="114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2017;p46">
                <a:extLst>
                  <a:ext uri="{FF2B5EF4-FFF2-40B4-BE49-F238E27FC236}">
                    <a16:creationId xmlns:a16="http://schemas.microsoft.com/office/drawing/2014/main" id="{CCECDAC4-910E-1041-5C90-1BFA911BF73F}"/>
                  </a:ext>
                </a:extLst>
              </p:cNvPr>
              <p:cNvSpPr/>
              <p:nvPr/>
            </p:nvSpPr>
            <p:spPr>
              <a:xfrm>
                <a:off x="1734782" y="1444803"/>
                <a:ext cx="230011" cy="168019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1179" extrusionOk="0">
                    <a:moveTo>
                      <a:pt x="1508" y="0"/>
                    </a:moveTo>
                    <a:cubicBezTo>
                      <a:pt x="1508" y="0"/>
                      <a:pt x="697" y="241"/>
                      <a:pt x="372" y="346"/>
                    </a:cubicBezTo>
                    <a:cubicBezTo>
                      <a:pt x="42" y="477"/>
                      <a:pt x="0" y="524"/>
                      <a:pt x="42" y="676"/>
                    </a:cubicBezTo>
                    <a:cubicBezTo>
                      <a:pt x="68" y="828"/>
                      <a:pt x="220" y="1179"/>
                      <a:pt x="220" y="1179"/>
                    </a:cubicBezTo>
                    <a:cubicBezTo>
                      <a:pt x="220" y="1179"/>
                      <a:pt x="896" y="959"/>
                      <a:pt x="1268" y="718"/>
                    </a:cubicBezTo>
                    <a:cubicBezTo>
                      <a:pt x="1613" y="456"/>
                      <a:pt x="1509" y="0"/>
                      <a:pt x="1508" y="0"/>
                    </a:cubicBezTo>
                    <a:close/>
                  </a:path>
                </a:pathLst>
              </a:custGeom>
              <a:solidFill>
                <a:srgbClr val="FFB9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2018;p46">
                <a:extLst>
                  <a:ext uri="{FF2B5EF4-FFF2-40B4-BE49-F238E27FC236}">
                    <a16:creationId xmlns:a16="http://schemas.microsoft.com/office/drawing/2014/main" id="{2B602E04-3306-BBA0-3F2E-00AAAC72A88A}"/>
                  </a:ext>
                </a:extLst>
              </p:cNvPr>
              <p:cNvSpPr/>
              <p:nvPr/>
            </p:nvSpPr>
            <p:spPr>
              <a:xfrm>
                <a:off x="1753451" y="1432120"/>
                <a:ext cx="221033" cy="192674"/>
              </a:xfrm>
              <a:custGeom>
                <a:avLst/>
                <a:gdLst/>
                <a:ahLst/>
                <a:cxnLst/>
                <a:rect l="l" t="t" r="r" b="b"/>
                <a:pathLst>
                  <a:path w="1551" h="1352" extrusionOk="0">
                    <a:moveTo>
                      <a:pt x="1419" y="0"/>
                    </a:moveTo>
                    <a:lnTo>
                      <a:pt x="1351" y="21"/>
                    </a:lnTo>
                    <a:cubicBezTo>
                      <a:pt x="1351" y="21"/>
                      <a:pt x="545" y="262"/>
                      <a:pt x="220" y="393"/>
                    </a:cubicBezTo>
                    <a:cubicBezTo>
                      <a:pt x="152" y="414"/>
                      <a:pt x="110" y="435"/>
                      <a:pt x="42" y="461"/>
                    </a:cubicBezTo>
                    <a:cubicBezTo>
                      <a:pt x="68" y="503"/>
                      <a:pt x="68" y="524"/>
                      <a:pt x="89" y="566"/>
                    </a:cubicBezTo>
                    <a:cubicBezTo>
                      <a:pt x="131" y="545"/>
                      <a:pt x="173" y="524"/>
                      <a:pt x="262" y="503"/>
                    </a:cubicBezTo>
                    <a:cubicBezTo>
                      <a:pt x="566" y="393"/>
                      <a:pt x="1247" y="173"/>
                      <a:pt x="1330" y="152"/>
                    </a:cubicBezTo>
                    <a:lnTo>
                      <a:pt x="1330" y="152"/>
                    </a:lnTo>
                    <a:cubicBezTo>
                      <a:pt x="1330" y="241"/>
                      <a:pt x="1377" y="566"/>
                      <a:pt x="1089" y="765"/>
                    </a:cubicBezTo>
                    <a:cubicBezTo>
                      <a:pt x="765" y="985"/>
                      <a:pt x="173" y="1179"/>
                      <a:pt x="110" y="1199"/>
                    </a:cubicBezTo>
                    <a:cubicBezTo>
                      <a:pt x="89" y="1199"/>
                      <a:pt x="42" y="1220"/>
                      <a:pt x="0" y="1247"/>
                    </a:cubicBezTo>
                    <a:cubicBezTo>
                      <a:pt x="21" y="1268"/>
                      <a:pt x="21" y="1289"/>
                      <a:pt x="21" y="1289"/>
                    </a:cubicBezTo>
                    <a:lnTo>
                      <a:pt x="42" y="1351"/>
                    </a:lnTo>
                    <a:lnTo>
                      <a:pt x="110" y="1330"/>
                    </a:lnTo>
                    <a:cubicBezTo>
                      <a:pt x="110" y="1330"/>
                      <a:pt x="786" y="1116"/>
                      <a:pt x="1158" y="854"/>
                    </a:cubicBezTo>
                    <a:cubicBezTo>
                      <a:pt x="1550" y="566"/>
                      <a:pt x="1440" y="68"/>
                      <a:pt x="1440" y="68"/>
                    </a:cubicBezTo>
                    <a:lnTo>
                      <a:pt x="1419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2019;p46">
                <a:extLst>
                  <a:ext uri="{FF2B5EF4-FFF2-40B4-BE49-F238E27FC236}">
                    <a16:creationId xmlns:a16="http://schemas.microsoft.com/office/drawing/2014/main" id="{C8CEE2EE-4072-CB15-DC23-FCBE0FAA07B8}"/>
                  </a:ext>
                </a:extLst>
              </p:cNvPr>
              <p:cNvSpPr/>
              <p:nvPr/>
            </p:nvSpPr>
            <p:spPr>
              <a:xfrm>
                <a:off x="1703429" y="1351314"/>
                <a:ext cx="258371" cy="205499"/>
              </a:xfrm>
              <a:custGeom>
                <a:avLst/>
                <a:gdLst/>
                <a:ahLst/>
                <a:cxnLst/>
                <a:rect l="l" t="t" r="r" b="b"/>
                <a:pathLst>
                  <a:path w="1813" h="1442" extrusionOk="0">
                    <a:moveTo>
                      <a:pt x="1574" y="0"/>
                    </a:moveTo>
                    <a:cubicBezTo>
                      <a:pt x="1523" y="0"/>
                      <a:pt x="1469" y="15"/>
                      <a:pt x="1420" y="44"/>
                    </a:cubicBezTo>
                    <a:cubicBezTo>
                      <a:pt x="1247" y="112"/>
                      <a:pt x="592" y="567"/>
                      <a:pt x="309" y="635"/>
                    </a:cubicBezTo>
                    <a:cubicBezTo>
                      <a:pt x="0" y="698"/>
                      <a:pt x="89" y="918"/>
                      <a:pt x="157" y="1070"/>
                    </a:cubicBezTo>
                    <a:cubicBezTo>
                      <a:pt x="220" y="1222"/>
                      <a:pt x="419" y="1442"/>
                      <a:pt x="419" y="1442"/>
                    </a:cubicBezTo>
                    <a:cubicBezTo>
                      <a:pt x="419" y="1442"/>
                      <a:pt x="1179" y="1201"/>
                      <a:pt x="1467" y="897"/>
                    </a:cubicBezTo>
                    <a:cubicBezTo>
                      <a:pt x="1770" y="609"/>
                      <a:pt x="1812" y="373"/>
                      <a:pt x="1791" y="195"/>
                    </a:cubicBezTo>
                    <a:cubicBezTo>
                      <a:pt x="1777" y="64"/>
                      <a:pt x="1681" y="0"/>
                      <a:pt x="1574" y="0"/>
                    </a:cubicBezTo>
                    <a:close/>
                  </a:path>
                </a:pathLst>
              </a:custGeom>
              <a:solidFill>
                <a:srgbClr val="FFB9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2020;p46">
                <a:extLst>
                  <a:ext uri="{FF2B5EF4-FFF2-40B4-BE49-F238E27FC236}">
                    <a16:creationId xmlns:a16="http://schemas.microsoft.com/office/drawing/2014/main" id="{9621A5B6-F846-A7E6-99E0-4EC625D8824D}"/>
                  </a:ext>
                </a:extLst>
              </p:cNvPr>
              <p:cNvSpPr/>
              <p:nvPr/>
            </p:nvSpPr>
            <p:spPr>
              <a:xfrm>
                <a:off x="1744473" y="1341766"/>
                <a:ext cx="227018" cy="218040"/>
              </a:xfrm>
              <a:custGeom>
                <a:avLst/>
                <a:gdLst/>
                <a:ahLst/>
                <a:cxnLst/>
                <a:rect l="l" t="t" r="r" b="b"/>
                <a:pathLst>
                  <a:path w="1593" h="1530" extrusionOk="0">
                    <a:moveTo>
                      <a:pt x="1262" y="1"/>
                    </a:moveTo>
                    <a:cubicBezTo>
                      <a:pt x="1200" y="22"/>
                      <a:pt x="1152" y="22"/>
                      <a:pt x="1111" y="48"/>
                    </a:cubicBezTo>
                    <a:cubicBezTo>
                      <a:pt x="1001" y="90"/>
                      <a:pt x="807" y="221"/>
                      <a:pt x="587" y="351"/>
                    </a:cubicBezTo>
                    <a:cubicBezTo>
                      <a:pt x="367" y="482"/>
                      <a:pt x="131" y="613"/>
                      <a:pt x="0" y="634"/>
                    </a:cubicBezTo>
                    <a:cubicBezTo>
                      <a:pt x="0" y="676"/>
                      <a:pt x="21" y="723"/>
                      <a:pt x="21" y="744"/>
                    </a:cubicBezTo>
                    <a:cubicBezTo>
                      <a:pt x="194" y="723"/>
                      <a:pt x="414" y="592"/>
                      <a:pt x="655" y="461"/>
                    </a:cubicBezTo>
                    <a:cubicBezTo>
                      <a:pt x="870" y="330"/>
                      <a:pt x="1090" y="179"/>
                      <a:pt x="1152" y="152"/>
                    </a:cubicBezTo>
                    <a:cubicBezTo>
                      <a:pt x="1201" y="138"/>
                      <a:pt x="1246" y="123"/>
                      <a:pt x="1293" y="123"/>
                    </a:cubicBezTo>
                    <a:cubicBezTo>
                      <a:pt x="1312" y="123"/>
                      <a:pt x="1332" y="125"/>
                      <a:pt x="1351" y="131"/>
                    </a:cubicBezTo>
                    <a:cubicBezTo>
                      <a:pt x="1414" y="152"/>
                      <a:pt x="1440" y="200"/>
                      <a:pt x="1461" y="262"/>
                    </a:cubicBezTo>
                    <a:cubicBezTo>
                      <a:pt x="1461" y="440"/>
                      <a:pt x="1414" y="655"/>
                      <a:pt x="1152" y="938"/>
                    </a:cubicBezTo>
                    <a:cubicBezTo>
                      <a:pt x="1022" y="1069"/>
                      <a:pt x="760" y="1200"/>
                      <a:pt x="524" y="1310"/>
                    </a:cubicBezTo>
                    <a:cubicBezTo>
                      <a:pt x="393" y="1357"/>
                      <a:pt x="283" y="1399"/>
                      <a:pt x="215" y="1420"/>
                    </a:cubicBezTo>
                    <a:cubicBezTo>
                      <a:pt x="215" y="1441"/>
                      <a:pt x="236" y="1462"/>
                      <a:pt x="236" y="1488"/>
                    </a:cubicBezTo>
                    <a:cubicBezTo>
                      <a:pt x="236" y="1488"/>
                      <a:pt x="236" y="1509"/>
                      <a:pt x="262" y="1530"/>
                    </a:cubicBezTo>
                    <a:cubicBezTo>
                      <a:pt x="325" y="1509"/>
                      <a:pt x="456" y="1462"/>
                      <a:pt x="587" y="1399"/>
                    </a:cubicBezTo>
                    <a:cubicBezTo>
                      <a:pt x="807" y="1310"/>
                      <a:pt x="1069" y="1179"/>
                      <a:pt x="1221" y="1006"/>
                    </a:cubicBezTo>
                    <a:cubicBezTo>
                      <a:pt x="1524" y="723"/>
                      <a:pt x="1592" y="461"/>
                      <a:pt x="1571" y="262"/>
                    </a:cubicBezTo>
                    <a:cubicBezTo>
                      <a:pt x="1545" y="131"/>
                      <a:pt x="1482" y="69"/>
                      <a:pt x="1393" y="22"/>
                    </a:cubicBezTo>
                    <a:cubicBezTo>
                      <a:pt x="1351" y="22"/>
                      <a:pt x="1310" y="1"/>
                      <a:pt x="1262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2021;p46">
                <a:extLst>
                  <a:ext uri="{FF2B5EF4-FFF2-40B4-BE49-F238E27FC236}">
                    <a16:creationId xmlns:a16="http://schemas.microsoft.com/office/drawing/2014/main" id="{4B64EF0F-A4EC-86CB-6A50-2DE237BA87B2}"/>
                  </a:ext>
                </a:extLst>
              </p:cNvPr>
              <p:cNvSpPr/>
              <p:nvPr/>
            </p:nvSpPr>
            <p:spPr>
              <a:xfrm>
                <a:off x="1691458" y="1289606"/>
                <a:ext cx="267349" cy="226876"/>
              </a:xfrm>
              <a:custGeom>
                <a:avLst/>
                <a:gdLst/>
                <a:ahLst/>
                <a:cxnLst/>
                <a:rect l="l" t="t" r="r" b="b"/>
                <a:pathLst>
                  <a:path w="1876" h="1592" extrusionOk="0">
                    <a:moveTo>
                      <a:pt x="1498" y="1"/>
                    </a:moveTo>
                    <a:cubicBezTo>
                      <a:pt x="1369" y="1"/>
                      <a:pt x="1307" y="98"/>
                      <a:pt x="1132" y="236"/>
                    </a:cubicBezTo>
                    <a:cubicBezTo>
                      <a:pt x="917" y="435"/>
                      <a:pt x="241" y="738"/>
                      <a:pt x="131" y="827"/>
                    </a:cubicBezTo>
                    <a:cubicBezTo>
                      <a:pt x="1" y="911"/>
                      <a:pt x="346" y="1592"/>
                      <a:pt x="346" y="1592"/>
                    </a:cubicBezTo>
                    <a:cubicBezTo>
                      <a:pt x="346" y="1592"/>
                      <a:pt x="1132" y="1283"/>
                      <a:pt x="1462" y="1042"/>
                    </a:cubicBezTo>
                    <a:cubicBezTo>
                      <a:pt x="1765" y="780"/>
                      <a:pt x="1875" y="545"/>
                      <a:pt x="1875" y="367"/>
                    </a:cubicBezTo>
                    <a:cubicBezTo>
                      <a:pt x="1875" y="173"/>
                      <a:pt x="1812" y="63"/>
                      <a:pt x="1613" y="21"/>
                    </a:cubicBezTo>
                    <a:cubicBezTo>
                      <a:pt x="1568" y="7"/>
                      <a:pt x="1531" y="1"/>
                      <a:pt x="1498" y="1"/>
                    </a:cubicBezTo>
                    <a:close/>
                  </a:path>
                </a:pathLst>
              </a:custGeom>
              <a:solidFill>
                <a:srgbClr val="FFB9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2022;p46">
                <a:extLst>
                  <a:ext uri="{FF2B5EF4-FFF2-40B4-BE49-F238E27FC236}">
                    <a16:creationId xmlns:a16="http://schemas.microsoft.com/office/drawing/2014/main" id="{D0E3BABA-0490-0CA0-4D78-C0BFA4788580}"/>
                  </a:ext>
                </a:extLst>
              </p:cNvPr>
              <p:cNvSpPr/>
              <p:nvPr/>
            </p:nvSpPr>
            <p:spPr>
              <a:xfrm>
                <a:off x="1728797" y="1281625"/>
                <a:ext cx="239702" cy="231151"/>
              </a:xfrm>
              <a:custGeom>
                <a:avLst/>
                <a:gdLst/>
                <a:ahLst/>
                <a:cxnLst/>
                <a:rect l="l" t="t" r="r" b="b"/>
                <a:pathLst>
                  <a:path w="1682" h="1622" extrusionOk="0">
                    <a:moveTo>
                      <a:pt x="1211" y="1"/>
                    </a:moveTo>
                    <a:cubicBezTo>
                      <a:pt x="1165" y="1"/>
                      <a:pt x="1120" y="20"/>
                      <a:pt x="1090" y="51"/>
                    </a:cubicBezTo>
                    <a:cubicBezTo>
                      <a:pt x="1001" y="98"/>
                      <a:pt x="938" y="161"/>
                      <a:pt x="828" y="250"/>
                    </a:cubicBezTo>
                    <a:cubicBezTo>
                      <a:pt x="739" y="339"/>
                      <a:pt x="503" y="470"/>
                      <a:pt x="304" y="574"/>
                    </a:cubicBezTo>
                    <a:cubicBezTo>
                      <a:pt x="194" y="643"/>
                      <a:pt x="84" y="684"/>
                      <a:pt x="0" y="732"/>
                    </a:cubicBezTo>
                    <a:cubicBezTo>
                      <a:pt x="21" y="773"/>
                      <a:pt x="21" y="815"/>
                      <a:pt x="42" y="836"/>
                    </a:cubicBezTo>
                    <a:cubicBezTo>
                      <a:pt x="131" y="794"/>
                      <a:pt x="241" y="752"/>
                      <a:pt x="346" y="684"/>
                    </a:cubicBezTo>
                    <a:cubicBezTo>
                      <a:pt x="566" y="553"/>
                      <a:pt x="786" y="444"/>
                      <a:pt x="896" y="339"/>
                    </a:cubicBezTo>
                    <a:cubicBezTo>
                      <a:pt x="1027" y="250"/>
                      <a:pt x="1090" y="182"/>
                      <a:pt x="1132" y="140"/>
                    </a:cubicBezTo>
                    <a:cubicBezTo>
                      <a:pt x="1180" y="125"/>
                      <a:pt x="1215" y="110"/>
                      <a:pt x="1263" y="110"/>
                    </a:cubicBezTo>
                    <a:cubicBezTo>
                      <a:pt x="1282" y="110"/>
                      <a:pt x="1304" y="113"/>
                      <a:pt x="1331" y="119"/>
                    </a:cubicBezTo>
                    <a:cubicBezTo>
                      <a:pt x="1420" y="140"/>
                      <a:pt x="1482" y="182"/>
                      <a:pt x="1503" y="229"/>
                    </a:cubicBezTo>
                    <a:cubicBezTo>
                      <a:pt x="1550" y="271"/>
                      <a:pt x="1550" y="339"/>
                      <a:pt x="1550" y="423"/>
                    </a:cubicBezTo>
                    <a:cubicBezTo>
                      <a:pt x="1550" y="574"/>
                      <a:pt x="1461" y="794"/>
                      <a:pt x="1158" y="1056"/>
                    </a:cubicBezTo>
                    <a:cubicBezTo>
                      <a:pt x="1001" y="1166"/>
                      <a:pt x="718" y="1297"/>
                      <a:pt x="503" y="1407"/>
                    </a:cubicBezTo>
                    <a:cubicBezTo>
                      <a:pt x="393" y="1449"/>
                      <a:pt x="304" y="1491"/>
                      <a:pt x="241" y="1517"/>
                    </a:cubicBezTo>
                    <a:cubicBezTo>
                      <a:pt x="241" y="1559"/>
                      <a:pt x="262" y="1601"/>
                      <a:pt x="262" y="1622"/>
                    </a:cubicBezTo>
                    <a:cubicBezTo>
                      <a:pt x="346" y="1601"/>
                      <a:pt x="435" y="1559"/>
                      <a:pt x="545" y="1517"/>
                    </a:cubicBezTo>
                    <a:cubicBezTo>
                      <a:pt x="786" y="1407"/>
                      <a:pt x="1048" y="1276"/>
                      <a:pt x="1221" y="1145"/>
                    </a:cubicBezTo>
                    <a:cubicBezTo>
                      <a:pt x="1550" y="862"/>
                      <a:pt x="1681" y="622"/>
                      <a:pt x="1681" y="402"/>
                    </a:cubicBezTo>
                    <a:cubicBezTo>
                      <a:pt x="1681" y="313"/>
                      <a:pt x="1655" y="229"/>
                      <a:pt x="1592" y="161"/>
                    </a:cubicBezTo>
                    <a:cubicBezTo>
                      <a:pt x="1550" y="98"/>
                      <a:pt x="1461" y="30"/>
                      <a:pt x="1351" y="9"/>
                    </a:cubicBezTo>
                    <a:lnTo>
                      <a:pt x="1262" y="9"/>
                    </a:lnTo>
                    <a:cubicBezTo>
                      <a:pt x="1246" y="3"/>
                      <a:pt x="1228" y="1"/>
                      <a:pt x="121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2023;p46">
                <a:extLst>
                  <a:ext uri="{FF2B5EF4-FFF2-40B4-BE49-F238E27FC236}">
                    <a16:creationId xmlns:a16="http://schemas.microsoft.com/office/drawing/2014/main" id="{38BD4FF1-44D0-68A1-4181-5F322F585E5A}"/>
                  </a:ext>
                </a:extLst>
              </p:cNvPr>
              <p:cNvSpPr/>
              <p:nvPr/>
            </p:nvSpPr>
            <p:spPr>
              <a:xfrm>
                <a:off x="1684760" y="1246710"/>
                <a:ext cx="283737" cy="238562"/>
              </a:xfrm>
              <a:custGeom>
                <a:avLst/>
                <a:gdLst/>
                <a:ahLst/>
                <a:cxnLst/>
                <a:rect l="l" t="t" r="r" b="b"/>
                <a:pathLst>
                  <a:path w="1991" h="1674" extrusionOk="0">
                    <a:moveTo>
                      <a:pt x="1621" y="1"/>
                    </a:moveTo>
                    <a:cubicBezTo>
                      <a:pt x="1505" y="1"/>
                      <a:pt x="1357" y="92"/>
                      <a:pt x="1116" y="275"/>
                    </a:cubicBezTo>
                    <a:cubicBezTo>
                      <a:pt x="744" y="584"/>
                      <a:pt x="0" y="846"/>
                      <a:pt x="0" y="846"/>
                    </a:cubicBezTo>
                    <a:lnTo>
                      <a:pt x="288" y="1673"/>
                    </a:lnTo>
                    <a:cubicBezTo>
                      <a:pt x="288" y="1673"/>
                      <a:pt x="290" y="1673"/>
                      <a:pt x="292" y="1673"/>
                    </a:cubicBezTo>
                    <a:cubicBezTo>
                      <a:pt x="316" y="1673"/>
                      <a:pt x="454" y="1657"/>
                      <a:pt x="964" y="1343"/>
                    </a:cubicBezTo>
                    <a:cubicBezTo>
                      <a:pt x="1509" y="997"/>
                      <a:pt x="1791" y="689"/>
                      <a:pt x="1901" y="558"/>
                    </a:cubicBezTo>
                    <a:cubicBezTo>
                      <a:pt x="1990" y="406"/>
                      <a:pt x="1943" y="212"/>
                      <a:pt x="1791" y="81"/>
                    </a:cubicBezTo>
                    <a:cubicBezTo>
                      <a:pt x="1738" y="28"/>
                      <a:pt x="1684" y="1"/>
                      <a:pt x="1621" y="1"/>
                    </a:cubicBezTo>
                    <a:close/>
                  </a:path>
                </a:pathLst>
              </a:custGeom>
              <a:solidFill>
                <a:srgbClr val="FFB9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2024;p46">
                <a:extLst>
                  <a:ext uri="{FF2B5EF4-FFF2-40B4-BE49-F238E27FC236}">
                    <a16:creationId xmlns:a16="http://schemas.microsoft.com/office/drawing/2014/main" id="{08ED0139-5A2E-DF65-B2D6-A8D61F765516}"/>
                  </a:ext>
                </a:extLst>
              </p:cNvPr>
              <p:cNvSpPr/>
              <p:nvPr/>
            </p:nvSpPr>
            <p:spPr>
              <a:xfrm>
                <a:off x="1675782" y="1239584"/>
                <a:ext cx="304686" cy="242695"/>
              </a:xfrm>
              <a:custGeom>
                <a:avLst/>
                <a:gdLst/>
                <a:ahLst/>
                <a:cxnLst/>
                <a:rect l="l" t="t" r="r" b="b"/>
                <a:pathLst>
                  <a:path w="2138" h="1703" extrusionOk="0">
                    <a:moveTo>
                      <a:pt x="1572" y="0"/>
                    </a:moveTo>
                    <a:cubicBezTo>
                      <a:pt x="1462" y="42"/>
                      <a:pt x="1331" y="131"/>
                      <a:pt x="1137" y="283"/>
                    </a:cubicBezTo>
                    <a:cubicBezTo>
                      <a:pt x="786" y="566"/>
                      <a:pt x="42" y="848"/>
                      <a:pt x="42" y="848"/>
                    </a:cubicBezTo>
                    <a:lnTo>
                      <a:pt x="1" y="869"/>
                    </a:lnTo>
                    <a:lnTo>
                      <a:pt x="1" y="917"/>
                    </a:lnTo>
                    <a:lnTo>
                      <a:pt x="22" y="938"/>
                    </a:lnTo>
                    <a:cubicBezTo>
                      <a:pt x="63" y="917"/>
                      <a:pt x="131" y="917"/>
                      <a:pt x="194" y="917"/>
                    </a:cubicBezTo>
                    <a:cubicBezTo>
                      <a:pt x="372" y="828"/>
                      <a:pt x="896" y="634"/>
                      <a:pt x="1200" y="372"/>
                    </a:cubicBezTo>
                    <a:cubicBezTo>
                      <a:pt x="1399" y="241"/>
                      <a:pt x="1530" y="152"/>
                      <a:pt x="1614" y="110"/>
                    </a:cubicBezTo>
                    <a:cubicBezTo>
                      <a:pt x="1637" y="103"/>
                      <a:pt x="1657" y="100"/>
                      <a:pt x="1675" y="100"/>
                    </a:cubicBezTo>
                    <a:cubicBezTo>
                      <a:pt x="1728" y="100"/>
                      <a:pt x="1768" y="126"/>
                      <a:pt x="1833" y="173"/>
                    </a:cubicBezTo>
                    <a:cubicBezTo>
                      <a:pt x="1964" y="283"/>
                      <a:pt x="1985" y="456"/>
                      <a:pt x="1922" y="566"/>
                    </a:cubicBezTo>
                    <a:cubicBezTo>
                      <a:pt x="1813" y="697"/>
                      <a:pt x="1551" y="1000"/>
                      <a:pt x="980" y="1351"/>
                    </a:cubicBezTo>
                    <a:cubicBezTo>
                      <a:pt x="786" y="1461"/>
                      <a:pt x="634" y="1550"/>
                      <a:pt x="545" y="1592"/>
                    </a:cubicBezTo>
                    <a:cubicBezTo>
                      <a:pt x="545" y="1634"/>
                      <a:pt x="566" y="1655"/>
                      <a:pt x="566" y="1702"/>
                    </a:cubicBezTo>
                    <a:cubicBezTo>
                      <a:pt x="676" y="1655"/>
                      <a:pt x="828" y="1571"/>
                      <a:pt x="1048" y="1440"/>
                    </a:cubicBezTo>
                    <a:cubicBezTo>
                      <a:pt x="1614" y="1089"/>
                      <a:pt x="1896" y="765"/>
                      <a:pt x="2006" y="634"/>
                    </a:cubicBezTo>
                    <a:cubicBezTo>
                      <a:pt x="2137" y="477"/>
                      <a:pt x="2074" y="241"/>
                      <a:pt x="1896" y="84"/>
                    </a:cubicBezTo>
                    <a:cubicBezTo>
                      <a:pt x="1833" y="21"/>
                      <a:pt x="1765" y="0"/>
                      <a:pt x="168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2025;p46">
                <a:extLst>
                  <a:ext uri="{FF2B5EF4-FFF2-40B4-BE49-F238E27FC236}">
                    <a16:creationId xmlns:a16="http://schemas.microsoft.com/office/drawing/2014/main" id="{D8B4CEC5-E415-D977-0A51-8A2F0B51C615}"/>
                  </a:ext>
                </a:extLst>
              </p:cNvPr>
              <p:cNvSpPr/>
              <p:nvPr/>
            </p:nvSpPr>
            <p:spPr>
              <a:xfrm>
                <a:off x="1259359" y="1552971"/>
                <a:ext cx="450902" cy="392900"/>
              </a:xfrm>
              <a:custGeom>
                <a:avLst/>
                <a:gdLst/>
                <a:ahLst/>
                <a:cxnLst/>
                <a:rect l="l" t="t" r="r" b="b"/>
                <a:pathLst>
                  <a:path w="3164" h="2757" extrusionOk="0">
                    <a:moveTo>
                      <a:pt x="880" y="0"/>
                    </a:moveTo>
                    <a:cubicBezTo>
                      <a:pt x="859" y="0"/>
                      <a:pt x="843" y="6"/>
                      <a:pt x="828" y="6"/>
                    </a:cubicBezTo>
                    <a:cubicBezTo>
                      <a:pt x="739" y="48"/>
                      <a:pt x="629" y="111"/>
                      <a:pt x="587" y="179"/>
                    </a:cubicBezTo>
                    <a:cubicBezTo>
                      <a:pt x="587" y="179"/>
                      <a:pt x="456" y="310"/>
                      <a:pt x="236" y="613"/>
                    </a:cubicBezTo>
                    <a:cubicBezTo>
                      <a:pt x="0" y="922"/>
                      <a:pt x="105" y="1074"/>
                      <a:pt x="262" y="1289"/>
                    </a:cubicBezTo>
                    <a:cubicBezTo>
                      <a:pt x="414" y="1488"/>
                      <a:pt x="1917" y="2577"/>
                      <a:pt x="2200" y="2729"/>
                    </a:cubicBezTo>
                    <a:cubicBezTo>
                      <a:pt x="2235" y="2748"/>
                      <a:pt x="2270" y="2757"/>
                      <a:pt x="2306" y="2757"/>
                    </a:cubicBezTo>
                    <a:cubicBezTo>
                      <a:pt x="2564" y="2757"/>
                      <a:pt x="2831" y="2302"/>
                      <a:pt x="2964" y="2053"/>
                    </a:cubicBezTo>
                    <a:cubicBezTo>
                      <a:pt x="3116" y="1792"/>
                      <a:pt x="3163" y="1619"/>
                      <a:pt x="2964" y="1509"/>
                    </a:cubicBezTo>
                    <a:cubicBezTo>
                      <a:pt x="2792" y="1399"/>
                      <a:pt x="1765" y="943"/>
                      <a:pt x="1372" y="461"/>
                    </a:cubicBezTo>
                    <a:cubicBezTo>
                      <a:pt x="1061" y="51"/>
                      <a:pt x="945" y="0"/>
                      <a:pt x="88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2026;p46">
                <a:extLst>
                  <a:ext uri="{FF2B5EF4-FFF2-40B4-BE49-F238E27FC236}">
                    <a16:creationId xmlns:a16="http://schemas.microsoft.com/office/drawing/2014/main" id="{AA0B9AB7-DED4-141E-40C8-30240B6FF830}"/>
                  </a:ext>
                </a:extLst>
              </p:cNvPr>
              <p:cNvSpPr/>
              <p:nvPr/>
            </p:nvSpPr>
            <p:spPr>
              <a:xfrm>
                <a:off x="1262351" y="1546273"/>
                <a:ext cx="447909" cy="406866"/>
              </a:xfrm>
              <a:custGeom>
                <a:avLst/>
                <a:gdLst/>
                <a:ahLst/>
                <a:cxnLst/>
                <a:rect l="l" t="t" r="r" b="b"/>
                <a:pathLst>
                  <a:path w="3143" h="2855" extrusionOk="0">
                    <a:moveTo>
                      <a:pt x="873" y="110"/>
                    </a:moveTo>
                    <a:cubicBezTo>
                      <a:pt x="887" y="110"/>
                      <a:pt x="904" y="116"/>
                      <a:pt x="938" y="137"/>
                    </a:cubicBezTo>
                    <a:cubicBezTo>
                      <a:pt x="980" y="158"/>
                      <a:pt x="1111" y="268"/>
                      <a:pt x="1310" y="529"/>
                    </a:cubicBezTo>
                    <a:cubicBezTo>
                      <a:pt x="1503" y="791"/>
                      <a:pt x="1875" y="1032"/>
                      <a:pt x="2205" y="1231"/>
                    </a:cubicBezTo>
                    <a:cubicBezTo>
                      <a:pt x="2530" y="1404"/>
                      <a:pt x="2833" y="1556"/>
                      <a:pt x="2923" y="1598"/>
                    </a:cubicBezTo>
                    <a:cubicBezTo>
                      <a:pt x="3012" y="1645"/>
                      <a:pt x="3032" y="1687"/>
                      <a:pt x="3032" y="1776"/>
                    </a:cubicBezTo>
                    <a:cubicBezTo>
                      <a:pt x="3032" y="1839"/>
                      <a:pt x="2991" y="1949"/>
                      <a:pt x="2902" y="2080"/>
                    </a:cubicBezTo>
                    <a:cubicBezTo>
                      <a:pt x="2833" y="2210"/>
                      <a:pt x="2703" y="2409"/>
                      <a:pt x="2572" y="2561"/>
                    </a:cubicBezTo>
                    <a:cubicBezTo>
                      <a:pt x="2509" y="2624"/>
                      <a:pt x="2441" y="2692"/>
                      <a:pt x="2378" y="2713"/>
                    </a:cubicBezTo>
                    <a:cubicBezTo>
                      <a:pt x="2344" y="2734"/>
                      <a:pt x="2316" y="2745"/>
                      <a:pt x="2289" y="2745"/>
                    </a:cubicBezTo>
                    <a:cubicBezTo>
                      <a:pt x="2263" y="2745"/>
                      <a:pt x="2236" y="2734"/>
                      <a:pt x="2205" y="2713"/>
                    </a:cubicBezTo>
                    <a:cubicBezTo>
                      <a:pt x="2074" y="2645"/>
                      <a:pt x="1613" y="2341"/>
                      <a:pt x="1200" y="2038"/>
                    </a:cubicBezTo>
                    <a:cubicBezTo>
                      <a:pt x="980" y="1860"/>
                      <a:pt x="765" y="1708"/>
                      <a:pt x="587" y="1577"/>
                    </a:cubicBezTo>
                    <a:cubicBezTo>
                      <a:pt x="524" y="1514"/>
                      <a:pt x="435" y="1446"/>
                      <a:pt x="393" y="1404"/>
                    </a:cubicBezTo>
                    <a:cubicBezTo>
                      <a:pt x="325" y="1362"/>
                      <a:pt x="304" y="1315"/>
                      <a:pt x="283" y="1294"/>
                    </a:cubicBezTo>
                    <a:cubicBezTo>
                      <a:pt x="215" y="1205"/>
                      <a:pt x="152" y="1121"/>
                      <a:pt x="131" y="1032"/>
                    </a:cubicBezTo>
                    <a:cubicBezTo>
                      <a:pt x="131" y="943"/>
                      <a:pt x="152" y="838"/>
                      <a:pt x="262" y="681"/>
                    </a:cubicBezTo>
                    <a:cubicBezTo>
                      <a:pt x="477" y="398"/>
                      <a:pt x="587" y="268"/>
                      <a:pt x="587" y="268"/>
                    </a:cubicBezTo>
                    <a:lnTo>
                      <a:pt x="608" y="268"/>
                    </a:lnTo>
                    <a:cubicBezTo>
                      <a:pt x="655" y="205"/>
                      <a:pt x="739" y="158"/>
                      <a:pt x="828" y="116"/>
                    </a:cubicBezTo>
                    <a:cubicBezTo>
                      <a:pt x="849" y="116"/>
                      <a:pt x="859" y="110"/>
                      <a:pt x="873" y="110"/>
                    </a:cubicBezTo>
                    <a:close/>
                    <a:moveTo>
                      <a:pt x="870" y="0"/>
                    </a:moveTo>
                    <a:cubicBezTo>
                      <a:pt x="840" y="0"/>
                      <a:pt x="817" y="6"/>
                      <a:pt x="807" y="6"/>
                    </a:cubicBezTo>
                    <a:lnTo>
                      <a:pt x="786" y="6"/>
                    </a:lnTo>
                    <a:cubicBezTo>
                      <a:pt x="697" y="53"/>
                      <a:pt x="587" y="95"/>
                      <a:pt x="503" y="205"/>
                    </a:cubicBezTo>
                    <a:cubicBezTo>
                      <a:pt x="503" y="205"/>
                      <a:pt x="393" y="315"/>
                      <a:pt x="173" y="618"/>
                    </a:cubicBezTo>
                    <a:cubicBezTo>
                      <a:pt x="42" y="791"/>
                      <a:pt x="0" y="922"/>
                      <a:pt x="21" y="1032"/>
                    </a:cubicBezTo>
                    <a:cubicBezTo>
                      <a:pt x="42" y="1163"/>
                      <a:pt x="110" y="1273"/>
                      <a:pt x="194" y="1362"/>
                    </a:cubicBezTo>
                    <a:cubicBezTo>
                      <a:pt x="215" y="1404"/>
                      <a:pt x="262" y="1446"/>
                      <a:pt x="304" y="1493"/>
                    </a:cubicBezTo>
                    <a:cubicBezTo>
                      <a:pt x="372" y="1535"/>
                      <a:pt x="435" y="1598"/>
                      <a:pt x="524" y="1666"/>
                    </a:cubicBezTo>
                    <a:cubicBezTo>
                      <a:pt x="697" y="1797"/>
                      <a:pt x="917" y="1970"/>
                      <a:pt x="1131" y="2121"/>
                    </a:cubicBezTo>
                    <a:cubicBezTo>
                      <a:pt x="1550" y="2430"/>
                      <a:pt x="2006" y="2734"/>
                      <a:pt x="2158" y="2823"/>
                    </a:cubicBezTo>
                    <a:cubicBezTo>
                      <a:pt x="2202" y="2844"/>
                      <a:pt x="2252" y="2855"/>
                      <a:pt x="2299" y="2855"/>
                    </a:cubicBezTo>
                    <a:cubicBezTo>
                      <a:pt x="2345" y="2855"/>
                      <a:pt x="2388" y="2844"/>
                      <a:pt x="2420" y="2823"/>
                    </a:cubicBezTo>
                    <a:cubicBezTo>
                      <a:pt x="2509" y="2776"/>
                      <a:pt x="2598" y="2713"/>
                      <a:pt x="2661" y="2624"/>
                    </a:cubicBezTo>
                    <a:cubicBezTo>
                      <a:pt x="2813" y="2472"/>
                      <a:pt x="2923" y="2279"/>
                      <a:pt x="3012" y="2121"/>
                    </a:cubicBezTo>
                    <a:cubicBezTo>
                      <a:pt x="3074" y="1991"/>
                      <a:pt x="3142" y="1886"/>
                      <a:pt x="3142" y="1776"/>
                    </a:cubicBezTo>
                    <a:cubicBezTo>
                      <a:pt x="3142" y="1666"/>
                      <a:pt x="3095" y="1556"/>
                      <a:pt x="2991" y="1514"/>
                    </a:cubicBezTo>
                    <a:cubicBezTo>
                      <a:pt x="2881" y="1446"/>
                      <a:pt x="2572" y="1315"/>
                      <a:pt x="2247" y="1121"/>
                    </a:cubicBezTo>
                    <a:cubicBezTo>
                      <a:pt x="1943" y="943"/>
                      <a:pt x="1592" y="707"/>
                      <a:pt x="1393" y="467"/>
                    </a:cubicBezTo>
                    <a:cubicBezTo>
                      <a:pt x="1200" y="205"/>
                      <a:pt x="1069" y="74"/>
                      <a:pt x="980" y="27"/>
                    </a:cubicBezTo>
                    <a:cubicBezTo>
                      <a:pt x="938" y="6"/>
                      <a:pt x="900" y="0"/>
                      <a:pt x="870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2027;p46">
                <a:extLst>
                  <a:ext uri="{FF2B5EF4-FFF2-40B4-BE49-F238E27FC236}">
                    <a16:creationId xmlns:a16="http://schemas.microsoft.com/office/drawing/2014/main" id="{84A89DED-25C6-B5BB-C4C6-0576FD9614FC}"/>
                  </a:ext>
                </a:extLst>
              </p:cNvPr>
              <p:cNvSpPr/>
              <p:nvPr/>
            </p:nvSpPr>
            <p:spPr>
              <a:xfrm>
                <a:off x="1022787" y="1304427"/>
                <a:ext cx="40473" cy="71825"/>
              </a:xfrm>
              <a:custGeom>
                <a:avLst/>
                <a:gdLst/>
                <a:ahLst/>
                <a:cxnLst/>
                <a:rect l="l" t="t" r="r" b="b"/>
                <a:pathLst>
                  <a:path w="284" h="504" extrusionOk="0">
                    <a:moveTo>
                      <a:pt x="131" y="1"/>
                    </a:moveTo>
                    <a:cubicBezTo>
                      <a:pt x="63" y="1"/>
                      <a:pt x="0" y="111"/>
                      <a:pt x="0" y="263"/>
                    </a:cubicBezTo>
                    <a:cubicBezTo>
                      <a:pt x="0" y="393"/>
                      <a:pt x="63" y="503"/>
                      <a:pt x="131" y="503"/>
                    </a:cubicBezTo>
                    <a:cubicBezTo>
                      <a:pt x="220" y="503"/>
                      <a:pt x="283" y="393"/>
                      <a:pt x="283" y="263"/>
                    </a:cubicBezTo>
                    <a:cubicBezTo>
                      <a:pt x="283" y="111"/>
                      <a:pt x="220" y="1"/>
                      <a:pt x="131" y="1"/>
                    </a:cubicBezTo>
                    <a:close/>
                  </a:path>
                </a:pathLst>
              </a:custGeom>
              <a:solidFill>
                <a:srgbClr val="3C28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2028;p46">
                <a:extLst>
                  <a:ext uri="{FF2B5EF4-FFF2-40B4-BE49-F238E27FC236}">
                    <a16:creationId xmlns:a16="http://schemas.microsoft.com/office/drawing/2014/main" id="{B13548A3-DCE3-E446-C50B-BF7AAEF78CF0}"/>
                  </a:ext>
                </a:extLst>
              </p:cNvPr>
              <p:cNvSpPr/>
              <p:nvPr/>
            </p:nvSpPr>
            <p:spPr>
              <a:xfrm>
                <a:off x="1262351" y="1304427"/>
                <a:ext cx="34487" cy="71825"/>
              </a:xfrm>
              <a:custGeom>
                <a:avLst/>
                <a:gdLst/>
                <a:ahLst/>
                <a:cxnLst/>
                <a:rect l="l" t="t" r="r" b="b"/>
                <a:pathLst>
                  <a:path w="242" h="504" extrusionOk="0">
                    <a:moveTo>
                      <a:pt x="110" y="1"/>
                    </a:moveTo>
                    <a:cubicBezTo>
                      <a:pt x="63" y="1"/>
                      <a:pt x="0" y="111"/>
                      <a:pt x="0" y="263"/>
                    </a:cubicBezTo>
                    <a:cubicBezTo>
                      <a:pt x="0" y="393"/>
                      <a:pt x="63" y="503"/>
                      <a:pt x="110" y="503"/>
                    </a:cubicBezTo>
                    <a:cubicBezTo>
                      <a:pt x="173" y="503"/>
                      <a:pt x="241" y="393"/>
                      <a:pt x="241" y="263"/>
                    </a:cubicBezTo>
                    <a:cubicBezTo>
                      <a:pt x="241" y="111"/>
                      <a:pt x="173" y="1"/>
                      <a:pt x="110" y="1"/>
                    </a:cubicBezTo>
                    <a:close/>
                  </a:path>
                </a:pathLst>
              </a:custGeom>
              <a:solidFill>
                <a:srgbClr val="3C28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2029;p46">
                <a:extLst>
                  <a:ext uri="{FF2B5EF4-FFF2-40B4-BE49-F238E27FC236}">
                    <a16:creationId xmlns:a16="http://schemas.microsoft.com/office/drawing/2014/main" id="{97271A2D-A276-A0F3-8A11-001AF1BA5D20}"/>
                  </a:ext>
                </a:extLst>
              </p:cNvPr>
              <p:cNvSpPr/>
              <p:nvPr/>
            </p:nvSpPr>
            <p:spPr>
              <a:xfrm>
                <a:off x="1190667" y="1340483"/>
                <a:ext cx="68832" cy="101467"/>
              </a:xfrm>
              <a:custGeom>
                <a:avLst/>
                <a:gdLst/>
                <a:ahLst/>
                <a:cxnLst/>
                <a:rect l="l" t="t" r="r" b="b"/>
                <a:pathLst>
                  <a:path w="483" h="712" extrusionOk="0">
                    <a:moveTo>
                      <a:pt x="78" y="1"/>
                    </a:moveTo>
                    <a:cubicBezTo>
                      <a:pt x="68" y="1"/>
                      <a:pt x="56" y="3"/>
                      <a:pt x="42" y="10"/>
                    </a:cubicBezTo>
                    <a:cubicBezTo>
                      <a:pt x="22" y="10"/>
                      <a:pt x="1" y="57"/>
                      <a:pt x="22" y="78"/>
                    </a:cubicBezTo>
                    <a:cubicBezTo>
                      <a:pt x="42" y="161"/>
                      <a:pt x="90" y="209"/>
                      <a:pt x="152" y="250"/>
                    </a:cubicBezTo>
                    <a:cubicBezTo>
                      <a:pt x="194" y="271"/>
                      <a:pt x="241" y="271"/>
                      <a:pt x="304" y="319"/>
                    </a:cubicBezTo>
                    <a:cubicBezTo>
                      <a:pt x="351" y="360"/>
                      <a:pt x="372" y="402"/>
                      <a:pt x="372" y="449"/>
                    </a:cubicBezTo>
                    <a:cubicBezTo>
                      <a:pt x="372" y="491"/>
                      <a:pt x="351" y="512"/>
                      <a:pt x="304" y="554"/>
                    </a:cubicBezTo>
                    <a:cubicBezTo>
                      <a:pt x="262" y="580"/>
                      <a:pt x="221" y="580"/>
                      <a:pt x="194" y="580"/>
                    </a:cubicBezTo>
                    <a:cubicBezTo>
                      <a:pt x="180" y="587"/>
                      <a:pt x="171" y="590"/>
                      <a:pt x="165" y="590"/>
                    </a:cubicBezTo>
                    <a:cubicBezTo>
                      <a:pt x="152" y="590"/>
                      <a:pt x="152" y="580"/>
                      <a:pt x="152" y="580"/>
                    </a:cubicBezTo>
                    <a:cubicBezTo>
                      <a:pt x="111" y="580"/>
                      <a:pt x="90" y="601"/>
                      <a:pt x="90" y="622"/>
                    </a:cubicBezTo>
                    <a:cubicBezTo>
                      <a:pt x="63" y="664"/>
                      <a:pt x="90" y="685"/>
                      <a:pt x="131" y="685"/>
                    </a:cubicBezTo>
                    <a:cubicBezTo>
                      <a:pt x="131" y="685"/>
                      <a:pt x="152" y="711"/>
                      <a:pt x="194" y="711"/>
                    </a:cubicBezTo>
                    <a:cubicBezTo>
                      <a:pt x="241" y="685"/>
                      <a:pt x="304" y="685"/>
                      <a:pt x="372" y="643"/>
                    </a:cubicBezTo>
                    <a:cubicBezTo>
                      <a:pt x="435" y="601"/>
                      <a:pt x="482" y="533"/>
                      <a:pt x="482" y="449"/>
                    </a:cubicBezTo>
                    <a:cubicBezTo>
                      <a:pt x="482" y="381"/>
                      <a:pt x="435" y="292"/>
                      <a:pt x="372" y="230"/>
                    </a:cubicBezTo>
                    <a:cubicBezTo>
                      <a:pt x="283" y="188"/>
                      <a:pt x="221" y="161"/>
                      <a:pt x="194" y="140"/>
                    </a:cubicBezTo>
                    <a:cubicBezTo>
                      <a:pt x="173" y="120"/>
                      <a:pt x="152" y="120"/>
                      <a:pt x="131" y="31"/>
                    </a:cubicBezTo>
                    <a:cubicBezTo>
                      <a:pt x="117" y="16"/>
                      <a:pt x="102" y="1"/>
                      <a:pt x="78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2030;p46">
                <a:extLst>
                  <a:ext uri="{FF2B5EF4-FFF2-40B4-BE49-F238E27FC236}">
                    <a16:creationId xmlns:a16="http://schemas.microsoft.com/office/drawing/2014/main" id="{B2A3946F-EA84-B7CD-8312-21229DDCCF33}"/>
                  </a:ext>
                </a:extLst>
              </p:cNvPr>
              <p:cNvSpPr/>
              <p:nvPr/>
            </p:nvSpPr>
            <p:spPr>
              <a:xfrm>
                <a:off x="1084637" y="1485135"/>
                <a:ext cx="189823" cy="124696"/>
              </a:xfrm>
              <a:custGeom>
                <a:avLst/>
                <a:gdLst/>
                <a:ahLst/>
                <a:cxnLst/>
                <a:rect l="l" t="t" r="r" b="b"/>
                <a:pathLst>
                  <a:path w="1332" h="875" extrusionOk="0">
                    <a:moveTo>
                      <a:pt x="724" y="0"/>
                    </a:moveTo>
                    <a:cubicBezTo>
                      <a:pt x="394" y="21"/>
                      <a:pt x="111" y="42"/>
                      <a:pt x="69" y="110"/>
                    </a:cubicBezTo>
                    <a:cubicBezTo>
                      <a:pt x="1" y="241"/>
                      <a:pt x="22" y="875"/>
                      <a:pt x="635" y="875"/>
                    </a:cubicBezTo>
                    <a:cubicBezTo>
                      <a:pt x="1268" y="875"/>
                      <a:pt x="1310" y="372"/>
                      <a:pt x="1310" y="262"/>
                    </a:cubicBezTo>
                    <a:cubicBezTo>
                      <a:pt x="1331" y="42"/>
                      <a:pt x="1200" y="42"/>
                      <a:pt x="1200" y="42"/>
                    </a:cubicBezTo>
                    <a:cubicBezTo>
                      <a:pt x="1200" y="42"/>
                      <a:pt x="1069" y="0"/>
                      <a:pt x="724" y="0"/>
                    </a:cubicBezTo>
                    <a:close/>
                  </a:path>
                </a:pathLst>
              </a:custGeom>
              <a:solidFill>
                <a:srgbClr val="D977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2031;p46">
                <a:extLst>
                  <a:ext uri="{FF2B5EF4-FFF2-40B4-BE49-F238E27FC236}">
                    <a16:creationId xmlns:a16="http://schemas.microsoft.com/office/drawing/2014/main" id="{31091954-032F-EE44-C306-983FD8212BD0}"/>
                  </a:ext>
                </a:extLst>
              </p:cNvPr>
              <p:cNvSpPr/>
              <p:nvPr/>
            </p:nvSpPr>
            <p:spPr>
              <a:xfrm>
                <a:off x="1081645" y="1478009"/>
                <a:ext cx="199514" cy="140800"/>
              </a:xfrm>
              <a:custGeom>
                <a:avLst/>
                <a:gdLst/>
                <a:ahLst/>
                <a:cxnLst/>
                <a:rect l="l" t="t" r="r" b="b"/>
                <a:pathLst>
                  <a:path w="1400" h="988" extrusionOk="0">
                    <a:moveTo>
                      <a:pt x="903" y="108"/>
                    </a:moveTo>
                    <a:cubicBezTo>
                      <a:pt x="1113" y="108"/>
                      <a:pt x="1200" y="139"/>
                      <a:pt x="1200" y="139"/>
                    </a:cubicBezTo>
                    <a:lnTo>
                      <a:pt x="1221" y="139"/>
                    </a:lnTo>
                    <a:lnTo>
                      <a:pt x="1247" y="160"/>
                    </a:lnTo>
                    <a:cubicBezTo>
                      <a:pt x="1268" y="181"/>
                      <a:pt x="1289" y="202"/>
                      <a:pt x="1289" y="312"/>
                    </a:cubicBezTo>
                    <a:cubicBezTo>
                      <a:pt x="1268" y="354"/>
                      <a:pt x="1268" y="506"/>
                      <a:pt x="1179" y="637"/>
                    </a:cubicBezTo>
                    <a:cubicBezTo>
                      <a:pt x="1090" y="768"/>
                      <a:pt x="959" y="877"/>
                      <a:pt x="656" y="877"/>
                    </a:cubicBezTo>
                    <a:cubicBezTo>
                      <a:pt x="373" y="877"/>
                      <a:pt x="242" y="726"/>
                      <a:pt x="174" y="574"/>
                    </a:cubicBezTo>
                    <a:cubicBezTo>
                      <a:pt x="132" y="485"/>
                      <a:pt x="132" y="401"/>
                      <a:pt x="111" y="333"/>
                    </a:cubicBezTo>
                    <a:cubicBezTo>
                      <a:pt x="111" y="270"/>
                      <a:pt x="132" y="202"/>
                      <a:pt x="132" y="202"/>
                    </a:cubicBezTo>
                    <a:cubicBezTo>
                      <a:pt x="132" y="202"/>
                      <a:pt x="153" y="181"/>
                      <a:pt x="174" y="181"/>
                    </a:cubicBezTo>
                    <a:cubicBezTo>
                      <a:pt x="221" y="160"/>
                      <a:pt x="263" y="160"/>
                      <a:pt x="305" y="160"/>
                    </a:cubicBezTo>
                    <a:cubicBezTo>
                      <a:pt x="436" y="139"/>
                      <a:pt x="593" y="113"/>
                      <a:pt x="745" y="113"/>
                    </a:cubicBezTo>
                    <a:cubicBezTo>
                      <a:pt x="804" y="109"/>
                      <a:pt x="856" y="108"/>
                      <a:pt x="903" y="108"/>
                    </a:cubicBezTo>
                    <a:close/>
                    <a:moveTo>
                      <a:pt x="932" y="0"/>
                    </a:moveTo>
                    <a:cubicBezTo>
                      <a:pt x="878" y="0"/>
                      <a:pt x="815" y="2"/>
                      <a:pt x="745" y="8"/>
                    </a:cubicBezTo>
                    <a:cubicBezTo>
                      <a:pt x="567" y="8"/>
                      <a:pt x="415" y="29"/>
                      <a:pt x="305" y="29"/>
                    </a:cubicBezTo>
                    <a:cubicBezTo>
                      <a:pt x="242" y="50"/>
                      <a:pt x="174" y="50"/>
                      <a:pt x="132" y="71"/>
                    </a:cubicBezTo>
                    <a:cubicBezTo>
                      <a:pt x="111" y="92"/>
                      <a:pt x="69" y="92"/>
                      <a:pt x="43" y="139"/>
                    </a:cubicBezTo>
                    <a:cubicBezTo>
                      <a:pt x="22" y="181"/>
                      <a:pt x="1" y="244"/>
                      <a:pt x="1" y="333"/>
                    </a:cubicBezTo>
                    <a:cubicBezTo>
                      <a:pt x="1" y="422"/>
                      <a:pt x="22" y="506"/>
                      <a:pt x="69" y="616"/>
                    </a:cubicBezTo>
                    <a:cubicBezTo>
                      <a:pt x="153" y="815"/>
                      <a:pt x="331" y="987"/>
                      <a:pt x="656" y="987"/>
                    </a:cubicBezTo>
                    <a:cubicBezTo>
                      <a:pt x="986" y="987"/>
                      <a:pt x="1179" y="857"/>
                      <a:pt x="1268" y="684"/>
                    </a:cubicBezTo>
                    <a:cubicBezTo>
                      <a:pt x="1378" y="532"/>
                      <a:pt x="1399" y="375"/>
                      <a:pt x="1399" y="312"/>
                    </a:cubicBezTo>
                    <a:cubicBezTo>
                      <a:pt x="1399" y="202"/>
                      <a:pt x="1378" y="113"/>
                      <a:pt x="1331" y="71"/>
                    </a:cubicBezTo>
                    <a:cubicBezTo>
                      <a:pt x="1289" y="50"/>
                      <a:pt x="1247" y="29"/>
                      <a:pt x="1221" y="29"/>
                    </a:cubicBezTo>
                    <a:cubicBezTo>
                      <a:pt x="1221" y="29"/>
                      <a:pt x="1128" y="0"/>
                      <a:pt x="93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2032;p46">
                <a:extLst>
                  <a:ext uri="{FF2B5EF4-FFF2-40B4-BE49-F238E27FC236}">
                    <a16:creationId xmlns:a16="http://schemas.microsoft.com/office/drawing/2014/main" id="{15F01DDA-9820-613E-9D14-FCF466BF4809}"/>
                  </a:ext>
                </a:extLst>
              </p:cNvPr>
              <p:cNvSpPr/>
              <p:nvPr/>
            </p:nvSpPr>
            <p:spPr>
              <a:xfrm>
                <a:off x="1100314" y="1485135"/>
                <a:ext cx="155478" cy="33347"/>
              </a:xfrm>
              <a:custGeom>
                <a:avLst/>
                <a:gdLst/>
                <a:ahLst/>
                <a:cxnLst/>
                <a:rect l="l" t="t" r="r" b="b"/>
                <a:pathLst>
                  <a:path w="1091" h="234" extrusionOk="0">
                    <a:moveTo>
                      <a:pt x="614" y="0"/>
                    </a:moveTo>
                    <a:cubicBezTo>
                      <a:pt x="331" y="21"/>
                      <a:pt x="90" y="42"/>
                      <a:pt x="1" y="89"/>
                    </a:cubicBezTo>
                    <a:cubicBezTo>
                      <a:pt x="22" y="152"/>
                      <a:pt x="43" y="220"/>
                      <a:pt x="132" y="220"/>
                    </a:cubicBezTo>
                    <a:cubicBezTo>
                      <a:pt x="184" y="228"/>
                      <a:pt x="331" y="233"/>
                      <a:pt x="493" y="233"/>
                    </a:cubicBezTo>
                    <a:cubicBezTo>
                      <a:pt x="735" y="233"/>
                      <a:pt x="1011" y="222"/>
                      <a:pt x="1048" y="194"/>
                    </a:cubicBezTo>
                    <a:cubicBezTo>
                      <a:pt x="1069" y="173"/>
                      <a:pt x="1090" y="110"/>
                      <a:pt x="1090" y="42"/>
                    </a:cubicBezTo>
                    <a:cubicBezTo>
                      <a:pt x="1090" y="42"/>
                      <a:pt x="985" y="0"/>
                      <a:pt x="7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2033;p46">
                <a:extLst>
                  <a:ext uri="{FF2B5EF4-FFF2-40B4-BE49-F238E27FC236}">
                    <a16:creationId xmlns:a16="http://schemas.microsoft.com/office/drawing/2014/main" id="{222E30F6-DD8C-A28F-08BA-0400291B1E6E}"/>
                  </a:ext>
                </a:extLst>
              </p:cNvPr>
              <p:cNvSpPr/>
              <p:nvPr/>
            </p:nvSpPr>
            <p:spPr>
              <a:xfrm>
                <a:off x="1091478" y="1479149"/>
                <a:ext cx="174005" cy="46316"/>
              </a:xfrm>
              <a:custGeom>
                <a:avLst/>
                <a:gdLst/>
                <a:ahLst/>
                <a:cxnLst/>
                <a:rect l="l" t="t" r="r" b="b"/>
                <a:pathLst>
                  <a:path w="1221" h="325" extrusionOk="0">
                    <a:moveTo>
                      <a:pt x="786" y="105"/>
                    </a:moveTo>
                    <a:cubicBezTo>
                      <a:pt x="1000" y="105"/>
                      <a:pt x="1068" y="131"/>
                      <a:pt x="1089" y="131"/>
                    </a:cubicBezTo>
                    <a:lnTo>
                      <a:pt x="1089" y="173"/>
                    </a:lnTo>
                    <a:cubicBezTo>
                      <a:pt x="1089" y="194"/>
                      <a:pt x="1068" y="194"/>
                      <a:pt x="1068" y="194"/>
                    </a:cubicBezTo>
                    <a:lnTo>
                      <a:pt x="1047" y="194"/>
                    </a:lnTo>
                    <a:cubicBezTo>
                      <a:pt x="1021" y="194"/>
                      <a:pt x="1000" y="194"/>
                      <a:pt x="958" y="215"/>
                    </a:cubicBezTo>
                    <a:lnTo>
                      <a:pt x="194" y="215"/>
                    </a:lnTo>
                    <a:cubicBezTo>
                      <a:pt x="173" y="215"/>
                      <a:pt x="152" y="215"/>
                      <a:pt x="152" y="194"/>
                    </a:cubicBezTo>
                    <a:lnTo>
                      <a:pt x="131" y="173"/>
                    </a:lnTo>
                    <a:cubicBezTo>
                      <a:pt x="173" y="152"/>
                      <a:pt x="215" y="152"/>
                      <a:pt x="304" y="131"/>
                    </a:cubicBezTo>
                    <a:cubicBezTo>
                      <a:pt x="414" y="131"/>
                      <a:pt x="545" y="105"/>
                      <a:pt x="676" y="105"/>
                    </a:cubicBezTo>
                    <a:close/>
                    <a:moveTo>
                      <a:pt x="676" y="0"/>
                    </a:moveTo>
                    <a:cubicBezTo>
                      <a:pt x="545" y="0"/>
                      <a:pt x="393" y="0"/>
                      <a:pt x="283" y="21"/>
                    </a:cubicBezTo>
                    <a:cubicBezTo>
                      <a:pt x="173" y="42"/>
                      <a:pt x="84" y="42"/>
                      <a:pt x="42" y="84"/>
                    </a:cubicBezTo>
                    <a:lnTo>
                      <a:pt x="0" y="84"/>
                    </a:lnTo>
                    <a:lnTo>
                      <a:pt x="0" y="152"/>
                    </a:lnTo>
                    <a:cubicBezTo>
                      <a:pt x="21" y="173"/>
                      <a:pt x="21" y="215"/>
                      <a:pt x="63" y="262"/>
                    </a:cubicBezTo>
                    <a:cubicBezTo>
                      <a:pt x="84" y="304"/>
                      <a:pt x="131" y="325"/>
                      <a:pt x="194" y="325"/>
                    </a:cubicBezTo>
                    <a:lnTo>
                      <a:pt x="958" y="325"/>
                    </a:lnTo>
                    <a:cubicBezTo>
                      <a:pt x="1000" y="325"/>
                      <a:pt x="1047" y="325"/>
                      <a:pt x="1068" y="304"/>
                    </a:cubicBezTo>
                    <a:lnTo>
                      <a:pt x="1110" y="304"/>
                    </a:lnTo>
                    <a:cubicBezTo>
                      <a:pt x="1110" y="304"/>
                      <a:pt x="1131" y="304"/>
                      <a:pt x="1152" y="283"/>
                    </a:cubicBezTo>
                    <a:cubicBezTo>
                      <a:pt x="1178" y="262"/>
                      <a:pt x="1199" y="215"/>
                      <a:pt x="1199" y="194"/>
                    </a:cubicBezTo>
                    <a:cubicBezTo>
                      <a:pt x="1199" y="152"/>
                      <a:pt x="1220" y="131"/>
                      <a:pt x="1220" y="84"/>
                    </a:cubicBezTo>
                    <a:lnTo>
                      <a:pt x="1220" y="42"/>
                    </a:lnTo>
                    <a:lnTo>
                      <a:pt x="1178" y="21"/>
                    </a:lnTo>
                    <a:cubicBezTo>
                      <a:pt x="1178" y="21"/>
                      <a:pt x="1047" y="0"/>
                      <a:pt x="78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2034;p46">
                <a:extLst>
                  <a:ext uri="{FF2B5EF4-FFF2-40B4-BE49-F238E27FC236}">
                    <a16:creationId xmlns:a16="http://schemas.microsoft.com/office/drawing/2014/main" id="{A340DC4C-B650-6036-CE21-FF027AD3C414}"/>
                  </a:ext>
                </a:extLst>
              </p:cNvPr>
              <p:cNvSpPr/>
              <p:nvPr/>
            </p:nvSpPr>
            <p:spPr>
              <a:xfrm>
                <a:off x="1097321" y="1541000"/>
                <a:ext cx="146500" cy="68832"/>
              </a:xfrm>
              <a:custGeom>
                <a:avLst/>
                <a:gdLst/>
                <a:ahLst/>
                <a:cxnLst/>
                <a:rect l="l" t="t" r="r" b="b"/>
                <a:pathLst>
                  <a:path w="1028" h="483" extrusionOk="0">
                    <a:moveTo>
                      <a:pt x="415" y="1"/>
                    </a:moveTo>
                    <a:cubicBezTo>
                      <a:pt x="221" y="1"/>
                      <a:pt x="90" y="64"/>
                      <a:pt x="1" y="132"/>
                    </a:cubicBezTo>
                    <a:cubicBezTo>
                      <a:pt x="64" y="326"/>
                      <a:pt x="242" y="483"/>
                      <a:pt x="546" y="483"/>
                    </a:cubicBezTo>
                    <a:cubicBezTo>
                      <a:pt x="786" y="483"/>
                      <a:pt x="917" y="415"/>
                      <a:pt x="1027" y="326"/>
                    </a:cubicBezTo>
                    <a:cubicBezTo>
                      <a:pt x="938" y="174"/>
                      <a:pt x="786" y="22"/>
                      <a:pt x="483" y="1"/>
                    </a:cubicBezTo>
                    <a:close/>
                  </a:path>
                </a:pathLst>
              </a:custGeom>
              <a:solidFill>
                <a:srgbClr val="FFA3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2035;p46">
                <a:extLst>
                  <a:ext uri="{FF2B5EF4-FFF2-40B4-BE49-F238E27FC236}">
                    <a16:creationId xmlns:a16="http://schemas.microsoft.com/office/drawing/2014/main" id="{232B217E-4987-3CBF-8400-E6530534BEF3}"/>
                  </a:ext>
                </a:extLst>
              </p:cNvPr>
              <p:cNvSpPr/>
              <p:nvPr/>
            </p:nvSpPr>
            <p:spPr>
              <a:xfrm>
                <a:off x="1087630" y="1531309"/>
                <a:ext cx="165169" cy="87501"/>
              </a:xfrm>
              <a:custGeom>
                <a:avLst/>
                <a:gdLst/>
                <a:ahLst/>
                <a:cxnLst/>
                <a:rect l="l" t="t" r="r" b="b"/>
                <a:pathLst>
                  <a:path w="1159" h="614" extrusionOk="0">
                    <a:moveTo>
                      <a:pt x="483" y="111"/>
                    </a:moveTo>
                    <a:cubicBezTo>
                      <a:pt x="504" y="111"/>
                      <a:pt x="525" y="132"/>
                      <a:pt x="551" y="132"/>
                    </a:cubicBezTo>
                    <a:cubicBezTo>
                      <a:pt x="786" y="158"/>
                      <a:pt x="917" y="263"/>
                      <a:pt x="1006" y="373"/>
                    </a:cubicBezTo>
                    <a:cubicBezTo>
                      <a:pt x="917" y="441"/>
                      <a:pt x="813" y="503"/>
                      <a:pt x="614" y="503"/>
                    </a:cubicBezTo>
                    <a:cubicBezTo>
                      <a:pt x="352" y="503"/>
                      <a:pt x="221" y="373"/>
                      <a:pt x="158" y="221"/>
                    </a:cubicBezTo>
                    <a:cubicBezTo>
                      <a:pt x="242" y="179"/>
                      <a:pt x="331" y="111"/>
                      <a:pt x="483" y="111"/>
                    </a:cubicBezTo>
                    <a:close/>
                    <a:moveTo>
                      <a:pt x="441" y="1"/>
                    </a:moveTo>
                    <a:lnTo>
                      <a:pt x="441" y="27"/>
                    </a:lnTo>
                    <a:cubicBezTo>
                      <a:pt x="263" y="48"/>
                      <a:pt x="111" y="111"/>
                      <a:pt x="27" y="158"/>
                    </a:cubicBezTo>
                    <a:lnTo>
                      <a:pt x="1" y="179"/>
                    </a:lnTo>
                    <a:lnTo>
                      <a:pt x="27" y="221"/>
                    </a:lnTo>
                    <a:cubicBezTo>
                      <a:pt x="90" y="420"/>
                      <a:pt x="289" y="613"/>
                      <a:pt x="614" y="613"/>
                    </a:cubicBezTo>
                    <a:cubicBezTo>
                      <a:pt x="854" y="613"/>
                      <a:pt x="1027" y="551"/>
                      <a:pt x="1137" y="441"/>
                    </a:cubicBezTo>
                    <a:lnTo>
                      <a:pt x="1158" y="420"/>
                    </a:lnTo>
                    <a:lnTo>
                      <a:pt x="1137" y="373"/>
                    </a:lnTo>
                    <a:cubicBezTo>
                      <a:pt x="1048" y="200"/>
                      <a:pt x="875" y="48"/>
                      <a:pt x="55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" name="Google Shape;2036;p46">
              <a:extLst>
                <a:ext uri="{FF2B5EF4-FFF2-40B4-BE49-F238E27FC236}">
                  <a16:creationId xmlns:a16="http://schemas.microsoft.com/office/drawing/2014/main" id="{FD184EEB-5380-8B75-1A29-25FF24ECB12F}"/>
                </a:ext>
              </a:extLst>
            </p:cNvPr>
            <p:cNvGrpSpPr/>
            <p:nvPr/>
          </p:nvGrpSpPr>
          <p:grpSpPr>
            <a:xfrm>
              <a:off x="5778868" y="1396581"/>
              <a:ext cx="968336" cy="844519"/>
              <a:chOff x="4096163" y="1061575"/>
              <a:chExt cx="3672113" cy="3202576"/>
            </a:xfrm>
          </p:grpSpPr>
          <p:sp>
            <p:nvSpPr>
              <p:cNvPr id="10" name="Google Shape;2037;p46">
                <a:extLst>
                  <a:ext uri="{FF2B5EF4-FFF2-40B4-BE49-F238E27FC236}">
                    <a16:creationId xmlns:a16="http://schemas.microsoft.com/office/drawing/2014/main" id="{F4582CDD-D89B-5E41-CEE1-00A05737614C}"/>
                  </a:ext>
                </a:extLst>
              </p:cNvPr>
              <p:cNvSpPr/>
              <p:nvPr/>
            </p:nvSpPr>
            <p:spPr>
              <a:xfrm>
                <a:off x="4107402" y="1078605"/>
                <a:ext cx="3056610" cy="3056306"/>
              </a:xfrm>
              <a:custGeom>
                <a:avLst/>
                <a:gdLst/>
                <a:ahLst/>
                <a:cxnLst/>
                <a:rect l="l" t="t" r="r" b="b"/>
                <a:pathLst>
                  <a:path w="10051" h="10050" extrusionOk="0">
                    <a:moveTo>
                      <a:pt x="5028" y="0"/>
                    </a:moveTo>
                    <a:cubicBezTo>
                      <a:pt x="2255" y="0"/>
                      <a:pt x="0" y="2255"/>
                      <a:pt x="0" y="5027"/>
                    </a:cubicBezTo>
                    <a:cubicBezTo>
                      <a:pt x="0" y="7800"/>
                      <a:pt x="2255" y="10050"/>
                      <a:pt x="5028" y="10050"/>
                    </a:cubicBezTo>
                    <a:cubicBezTo>
                      <a:pt x="7800" y="10050"/>
                      <a:pt x="10050" y="7800"/>
                      <a:pt x="10050" y="5027"/>
                    </a:cubicBezTo>
                    <a:cubicBezTo>
                      <a:pt x="10050" y="2255"/>
                      <a:pt x="7800" y="0"/>
                      <a:pt x="502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2038;p46">
                <a:extLst>
                  <a:ext uri="{FF2B5EF4-FFF2-40B4-BE49-F238E27FC236}">
                    <a16:creationId xmlns:a16="http://schemas.microsoft.com/office/drawing/2014/main" id="{0B083344-EC6F-9105-11FF-C38F8B68081F}"/>
                  </a:ext>
                </a:extLst>
              </p:cNvPr>
              <p:cNvSpPr/>
              <p:nvPr/>
            </p:nvSpPr>
            <p:spPr>
              <a:xfrm>
                <a:off x="4096163" y="1061575"/>
                <a:ext cx="3086108" cy="3091582"/>
              </a:xfrm>
              <a:custGeom>
                <a:avLst/>
                <a:gdLst/>
                <a:ahLst/>
                <a:cxnLst/>
                <a:rect l="l" t="t" r="r" b="b"/>
                <a:pathLst>
                  <a:path w="10148" h="10166" extrusionOk="0">
                    <a:moveTo>
                      <a:pt x="5065" y="93"/>
                    </a:moveTo>
                    <a:cubicBezTo>
                      <a:pt x="7819" y="93"/>
                      <a:pt x="10032" y="2329"/>
                      <a:pt x="10032" y="5083"/>
                    </a:cubicBezTo>
                    <a:cubicBezTo>
                      <a:pt x="10032" y="7832"/>
                      <a:pt x="7819" y="10050"/>
                      <a:pt x="5065" y="10050"/>
                    </a:cubicBezTo>
                    <a:cubicBezTo>
                      <a:pt x="2329" y="10050"/>
                      <a:pt x="98" y="7832"/>
                      <a:pt x="98" y="5083"/>
                    </a:cubicBezTo>
                    <a:cubicBezTo>
                      <a:pt x="98" y="2329"/>
                      <a:pt x="2329" y="93"/>
                      <a:pt x="5065" y="93"/>
                    </a:cubicBezTo>
                    <a:close/>
                    <a:moveTo>
                      <a:pt x="5065" y="1"/>
                    </a:moveTo>
                    <a:cubicBezTo>
                      <a:pt x="2274" y="1"/>
                      <a:pt x="1" y="2269"/>
                      <a:pt x="1" y="5083"/>
                    </a:cubicBezTo>
                    <a:cubicBezTo>
                      <a:pt x="1" y="7892"/>
                      <a:pt x="2274" y="10166"/>
                      <a:pt x="5065" y="10166"/>
                    </a:cubicBezTo>
                    <a:cubicBezTo>
                      <a:pt x="7874" y="10166"/>
                      <a:pt x="10147" y="7892"/>
                      <a:pt x="10147" y="5083"/>
                    </a:cubicBezTo>
                    <a:cubicBezTo>
                      <a:pt x="10147" y="2269"/>
                      <a:pt x="7874" y="1"/>
                      <a:pt x="506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2039;p46">
                <a:extLst>
                  <a:ext uri="{FF2B5EF4-FFF2-40B4-BE49-F238E27FC236}">
                    <a16:creationId xmlns:a16="http://schemas.microsoft.com/office/drawing/2014/main" id="{68619C2F-7779-751D-1E18-31DBFA75C38A}"/>
                  </a:ext>
                </a:extLst>
              </p:cNvPr>
              <p:cNvSpPr/>
              <p:nvPr/>
            </p:nvSpPr>
            <p:spPr>
              <a:xfrm>
                <a:off x="4231175" y="1195079"/>
                <a:ext cx="2810585" cy="2817579"/>
              </a:xfrm>
              <a:custGeom>
                <a:avLst/>
                <a:gdLst/>
                <a:ahLst/>
                <a:cxnLst/>
                <a:rect l="l" t="t" r="r" b="b"/>
                <a:pathLst>
                  <a:path w="9242" h="9265" extrusionOk="0">
                    <a:moveTo>
                      <a:pt x="4621" y="1"/>
                    </a:moveTo>
                    <a:cubicBezTo>
                      <a:pt x="2061" y="1"/>
                      <a:pt x="0" y="2080"/>
                      <a:pt x="0" y="4644"/>
                    </a:cubicBezTo>
                    <a:cubicBezTo>
                      <a:pt x="0" y="7204"/>
                      <a:pt x="2061" y="9265"/>
                      <a:pt x="4621" y="9265"/>
                    </a:cubicBezTo>
                    <a:cubicBezTo>
                      <a:pt x="7180" y="9265"/>
                      <a:pt x="9241" y="7204"/>
                      <a:pt x="9241" y="4644"/>
                    </a:cubicBezTo>
                    <a:cubicBezTo>
                      <a:pt x="9241" y="2080"/>
                      <a:pt x="7180" y="1"/>
                      <a:pt x="46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2040;p46">
                <a:extLst>
                  <a:ext uri="{FF2B5EF4-FFF2-40B4-BE49-F238E27FC236}">
                    <a16:creationId xmlns:a16="http://schemas.microsoft.com/office/drawing/2014/main" id="{3C00180F-3990-FBED-0A2F-3D32322ED275}"/>
                  </a:ext>
                </a:extLst>
              </p:cNvPr>
              <p:cNvSpPr/>
              <p:nvPr/>
            </p:nvSpPr>
            <p:spPr>
              <a:xfrm>
                <a:off x="4212928" y="1183827"/>
                <a:ext cx="2845557" cy="2845861"/>
              </a:xfrm>
              <a:custGeom>
                <a:avLst/>
                <a:gdLst/>
                <a:ahLst/>
                <a:cxnLst/>
                <a:rect l="l" t="t" r="r" b="b"/>
                <a:pathLst>
                  <a:path w="9357" h="9358" extrusionOk="0">
                    <a:moveTo>
                      <a:pt x="4681" y="98"/>
                    </a:moveTo>
                    <a:cubicBezTo>
                      <a:pt x="7204" y="98"/>
                      <a:pt x="9264" y="2158"/>
                      <a:pt x="9264" y="4681"/>
                    </a:cubicBezTo>
                    <a:cubicBezTo>
                      <a:pt x="9264" y="7199"/>
                      <a:pt x="7204" y="9260"/>
                      <a:pt x="4681" y="9260"/>
                    </a:cubicBezTo>
                    <a:cubicBezTo>
                      <a:pt x="2158" y="9260"/>
                      <a:pt x="116" y="7199"/>
                      <a:pt x="116" y="4681"/>
                    </a:cubicBezTo>
                    <a:cubicBezTo>
                      <a:pt x="116" y="2158"/>
                      <a:pt x="2158" y="98"/>
                      <a:pt x="4681" y="98"/>
                    </a:cubicBezTo>
                    <a:close/>
                    <a:moveTo>
                      <a:pt x="4681" y="1"/>
                    </a:moveTo>
                    <a:cubicBezTo>
                      <a:pt x="2102" y="1"/>
                      <a:pt x="0" y="2098"/>
                      <a:pt x="0" y="4681"/>
                    </a:cubicBezTo>
                    <a:cubicBezTo>
                      <a:pt x="0" y="7259"/>
                      <a:pt x="2102" y="9357"/>
                      <a:pt x="4681" y="9357"/>
                    </a:cubicBezTo>
                    <a:cubicBezTo>
                      <a:pt x="7259" y="9357"/>
                      <a:pt x="9357" y="7259"/>
                      <a:pt x="9357" y="4681"/>
                    </a:cubicBezTo>
                    <a:cubicBezTo>
                      <a:pt x="9357" y="2098"/>
                      <a:pt x="7259" y="1"/>
                      <a:pt x="468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2041;p46">
                <a:extLst>
                  <a:ext uri="{FF2B5EF4-FFF2-40B4-BE49-F238E27FC236}">
                    <a16:creationId xmlns:a16="http://schemas.microsoft.com/office/drawing/2014/main" id="{CA1F78EA-794C-77F8-DF3E-36E5BDF124FF}"/>
                  </a:ext>
                </a:extLst>
              </p:cNvPr>
              <p:cNvSpPr/>
              <p:nvPr/>
            </p:nvSpPr>
            <p:spPr>
              <a:xfrm>
                <a:off x="4704674" y="1623569"/>
                <a:ext cx="1869060" cy="2019595"/>
              </a:xfrm>
              <a:custGeom>
                <a:avLst/>
                <a:gdLst/>
                <a:ahLst/>
                <a:cxnLst/>
                <a:rect l="l" t="t" r="r" b="b"/>
                <a:pathLst>
                  <a:path w="6146" h="6641" extrusionOk="0">
                    <a:moveTo>
                      <a:pt x="3064" y="1"/>
                    </a:moveTo>
                    <a:cubicBezTo>
                      <a:pt x="1617" y="1"/>
                      <a:pt x="1599" y="1271"/>
                      <a:pt x="1599" y="1271"/>
                    </a:cubicBezTo>
                    <a:lnTo>
                      <a:pt x="347" y="1271"/>
                    </a:lnTo>
                    <a:cubicBezTo>
                      <a:pt x="347" y="1271"/>
                      <a:pt x="0" y="2519"/>
                      <a:pt x="772" y="4483"/>
                    </a:cubicBezTo>
                    <a:cubicBezTo>
                      <a:pt x="1525" y="6470"/>
                      <a:pt x="3064" y="6641"/>
                      <a:pt x="3064" y="6641"/>
                    </a:cubicBezTo>
                    <a:cubicBezTo>
                      <a:pt x="3064" y="6641"/>
                      <a:pt x="4602" y="6470"/>
                      <a:pt x="5374" y="4483"/>
                    </a:cubicBezTo>
                    <a:cubicBezTo>
                      <a:pt x="6146" y="2519"/>
                      <a:pt x="5799" y="1271"/>
                      <a:pt x="5799" y="1271"/>
                    </a:cubicBezTo>
                    <a:lnTo>
                      <a:pt x="4528" y="1271"/>
                    </a:lnTo>
                    <a:cubicBezTo>
                      <a:pt x="4528" y="1271"/>
                      <a:pt x="4505" y="1"/>
                      <a:pt x="306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2042;p46">
                <a:extLst>
                  <a:ext uri="{FF2B5EF4-FFF2-40B4-BE49-F238E27FC236}">
                    <a16:creationId xmlns:a16="http://schemas.microsoft.com/office/drawing/2014/main" id="{E75769F9-D195-ED23-090D-C9A62496DDA6}"/>
                  </a:ext>
                </a:extLst>
              </p:cNvPr>
              <p:cNvSpPr/>
              <p:nvPr/>
            </p:nvSpPr>
            <p:spPr>
              <a:xfrm>
                <a:off x="4762908" y="1605322"/>
                <a:ext cx="1745591" cy="2056088"/>
              </a:xfrm>
              <a:custGeom>
                <a:avLst/>
                <a:gdLst/>
                <a:ahLst/>
                <a:cxnLst/>
                <a:rect l="l" t="t" r="r" b="b"/>
                <a:pathLst>
                  <a:path w="5740" h="6761" extrusionOk="0">
                    <a:moveTo>
                      <a:pt x="2870" y="98"/>
                    </a:moveTo>
                    <a:cubicBezTo>
                      <a:pt x="3581" y="98"/>
                      <a:pt x="3928" y="407"/>
                      <a:pt x="4103" y="712"/>
                    </a:cubicBezTo>
                    <a:cubicBezTo>
                      <a:pt x="4274" y="1022"/>
                      <a:pt x="4293" y="1331"/>
                      <a:pt x="4293" y="1331"/>
                    </a:cubicBezTo>
                    <a:lnTo>
                      <a:pt x="4293" y="1387"/>
                    </a:lnTo>
                    <a:lnTo>
                      <a:pt x="5563" y="1387"/>
                    </a:lnTo>
                    <a:cubicBezTo>
                      <a:pt x="5563" y="1405"/>
                      <a:pt x="5642" y="1678"/>
                      <a:pt x="5624" y="2195"/>
                    </a:cubicBezTo>
                    <a:cubicBezTo>
                      <a:pt x="5624" y="2755"/>
                      <a:pt x="5508" y="3563"/>
                      <a:pt x="5120" y="4543"/>
                    </a:cubicBezTo>
                    <a:cubicBezTo>
                      <a:pt x="4755" y="5508"/>
                      <a:pt x="4177" y="6026"/>
                      <a:pt x="3715" y="6317"/>
                    </a:cubicBezTo>
                    <a:cubicBezTo>
                      <a:pt x="3235" y="6604"/>
                      <a:pt x="2870" y="6645"/>
                      <a:pt x="2870" y="6645"/>
                    </a:cubicBezTo>
                    <a:cubicBezTo>
                      <a:pt x="2870" y="6645"/>
                      <a:pt x="2505" y="6604"/>
                      <a:pt x="2043" y="6317"/>
                    </a:cubicBezTo>
                    <a:cubicBezTo>
                      <a:pt x="1562" y="6026"/>
                      <a:pt x="1003" y="5508"/>
                      <a:pt x="615" y="4543"/>
                    </a:cubicBezTo>
                    <a:cubicBezTo>
                      <a:pt x="231" y="3563"/>
                      <a:pt x="134" y="2755"/>
                      <a:pt x="116" y="2195"/>
                    </a:cubicBezTo>
                    <a:cubicBezTo>
                      <a:pt x="116" y="1678"/>
                      <a:pt x="176" y="1405"/>
                      <a:pt x="194" y="1387"/>
                    </a:cubicBezTo>
                    <a:lnTo>
                      <a:pt x="1447" y="1387"/>
                    </a:lnTo>
                    <a:lnTo>
                      <a:pt x="1465" y="1331"/>
                    </a:lnTo>
                    <a:cubicBezTo>
                      <a:pt x="1465" y="1331"/>
                      <a:pt x="1465" y="1022"/>
                      <a:pt x="1636" y="712"/>
                    </a:cubicBezTo>
                    <a:cubicBezTo>
                      <a:pt x="1830" y="407"/>
                      <a:pt x="2177" y="98"/>
                      <a:pt x="2870" y="98"/>
                    </a:cubicBezTo>
                    <a:close/>
                    <a:moveTo>
                      <a:pt x="2870" y="1"/>
                    </a:moveTo>
                    <a:cubicBezTo>
                      <a:pt x="2140" y="1"/>
                      <a:pt x="1751" y="329"/>
                      <a:pt x="1562" y="675"/>
                    </a:cubicBezTo>
                    <a:cubicBezTo>
                      <a:pt x="1368" y="962"/>
                      <a:pt x="1368" y="1234"/>
                      <a:pt x="1368" y="1271"/>
                    </a:cubicBezTo>
                    <a:lnTo>
                      <a:pt x="97" y="1271"/>
                    </a:lnTo>
                    <a:lnTo>
                      <a:pt x="97" y="1308"/>
                    </a:lnTo>
                    <a:cubicBezTo>
                      <a:pt x="97" y="1308"/>
                      <a:pt x="0" y="1636"/>
                      <a:pt x="19" y="2195"/>
                    </a:cubicBezTo>
                    <a:cubicBezTo>
                      <a:pt x="37" y="2773"/>
                      <a:pt x="134" y="3582"/>
                      <a:pt x="522" y="4566"/>
                    </a:cubicBezTo>
                    <a:cubicBezTo>
                      <a:pt x="906" y="5564"/>
                      <a:pt x="1502" y="6104"/>
                      <a:pt x="1983" y="6414"/>
                    </a:cubicBezTo>
                    <a:cubicBezTo>
                      <a:pt x="2463" y="6701"/>
                      <a:pt x="2870" y="6761"/>
                      <a:pt x="2870" y="6761"/>
                    </a:cubicBezTo>
                    <a:cubicBezTo>
                      <a:pt x="2870" y="6761"/>
                      <a:pt x="3272" y="6701"/>
                      <a:pt x="3757" y="6414"/>
                    </a:cubicBezTo>
                    <a:cubicBezTo>
                      <a:pt x="4256" y="6104"/>
                      <a:pt x="4833" y="5564"/>
                      <a:pt x="5217" y="4566"/>
                    </a:cubicBezTo>
                    <a:cubicBezTo>
                      <a:pt x="5605" y="3582"/>
                      <a:pt x="5721" y="2773"/>
                      <a:pt x="5721" y="2195"/>
                    </a:cubicBezTo>
                    <a:cubicBezTo>
                      <a:pt x="5739" y="1636"/>
                      <a:pt x="5642" y="1308"/>
                      <a:pt x="5642" y="1308"/>
                    </a:cubicBezTo>
                    <a:lnTo>
                      <a:pt x="5642" y="1271"/>
                    </a:lnTo>
                    <a:lnTo>
                      <a:pt x="4371" y="1271"/>
                    </a:lnTo>
                    <a:cubicBezTo>
                      <a:pt x="4371" y="1234"/>
                      <a:pt x="4371" y="962"/>
                      <a:pt x="4196" y="675"/>
                    </a:cubicBezTo>
                    <a:cubicBezTo>
                      <a:pt x="3988" y="329"/>
                      <a:pt x="3600" y="1"/>
                      <a:pt x="287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2043;p46">
                <a:extLst>
                  <a:ext uri="{FF2B5EF4-FFF2-40B4-BE49-F238E27FC236}">
                    <a16:creationId xmlns:a16="http://schemas.microsoft.com/office/drawing/2014/main" id="{1983CE05-D6FA-C9A0-AE52-BDDB6BFEAF1F}"/>
                  </a:ext>
                </a:extLst>
              </p:cNvPr>
              <p:cNvSpPr/>
              <p:nvPr/>
            </p:nvSpPr>
            <p:spPr>
              <a:xfrm>
                <a:off x="4852167" y="1686824"/>
                <a:ext cx="1568295" cy="1880616"/>
              </a:xfrm>
              <a:custGeom>
                <a:avLst/>
                <a:gdLst/>
                <a:ahLst/>
                <a:cxnLst/>
                <a:rect l="l" t="t" r="r" b="b"/>
                <a:pathLst>
                  <a:path w="5157" h="6184" extrusionOk="0">
                    <a:moveTo>
                      <a:pt x="2579" y="1"/>
                    </a:moveTo>
                    <a:cubicBezTo>
                      <a:pt x="1923" y="1"/>
                      <a:pt x="1655" y="255"/>
                      <a:pt x="1502" y="523"/>
                    </a:cubicBezTo>
                    <a:cubicBezTo>
                      <a:pt x="1345" y="791"/>
                      <a:pt x="1345" y="1063"/>
                      <a:pt x="1345" y="1063"/>
                    </a:cubicBezTo>
                    <a:cubicBezTo>
                      <a:pt x="1326" y="1179"/>
                      <a:pt x="1229" y="1271"/>
                      <a:pt x="1114" y="1271"/>
                    </a:cubicBezTo>
                    <a:lnTo>
                      <a:pt x="37" y="1271"/>
                    </a:lnTo>
                    <a:cubicBezTo>
                      <a:pt x="19" y="1410"/>
                      <a:pt x="0" y="1599"/>
                      <a:pt x="0" y="1927"/>
                    </a:cubicBezTo>
                    <a:cubicBezTo>
                      <a:pt x="19" y="2450"/>
                      <a:pt x="116" y="3235"/>
                      <a:pt x="481" y="4201"/>
                    </a:cubicBezTo>
                    <a:cubicBezTo>
                      <a:pt x="846" y="5125"/>
                      <a:pt x="1387" y="5624"/>
                      <a:pt x="1826" y="5892"/>
                    </a:cubicBezTo>
                    <a:cubicBezTo>
                      <a:pt x="2251" y="6146"/>
                      <a:pt x="2542" y="6183"/>
                      <a:pt x="2579" y="6183"/>
                    </a:cubicBezTo>
                    <a:cubicBezTo>
                      <a:pt x="2616" y="6183"/>
                      <a:pt x="2907" y="6146"/>
                      <a:pt x="3327" y="5892"/>
                    </a:cubicBezTo>
                    <a:cubicBezTo>
                      <a:pt x="3771" y="5624"/>
                      <a:pt x="4311" y="5125"/>
                      <a:pt x="4676" y="4201"/>
                    </a:cubicBezTo>
                    <a:cubicBezTo>
                      <a:pt x="5041" y="3235"/>
                      <a:pt x="5157" y="2450"/>
                      <a:pt x="5157" y="1927"/>
                    </a:cubicBezTo>
                    <a:cubicBezTo>
                      <a:pt x="5157" y="1599"/>
                      <a:pt x="5138" y="1410"/>
                      <a:pt x="5120" y="1271"/>
                    </a:cubicBezTo>
                    <a:lnTo>
                      <a:pt x="4043" y="1271"/>
                    </a:lnTo>
                    <a:cubicBezTo>
                      <a:pt x="3928" y="1271"/>
                      <a:pt x="3831" y="1179"/>
                      <a:pt x="3831" y="1063"/>
                    </a:cubicBezTo>
                    <a:cubicBezTo>
                      <a:pt x="3831" y="1063"/>
                      <a:pt x="3812" y="791"/>
                      <a:pt x="3655" y="523"/>
                    </a:cubicBezTo>
                    <a:cubicBezTo>
                      <a:pt x="3503" y="255"/>
                      <a:pt x="3235" y="1"/>
                      <a:pt x="257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044;p46">
                <a:extLst>
                  <a:ext uri="{FF2B5EF4-FFF2-40B4-BE49-F238E27FC236}">
                    <a16:creationId xmlns:a16="http://schemas.microsoft.com/office/drawing/2014/main" id="{21631A28-0A0C-16EF-42DB-27A304557201}"/>
                  </a:ext>
                </a:extLst>
              </p:cNvPr>
              <p:cNvSpPr/>
              <p:nvPr/>
            </p:nvSpPr>
            <p:spPr>
              <a:xfrm>
                <a:off x="5787912" y="2073347"/>
                <a:ext cx="632549" cy="1447564"/>
              </a:xfrm>
              <a:custGeom>
                <a:avLst/>
                <a:gdLst/>
                <a:ahLst/>
                <a:cxnLst/>
                <a:rect l="l" t="t" r="r" b="b"/>
                <a:pathLst>
                  <a:path w="2080" h="4760" extrusionOk="0">
                    <a:moveTo>
                      <a:pt x="1" y="4760"/>
                    </a:moveTo>
                    <a:lnTo>
                      <a:pt x="1" y="4760"/>
                    </a:lnTo>
                    <a:lnTo>
                      <a:pt x="1" y="4760"/>
                    </a:lnTo>
                    <a:close/>
                    <a:moveTo>
                      <a:pt x="2061" y="157"/>
                    </a:moveTo>
                    <a:cubicBezTo>
                      <a:pt x="2080" y="273"/>
                      <a:pt x="2080" y="425"/>
                      <a:pt x="2080" y="656"/>
                    </a:cubicBezTo>
                    <a:cubicBezTo>
                      <a:pt x="2080" y="1179"/>
                      <a:pt x="1964" y="1964"/>
                      <a:pt x="1599" y="2930"/>
                    </a:cubicBezTo>
                    <a:cubicBezTo>
                      <a:pt x="1234" y="3854"/>
                      <a:pt x="694" y="4353"/>
                      <a:pt x="250" y="4621"/>
                    </a:cubicBezTo>
                    <a:cubicBezTo>
                      <a:pt x="176" y="4681"/>
                      <a:pt x="79" y="4718"/>
                      <a:pt x="1" y="4760"/>
                    </a:cubicBezTo>
                    <a:cubicBezTo>
                      <a:pt x="79" y="4718"/>
                      <a:pt x="176" y="4681"/>
                      <a:pt x="250" y="4621"/>
                    </a:cubicBezTo>
                    <a:cubicBezTo>
                      <a:pt x="694" y="4353"/>
                      <a:pt x="1234" y="3854"/>
                      <a:pt x="1599" y="2930"/>
                    </a:cubicBezTo>
                    <a:cubicBezTo>
                      <a:pt x="1964" y="1964"/>
                      <a:pt x="2080" y="1179"/>
                      <a:pt x="2080" y="656"/>
                    </a:cubicBezTo>
                    <a:cubicBezTo>
                      <a:pt x="2080" y="425"/>
                      <a:pt x="2080" y="273"/>
                      <a:pt x="2061" y="157"/>
                    </a:cubicBezTo>
                    <a:close/>
                    <a:moveTo>
                      <a:pt x="2043" y="0"/>
                    </a:moveTo>
                    <a:lnTo>
                      <a:pt x="1059" y="0"/>
                    </a:lnTo>
                    <a:lnTo>
                      <a:pt x="1059" y="0"/>
                    </a:lnTo>
                    <a:lnTo>
                      <a:pt x="2043" y="0"/>
                    </a:lnTo>
                    <a:close/>
                  </a:path>
                </a:pathLst>
              </a:custGeom>
              <a:solidFill>
                <a:srgbClr val="8585C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2045;p46">
                <a:extLst>
                  <a:ext uri="{FF2B5EF4-FFF2-40B4-BE49-F238E27FC236}">
                    <a16:creationId xmlns:a16="http://schemas.microsoft.com/office/drawing/2014/main" id="{172EC627-52D8-73AA-9DC7-B33B53338778}"/>
                  </a:ext>
                </a:extLst>
              </p:cNvPr>
              <p:cNvSpPr/>
              <p:nvPr/>
            </p:nvSpPr>
            <p:spPr>
              <a:xfrm>
                <a:off x="4852167" y="2073347"/>
                <a:ext cx="292554" cy="1159571"/>
              </a:xfrm>
              <a:custGeom>
                <a:avLst/>
                <a:gdLst/>
                <a:ahLst/>
                <a:cxnLst/>
                <a:rect l="l" t="t" r="r" b="b"/>
                <a:pathLst>
                  <a:path w="962" h="3813" extrusionOk="0">
                    <a:moveTo>
                      <a:pt x="961" y="3812"/>
                    </a:moveTo>
                    <a:lnTo>
                      <a:pt x="961" y="3812"/>
                    </a:lnTo>
                    <a:lnTo>
                      <a:pt x="961" y="3812"/>
                    </a:lnTo>
                    <a:close/>
                    <a:moveTo>
                      <a:pt x="961" y="3794"/>
                    </a:moveTo>
                    <a:lnTo>
                      <a:pt x="961" y="3794"/>
                    </a:lnTo>
                    <a:lnTo>
                      <a:pt x="961" y="3794"/>
                    </a:lnTo>
                    <a:close/>
                    <a:moveTo>
                      <a:pt x="481" y="2930"/>
                    </a:moveTo>
                    <a:cubicBezTo>
                      <a:pt x="615" y="3276"/>
                      <a:pt x="786" y="3563"/>
                      <a:pt x="943" y="3794"/>
                    </a:cubicBezTo>
                    <a:cubicBezTo>
                      <a:pt x="786" y="3563"/>
                      <a:pt x="615" y="3276"/>
                      <a:pt x="481" y="2930"/>
                    </a:cubicBezTo>
                    <a:close/>
                    <a:moveTo>
                      <a:pt x="0" y="656"/>
                    </a:moveTo>
                    <a:cubicBezTo>
                      <a:pt x="19" y="1179"/>
                      <a:pt x="116" y="1927"/>
                      <a:pt x="462" y="2833"/>
                    </a:cubicBezTo>
                    <a:cubicBezTo>
                      <a:pt x="116" y="1927"/>
                      <a:pt x="19" y="1179"/>
                      <a:pt x="0" y="656"/>
                    </a:cubicBezTo>
                    <a:close/>
                    <a:moveTo>
                      <a:pt x="767" y="0"/>
                    </a:moveTo>
                    <a:lnTo>
                      <a:pt x="37" y="0"/>
                    </a:lnTo>
                    <a:cubicBezTo>
                      <a:pt x="19" y="139"/>
                      <a:pt x="0" y="328"/>
                      <a:pt x="0" y="638"/>
                    </a:cubicBezTo>
                    <a:cubicBezTo>
                      <a:pt x="0" y="328"/>
                      <a:pt x="19" y="139"/>
                      <a:pt x="37" y="0"/>
                    </a:cubicBezTo>
                    <a:lnTo>
                      <a:pt x="767" y="0"/>
                    </a:lnTo>
                    <a:close/>
                  </a:path>
                </a:pathLst>
              </a:custGeom>
              <a:solidFill>
                <a:srgbClr val="B3C2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046;p46">
                <a:extLst>
                  <a:ext uri="{FF2B5EF4-FFF2-40B4-BE49-F238E27FC236}">
                    <a16:creationId xmlns:a16="http://schemas.microsoft.com/office/drawing/2014/main" id="{7C357754-A483-7011-B27B-6AC7AE7D9595}"/>
                  </a:ext>
                </a:extLst>
              </p:cNvPr>
              <p:cNvSpPr/>
              <p:nvPr/>
            </p:nvSpPr>
            <p:spPr>
              <a:xfrm>
                <a:off x="4833920" y="1670098"/>
                <a:ext cx="1605093" cy="1914068"/>
              </a:xfrm>
              <a:custGeom>
                <a:avLst/>
                <a:gdLst/>
                <a:ahLst/>
                <a:cxnLst/>
                <a:rect l="l" t="t" r="r" b="b"/>
                <a:pathLst>
                  <a:path w="5278" h="6294" extrusionOk="0">
                    <a:moveTo>
                      <a:pt x="2639" y="97"/>
                    </a:moveTo>
                    <a:cubicBezTo>
                      <a:pt x="3272" y="97"/>
                      <a:pt x="3526" y="347"/>
                      <a:pt x="3678" y="596"/>
                    </a:cubicBezTo>
                    <a:cubicBezTo>
                      <a:pt x="3831" y="864"/>
                      <a:pt x="3831" y="1118"/>
                      <a:pt x="3831" y="1118"/>
                    </a:cubicBezTo>
                    <a:cubicBezTo>
                      <a:pt x="3831" y="1252"/>
                      <a:pt x="3965" y="1386"/>
                      <a:pt x="4103" y="1386"/>
                    </a:cubicBezTo>
                    <a:lnTo>
                      <a:pt x="5143" y="1386"/>
                    </a:lnTo>
                    <a:cubicBezTo>
                      <a:pt x="5162" y="1502"/>
                      <a:pt x="5180" y="1673"/>
                      <a:pt x="5180" y="1964"/>
                    </a:cubicBezTo>
                    <a:cubicBezTo>
                      <a:pt x="5162" y="2505"/>
                      <a:pt x="5064" y="3272"/>
                      <a:pt x="4699" y="4237"/>
                    </a:cubicBezTo>
                    <a:cubicBezTo>
                      <a:pt x="4334" y="5161"/>
                      <a:pt x="3794" y="5642"/>
                      <a:pt x="3369" y="5910"/>
                    </a:cubicBezTo>
                    <a:cubicBezTo>
                      <a:pt x="2967" y="6159"/>
                      <a:pt x="2676" y="6201"/>
                      <a:pt x="2639" y="6201"/>
                    </a:cubicBezTo>
                    <a:cubicBezTo>
                      <a:pt x="2602" y="6201"/>
                      <a:pt x="2329" y="6159"/>
                      <a:pt x="1927" y="5910"/>
                    </a:cubicBezTo>
                    <a:cubicBezTo>
                      <a:pt x="1484" y="5642"/>
                      <a:pt x="961" y="5161"/>
                      <a:pt x="596" y="4237"/>
                    </a:cubicBezTo>
                    <a:cubicBezTo>
                      <a:pt x="231" y="3272"/>
                      <a:pt x="116" y="2505"/>
                      <a:pt x="116" y="1964"/>
                    </a:cubicBezTo>
                    <a:cubicBezTo>
                      <a:pt x="116" y="1673"/>
                      <a:pt x="134" y="1502"/>
                      <a:pt x="153" y="1386"/>
                    </a:cubicBezTo>
                    <a:lnTo>
                      <a:pt x="1174" y="1386"/>
                    </a:lnTo>
                    <a:cubicBezTo>
                      <a:pt x="1331" y="1386"/>
                      <a:pt x="1447" y="1252"/>
                      <a:pt x="1447" y="1118"/>
                    </a:cubicBezTo>
                    <a:cubicBezTo>
                      <a:pt x="1447" y="1118"/>
                      <a:pt x="1465" y="864"/>
                      <a:pt x="1599" y="596"/>
                    </a:cubicBezTo>
                    <a:cubicBezTo>
                      <a:pt x="1752" y="347"/>
                      <a:pt x="2001" y="97"/>
                      <a:pt x="2639" y="97"/>
                    </a:cubicBezTo>
                    <a:close/>
                    <a:moveTo>
                      <a:pt x="2639" y="0"/>
                    </a:moveTo>
                    <a:cubicBezTo>
                      <a:pt x="1983" y="0"/>
                      <a:pt x="1678" y="287"/>
                      <a:pt x="1520" y="559"/>
                    </a:cubicBezTo>
                    <a:cubicBezTo>
                      <a:pt x="1350" y="827"/>
                      <a:pt x="1350" y="1118"/>
                      <a:pt x="1350" y="1118"/>
                    </a:cubicBezTo>
                    <a:cubicBezTo>
                      <a:pt x="1350" y="1192"/>
                      <a:pt x="1271" y="1271"/>
                      <a:pt x="1174" y="1271"/>
                    </a:cubicBezTo>
                    <a:lnTo>
                      <a:pt x="60" y="1271"/>
                    </a:lnTo>
                    <a:lnTo>
                      <a:pt x="60" y="1326"/>
                    </a:lnTo>
                    <a:cubicBezTo>
                      <a:pt x="19" y="1442"/>
                      <a:pt x="0" y="1654"/>
                      <a:pt x="19" y="1982"/>
                    </a:cubicBezTo>
                    <a:cubicBezTo>
                      <a:pt x="19" y="2523"/>
                      <a:pt x="116" y="3290"/>
                      <a:pt x="499" y="4274"/>
                    </a:cubicBezTo>
                    <a:cubicBezTo>
                      <a:pt x="869" y="5217"/>
                      <a:pt x="1405" y="5716"/>
                      <a:pt x="1867" y="5989"/>
                    </a:cubicBezTo>
                    <a:cubicBezTo>
                      <a:pt x="2292" y="6257"/>
                      <a:pt x="2602" y="6293"/>
                      <a:pt x="2639" y="6293"/>
                    </a:cubicBezTo>
                    <a:lnTo>
                      <a:pt x="2657" y="6293"/>
                    </a:lnTo>
                    <a:cubicBezTo>
                      <a:pt x="2694" y="6293"/>
                      <a:pt x="2985" y="6257"/>
                      <a:pt x="3410" y="5989"/>
                    </a:cubicBezTo>
                    <a:cubicBezTo>
                      <a:pt x="3872" y="5716"/>
                      <a:pt x="4408" y="5217"/>
                      <a:pt x="4773" y="4274"/>
                    </a:cubicBezTo>
                    <a:cubicBezTo>
                      <a:pt x="5162" y="3290"/>
                      <a:pt x="5259" y="2523"/>
                      <a:pt x="5277" y="1982"/>
                    </a:cubicBezTo>
                    <a:cubicBezTo>
                      <a:pt x="5277" y="1654"/>
                      <a:pt x="5259" y="1442"/>
                      <a:pt x="5235" y="1326"/>
                    </a:cubicBezTo>
                    <a:lnTo>
                      <a:pt x="5217" y="1271"/>
                    </a:lnTo>
                    <a:lnTo>
                      <a:pt x="4103" y="1271"/>
                    </a:lnTo>
                    <a:cubicBezTo>
                      <a:pt x="4025" y="1271"/>
                      <a:pt x="3946" y="1192"/>
                      <a:pt x="3928" y="1118"/>
                    </a:cubicBezTo>
                    <a:cubicBezTo>
                      <a:pt x="3928" y="1118"/>
                      <a:pt x="3928" y="827"/>
                      <a:pt x="3775" y="559"/>
                    </a:cubicBezTo>
                    <a:cubicBezTo>
                      <a:pt x="3600" y="287"/>
                      <a:pt x="3313" y="0"/>
                      <a:pt x="263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47;p46">
                <a:extLst>
                  <a:ext uri="{FF2B5EF4-FFF2-40B4-BE49-F238E27FC236}">
                    <a16:creationId xmlns:a16="http://schemas.microsoft.com/office/drawing/2014/main" id="{BE1482E3-1A9C-E327-B07B-32D6EC09E1E7}"/>
                  </a:ext>
                </a:extLst>
              </p:cNvPr>
              <p:cNvSpPr/>
              <p:nvPr/>
            </p:nvSpPr>
            <p:spPr>
              <a:xfrm>
                <a:off x="5425414" y="2243344"/>
                <a:ext cx="427579" cy="562299"/>
              </a:xfrm>
              <a:custGeom>
                <a:avLst/>
                <a:gdLst/>
                <a:ahLst/>
                <a:cxnLst/>
                <a:rect l="l" t="t" r="r" b="b"/>
                <a:pathLst>
                  <a:path w="1406" h="1849" extrusionOk="0">
                    <a:moveTo>
                      <a:pt x="694" y="213"/>
                    </a:moveTo>
                    <a:cubicBezTo>
                      <a:pt x="980" y="213"/>
                      <a:pt x="1193" y="426"/>
                      <a:pt x="1193" y="694"/>
                    </a:cubicBezTo>
                    <a:lnTo>
                      <a:pt x="1193" y="1137"/>
                    </a:lnTo>
                    <a:cubicBezTo>
                      <a:pt x="1193" y="1428"/>
                      <a:pt x="980" y="1636"/>
                      <a:pt x="694" y="1636"/>
                    </a:cubicBezTo>
                    <a:cubicBezTo>
                      <a:pt x="426" y="1636"/>
                      <a:pt x="195" y="1428"/>
                      <a:pt x="195" y="1137"/>
                    </a:cubicBezTo>
                    <a:lnTo>
                      <a:pt x="195" y="694"/>
                    </a:lnTo>
                    <a:cubicBezTo>
                      <a:pt x="195" y="426"/>
                      <a:pt x="426" y="213"/>
                      <a:pt x="694" y="213"/>
                    </a:cubicBezTo>
                    <a:close/>
                    <a:moveTo>
                      <a:pt x="694" y="0"/>
                    </a:moveTo>
                    <a:cubicBezTo>
                      <a:pt x="310" y="0"/>
                      <a:pt x="1" y="310"/>
                      <a:pt x="1" y="694"/>
                    </a:cubicBezTo>
                    <a:lnTo>
                      <a:pt x="1" y="1137"/>
                    </a:lnTo>
                    <a:cubicBezTo>
                      <a:pt x="1" y="1521"/>
                      <a:pt x="310" y="1849"/>
                      <a:pt x="694" y="1849"/>
                    </a:cubicBezTo>
                    <a:cubicBezTo>
                      <a:pt x="1077" y="1849"/>
                      <a:pt x="1405" y="1521"/>
                      <a:pt x="1405" y="1137"/>
                    </a:cubicBezTo>
                    <a:lnTo>
                      <a:pt x="1405" y="694"/>
                    </a:lnTo>
                    <a:cubicBezTo>
                      <a:pt x="1405" y="310"/>
                      <a:pt x="1077" y="0"/>
                      <a:pt x="69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048;p46">
                <a:extLst>
                  <a:ext uri="{FF2B5EF4-FFF2-40B4-BE49-F238E27FC236}">
                    <a16:creationId xmlns:a16="http://schemas.microsoft.com/office/drawing/2014/main" id="{CD58B8F7-F60D-314C-F314-79CF34452A32}"/>
                  </a:ext>
                </a:extLst>
              </p:cNvPr>
              <p:cNvSpPr/>
              <p:nvPr/>
            </p:nvSpPr>
            <p:spPr>
              <a:xfrm>
                <a:off x="5410692" y="2226618"/>
                <a:ext cx="457077" cy="591798"/>
              </a:xfrm>
              <a:custGeom>
                <a:avLst/>
                <a:gdLst/>
                <a:ahLst/>
                <a:cxnLst/>
                <a:rect l="l" t="t" r="r" b="b"/>
                <a:pathLst>
                  <a:path w="1503" h="1946" extrusionOk="0">
                    <a:moveTo>
                      <a:pt x="754" y="305"/>
                    </a:moveTo>
                    <a:cubicBezTo>
                      <a:pt x="1003" y="305"/>
                      <a:pt x="1197" y="499"/>
                      <a:pt x="1197" y="749"/>
                    </a:cubicBezTo>
                    <a:lnTo>
                      <a:pt x="1197" y="1192"/>
                    </a:lnTo>
                    <a:cubicBezTo>
                      <a:pt x="1197" y="1442"/>
                      <a:pt x="1003" y="1636"/>
                      <a:pt x="754" y="1636"/>
                    </a:cubicBezTo>
                    <a:cubicBezTo>
                      <a:pt x="504" y="1636"/>
                      <a:pt x="310" y="1442"/>
                      <a:pt x="310" y="1192"/>
                    </a:cubicBezTo>
                    <a:lnTo>
                      <a:pt x="310" y="749"/>
                    </a:lnTo>
                    <a:cubicBezTo>
                      <a:pt x="310" y="499"/>
                      <a:pt x="504" y="305"/>
                      <a:pt x="754" y="305"/>
                    </a:cubicBezTo>
                    <a:close/>
                    <a:moveTo>
                      <a:pt x="754" y="213"/>
                    </a:moveTo>
                    <a:cubicBezTo>
                      <a:pt x="444" y="213"/>
                      <a:pt x="213" y="462"/>
                      <a:pt x="213" y="749"/>
                    </a:cubicBezTo>
                    <a:lnTo>
                      <a:pt x="213" y="1192"/>
                    </a:lnTo>
                    <a:cubicBezTo>
                      <a:pt x="213" y="1502"/>
                      <a:pt x="444" y="1733"/>
                      <a:pt x="754" y="1733"/>
                    </a:cubicBezTo>
                    <a:cubicBezTo>
                      <a:pt x="1063" y="1733"/>
                      <a:pt x="1313" y="1502"/>
                      <a:pt x="1313" y="1192"/>
                    </a:cubicBezTo>
                    <a:lnTo>
                      <a:pt x="1313" y="749"/>
                    </a:lnTo>
                    <a:cubicBezTo>
                      <a:pt x="1313" y="462"/>
                      <a:pt x="1063" y="213"/>
                      <a:pt x="754" y="213"/>
                    </a:cubicBezTo>
                    <a:close/>
                    <a:moveTo>
                      <a:pt x="754" y="116"/>
                    </a:moveTo>
                    <a:cubicBezTo>
                      <a:pt x="1119" y="116"/>
                      <a:pt x="1410" y="402"/>
                      <a:pt x="1410" y="749"/>
                    </a:cubicBezTo>
                    <a:lnTo>
                      <a:pt x="1410" y="1192"/>
                    </a:lnTo>
                    <a:cubicBezTo>
                      <a:pt x="1410" y="1557"/>
                      <a:pt x="1119" y="1848"/>
                      <a:pt x="754" y="1848"/>
                    </a:cubicBezTo>
                    <a:cubicBezTo>
                      <a:pt x="389" y="1848"/>
                      <a:pt x="98" y="1557"/>
                      <a:pt x="98" y="1192"/>
                    </a:cubicBezTo>
                    <a:lnTo>
                      <a:pt x="98" y="749"/>
                    </a:lnTo>
                    <a:cubicBezTo>
                      <a:pt x="98" y="402"/>
                      <a:pt x="389" y="116"/>
                      <a:pt x="754" y="116"/>
                    </a:cubicBezTo>
                    <a:close/>
                    <a:moveTo>
                      <a:pt x="754" y="0"/>
                    </a:moveTo>
                    <a:cubicBezTo>
                      <a:pt x="347" y="0"/>
                      <a:pt x="1" y="347"/>
                      <a:pt x="1" y="749"/>
                    </a:cubicBezTo>
                    <a:lnTo>
                      <a:pt x="1" y="1192"/>
                    </a:lnTo>
                    <a:cubicBezTo>
                      <a:pt x="1" y="1617"/>
                      <a:pt x="347" y="1945"/>
                      <a:pt x="754" y="1945"/>
                    </a:cubicBezTo>
                    <a:cubicBezTo>
                      <a:pt x="1179" y="1945"/>
                      <a:pt x="1502" y="1617"/>
                      <a:pt x="1502" y="1192"/>
                    </a:cubicBezTo>
                    <a:lnTo>
                      <a:pt x="1502" y="749"/>
                    </a:lnTo>
                    <a:cubicBezTo>
                      <a:pt x="1502" y="347"/>
                      <a:pt x="1179" y="0"/>
                      <a:pt x="75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049;p46">
                <a:extLst>
                  <a:ext uri="{FF2B5EF4-FFF2-40B4-BE49-F238E27FC236}">
                    <a16:creationId xmlns:a16="http://schemas.microsoft.com/office/drawing/2014/main" id="{2B490AA1-EAE2-9879-631D-453258788701}"/>
                  </a:ext>
                </a:extLst>
              </p:cNvPr>
              <p:cNvSpPr/>
              <p:nvPr/>
            </p:nvSpPr>
            <p:spPr>
              <a:xfrm>
                <a:off x="5314414" y="2542587"/>
                <a:ext cx="643801" cy="614302"/>
              </a:xfrm>
              <a:custGeom>
                <a:avLst/>
                <a:gdLst/>
                <a:ahLst/>
                <a:cxnLst/>
                <a:rect l="l" t="t" r="r" b="b"/>
                <a:pathLst>
                  <a:path w="2117" h="2020" extrusionOk="0">
                    <a:moveTo>
                      <a:pt x="287" y="1"/>
                    </a:moveTo>
                    <a:cubicBezTo>
                      <a:pt x="135" y="1"/>
                      <a:pt x="1" y="116"/>
                      <a:pt x="1" y="287"/>
                    </a:cubicBezTo>
                    <a:lnTo>
                      <a:pt x="1" y="1733"/>
                    </a:lnTo>
                    <a:cubicBezTo>
                      <a:pt x="1" y="1904"/>
                      <a:pt x="135" y="2020"/>
                      <a:pt x="287" y="2020"/>
                    </a:cubicBezTo>
                    <a:lnTo>
                      <a:pt x="1830" y="2020"/>
                    </a:lnTo>
                    <a:cubicBezTo>
                      <a:pt x="2001" y="2020"/>
                      <a:pt x="2117" y="1904"/>
                      <a:pt x="2117" y="1733"/>
                    </a:cubicBezTo>
                    <a:lnTo>
                      <a:pt x="2117" y="287"/>
                    </a:lnTo>
                    <a:cubicBezTo>
                      <a:pt x="2117" y="116"/>
                      <a:pt x="2001" y="1"/>
                      <a:pt x="18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050;p46">
                <a:extLst>
                  <a:ext uri="{FF2B5EF4-FFF2-40B4-BE49-F238E27FC236}">
                    <a16:creationId xmlns:a16="http://schemas.microsoft.com/office/drawing/2014/main" id="{4D53C6E9-A2E2-D547-6E77-12E876D4D9CB}"/>
                  </a:ext>
                </a:extLst>
              </p:cNvPr>
              <p:cNvSpPr/>
              <p:nvPr/>
            </p:nvSpPr>
            <p:spPr>
              <a:xfrm>
                <a:off x="5296167" y="2524341"/>
                <a:ext cx="680294" cy="650795"/>
              </a:xfrm>
              <a:custGeom>
                <a:avLst/>
                <a:gdLst/>
                <a:ahLst/>
                <a:cxnLst/>
                <a:rect l="l" t="t" r="r" b="b"/>
                <a:pathLst>
                  <a:path w="2237" h="2140" extrusionOk="0">
                    <a:moveTo>
                      <a:pt x="1890" y="98"/>
                    </a:moveTo>
                    <a:cubicBezTo>
                      <a:pt x="2024" y="98"/>
                      <a:pt x="2140" y="213"/>
                      <a:pt x="2140" y="347"/>
                    </a:cubicBezTo>
                    <a:lnTo>
                      <a:pt x="2140" y="1793"/>
                    </a:lnTo>
                    <a:cubicBezTo>
                      <a:pt x="2140" y="1927"/>
                      <a:pt x="2024" y="2043"/>
                      <a:pt x="1890" y="2043"/>
                    </a:cubicBezTo>
                    <a:lnTo>
                      <a:pt x="347" y="2043"/>
                    </a:lnTo>
                    <a:cubicBezTo>
                      <a:pt x="213" y="2043"/>
                      <a:pt x="116" y="1927"/>
                      <a:pt x="116" y="1793"/>
                    </a:cubicBezTo>
                    <a:lnTo>
                      <a:pt x="116" y="347"/>
                    </a:lnTo>
                    <a:cubicBezTo>
                      <a:pt x="116" y="213"/>
                      <a:pt x="213" y="98"/>
                      <a:pt x="347" y="98"/>
                    </a:cubicBezTo>
                    <a:close/>
                    <a:moveTo>
                      <a:pt x="347" y="1"/>
                    </a:moveTo>
                    <a:cubicBezTo>
                      <a:pt x="158" y="1"/>
                      <a:pt x="0" y="158"/>
                      <a:pt x="0" y="347"/>
                    </a:cubicBezTo>
                    <a:lnTo>
                      <a:pt x="0" y="1793"/>
                    </a:lnTo>
                    <a:cubicBezTo>
                      <a:pt x="0" y="1983"/>
                      <a:pt x="158" y="2140"/>
                      <a:pt x="347" y="2140"/>
                    </a:cubicBezTo>
                    <a:lnTo>
                      <a:pt x="1890" y="2140"/>
                    </a:lnTo>
                    <a:cubicBezTo>
                      <a:pt x="2080" y="2140"/>
                      <a:pt x="2237" y="1983"/>
                      <a:pt x="2237" y="1793"/>
                    </a:cubicBezTo>
                    <a:lnTo>
                      <a:pt x="2237" y="347"/>
                    </a:lnTo>
                    <a:cubicBezTo>
                      <a:pt x="2237" y="158"/>
                      <a:pt x="2080" y="1"/>
                      <a:pt x="189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051;p46">
                <a:extLst>
                  <a:ext uri="{FF2B5EF4-FFF2-40B4-BE49-F238E27FC236}">
                    <a16:creationId xmlns:a16="http://schemas.microsoft.com/office/drawing/2014/main" id="{8071232A-9DAA-622E-4FFE-7BF07C69E3CF}"/>
                  </a:ext>
                </a:extLst>
              </p:cNvPr>
              <p:cNvSpPr/>
              <p:nvPr/>
            </p:nvSpPr>
            <p:spPr>
              <a:xfrm>
                <a:off x="5571690" y="2612837"/>
                <a:ext cx="135025" cy="298332"/>
              </a:xfrm>
              <a:custGeom>
                <a:avLst/>
                <a:gdLst/>
                <a:ahLst/>
                <a:cxnLst/>
                <a:rect l="l" t="t" r="r" b="b"/>
                <a:pathLst>
                  <a:path w="444" h="981" extrusionOk="0">
                    <a:moveTo>
                      <a:pt x="0" y="1"/>
                    </a:moveTo>
                    <a:lnTo>
                      <a:pt x="79" y="980"/>
                    </a:lnTo>
                    <a:lnTo>
                      <a:pt x="347" y="980"/>
                    </a:lnTo>
                    <a:lnTo>
                      <a:pt x="44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052;p46">
                <a:extLst>
                  <a:ext uri="{FF2B5EF4-FFF2-40B4-BE49-F238E27FC236}">
                    <a16:creationId xmlns:a16="http://schemas.microsoft.com/office/drawing/2014/main" id="{9AFE31F1-B856-E251-5D97-DDF2ADBB2F97}"/>
                  </a:ext>
                </a:extLst>
              </p:cNvPr>
              <p:cNvSpPr/>
              <p:nvPr/>
            </p:nvSpPr>
            <p:spPr>
              <a:xfrm>
                <a:off x="5557560" y="2594590"/>
                <a:ext cx="163307" cy="334825"/>
              </a:xfrm>
              <a:custGeom>
                <a:avLst/>
                <a:gdLst/>
                <a:ahLst/>
                <a:cxnLst/>
                <a:rect l="l" t="t" r="r" b="b"/>
                <a:pathLst>
                  <a:path w="537" h="1101" extrusionOk="0">
                    <a:moveTo>
                      <a:pt x="440" y="116"/>
                    </a:moveTo>
                    <a:lnTo>
                      <a:pt x="366" y="1003"/>
                    </a:lnTo>
                    <a:lnTo>
                      <a:pt x="190" y="1003"/>
                    </a:lnTo>
                    <a:lnTo>
                      <a:pt x="116" y="116"/>
                    </a:lnTo>
                    <a:close/>
                    <a:moveTo>
                      <a:pt x="1" y="1"/>
                    </a:moveTo>
                    <a:lnTo>
                      <a:pt x="1" y="61"/>
                    </a:lnTo>
                    <a:lnTo>
                      <a:pt x="93" y="1100"/>
                    </a:lnTo>
                    <a:lnTo>
                      <a:pt x="440" y="1100"/>
                    </a:lnTo>
                    <a:lnTo>
                      <a:pt x="537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053;p46">
                <a:extLst>
                  <a:ext uri="{FF2B5EF4-FFF2-40B4-BE49-F238E27FC236}">
                    <a16:creationId xmlns:a16="http://schemas.microsoft.com/office/drawing/2014/main" id="{CB9E0AFC-0FC6-CED6-77B4-297A265B68CF}"/>
                  </a:ext>
                </a:extLst>
              </p:cNvPr>
              <p:cNvSpPr/>
              <p:nvPr/>
            </p:nvSpPr>
            <p:spPr>
              <a:xfrm>
                <a:off x="5525162" y="2829362"/>
                <a:ext cx="228082" cy="227778"/>
              </a:xfrm>
              <a:custGeom>
                <a:avLst/>
                <a:gdLst/>
                <a:ahLst/>
                <a:cxnLst/>
                <a:rect l="l" t="t" r="r" b="b"/>
                <a:pathLst>
                  <a:path w="750" h="749" extrusionOk="0">
                    <a:moveTo>
                      <a:pt x="366" y="0"/>
                    </a:moveTo>
                    <a:cubicBezTo>
                      <a:pt x="153" y="0"/>
                      <a:pt x="1" y="171"/>
                      <a:pt x="1" y="365"/>
                    </a:cubicBezTo>
                    <a:cubicBezTo>
                      <a:pt x="1" y="578"/>
                      <a:pt x="153" y="749"/>
                      <a:pt x="366" y="749"/>
                    </a:cubicBezTo>
                    <a:cubicBezTo>
                      <a:pt x="578" y="749"/>
                      <a:pt x="749" y="578"/>
                      <a:pt x="749" y="365"/>
                    </a:cubicBezTo>
                    <a:cubicBezTo>
                      <a:pt x="749" y="171"/>
                      <a:pt x="578" y="0"/>
                      <a:pt x="36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054;p46">
                <a:extLst>
                  <a:ext uri="{FF2B5EF4-FFF2-40B4-BE49-F238E27FC236}">
                    <a16:creationId xmlns:a16="http://schemas.microsoft.com/office/drawing/2014/main" id="{D0A3883D-ACE1-10C4-8AB8-E9BFF21434F8}"/>
                  </a:ext>
                </a:extLst>
              </p:cNvPr>
              <p:cNvSpPr/>
              <p:nvPr/>
            </p:nvSpPr>
            <p:spPr>
              <a:xfrm>
                <a:off x="5509815" y="2811116"/>
                <a:ext cx="258798" cy="258798"/>
              </a:xfrm>
              <a:custGeom>
                <a:avLst/>
                <a:gdLst/>
                <a:ahLst/>
                <a:cxnLst/>
                <a:rect l="l" t="t" r="r" b="b"/>
                <a:pathLst>
                  <a:path w="851" h="851" extrusionOk="0">
                    <a:moveTo>
                      <a:pt x="426" y="97"/>
                    </a:moveTo>
                    <a:cubicBezTo>
                      <a:pt x="620" y="97"/>
                      <a:pt x="754" y="254"/>
                      <a:pt x="754" y="425"/>
                    </a:cubicBezTo>
                    <a:cubicBezTo>
                      <a:pt x="754" y="619"/>
                      <a:pt x="620" y="753"/>
                      <a:pt x="426" y="753"/>
                    </a:cubicBezTo>
                    <a:cubicBezTo>
                      <a:pt x="250" y="753"/>
                      <a:pt x="98" y="619"/>
                      <a:pt x="98" y="425"/>
                    </a:cubicBezTo>
                    <a:cubicBezTo>
                      <a:pt x="98" y="254"/>
                      <a:pt x="250" y="97"/>
                      <a:pt x="426" y="97"/>
                    </a:cubicBezTo>
                    <a:close/>
                    <a:moveTo>
                      <a:pt x="426" y="0"/>
                    </a:moveTo>
                    <a:cubicBezTo>
                      <a:pt x="195" y="0"/>
                      <a:pt x="1" y="194"/>
                      <a:pt x="1" y="425"/>
                    </a:cubicBezTo>
                    <a:cubicBezTo>
                      <a:pt x="1" y="675"/>
                      <a:pt x="195" y="850"/>
                      <a:pt x="426" y="850"/>
                    </a:cubicBezTo>
                    <a:cubicBezTo>
                      <a:pt x="657" y="850"/>
                      <a:pt x="851" y="675"/>
                      <a:pt x="851" y="425"/>
                    </a:cubicBezTo>
                    <a:cubicBezTo>
                      <a:pt x="851" y="194"/>
                      <a:pt x="657" y="0"/>
                      <a:pt x="42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055;p46">
                <a:extLst>
                  <a:ext uri="{FF2B5EF4-FFF2-40B4-BE49-F238E27FC236}">
                    <a16:creationId xmlns:a16="http://schemas.microsoft.com/office/drawing/2014/main" id="{26920F9C-558D-7E35-40FB-44FE06D0C2B8}"/>
                  </a:ext>
                </a:extLst>
              </p:cNvPr>
              <p:cNvSpPr/>
              <p:nvPr/>
            </p:nvSpPr>
            <p:spPr>
              <a:xfrm>
                <a:off x="7374453" y="3871849"/>
                <a:ext cx="375272" cy="374055"/>
              </a:xfrm>
              <a:custGeom>
                <a:avLst/>
                <a:gdLst/>
                <a:ahLst/>
                <a:cxnLst/>
                <a:rect l="l" t="t" r="r" b="b"/>
                <a:pathLst>
                  <a:path w="1234" h="1230" extrusionOk="0">
                    <a:moveTo>
                      <a:pt x="619" y="1"/>
                    </a:moveTo>
                    <a:cubicBezTo>
                      <a:pt x="291" y="1"/>
                      <a:pt x="0" y="287"/>
                      <a:pt x="0" y="615"/>
                    </a:cubicBezTo>
                    <a:cubicBezTo>
                      <a:pt x="0" y="962"/>
                      <a:pt x="291" y="1230"/>
                      <a:pt x="619" y="1230"/>
                    </a:cubicBezTo>
                    <a:cubicBezTo>
                      <a:pt x="966" y="1230"/>
                      <a:pt x="1234" y="962"/>
                      <a:pt x="1234" y="615"/>
                    </a:cubicBezTo>
                    <a:cubicBezTo>
                      <a:pt x="1234" y="287"/>
                      <a:pt x="966" y="1"/>
                      <a:pt x="61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056;p46">
                <a:extLst>
                  <a:ext uri="{FF2B5EF4-FFF2-40B4-BE49-F238E27FC236}">
                    <a16:creationId xmlns:a16="http://schemas.microsoft.com/office/drawing/2014/main" id="{FB5FF969-7469-9226-7D8A-00D1EB8D4C72}"/>
                  </a:ext>
                </a:extLst>
              </p:cNvPr>
              <p:cNvSpPr/>
              <p:nvPr/>
            </p:nvSpPr>
            <p:spPr>
              <a:xfrm>
                <a:off x="7363201" y="3859381"/>
                <a:ext cx="405075" cy="404770"/>
              </a:xfrm>
              <a:custGeom>
                <a:avLst/>
                <a:gdLst/>
                <a:ahLst/>
                <a:cxnLst/>
                <a:rect l="l" t="t" r="r" b="b"/>
                <a:pathLst>
                  <a:path w="1332" h="1331" extrusionOk="0">
                    <a:moveTo>
                      <a:pt x="656" y="97"/>
                    </a:moveTo>
                    <a:cubicBezTo>
                      <a:pt x="985" y="97"/>
                      <a:pt x="1234" y="347"/>
                      <a:pt x="1234" y="656"/>
                    </a:cubicBezTo>
                    <a:cubicBezTo>
                      <a:pt x="1234" y="966"/>
                      <a:pt x="985" y="1215"/>
                      <a:pt x="656" y="1215"/>
                    </a:cubicBezTo>
                    <a:cubicBezTo>
                      <a:pt x="347" y="1215"/>
                      <a:pt x="97" y="966"/>
                      <a:pt x="97" y="656"/>
                    </a:cubicBezTo>
                    <a:cubicBezTo>
                      <a:pt x="97" y="347"/>
                      <a:pt x="347" y="97"/>
                      <a:pt x="656" y="97"/>
                    </a:cubicBezTo>
                    <a:close/>
                    <a:moveTo>
                      <a:pt x="656" y="0"/>
                    </a:moveTo>
                    <a:cubicBezTo>
                      <a:pt x="291" y="0"/>
                      <a:pt x="0" y="291"/>
                      <a:pt x="0" y="656"/>
                    </a:cubicBezTo>
                    <a:cubicBezTo>
                      <a:pt x="0" y="1021"/>
                      <a:pt x="291" y="1331"/>
                      <a:pt x="656" y="1331"/>
                    </a:cubicBezTo>
                    <a:cubicBezTo>
                      <a:pt x="1022" y="1331"/>
                      <a:pt x="1331" y="1021"/>
                      <a:pt x="1331" y="656"/>
                    </a:cubicBezTo>
                    <a:cubicBezTo>
                      <a:pt x="1331" y="291"/>
                      <a:pt x="1022" y="0"/>
                      <a:pt x="65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2057;p46">
                <a:extLst>
                  <a:ext uri="{FF2B5EF4-FFF2-40B4-BE49-F238E27FC236}">
                    <a16:creationId xmlns:a16="http://schemas.microsoft.com/office/drawing/2014/main" id="{5D057A43-09D3-A662-FDAB-56DB1E82F9AC}"/>
                  </a:ext>
                </a:extLst>
              </p:cNvPr>
              <p:cNvSpPr/>
              <p:nvPr/>
            </p:nvSpPr>
            <p:spPr>
              <a:xfrm>
                <a:off x="7503700" y="4005353"/>
                <a:ext cx="129551" cy="118299"/>
              </a:xfrm>
              <a:custGeom>
                <a:avLst/>
                <a:gdLst/>
                <a:ahLst/>
                <a:cxnLst/>
                <a:rect l="l" t="t" r="r" b="b"/>
                <a:pathLst>
                  <a:path w="426" h="389" extrusionOk="0">
                    <a:moveTo>
                      <a:pt x="134" y="1"/>
                    </a:moveTo>
                    <a:cubicBezTo>
                      <a:pt x="60" y="1"/>
                      <a:pt x="0" y="61"/>
                      <a:pt x="0" y="139"/>
                    </a:cubicBezTo>
                    <a:lnTo>
                      <a:pt x="0" y="255"/>
                    </a:lnTo>
                    <a:cubicBezTo>
                      <a:pt x="0" y="329"/>
                      <a:pt x="60" y="389"/>
                      <a:pt x="134" y="389"/>
                    </a:cubicBezTo>
                    <a:lnTo>
                      <a:pt x="292" y="389"/>
                    </a:lnTo>
                    <a:cubicBezTo>
                      <a:pt x="365" y="389"/>
                      <a:pt x="426" y="329"/>
                      <a:pt x="426" y="255"/>
                    </a:cubicBezTo>
                    <a:lnTo>
                      <a:pt x="426" y="139"/>
                    </a:lnTo>
                    <a:cubicBezTo>
                      <a:pt x="426" y="61"/>
                      <a:pt x="365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2058;p46">
                <a:extLst>
                  <a:ext uri="{FF2B5EF4-FFF2-40B4-BE49-F238E27FC236}">
                    <a16:creationId xmlns:a16="http://schemas.microsoft.com/office/drawing/2014/main" id="{4B5A81C4-1EAD-B473-B908-4C43C0BB6E02}"/>
                  </a:ext>
                </a:extLst>
              </p:cNvPr>
              <p:cNvSpPr/>
              <p:nvPr/>
            </p:nvSpPr>
            <p:spPr>
              <a:xfrm>
                <a:off x="7492447" y="3988627"/>
                <a:ext cx="152055" cy="146277"/>
              </a:xfrm>
              <a:custGeom>
                <a:avLst/>
                <a:gdLst/>
                <a:ahLst/>
                <a:cxnLst/>
                <a:rect l="l" t="t" r="r" b="b"/>
                <a:pathLst>
                  <a:path w="500" h="481" extrusionOk="0">
                    <a:moveTo>
                      <a:pt x="329" y="116"/>
                    </a:moveTo>
                    <a:cubicBezTo>
                      <a:pt x="365" y="116"/>
                      <a:pt x="402" y="153"/>
                      <a:pt x="402" y="194"/>
                    </a:cubicBezTo>
                    <a:lnTo>
                      <a:pt x="402" y="310"/>
                    </a:lnTo>
                    <a:cubicBezTo>
                      <a:pt x="402" y="347"/>
                      <a:pt x="365" y="384"/>
                      <a:pt x="329" y="384"/>
                    </a:cubicBezTo>
                    <a:lnTo>
                      <a:pt x="171" y="384"/>
                    </a:lnTo>
                    <a:cubicBezTo>
                      <a:pt x="134" y="384"/>
                      <a:pt x="97" y="347"/>
                      <a:pt x="97" y="310"/>
                    </a:cubicBezTo>
                    <a:lnTo>
                      <a:pt x="97" y="194"/>
                    </a:lnTo>
                    <a:cubicBezTo>
                      <a:pt x="97" y="153"/>
                      <a:pt x="134" y="116"/>
                      <a:pt x="171" y="116"/>
                    </a:cubicBezTo>
                    <a:close/>
                    <a:moveTo>
                      <a:pt x="171" y="0"/>
                    </a:moveTo>
                    <a:cubicBezTo>
                      <a:pt x="74" y="0"/>
                      <a:pt x="0" y="97"/>
                      <a:pt x="0" y="194"/>
                    </a:cubicBezTo>
                    <a:lnTo>
                      <a:pt x="0" y="310"/>
                    </a:lnTo>
                    <a:cubicBezTo>
                      <a:pt x="0" y="402"/>
                      <a:pt x="74" y="481"/>
                      <a:pt x="171" y="481"/>
                    </a:cubicBezTo>
                    <a:lnTo>
                      <a:pt x="329" y="481"/>
                    </a:lnTo>
                    <a:cubicBezTo>
                      <a:pt x="421" y="481"/>
                      <a:pt x="499" y="402"/>
                      <a:pt x="499" y="310"/>
                    </a:cubicBezTo>
                    <a:lnTo>
                      <a:pt x="499" y="194"/>
                    </a:lnTo>
                    <a:cubicBezTo>
                      <a:pt x="499" y="97"/>
                      <a:pt x="421" y="0"/>
                      <a:pt x="32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2059;p46">
                <a:extLst>
                  <a:ext uri="{FF2B5EF4-FFF2-40B4-BE49-F238E27FC236}">
                    <a16:creationId xmlns:a16="http://schemas.microsoft.com/office/drawing/2014/main" id="{5111C0C9-78F9-46F6-C2F5-C433ED4A6731}"/>
                  </a:ext>
                </a:extLst>
              </p:cNvPr>
              <p:cNvSpPr/>
              <p:nvPr/>
            </p:nvSpPr>
            <p:spPr>
              <a:xfrm>
                <a:off x="7128428" y="2232092"/>
                <a:ext cx="562299" cy="1686594"/>
              </a:xfrm>
              <a:custGeom>
                <a:avLst/>
                <a:gdLst/>
                <a:ahLst/>
                <a:cxnLst/>
                <a:rect l="l" t="t" r="r" b="b"/>
                <a:pathLst>
                  <a:path w="1849" h="5546" extrusionOk="0">
                    <a:moveTo>
                      <a:pt x="1849" y="5545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DA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2060;p46">
                <a:extLst>
                  <a:ext uri="{FF2B5EF4-FFF2-40B4-BE49-F238E27FC236}">
                    <a16:creationId xmlns:a16="http://schemas.microsoft.com/office/drawing/2014/main" id="{C5B2F49D-7E5E-8B26-BBD5-645C7A554E6D}"/>
                  </a:ext>
                </a:extLst>
              </p:cNvPr>
              <p:cNvSpPr/>
              <p:nvPr/>
            </p:nvSpPr>
            <p:spPr>
              <a:xfrm>
                <a:off x="7117176" y="2226618"/>
                <a:ext cx="586324" cy="1692068"/>
              </a:xfrm>
              <a:custGeom>
                <a:avLst/>
                <a:gdLst/>
                <a:ahLst/>
                <a:cxnLst/>
                <a:rect l="l" t="t" r="r" b="b"/>
                <a:pathLst>
                  <a:path w="1928" h="5564" extrusionOk="0">
                    <a:moveTo>
                      <a:pt x="98" y="0"/>
                    </a:moveTo>
                    <a:lnTo>
                      <a:pt x="1" y="37"/>
                    </a:lnTo>
                    <a:lnTo>
                      <a:pt x="1831" y="5563"/>
                    </a:lnTo>
                    <a:lnTo>
                      <a:pt x="1928" y="5545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2061;p46">
                <a:extLst>
                  <a:ext uri="{FF2B5EF4-FFF2-40B4-BE49-F238E27FC236}">
                    <a16:creationId xmlns:a16="http://schemas.microsoft.com/office/drawing/2014/main" id="{325D82CE-890A-2F1E-3E16-F38DDF294DA4}"/>
                  </a:ext>
                </a:extLst>
              </p:cNvPr>
              <p:cNvSpPr/>
              <p:nvPr/>
            </p:nvSpPr>
            <p:spPr>
              <a:xfrm>
                <a:off x="5665660" y="4140378"/>
                <a:ext cx="1856592" cy="105526"/>
              </a:xfrm>
              <a:custGeom>
                <a:avLst/>
                <a:gdLst/>
                <a:ahLst/>
                <a:cxnLst/>
                <a:rect l="l" t="t" r="r" b="b"/>
                <a:pathLst>
                  <a:path w="6105" h="347" extrusionOk="0">
                    <a:moveTo>
                      <a:pt x="6104" y="347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DA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2062;p46">
                <a:extLst>
                  <a:ext uri="{FF2B5EF4-FFF2-40B4-BE49-F238E27FC236}">
                    <a16:creationId xmlns:a16="http://schemas.microsoft.com/office/drawing/2014/main" id="{08356312-CADE-038B-6E11-E80CD7749A2F}"/>
                  </a:ext>
                </a:extLst>
              </p:cNvPr>
              <p:cNvSpPr/>
              <p:nvPr/>
            </p:nvSpPr>
            <p:spPr>
              <a:xfrm>
                <a:off x="5660186" y="4129125"/>
                <a:ext cx="1862066" cy="135025"/>
              </a:xfrm>
              <a:custGeom>
                <a:avLst/>
                <a:gdLst/>
                <a:ahLst/>
                <a:cxnLst/>
                <a:rect l="l" t="t" r="r" b="b"/>
                <a:pathLst>
                  <a:path w="6123" h="444" extrusionOk="0">
                    <a:moveTo>
                      <a:pt x="19" y="0"/>
                    </a:moveTo>
                    <a:lnTo>
                      <a:pt x="0" y="97"/>
                    </a:lnTo>
                    <a:lnTo>
                      <a:pt x="6122" y="444"/>
                    </a:lnTo>
                    <a:lnTo>
                      <a:pt x="6122" y="328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58009640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91B57-9548-079A-EAE0-40DFC1067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Token-based auth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216DBF-7415-F70C-EE3F-98A4D47D4655}"/>
              </a:ext>
            </a:extLst>
          </p:cNvPr>
          <p:cNvSpPr txBox="1"/>
          <p:nvPr/>
        </p:nvSpPr>
        <p:spPr>
          <a:xfrm>
            <a:off x="811439" y="2125231"/>
            <a:ext cx="490004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Token based authentication is a way of </a:t>
            </a:r>
            <a:r>
              <a:rPr lang="en-US" b="1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verifying</a:t>
            </a:r>
            <a:r>
              <a:rPr lang="en-US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 the identity of a user or a device by using a special </a:t>
            </a:r>
            <a:r>
              <a:rPr lang="en-US" b="1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code</a:t>
            </a:r>
            <a:r>
              <a:rPr lang="en-US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 or </a:t>
            </a:r>
            <a:r>
              <a:rPr lang="en-US" b="1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message</a:t>
            </a:r>
            <a:r>
              <a:rPr lang="en-US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 called a token.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A token is like a ticket that proves that you </a:t>
            </a:r>
            <a:r>
              <a:rPr lang="en-US" b="1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have the right to access</a:t>
            </a:r>
            <a:r>
              <a:rPr lang="en-US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 something.</a:t>
            </a:r>
          </a:p>
        </p:txBody>
      </p:sp>
      <p:pic>
        <p:nvPicPr>
          <p:cNvPr id="6" name="Picture 5" descr="A colorful circular logo&#10;&#10;Description automatically generated with medium confidence">
            <a:extLst>
              <a:ext uri="{FF2B5EF4-FFF2-40B4-BE49-F238E27FC236}">
                <a16:creationId xmlns:a16="http://schemas.microsoft.com/office/drawing/2014/main" id="{4EC3EAAB-709C-C1F2-8B69-1C5D20891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2409" y="1790992"/>
            <a:ext cx="2039814" cy="203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1494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91B57-9548-079A-EAE0-40DFC1067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JWT?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216DBF-7415-F70C-EE3F-98A4D47D4655}"/>
              </a:ext>
            </a:extLst>
          </p:cNvPr>
          <p:cNvSpPr txBox="1"/>
          <p:nvPr/>
        </p:nvSpPr>
        <p:spPr>
          <a:xfrm>
            <a:off x="720000" y="1902959"/>
            <a:ext cx="490004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JWT</a:t>
            </a:r>
            <a:r>
              <a:rPr lang="en-US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 is a type of web token that is used to securely transmit information between parties as a JSON object.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The information can be verified and </a:t>
            </a:r>
            <a:r>
              <a:rPr lang="en-US" b="1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trusted</a:t>
            </a:r>
            <a:r>
              <a:rPr lang="en-US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 because it is digitally </a:t>
            </a:r>
            <a:r>
              <a:rPr lang="en-US" b="1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signed</a:t>
            </a:r>
            <a:r>
              <a:rPr lang="en-US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 using a secret key or a public/private key pair.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</p:txBody>
      </p:sp>
      <p:pic>
        <p:nvPicPr>
          <p:cNvPr id="3" name="Picture 2" descr="A colorful circular logo&#10;&#10;Description automatically generated with medium confidence">
            <a:extLst>
              <a:ext uri="{FF2B5EF4-FFF2-40B4-BE49-F238E27FC236}">
                <a16:creationId xmlns:a16="http://schemas.microsoft.com/office/drawing/2014/main" id="{F0ACA911-529D-B80A-48BE-4A4521948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2409" y="1790992"/>
            <a:ext cx="2039814" cy="203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1632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91B57-9548-079A-EAE0-40DFC1067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JWT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216DBF-7415-F70C-EE3F-98A4D47D4655}"/>
              </a:ext>
            </a:extLst>
          </p:cNvPr>
          <p:cNvSpPr txBox="1"/>
          <p:nvPr/>
        </p:nvSpPr>
        <p:spPr>
          <a:xfrm>
            <a:off x="720000" y="1459824"/>
            <a:ext cx="4900043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A JWT consists of three parts: a </a:t>
            </a:r>
            <a:r>
              <a:rPr lang="en-US" b="1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header</a:t>
            </a:r>
            <a:r>
              <a:rPr lang="en-US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, a </a:t>
            </a:r>
            <a:r>
              <a:rPr lang="en-US" b="1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payload</a:t>
            </a:r>
            <a:r>
              <a:rPr lang="en-US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, and a </a:t>
            </a:r>
            <a:r>
              <a:rPr lang="en-US" b="1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signature</a:t>
            </a:r>
            <a:r>
              <a:rPr lang="en-US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.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The header contains information about the </a:t>
            </a:r>
            <a:r>
              <a:rPr lang="en-US" b="1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algorithm</a:t>
            </a:r>
            <a:r>
              <a:rPr lang="en-US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 and the </a:t>
            </a:r>
            <a:r>
              <a:rPr lang="en-US" b="1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type</a:t>
            </a:r>
            <a:r>
              <a:rPr lang="en-US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 of the token.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The payload contains the claims or </a:t>
            </a:r>
            <a:r>
              <a:rPr lang="en-US" b="1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data</a:t>
            </a:r>
            <a:r>
              <a:rPr lang="en-US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 that are being transferred.</a:t>
            </a:r>
            <a:br>
              <a:rPr lang="en-US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</a:br>
            <a:endParaRPr lang="en-US" dirty="0">
              <a:solidFill>
                <a:schemeClr val="tx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The signature is used to </a:t>
            </a:r>
            <a:r>
              <a:rPr lang="en-US" b="1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validate</a:t>
            </a:r>
            <a:r>
              <a:rPr lang="en-US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 the authenticity and integrity of the token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F7587E-692B-C158-C5FA-1A19042326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24" t="12009" r="6959" b="8218"/>
          <a:stretch/>
        </p:blipFill>
        <p:spPr>
          <a:xfrm>
            <a:off x="6302326" y="1350455"/>
            <a:ext cx="1498209" cy="9906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4945323-F22A-A3EB-2766-9801F2C699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3174" y="2571750"/>
            <a:ext cx="1516511" cy="113547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1C919E8-757D-B08D-F06A-F652B99593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4218" y="4152714"/>
            <a:ext cx="6035563" cy="39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7496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D788F-2261-4AF0-749E-522B99200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JWT-based auth implementation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7B10C7-86D6-DAA7-4CBC-342331A67A61}"/>
              </a:ext>
            </a:extLst>
          </p:cNvPr>
          <p:cNvSpPr txBox="1"/>
          <p:nvPr/>
        </p:nvSpPr>
        <p:spPr>
          <a:xfrm>
            <a:off x="720000" y="1459824"/>
            <a:ext cx="490004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Install dependencies:</a:t>
            </a:r>
            <a:br>
              <a:rPr lang="en-US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</a:br>
            <a:r>
              <a:rPr lang="en-US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	passport</a:t>
            </a:r>
            <a:br>
              <a:rPr lang="en-US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</a:br>
            <a:r>
              <a:rPr lang="en-US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	passport-</a:t>
            </a:r>
            <a:r>
              <a:rPr lang="en-US" dirty="0" err="1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jwt</a:t>
            </a:r>
            <a:br>
              <a:rPr lang="en-US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</a:br>
            <a:r>
              <a:rPr lang="en-US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	</a:t>
            </a:r>
            <a:r>
              <a:rPr lang="en-US" dirty="0" err="1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jsonwebtoken</a:t>
            </a:r>
            <a:br>
              <a:rPr lang="en-US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</a:br>
            <a:r>
              <a:rPr lang="en-US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	</a:t>
            </a:r>
          </a:p>
        </p:txBody>
      </p:sp>
      <p:pic>
        <p:nvPicPr>
          <p:cNvPr id="6" name="Picture 5" descr="A colorful circular logo&#10;&#10;Description automatically generated with medium confidence">
            <a:extLst>
              <a:ext uri="{FF2B5EF4-FFF2-40B4-BE49-F238E27FC236}">
                <a16:creationId xmlns:a16="http://schemas.microsoft.com/office/drawing/2014/main" id="{196D0696-BC45-B7BC-151A-F0252717D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2409" y="1790992"/>
            <a:ext cx="2039814" cy="20398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8C38DF3-0458-50FC-DBB1-66D2BC5BEB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0862" y="2995274"/>
            <a:ext cx="3970364" cy="297206"/>
          </a:xfrm>
          <a:prstGeom prst="rect">
            <a:avLst/>
          </a:prstGeom>
        </p:spPr>
      </p:pic>
      <p:pic>
        <p:nvPicPr>
          <p:cNvPr id="9" name="Picture 8">
            <a:hlinkClick r:id="rId4" action="ppaction://hlinkfile"/>
            <a:extLst>
              <a:ext uri="{FF2B5EF4-FFF2-40B4-BE49-F238E27FC236}">
                <a16:creationId xmlns:a16="http://schemas.microsoft.com/office/drawing/2014/main" id="{45F04F16-B76C-8637-6739-350BBEE442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363" y="4276240"/>
            <a:ext cx="359750" cy="35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461855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7A430-9367-C1C1-29BE-B20EE9B0B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2285400"/>
            <a:ext cx="7704000" cy="572700"/>
          </a:xfrm>
        </p:spPr>
        <p:txBody>
          <a:bodyPr/>
          <a:lstStyle/>
          <a:p>
            <a:r>
              <a:rPr lang="en-US" sz="48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34252312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5"/>
          <p:cNvSpPr txBox="1"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741" name="Google Shape;741;p35"/>
          <p:cNvSpPr txBox="1">
            <a:spLocks noGrp="1"/>
          </p:cNvSpPr>
          <p:nvPr>
            <p:ph type="subTitle" idx="1"/>
          </p:nvPr>
        </p:nvSpPr>
        <p:spPr>
          <a:xfrm>
            <a:off x="3772428" y="2239301"/>
            <a:ext cx="2234125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Session-based authentication</a:t>
            </a:r>
            <a:endParaRPr dirty="0"/>
          </a:p>
        </p:txBody>
      </p:sp>
      <p:sp>
        <p:nvSpPr>
          <p:cNvPr id="744" name="Google Shape;744;p35"/>
          <p:cNvSpPr txBox="1">
            <a:spLocks noGrp="1"/>
          </p:cNvSpPr>
          <p:nvPr>
            <p:ph type="title" idx="5"/>
          </p:nvPr>
        </p:nvSpPr>
        <p:spPr>
          <a:xfrm>
            <a:off x="3772426" y="1395356"/>
            <a:ext cx="678338" cy="47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748" name="Google Shape;748;p35"/>
          <p:cNvSpPr txBox="1">
            <a:spLocks noGrp="1"/>
          </p:cNvSpPr>
          <p:nvPr>
            <p:ph type="subTitle" idx="9"/>
          </p:nvPr>
        </p:nvSpPr>
        <p:spPr>
          <a:xfrm>
            <a:off x="3772426" y="1866056"/>
            <a:ext cx="2449046" cy="44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Session-based</a:t>
            </a:r>
            <a:endParaRPr sz="1800" dirty="0"/>
          </a:p>
        </p:txBody>
      </p:sp>
      <p:sp>
        <p:nvSpPr>
          <p:cNvPr id="5" name="Google Shape;743;p35">
            <a:extLst>
              <a:ext uri="{FF2B5EF4-FFF2-40B4-BE49-F238E27FC236}">
                <a16:creationId xmlns:a16="http://schemas.microsoft.com/office/drawing/2014/main" id="{D7804F35-595A-42EE-BC9C-5021A5B02BEE}"/>
              </a:ext>
            </a:extLst>
          </p:cNvPr>
          <p:cNvSpPr txBox="1">
            <a:spLocks/>
          </p:cNvSpPr>
          <p:nvPr/>
        </p:nvSpPr>
        <p:spPr>
          <a:xfrm>
            <a:off x="6248894" y="2237074"/>
            <a:ext cx="2336601" cy="6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/>
            <a:r>
              <a:rPr lang="en-US" dirty="0"/>
              <a:t>Token-based authentication</a:t>
            </a:r>
          </a:p>
        </p:txBody>
      </p:sp>
      <p:sp>
        <p:nvSpPr>
          <p:cNvPr id="6" name="Google Shape;746;p35">
            <a:extLst>
              <a:ext uri="{FF2B5EF4-FFF2-40B4-BE49-F238E27FC236}">
                <a16:creationId xmlns:a16="http://schemas.microsoft.com/office/drawing/2014/main" id="{A78C2104-589D-C51E-9453-A0A58DD0BB64}"/>
              </a:ext>
            </a:extLst>
          </p:cNvPr>
          <p:cNvSpPr txBox="1">
            <a:spLocks/>
          </p:cNvSpPr>
          <p:nvPr/>
        </p:nvSpPr>
        <p:spPr>
          <a:xfrm>
            <a:off x="6248894" y="1393203"/>
            <a:ext cx="804538" cy="4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" dirty="0"/>
              <a:t>03</a:t>
            </a:r>
          </a:p>
        </p:txBody>
      </p:sp>
      <p:sp>
        <p:nvSpPr>
          <p:cNvPr id="7" name="Google Shape;751;p35">
            <a:extLst>
              <a:ext uri="{FF2B5EF4-FFF2-40B4-BE49-F238E27FC236}">
                <a16:creationId xmlns:a16="http://schemas.microsoft.com/office/drawing/2014/main" id="{7FC7BB6E-00B5-B540-6238-A74CF67E6A4B}"/>
              </a:ext>
            </a:extLst>
          </p:cNvPr>
          <p:cNvSpPr txBox="1">
            <a:spLocks/>
          </p:cNvSpPr>
          <p:nvPr/>
        </p:nvSpPr>
        <p:spPr>
          <a:xfrm>
            <a:off x="6248895" y="1863679"/>
            <a:ext cx="2392158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sz="1800" dirty="0"/>
              <a:t>Token-based</a:t>
            </a:r>
          </a:p>
        </p:txBody>
      </p:sp>
      <p:sp>
        <p:nvSpPr>
          <p:cNvPr id="8" name="Google Shape;742;p35">
            <a:extLst>
              <a:ext uri="{FF2B5EF4-FFF2-40B4-BE49-F238E27FC236}">
                <a16:creationId xmlns:a16="http://schemas.microsoft.com/office/drawing/2014/main" id="{ADB6E231-8090-DCD3-4255-3947F4C4DA16}"/>
              </a:ext>
            </a:extLst>
          </p:cNvPr>
          <p:cNvSpPr txBox="1">
            <a:spLocks/>
          </p:cNvSpPr>
          <p:nvPr/>
        </p:nvSpPr>
        <p:spPr>
          <a:xfrm>
            <a:off x="945372" y="2239301"/>
            <a:ext cx="2234125" cy="601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/>
            <a:r>
              <a:rPr lang="en-US" dirty="0"/>
              <a:t>Why we need user authentication?</a:t>
            </a:r>
          </a:p>
        </p:txBody>
      </p:sp>
      <p:sp>
        <p:nvSpPr>
          <p:cNvPr id="9" name="Google Shape;745;p35">
            <a:extLst>
              <a:ext uri="{FF2B5EF4-FFF2-40B4-BE49-F238E27FC236}">
                <a16:creationId xmlns:a16="http://schemas.microsoft.com/office/drawing/2014/main" id="{D3D79EA2-63D5-BCE7-B495-E9D0A5968F66}"/>
              </a:ext>
            </a:extLst>
          </p:cNvPr>
          <p:cNvSpPr txBox="1">
            <a:spLocks/>
          </p:cNvSpPr>
          <p:nvPr/>
        </p:nvSpPr>
        <p:spPr>
          <a:xfrm>
            <a:off x="945372" y="1395356"/>
            <a:ext cx="743594" cy="4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" dirty="0"/>
              <a:t>01</a:t>
            </a:r>
          </a:p>
        </p:txBody>
      </p:sp>
      <p:sp>
        <p:nvSpPr>
          <p:cNvPr id="10" name="Google Shape;749;p35">
            <a:extLst>
              <a:ext uri="{FF2B5EF4-FFF2-40B4-BE49-F238E27FC236}">
                <a16:creationId xmlns:a16="http://schemas.microsoft.com/office/drawing/2014/main" id="{805AD270-81C3-872A-852E-04B4894E5100}"/>
              </a:ext>
            </a:extLst>
          </p:cNvPr>
          <p:cNvSpPr txBox="1">
            <a:spLocks/>
          </p:cNvSpPr>
          <p:nvPr/>
        </p:nvSpPr>
        <p:spPr>
          <a:xfrm>
            <a:off x="945372" y="1866056"/>
            <a:ext cx="2649767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sz="1800" dirty="0"/>
              <a:t>User authentication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1" grpId="0" build="p"/>
      <p:bldP spid="744" grpId="0"/>
      <p:bldP spid="748" grpId="0" build="p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36"/>
          <p:cNvSpPr txBox="1">
            <a:spLocks noGrp="1"/>
          </p:cNvSpPr>
          <p:nvPr>
            <p:ph type="title"/>
          </p:nvPr>
        </p:nvSpPr>
        <p:spPr>
          <a:xfrm>
            <a:off x="751047" y="2688928"/>
            <a:ext cx="3949033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User authentication</a:t>
            </a:r>
            <a:endParaRPr sz="3600" dirty="0"/>
          </a:p>
        </p:txBody>
      </p:sp>
      <p:sp>
        <p:nvSpPr>
          <p:cNvPr id="757" name="Google Shape;757;p36"/>
          <p:cNvSpPr txBox="1">
            <a:spLocks noGrp="1"/>
          </p:cNvSpPr>
          <p:nvPr>
            <p:ph type="subTitle" idx="1"/>
          </p:nvPr>
        </p:nvSpPr>
        <p:spPr>
          <a:xfrm>
            <a:off x="751047" y="3535667"/>
            <a:ext cx="47409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is user authentication?</a:t>
            </a:r>
            <a:endParaRPr dirty="0"/>
          </a:p>
        </p:txBody>
      </p:sp>
      <p:sp>
        <p:nvSpPr>
          <p:cNvPr id="758" name="Google Shape;758;p36"/>
          <p:cNvSpPr txBox="1">
            <a:spLocks noGrp="1"/>
          </p:cNvSpPr>
          <p:nvPr>
            <p:ph type="title" idx="2"/>
          </p:nvPr>
        </p:nvSpPr>
        <p:spPr>
          <a:xfrm>
            <a:off x="751047" y="1590967"/>
            <a:ext cx="17025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grpSp>
        <p:nvGrpSpPr>
          <p:cNvPr id="2" name="Google Shape;1903;p46">
            <a:extLst>
              <a:ext uri="{FF2B5EF4-FFF2-40B4-BE49-F238E27FC236}">
                <a16:creationId xmlns:a16="http://schemas.microsoft.com/office/drawing/2014/main" id="{88CCE2BD-8BAA-3CCE-537D-7C158245E8C0}"/>
              </a:ext>
            </a:extLst>
          </p:cNvPr>
          <p:cNvGrpSpPr/>
          <p:nvPr/>
        </p:nvGrpSpPr>
        <p:grpSpPr>
          <a:xfrm>
            <a:off x="5198315" y="1171493"/>
            <a:ext cx="3232460" cy="3211994"/>
            <a:chOff x="5198315" y="1396581"/>
            <a:chExt cx="3232460" cy="3211994"/>
          </a:xfrm>
        </p:grpSpPr>
        <p:sp>
          <p:nvSpPr>
            <p:cNvPr id="6" name="Google Shape;1904;p46">
              <a:extLst>
                <a:ext uri="{FF2B5EF4-FFF2-40B4-BE49-F238E27FC236}">
                  <a16:creationId xmlns:a16="http://schemas.microsoft.com/office/drawing/2014/main" id="{7FBA5D91-CDC1-25E9-4256-1F9CCF8091CC}"/>
                </a:ext>
              </a:extLst>
            </p:cNvPr>
            <p:cNvSpPr/>
            <p:nvPr/>
          </p:nvSpPr>
          <p:spPr>
            <a:xfrm>
              <a:off x="5260075" y="3945875"/>
              <a:ext cx="3170700" cy="662700"/>
            </a:xfrm>
            <a:prstGeom prst="ellipse">
              <a:avLst/>
            </a:prstGeom>
            <a:solidFill>
              <a:srgbClr val="3E285A">
                <a:alpha val="13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" name="Google Shape;1905;p46">
              <a:extLst>
                <a:ext uri="{FF2B5EF4-FFF2-40B4-BE49-F238E27FC236}">
                  <a16:creationId xmlns:a16="http://schemas.microsoft.com/office/drawing/2014/main" id="{D1D7F2D2-0DF4-613B-B0F1-DE80FFB0FEA2}"/>
                </a:ext>
              </a:extLst>
            </p:cNvPr>
            <p:cNvGrpSpPr/>
            <p:nvPr/>
          </p:nvGrpSpPr>
          <p:grpSpPr>
            <a:xfrm>
              <a:off x="5198315" y="2639438"/>
              <a:ext cx="2280005" cy="1691059"/>
              <a:chOff x="3790320" y="631277"/>
              <a:chExt cx="4717578" cy="3498984"/>
            </a:xfrm>
          </p:grpSpPr>
          <p:sp>
            <p:nvSpPr>
              <p:cNvPr id="855" name="Google Shape;1906;p46">
                <a:extLst>
                  <a:ext uri="{FF2B5EF4-FFF2-40B4-BE49-F238E27FC236}">
                    <a16:creationId xmlns:a16="http://schemas.microsoft.com/office/drawing/2014/main" id="{B0B518E7-FF10-689F-F0B2-BF3BCAFC43B5}"/>
                  </a:ext>
                </a:extLst>
              </p:cNvPr>
              <p:cNvSpPr/>
              <p:nvPr/>
            </p:nvSpPr>
            <p:spPr>
              <a:xfrm>
                <a:off x="5441192" y="3349436"/>
                <a:ext cx="939711" cy="653123"/>
              </a:xfrm>
              <a:custGeom>
                <a:avLst/>
                <a:gdLst/>
                <a:ahLst/>
                <a:cxnLst/>
                <a:rect l="l" t="t" r="r" b="b"/>
                <a:pathLst>
                  <a:path w="6594" h="4583" extrusionOk="0">
                    <a:moveTo>
                      <a:pt x="288" y="0"/>
                    </a:moveTo>
                    <a:cubicBezTo>
                      <a:pt x="131" y="0"/>
                      <a:pt x="0" y="110"/>
                      <a:pt x="0" y="262"/>
                    </a:cubicBezTo>
                    <a:lnTo>
                      <a:pt x="0" y="4300"/>
                    </a:lnTo>
                    <a:cubicBezTo>
                      <a:pt x="0" y="4452"/>
                      <a:pt x="131" y="4583"/>
                      <a:pt x="288" y="4583"/>
                    </a:cubicBezTo>
                    <a:lnTo>
                      <a:pt x="6332" y="4583"/>
                    </a:lnTo>
                    <a:cubicBezTo>
                      <a:pt x="6484" y="4583"/>
                      <a:pt x="6594" y="4452"/>
                      <a:pt x="6594" y="4300"/>
                    </a:cubicBezTo>
                    <a:lnTo>
                      <a:pt x="6594" y="262"/>
                    </a:lnTo>
                    <a:cubicBezTo>
                      <a:pt x="6594" y="110"/>
                      <a:pt x="6484" y="0"/>
                      <a:pt x="633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1907;p46">
                <a:extLst>
                  <a:ext uri="{FF2B5EF4-FFF2-40B4-BE49-F238E27FC236}">
                    <a16:creationId xmlns:a16="http://schemas.microsoft.com/office/drawing/2014/main" id="{37A1F06F-1F3E-1143-81D1-E7EF4F757D07}"/>
                  </a:ext>
                </a:extLst>
              </p:cNvPr>
              <p:cNvSpPr/>
              <p:nvPr/>
            </p:nvSpPr>
            <p:spPr>
              <a:xfrm>
                <a:off x="5435206" y="3339745"/>
                <a:ext cx="954674" cy="668799"/>
              </a:xfrm>
              <a:custGeom>
                <a:avLst/>
                <a:gdLst/>
                <a:ahLst/>
                <a:cxnLst/>
                <a:rect l="l" t="t" r="r" b="b"/>
                <a:pathLst>
                  <a:path w="6699" h="4693" extrusionOk="0">
                    <a:moveTo>
                      <a:pt x="6374" y="110"/>
                    </a:moveTo>
                    <a:cubicBezTo>
                      <a:pt x="6484" y="110"/>
                      <a:pt x="6588" y="220"/>
                      <a:pt x="6588" y="330"/>
                    </a:cubicBezTo>
                    <a:lnTo>
                      <a:pt x="6588" y="4368"/>
                    </a:lnTo>
                    <a:cubicBezTo>
                      <a:pt x="6588" y="4499"/>
                      <a:pt x="6484" y="4583"/>
                      <a:pt x="6374" y="4583"/>
                    </a:cubicBezTo>
                    <a:lnTo>
                      <a:pt x="330" y="4583"/>
                    </a:lnTo>
                    <a:cubicBezTo>
                      <a:pt x="199" y="4583"/>
                      <a:pt x="110" y="4499"/>
                      <a:pt x="110" y="4368"/>
                    </a:cubicBezTo>
                    <a:lnTo>
                      <a:pt x="110" y="330"/>
                    </a:lnTo>
                    <a:cubicBezTo>
                      <a:pt x="110" y="220"/>
                      <a:pt x="199" y="110"/>
                      <a:pt x="330" y="110"/>
                    </a:cubicBezTo>
                    <a:close/>
                    <a:moveTo>
                      <a:pt x="330" y="0"/>
                    </a:moveTo>
                    <a:cubicBezTo>
                      <a:pt x="152" y="0"/>
                      <a:pt x="0" y="157"/>
                      <a:pt x="0" y="330"/>
                    </a:cubicBezTo>
                    <a:lnTo>
                      <a:pt x="0" y="4368"/>
                    </a:lnTo>
                    <a:cubicBezTo>
                      <a:pt x="0" y="4541"/>
                      <a:pt x="152" y="4693"/>
                      <a:pt x="330" y="4693"/>
                    </a:cubicBezTo>
                    <a:lnTo>
                      <a:pt x="6374" y="4693"/>
                    </a:lnTo>
                    <a:cubicBezTo>
                      <a:pt x="6547" y="4693"/>
                      <a:pt x="6698" y="4541"/>
                      <a:pt x="6698" y="4368"/>
                    </a:cubicBezTo>
                    <a:lnTo>
                      <a:pt x="6698" y="330"/>
                    </a:lnTo>
                    <a:cubicBezTo>
                      <a:pt x="6698" y="157"/>
                      <a:pt x="6547" y="0"/>
                      <a:pt x="637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1908;p46">
                <a:extLst>
                  <a:ext uri="{FF2B5EF4-FFF2-40B4-BE49-F238E27FC236}">
                    <a16:creationId xmlns:a16="http://schemas.microsoft.com/office/drawing/2014/main" id="{49D1F38E-EC47-04CF-F907-A3CFD637AE75}"/>
                  </a:ext>
                </a:extLst>
              </p:cNvPr>
              <p:cNvSpPr/>
              <p:nvPr/>
            </p:nvSpPr>
            <p:spPr>
              <a:xfrm>
                <a:off x="5357537" y="3843531"/>
                <a:ext cx="1107018" cy="277039"/>
              </a:xfrm>
              <a:custGeom>
                <a:avLst/>
                <a:gdLst/>
                <a:ahLst/>
                <a:cxnLst/>
                <a:rect l="l" t="t" r="r" b="b"/>
                <a:pathLst>
                  <a:path w="7768" h="1944" extrusionOk="0">
                    <a:moveTo>
                      <a:pt x="284" y="0"/>
                    </a:moveTo>
                    <a:cubicBezTo>
                      <a:pt x="132" y="0"/>
                      <a:pt x="1" y="110"/>
                      <a:pt x="1" y="262"/>
                    </a:cubicBezTo>
                    <a:lnTo>
                      <a:pt x="1" y="1681"/>
                    </a:lnTo>
                    <a:cubicBezTo>
                      <a:pt x="1" y="1833"/>
                      <a:pt x="132" y="1943"/>
                      <a:pt x="284" y="1943"/>
                    </a:cubicBezTo>
                    <a:lnTo>
                      <a:pt x="7505" y="1943"/>
                    </a:lnTo>
                    <a:cubicBezTo>
                      <a:pt x="7657" y="1943"/>
                      <a:pt x="7767" y="1833"/>
                      <a:pt x="7767" y="1681"/>
                    </a:cubicBezTo>
                    <a:lnTo>
                      <a:pt x="7767" y="262"/>
                    </a:lnTo>
                    <a:cubicBezTo>
                      <a:pt x="7767" y="110"/>
                      <a:pt x="7657" y="0"/>
                      <a:pt x="750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1909;p46">
                <a:extLst>
                  <a:ext uri="{FF2B5EF4-FFF2-40B4-BE49-F238E27FC236}">
                    <a16:creationId xmlns:a16="http://schemas.microsoft.com/office/drawing/2014/main" id="{82893E62-89D3-95DB-D5ED-8A1DC641B983}"/>
                  </a:ext>
                </a:extLst>
              </p:cNvPr>
              <p:cNvSpPr/>
              <p:nvPr/>
            </p:nvSpPr>
            <p:spPr>
              <a:xfrm>
                <a:off x="5351551" y="3834552"/>
                <a:ext cx="1122694" cy="295708"/>
              </a:xfrm>
              <a:custGeom>
                <a:avLst/>
                <a:gdLst/>
                <a:ahLst/>
                <a:cxnLst/>
                <a:rect l="l" t="t" r="r" b="b"/>
                <a:pathLst>
                  <a:path w="7878" h="2075" extrusionOk="0">
                    <a:moveTo>
                      <a:pt x="7547" y="110"/>
                    </a:moveTo>
                    <a:cubicBezTo>
                      <a:pt x="7657" y="110"/>
                      <a:pt x="7767" y="220"/>
                      <a:pt x="7767" y="325"/>
                    </a:cubicBezTo>
                    <a:lnTo>
                      <a:pt x="7767" y="1744"/>
                    </a:lnTo>
                    <a:cubicBezTo>
                      <a:pt x="7767" y="1854"/>
                      <a:pt x="7657" y="1964"/>
                      <a:pt x="7547" y="1964"/>
                    </a:cubicBezTo>
                    <a:lnTo>
                      <a:pt x="326" y="1964"/>
                    </a:lnTo>
                    <a:cubicBezTo>
                      <a:pt x="195" y="1964"/>
                      <a:pt x="106" y="1854"/>
                      <a:pt x="106" y="1744"/>
                    </a:cubicBezTo>
                    <a:lnTo>
                      <a:pt x="106" y="325"/>
                    </a:lnTo>
                    <a:cubicBezTo>
                      <a:pt x="106" y="220"/>
                      <a:pt x="195" y="110"/>
                      <a:pt x="326" y="110"/>
                    </a:cubicBezTo>
                    <a:close/>
                    <a:moveTo>
                      <a:pt x="326" y="0"/>
                    </a:moveTo>
                    <a:cubicBezTo>
                      <a:pt x="153" y="0"/>
                      <a:pt x="1" y="152"/>
                      <a:pt x="1" y="325"/>
                    </a:cubicBezTo>
                    <a:lnTo>
                      <a:pt x="1" y="1744"/>
                    </a:lnTo>
                    <a:cubicBezTo>
                      <a:pt x="1" y="1922"/>
                      <a:pt x="153" y="2074"/>
                      <a:pt x="326" y="2074"/>
                    </a:cubicBezTo>
                    <a:lnTo>
                      <a:pt x="7547" y="2074"/>
                    </a:lnTo>
                    <a:cubicBezTo>
                      <a:pt x="7725" y="2074"/>
                      <a:pt x="7877" y="1922"/>
                      <a:pt x="7877" y="1744"/>
                    </a:cubicBezTo>
                    <a:lnTo>
                      <a:pt x="7877" y="325"/>
                    </a:lnTo>
                    <a:cubicBezTo>
                      <a:pt x="7877" y="152"/>
                      <a:pt x="7725" y="0"/>
                      <a:pt x="754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1910;p46">
                <a:extLst>
                  <a:ext uri="{FF2B5EF4-FFF2-40B4-BE49-F238E27FC236}">
                    <a16:creationId xmlns:a16="http://schemas.microsoft.com/office/drawing/2014/main" id="{A7AC2158-D862-663D-B1D4-C3F795C138B6}"/>
                  </a:ext>
                </a:extLst>
              </p:cNvPr>
              <p:cNvSpPr/>
              <p:nvPr/>
            </p:nvSpPr>
            <p:spPr>
              <a:xfrm>
                <a:off x="3799298" y="820820"/>
                <a:ext cx="4226419" cy="2630877"/>
              </a:xfrm>
              <a:custGeom>
                <a:avLst/>
                <a:gdLst/>
                <a:ahLst/>
                <a:cxnLst/>
                <a:rect l="l" t="t" r="r" b="b"/>
                <a:pathLst>
                  <a:path w="29657" h="18461" extrusionOk="0">
                    <a:moveTo>
                      <a:pt x="1356" y="1"/>
                    </a:moveTo>
                    <a:cubicBezTo>
                      <a:pt x="613" y="1"/>
                      <a:pt x="0" y="593"/>
                      <a:pt x="0" y="1357"/>
                    </a:cubicBezTo>
                    <a:lnTo>
                      <a:pt x="0" y="17089"/>
                    </a:lnTo>
                    <a:cubicBezTo>
                      <a:pt x="0" y="17853"/>
                      <a:pt x="613" y="18461"/>
                      <a:pt x="1356" y="18461"/>
                    </a:cubicBezTo>
                    <a:lnTo>
                      <a:pt x="28279" y="18461"/>
                    </a:lnTo>
                    <a:cubicBezTo>
                      <a:pt x="29044" y="18461"/>
                      <a:pt x="29657" y="17853"/>
                      <a:pt x="29657" y="17089"/>
                    </a:cubicBezTo>
                    <a:lnTo>
                      <a:pt x="29657" y="1357"/>
                    </a:lnTo>
                    <a:cubicBezTo>
                      <a:pt x="29657" y="593"/>
                      <a:pt x="29044" y="1"/>
                      <a:pt x="2827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1911;p46">
                <a:extLst>
                  <a:ext uri="{FF2B5EF4-FFF2-40B4-BE49-F238E27FC236}">
                    <a16:creationId xmlns:a16="http://schemas.microsoft.com/office/drawing/2014/main" id="{A0799780-C3DA-8C5D-F2CA-C53968012845}"/>
                  </a:ext>
                </a:extLst>
              </p:cNvPr>
              <p:cNvSpPr/>
              <p:nvPr/>
            </p:nvSpPr>
            <p:spPr>
              <a:xfrm>
                <a:off x="3790320" y="811841"/>
                <a:ext cx="4244375" cy="2646553"/>
              </a:xfrm>
              <a:custGeom>
                <a:avLst/>
                <a:gdLst/>
                <a:ahLst/>
                <a:cxnLst/>
                <a:rect l="l" t="t" r="r" b="b"/>
                <a:pathLst>
                  <a:path w="29783" h="18571" extrusionOk="0">
                    <a:moveTo>
                      <a:pt x="28342" y="111"/>
                    </a:moveTo>
                    <a:cubicBezTo>
                      <a:pt x="29086" y="111"/>
                      <a:pt x="29652" y="697"/>
                      <a:pt x="29652" y="1420"/>
                    </a:cubicBezTo>
                    <a:lnTo>
                      <a:pt x="29652" y="17152"/>
                    </a:lnTo>
                    <a:cubicBezTo>
                      <a:pt x="29652" y="17869"/>
                      <a:pt x="29086" y="18461"/>
                      <a:pt x="28342" y="18461"/>
                    </a:cubicBezTo>
                    <a:lnTo>
                      <a:pt x="1419" y="18461"/>
                    </a:lnTo>
                    <a:cubicBezTo>
                      <a:pt x="697" y="18461"/>
                      <a:pt x="110" y="17869"/>
                      <a:pt x="110" y="17152"/>
                    </a:cubicBezTo>
                    <a:lnTo>
                      <a:pt x="110" y="1420"/>
                    </a:lnTo>
                    <a:cubicBezTo>
                      <a:pt x="110" y="697"/>
                      <a:pt x="697" y="111"/>
                      <a:pt x="1419" y="111"/>
                    </a:cubicBezTo>
                    <a:close/>
                    <a:moveTo>
                      <a:pt x="1419" y="1"/>
                    </a:moveTo>
                    <a:cubicBezTo>
                      <a:pt x="634" y="1"/>
                      <a:pt x="0" y="635"/>
                      <a:pt x="0" y="1420"/>
                    </a:cubicBezTo>
                    <a:lnTo>
                      <a:pt x="0" y="17152"/>
                    </a:lnTo>
                    <a:cubicBezTo>
                      <a:pt x="0" y="17937"/>
                      <a:pt x="634" y="18571"/>
                      <a:pt x="1419" y="18571"/>
                    </a:cubicBezTo>
                    <a:lnTo>
                      <a:pt x="28342" y="18571"/>
                    </a:lnTo>
                    <a:cubicBezTo>
                      <a:pt x="29128" y="18571"/>
                      <a:pt x="29782" y="17937"/>
                      <a:pt x="29782" y="17152"/>
                    </a:cubicBezTo>
                    <a:lnTo>
                      <a:pt x="29782" y="1420"/>
                    </a:lnTo>
                    <a:cubicBezTo>
                      <a:pt x="29782" y="635"/>
                      <a:pt x="29128" y="1"/>
                      <a:pt x="28342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1912;p46">
                <a:extLst>
                  <a:ext uri="{FF2B5EF4-FFF2-40B4-BE49-F238E27FC236}">
                    <a16:creationId xmlns:a16="http://schemas.microsoft.com/office/drawing/2014/main" id="{B034D6C5-C04D-7E48-EA65-0402484A45EE}"/>
                  </a:ext>
                </a:extLst>
              </p:cNvPr>
              <p:cNvSpPr/>
              <p:nvPr/>
            </p:nvSpPr>
            <p:spPr>
              <a:xfrm>
                <a:off x="3961193" y="955210"/>
                <a:ext cx="3899644" cy="2359966"/>
              </a:xfrm>
              <a:custGeom>
                <a:avLst/>
                <a:gdLst/>
                <a:ahLst/>
                <a:cxnLst/>
                <a:rect l="l" t="t" r="r" b="b"/>
                <a:pathLst>
                  <a:path w="27364" h="16560" extrusionOk="0">
                    <a:moveTo>
                      <a:pt x="1268" y="0"/>
                    </a:moveTo>
                    <a:cubicBezTo>
                      <a:pt x="566" y="0"/>
                      <a:pt x="1" y="566"/>
                      <a:pt x="1" y="1262"/>
                    </a:cubicBezTo>
                    <a:lnTo>
                      <a:pt x="1" y="15292"/>
                    </a:lnTo>
                    <a:cubicBezTo>
                      <a:pt x="1" y="15994"/>
                      <a:pt x="566" y="16560"/>
                      <a:pt x="1268" y="16560"/>
                    </a:cubicBezTo>
                    <a:lnTo>
                      <a:pt x="26096" y="16560"/>
                    </a:lnTo>
                    <a:cubicBezTo>
                      <a:pt x="26798" y="16560"/>
                      <a:pt x="27363" y="15994"/>
                      <a:pt x="27363" y="15292"/>
                    </a:cubicBezTo>
                    <a:lnTo>
                      <a:pt x="27363" y="1262"/>
                    </a:lnTo>
                    <a:cubicBezTo>
                      <a:pt x="27363" y="566"/>
                      <a:pt x="26798" y="0"/>
                      <a:pt x="2609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1913;p46">
                <a:extLst>
                  <a:ext uri="{FF2B5EF4-FFF2-40B4-BE49-F238E27FC236}">
                    <a16:creationId xmlns:a16="http://schemas.microsoft.com/office/drawing/2014/main" id="{CB7657CC-BC73-B166-3CA7-21694B4D4737}"/>
                  </a:ext>
                </a:extLst>
              </p:cNvPr>
              <p:cNvSpPr/>
              <p:nvPr/>
            </p:nvSpPr>
            <p:spPr>
              <a:xfrm>
                <a:off x="3955208" y="945519"/>
                <a:ext cx="3915320" cy="2379347"/>
              </a:xfrm>
              <a:custGeom>
                <a:avLst/>
                <a:gdLst/>
                <a:ahLst/>
                <a:cxnLst/>
                <a:rect l="l" t="t" r="r" b="b"/>
                <a:pathLst>
                  <a:path w="27474" h="16696" extrusionOk="0">
                    <a:moveTo>
                      <a:pt x="26138" y="110"/>
                    </a:moveTo>
                    <a:cubicBezTo>
                      <a:pt x="26819" y="110"/>
                      <a:pt x="27363" y="655"/>
                      <a:pt x="27363" y="1330"/>
                    </a:cubicBezTo>
                    <a:lnTo>
                      <a:pt x="27363" y="15360"/>
                    </a:lnTo>
                    <a:cubicBezTo>
                      <a:pt x="27363" y="16041"/>
                      <a:pt x="26819" y="16586"/>
                      <a:pt x="26138" y="16586"/>
                    </a:cubicBezTo>
                    <a:lnTo>
                      <a:pt x="1310" y="16586"/>
                    </a:lnTo>
                    <a:cubicBezTo>
                      <a:pt x="655" y="16586"/>
                      <a:pt x="111" y="16041"/>
                      <a:pt x="111" y="15360"/>
                    </a:cubicBezTo>
                    <a:lnTo>
                      <a:pt x="111" y="1330"/>
                    </a:lnTo>
                    <a:cubicBezTo>
                      <a:pt x="111" y="655"/>
                      <a:pt x="655" y="110"/>
                      <a:pt x="1310" y="110"/>
                    </a:cubicBezTo>
                    <a:close/>
                    <a:moveTo>
                      <a:pt x="1310" y="0"/>
                    </a:moveTo>
                    <a:cubicBezTo>
                      <a:pt x="587" y="0"/>
                      <a:pt x="1" y="592"/>
                      <a:pt x="1" y="1330"/>
                    </a:cubicBezTo>
                    <a:lnTo>
                      <a:pt x="1" y="15360"/>
                    </a:lnTo>
                    <a:cubicBezTo>
                      <a:pt x="1" y="16104"/>
                      <a:pt x="587" y="16696"/>
                      <a:pt x="1310" y="16696"/>
                    </a:cubicBezTo>
                    <a:lnTo>
                      <a:pt x="26138" y="16696"/>
                    </a:lnTo>
                    <a:cubicBezTo>
                      <a:pt x="26882" y="16696"/>
                      <a:pt x="27473" y="16104"/>
                      <a:pt x="27473" y="15360"/>
                    </a:cubicBezTo>
                    <a:lnTo>
                      <a:pt x="27473" y="1330"/>
                    </a:lnTo>
                    <a:cubicBezTo>
                      <a:pt x="27473" y="592"/>
                      <a:pt x="26882" y="0"/>
                      <a:pt x="26138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1914;p46">
                <a:extLst>
                  <a:ext uri="{FF2B5EF4-FFF2-40B4-BE49-F238E27FC236}">
                    <a16:creationId xmlns:a16="http://schemas.microsoft.com/office/drawing/2014/main" id="{8CAD1D21-6904-95B2-F0C3-8E83F8D2BA51}"/>
                  </a:ext>
                </a:extLst>
              </p:cNvPr>
              <p:cNvSpPr/>
              <p:nvPr/>
            </p:nvSpPr>
            <p:spPr>
              <a:xfrm>
                <a:off x="5948681" y="1057392"/>
                <a:ext cx="1818855" cy="2142923"/>
              </a:xfrm>
              <a:custGeom>
                <a:avLst/>
                <a:gdLst/>
                <a:ahLst/>
                <a:cxnLst/>
                <a:rect l="l" t="t" r="r" b="b"/>
                <a:pathLst>
                  <a:path w="12763" h="15037" extrusionOk="0">
                    <a:moveTo>
                      <a:pt x="262" y="1"/>
                    </a:moveTo>
                    <a:cubicBezTo>
                      <a:pt x="105" y="1"/>
                      <a:pt x="0" y="132"/>
                      <a:pt x="0" y="284"/>
                    </a:cubicBezTo>
                    <a:lnTo>
                      <a:pt x="0" y="14753"/>
                    </a:lnTo>
                    <a:cubicBezTo>
                      <a:pt x="0" y="14905"/>
                      <a:pt x="105" y="15036"/>
                      <a:pt x="262" y="15036"/>
                    </a:cubicBezTo>
                    <a:lnTo>
                      <a:pt x="12501" y="15036"/>
                    </a:lnTo>
                    <a:cubicBezTo>
                      <a:pt x="12653" y="15036"/>
                      <a:pt x="12763" y="14905"/>
                      <a:pt x="12763" y="14753"/>
                    </a:cubicBezTo>
                    <a:lnTo>
                      <a:pt x="12763" y="284"/>
                    </a:lnTo>
                    <a:cubicBezTo>
                      <a:pt x="12763" y="132"/>
                      <a:pt x="12653" y="1"/>
                      <a:pt x="1250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1915;p46">
                <a:extLst>
                  <a:ext uri="{FF2B5EF4-FFF2-40B4-BE49-F238E27FC236}">
                    <a16:creationId xmlns:a16="http://schemas.microsoft.com/office/drawing/2014/main" id="{2DD363D5-BC17-71EA-6E58-A79EEA28AE2E}"/>
                  </a:ext>
                </a:extLst>
              </p:cNvPr>
              <p:cNvSpPr/>
              <p:nvPr/>
            </p:nvSpPr>
            <p:spPr>
              <a:xfrm>
                <a:off x="6131526" y="1197768"/>
                <a:ext cx="1518159" cy="1050869"/>
              </a:xfrm>
              <a:custGeom>
                <a:avLst/>
                <a:gdLst/>
                <a:ahLst/>
                <a:cxnLst/>
                <a:rect l="l" t="t" r="r" b="b"/>
                <a:pathLst>
                  <a:path w="10653" h="7374" extrusionOk="0">
                    <a:moveTo>
                      <a:pt x="262" y="0"/>
                    </a:moveTo>
                    <a:cubicBezTo>
                      <a:pt x="110" y="0"/>
                      <a:pt x="0" y="105"/>
                      <a:pt x="0" y="262"/>
                    </a:cubicBezTo>
                    <a:lnTo>
                      <a:pt x="0" y="7091"/>
                    </a:lnTo>
                    <a:cubicBezTo>
                      <a:pt x="0" y="7243"/>
                      <a:pt x="110" y="7374"/>
                      <a:pt x="262" y="7374"/>
                    </a:cubicBezTo>
                    <a:lnTo>
                      <a:pt x="10369" y="7374"/>
                    </a:lnTo>
                    <a:cubicBezTo>
                      <a:pt x="10521" y="7374"/>
                      <a:pt x="10652" y="7243"/>
                      <a:pt x="10652" y="7091"/>
                    </a:cubicBezTo>
                    <a:lnTo>
                      <a:pt x="10652" y="262"/>
                    </a:lnTo>
                    <a:cubicBezTo>
                      <a:pt x="10652" y="105"/>
                      <a:pt x="10521" y="0"/>
                      <a:pt x="103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1916;p46">
                <a:extLst>
                  <a:ext uri="{FF2B5EF4-FFF2-40B4-BE49-F238E27FC236}">
                    <a16:creationId xmlns:a16="http://schemas.microsoft.com/office/drawing/2014/main" id="{092CE4A6-4609-D231-1538-D28480966039}"/>
                  </a:ext>
                </a:extLst>
              </p:cNvPr>
              <p:cNvSpPr/>
              <p:nvPr/>
            </p:nvSpPr>
            <p:spPr>
              <a:xfrm>
                <a:off x="3805997" y="640968"/>
                <a:ext cx="2055422" cy="643433"/>
              </a:xfrm>
              <a:custGeom>
                <a:avLst/>
                <a:gdLst/>
                <a:ahLst/>
                <a:cxnLst/>
                <a:rect l="l" t="t" r="r" b="b"/>
                <a:pathLst>
                  <a:path w="14423" h="4515" extrusionOk="0">
                    <a:moveTo>
                      <a:pt x="1550" y="1"/>
                    </a:moveTo>
                    <a:cubicBezTo>
                      <a:pt x="697" y="1"/>
                      <a:pt x="0" y="697"/>
                      <a:pt x="0" y="1551"/>
                    </a:cubicBezTo>
                    <a:lnTo>
                      <a:pt x="0" y="2965"/>
                    </a:lnTo>
                    <a:cubicBezTo>
                      <a:pt x="0" y="3839"/>
                      <a:pt x="697" y="4515"/>
                      <a:pt x="1550" y="4515"/>
                    </a:cubicBezTo>
                    <a:lnTo>
                      <a:pt x="12873" y="4515"/>
                    </a:lnTo>
                    <a:cubicBezTo>
                      <a:pt x="13747" y="4515"/>
                      <a:pt x="14423" y="3839"/>
                      <a:pt x="14423" y="2965"/>
                    </a:cubicBezTo>
                    <a:lnTo>
                      <a:pt x="14423" y="1551"/>
                    </a:lnTo>
                    <a:cubicBezTo>
                      <a:pt x="14423" y="697"/>
                      <a:pt x="13747" y="1"/>
                      <a:pt x="1287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1917;p46">
                <a:extLst>
                  <a:ext uri="{FF2B5EF4-FFF2-40B4-BE49-F238E27FC236}">
                    <a16:creationId xmlns:a16="http://schemas.microsoft.com/office/drawing/2014/main" id="{0D4E5E58-136C-69A0-1698-26BCA3C0E0C1}"/>
                  </a:ext>
                </a:extLst>
              </p:cNvPr>
              <p:cNvSpPr/>
              <p:nvPr/>
            </p:nvSpPr>
            <p:spPr>
              <a:xfrm>
                <a:off x="3799298" y="631277"/>
                <a:ext cx="2071098" cy="662814"/>
              </a:xfrm>
              <a:custGeom>
                <a:avLst/>
                <a:gdLst/>
                <a:ahLst/>
                <a:cxnLst/>
                <a:rect l="l" t="t" r="r" b="b"/>
                <a:pathLst>
                  <a:path w="14533" h="4651" extrusionOk="0">
                    <a:moveTo>
                      <a:pt x="12920" y="111"/>
                    </a:moveTo>
                    <a:cubicBezTo>
                      <a:pt x="13747" y="111"/>
                      <a:pt x="14428" y="786"/>
                      <a:pt x="14428" y="1619"/>
                    </a:cubicBezTo>
                    <a:lnTo>
                      <a:pt x="14428" y="3033"/>
                    </a:lnTo>
                    <a:cubicBezTo>
                      <a:pt x="14428" y="3865"/>
                      <a:pt x="13747" y="4541"/>
                      <a:pt x="12920" y="4541"/>
                    </a:cubicBezTo>
                    <a:lnTo>
                      <a:pt x="1597" y="4541"/>
                    </a:lnTo>
                    <a:cubicBezTo>
                      <a:pt x="765" y="4541"/>
                      <a:pt x="110" y="3865"/>
                      <a:pt x="110" y="3033"/>
                    </a:cubicBezTo>
                    <a:lnTo>
                      <a:pt x="110" y="1619"/>
                    </a:lnTo>
                    <a:cubicBezTo>
                      <a:pt x="110" y="786"/>
                      <a:pt x="765" y="111"/>
                      <a:pt x="1597" y="111"/>
                    </a:cubicBezTo>
                    <a:close/>
                    <a:moveTo>
                      <a:pt x="1597" y="1"/>
                    </a:moveTo>
                    <a:cubicBezTo>
                      <a:pt x="723" y="1"/>
                      <a:pt x="0" y="723"/>
                      <a:pt x="0" y="1619"/>
                    </a:cubicBezTo>
                    <a:lnTo>
                      <a:pt x="0" y="3033"/>
                    </a:lnTo>
                    <a:cubicBezTo>
                      <a:pt x="0" y="3928"/>
                      <a:pt x="723" y="4651"/>
                      <a:pt x="1597" y="4651"/>
                    </a:cubicBezTo>
                    <a:lnTo>
                      <a:pt x="12920" y="4651"/>
                    </a:lnTo>
                    <a:cubicBezTo>
                      <a:pt x="13815" y="4651"/>
                      <a:pt x="14532" y="3928"/>
                      <a:pt x="14532" y="3033"/>
                    </a:cubicBezTo>
                    <a:lnTo>
                      <a:pt x="14532" y="1619"/>
                    </a:lnTo>
                    <a:cubicBezTo>
                      <a:pt x="14532" y="723"/>
                      <a:pt x="13815" y="1"/>
                      <a:pt x="1292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1918;p46">
                <a:extLst>
                  <a:ext uri="{FF2B5EF4-FFF2-40B4-BE49-F238E27FC236}">
                    <a16:creationId xmlns:a16="http://schemas.microsoft.com/office/drawing/2014/main" id="{DE0EB36E-C702-56E0-D53F-D4DC51E6027E}"/>
                  </a:ext>
                </a:extLst>
              </p:cNvPr>
              <p:cNvSpPr/>
              <p:nvPr/>
            </p:nvSpPr>
            <p:spPr>
              <a:xfrm>
                <a:off x="3873833" y="820820"/>
                <a:ext cx="1515166" cy="280032"/>
              </a:xfrm>
              <a:custGeom>
                <a:avLst/>
                <a:gdLst/>
                <a:ahLst/>
                <a:cxnLst/>
                <a:rect l="l" t="t" r="r" b="b"/>
                <a:pathLst>
                  <a:path w="10632" h="1965" extrusionOk="0">
                    <a:moveTo>
                      <a:pt x="875" y="1"/>
                    </a:moveTo>
                    <a:cubicBezTo>
                      <a:pt x="394" y="1"/>
                      <a:pt x="1" y="441"/>
                      <a:pt x="1" y="943"/>
                    </a:cubicBezTo>
                    <a:lnTo>
                      <a:pt x="1" y="1027"/>
                    </a:lnTo>
                    <a:cubicBezTo>
                      <a:pt x="1" y="1551"/>
                      <a:pt x="394" y="1965"/>
                      <a:pt x="875" y="1965"/>
                    </a:cubicBezTo>
                    <a:lnTo>
                      <a:pt x="9757" y="1965"/>
                    </a:lnTo>
                    <a:cubicBezTo>
                      <a:pt x="10260" y="1965"/>
                      <a:pt x="10632" y="1551"/>
                      <a:pt x="10632" y="1027"/>
                    </a:cubicBezTo>
                    <a:lnTo>
                      <a:pt x="10632" y="943"/>
                    </a:lnTo>
                    <a:cubicBezTo>
                      <a:pt x="10632" y="441"/>
                      <a:pt x="10260" y="1"/>
                      <a:pt x="975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1919;p46">
                <a:extLst>
                  <a:ext uri="{FF2B5EF4-FFF2-40B4-BE49-F238E27FC236}">
                    <a16:creationId xmlns:a16="http://schemas.microsoft.com/office/drawing/2014/main" id="{1C388072-3B8D-1018-8339-89C9236845F9}"/>
                  </a:ext>
                </a:extLst>
              </p:cNvPr>
              <p:cNvSpPr/>
              <p:nvPr/>
            </p:nvSpPr>
            <p:spPr>
              <a:xfrm>
                <a:off x="3867847" y="814834"/>
                <a:ext cx="1530130" cy="295708"/>
              </a:xfrm>
              <a:custGeom>
                <a:avLst/>
                <a:gdLst/>
                <a:ahLst/>
                <a:cxnLst/>
                <a:rect l="l" t="t" r="r" b="b"/>
                <a:pathLst>
                  <a:path w="10737" h="2075" extrusionOk="0">
                    <a:moveTo>
                      <a:pt x="9799" y="111"/>
                    </a:moveTo>
                    <a:cubicBezTo>
                      <a:pt x="10255" y="111"/>
                      <a:pt x="10627" y="504"/>
                      <a:pt x="10627" y="985"/>
                    </a:cubicBezTo>
                    <a:lnTo>
                      <a:pt x="10627" y="1069"/>
                    </a:lnTo>
                    <a:cubicBezTo>
                      <a:pt x="10627" y="1572"/>
                      <a:pt x="10255" y="1965"/>
                      <a:pt x="9799" y="1965"/>
                    </a:cubicBezTo>
                    <a:lnTo>
                      <a:pt x="917" y="1965"/>
                    </a:lnTo>
                    <a:cubicBezTo>
                      <a:pt x="483" y="1965"/>
                      <a:pt x="111" y="1572"/>
                      <a:pt x="111" y="1069"/>
                    </a:cubicBezTo>
                    <a:lnTo>
                      <a:pt x="111" y="985"/>
                    </a:lnTo>
                    <a:cubicBezTo>
                      <a:pt x="111" y="504"/>
                      <a:pt x="483" y="111"/>
                      <a:pt x="917" y="111"/>
                    </a:cubicBezTo>
                    <a:close/>
                    <a:moveTo>
                      <a:pt x="917" y="1"/>
                    </a:moveTo>
                    <a:cubicBezTo>
                      <a:pt x="415" y="1"/>
                      <a:pt x="1" y="436"/>
                      <a:pt x="1" y="985"/>
                    </a:cubicBezTo>
                    <a:lnTo>
                      <a:pt x="1" y="1069"/>
                    </a:lnTo>
                    <a:cubicBezTo>
                      <a:pt x="1" y="1640"/>
                      <a:pt x="415" y="2075"/>
                      <a:pt x="917" y="2075"/>
                    </a:cubicBezTo>
                    <a:lnTo>
                      <a:pt x="9799" y="2075"/>
                    </a:lnTo>
                    <a:cubicBezTo>
                      <a:pt x="10323" y="2075"/>
                      <a:pt x="10737" y="1640"/>
                      <a:pt x="10737" y="1069"/>
                    </a:cubicBezTo>
                    <a:lnTo>
                      <a:pt x="10737" y="985"/>
                    </a:lnTo>
                    <a:cubicBezTo>
                      <a:pt x="10737" y="436"/>
                      <a:pt x="10323" y="1"/>
                      <a:pt x="979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1920;p46">
                <a:extLst>
                  <a:ext uri="{FF2B5EF4-FFF2-40B4-BE49-F238E27FC236}">
                    <a16:creationId xmlns:a16="http://schemas.microsoft.com/office/drawing/2014/main" id="{1FA3C2D8-073D-A25C-712F-CE6395258A9C}"/>
                  </a:ext>
                </a:extLst>
              </p:cNvPr>
              <p:cNvSpPr/>
              <p:nvPr/>
            </p:nvSpPr>
            <p:spPr>
              <a:xfrm>
                <a:off x="4060525" y="1542508"/>
                <a:ext cx="1697864" cy="700294"/>
              </a:xfrm>
              <a:custGeom>
                <a:avLst/>
                <a:gdLst/>
                <a:ahLst/>
                <a:cxnLst/>
                <a:rect l="l" t="t" r="r" b="b"/>
                <a:pathLst>
                  <a:path w="11914" h="4914" extrusionOk="0">
                    <a:moveTo>
                      <a:pt x="288" y="1"/>
                    </a:moveTo>
                    <a:cubicBezTo>
                      <a:pt x="131" y="1"/>
                      <a:pt x="0" y="132"/>
                      <a:pt x="0" y="284"/>
                    </a:cubicBezTo>
                    <a:lnTo>
                      <a:pt x="0" y="4651"/>
                    </a:lnTo>
                    <a:cubicBezTo>
                      <a:pt x="0" y="4803"/>
                      <a:pt x="131" y="4913"/>
                      <a:pt x="288" y="4913"/>
                    </a:cubicBezTo>
                    <a:lnTo>
                      <a:pt x="11631" y="4913"/>
                    </a:lnTo>
                    <a:cubicBezTo>
                      <a:pt x="11783" y="4913"/>
                      <a:pt x="11914" y="4803"/>
                      <a:pt x="11914" y="4651"/>
                    </a:cubicBezTo>
                    <a:lnTo>
                      <a:pt x="11914" y="284"/>
                    </a:lnTo>
                    <a:cubicBezTo>
                      <a:pt x="11914" y="132"/>
                      <a:pt x="11783" y="1"/>
                      <a:pt x="116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1921;p46">
                <a:extLst>
                  <a:ext uri="{FF2B5EF4-FFF2-40B4-BE49-F238E27FC236}">
                    <a16:creationId xmlns:a16="http://schemas.microsoft.com/office/drawing/2014/main" id="{E564D1F9-3295-056E-C3E2-A17DF0F47D40}"/>
                  </a:ext>
                </a:extLst>
              </p:cNvPr>
              <p:cNvSpPr/>
              <p:nvPr/>
            </p:nvSpPr>
            <p:spPr>
              <a:xfrm>
                <a:off x="4051547" y="1533530"/>
                <a:ext cx="1716675" cy="718108"/>
              </a:xfrm>
              <a:custGeom>
                <a:avLst/>
                <a:gdLst/>
                <a:ahLst/>
                <a:cxnLst/>
                <a:rect l="l" t="t" r="r" b="b"/>
                <a:pathLst>
                  <a:path w="12046" h="5039" extrusionOk="0">
                    <a:moveTo>
                      <a:pt x="11694" y="132"/>
                    </a:moveTo>
                    <a:cubicBezTo>
                      <a:pt x="11825" y="132"/>
                      <a:pt x="11935" y="216"/>
                      <a:pt x="11935" y="347"/>
                    </a:cubicBezTo>
                    <a:lnTo>
                      <a:pt x="11935" y="4714"/>
                    </a:lnTo>
                    <a:cubicBezTo>
                      <a:pt x="11935" y="4819"/>
                      <a:pt x="11825" y="4929"/>
                      <a:pt x="11694" y="4929"/>
                    </a:cubicBezTo>
                    <a:lnTo>
                      <a:pt x="351" y="4929"/>
                    </a:lnTo>
                    <a:cubicBezTo>
                      <a:pt x="220" y="4929"/>
                      <a:pt x="131" y="4819"/>
                      <a:pt x="131" y="4714"/>
                    </a:cubicBezTo>
                    <a:lnTo>
                      <a:pt x="131" y="347"/>
                    </a:lnTo>
                    <a:cubicBezTo>
                      <a:pt x="131" y="216"/>
                      <a:pt x="220" y="132"/>
                      <a:pt x="351" y="132"/>
                    </a:cubicBezTo>
                    <a:close/>
                    <a:moveTo>
                      <a:pt x="351" y="1"/>
                    </a:moveTo>
                    <a:cubicBezTo>
                      <a:pt x="152" y="1"/>
                      <a:pt x="0" y="153"/>
                      <a:pt x="0" y="347"/>
                    </a:cubicBezTo>
                    <a:lnTo>
                      <a:pt x="0" y="4714"/>
                    </a:lnTo>
                    <a:cubicBezTo>
                      <a:pt x="0" y="4887"/>
                      <a:pt x="152" y="5039"/>
                      <a:pt x="351" y="5039"/>
                    </a:cubicBezTo>
                    <a:lnTo>
                      <a:pt x="11694" y="5039"/>
                    </a:lnTo>
                    <a:cubicBezTo>
                      <a:pt x="11893" y="5039"/>
                      <a:pt x="12045" y="4887"/>
                      <a:pt x="12045" y="4714"/>
                    </a:cubicBezTo>
                    <a:lnTo>
                      <a:pt x="12045" y="347"/>
                    </a:lnTo>
                    <a:cubicBezTo>
                      <a:pt x="12045" y="153"/>
                      <a:pt x="11893" y="1"/>
                      <a:pt x="11694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1922;p46">
                <a:extLst>
                  <a:ext uri="{FF2B5EF4-FFF2-40B4-BE49-F238E27FC236}">
                    <a16:creationId xmlns:a16="http://schemas.microsoft.com/office/drawing/2014/main" id="{5018A90A-52B1-A57B-1BD5-52F4BE22CA26}"/>
                  </a:ext>
                </a:extLst>
              </p:cNvPr>
              <p:cNvSpPr/>
              <p:nvPr/>
            </p:nvSpPr>
            <p:spPr>
              <a:xfrm>
                <a:off x="4060525" y="2335880"/>
                <a:ext cx="1697864" cy="699439"/>
              </a:xfrm>
              <a:custGeom>
                <a:avLst/>
                <a:gdLst/>
                <a:ahLst/>
                <a:cxnLst/>
                <a:rect l="l" t="t" r="r" b="b"/>
                <a:pathLst>
                  <a:path w="11914" h="4908" extrusionOk="0">
                    <a:moveTo>
                      <a:pt x="288" y="1"/>
                    </a:moveTo>
                    <a:cubicBezTo>
                      <a:pt x="131" y="1"/>
                      <a:pt x="0" y="132"/>
                      <a:pt x="0" y="283"/>
                    </a:cubicBezTo>
                    <a:lnTo>
                      <a:pt x="0" y="4646"/>
                    </a:lnTo>
                    <a:cubicBezTo>
                      <a:pt x="0" y="4798"/>
                      <a:pt x="131" y="4908"/>
                      <a:pt x="288" y="4908"/>
                    </a:cubicBezTo>
                    <a:lnTo>
                      <a:pt x="11631" y="4908"/>
                    </a:lnTo>
                    <a:cubicBezTo>
                      <a:pt x="11783" y="4908"/>
                      <a:pt x="11914" y="4798"/>
                      <a:pt x="11914" y="4646"/>
                    </a:cubicBezTo>
                    <a:lnTo>
                      <a:pt x="11914" y="283"/>
                    </a:lnTo>
                    <a:cubicBezTo>
                      <a:pt x="11914" y="132"/>
                      <a:pt x="11783" y="1"/>
                      <a:pt x="116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1923;p46">
                <a:extLst>
                  <a:ext uri="{FF2B5EF4-FFF2-40B4-BE49-F238E27FC236}">
                    <a16:creationId xmlns:a16="http://schemas.microsoft.com/office/drawing/2014/main" id="{FA6AB2A8-07D5-6296-7D49-3762D11FC419}"/>
                  </a:ext>
                </a:extLst>
              </p:cNvPr>
              <p:cNvSpPr/>
              <p:nvPr/>
            </p:nvSpPr>
            <p:spPr>
              <a:xfrm>
                <a:off x="4051547" y="2329182"/>
                <a:ext cx="1716675" cy="715828"/>
              </a:xfrm>
              <a:custGeom>
                <a:avLst/>
                <a:gdLst/>
                <a:ahLst/>
                <a:cxnLst/>
                <a:rect l="l" t="t" r="r" b="b"/>
                <a:pathLst>
                  <a:path w="12046" h="5023" extrusionOk="0">
                    <a:moveTo>
                      <a:pt x="11694" y="111"/>
                    </a:moveTo>
                    <a:cubicBezTo>
                      <a:pt x="11825" y="111"/>
                      <a:pt x="11935" y="200"/>
                      <a:pt x="11935" y="330"/>
                    </a:cubicBezTo>
                    <a:lnTo>
                      <a:pt x="11935" y="4693"/>
                    </a:lnTo>
                    <a:cubicBezTo>
                      <a:pt x="11935" y="4803"/>
                      <a:pt x="11825" y="4913"/>
                      <a:pt x="11694" y="4913"/>
                    </a:cubicBezTo>
                    <a:lnTo>
                      <a:pt x="351" y="4913"/>
                    </a:lnTo>
                    <a:cubicBezTo>
                      <a:pt x="220" y="4913"/>
                      <a:pt x="131" y="4803"/>
                      <a:pt x="131" y="4693"/>
                    </a:cubicBezTo>
                    <a:lnTo>
                      <a:pt x="131" y="330"/>
                    </a:lnTo>
                    <a:cubicBezTo>
                      <a:pt x="131" y="200"/>
                      <a:pt x="220" y="111"/>
                      <a:pt x="351" y="111"/>
                    </a:cubicBezTo>
                    <a:close/>
                    <a:moveTo>
                      <a:pt x="351" y="1"/>
                    </a:moveTo>
                    <a:cubicBezTo>
                      <a:pt x="152" y="1"/>
                      <a:pt x="0" y="131"/>
                      <a:pt x="0" y="330"/>
                    </a:cubicBezTo>
                    <a:lnTo>
                      <a:pt x="0" y="4693"/>
                    </a:lnTo>
                    <a:cubicBezTo>
                      <a:pt x="0" y="4866"/>
                      <a:pt x="152" y="5023"/>
                      <a:pt x="351" y="5023"/>
                    </a:cubicBezTo>
                    <a:lnTo>
                      <a:pt x="11694" y="5023"/>
                    </a:lnTo>
                    <a:cubicBezTo>
                      <a:pt x="11893" y="5023"/>
                      <a:pt x="12045" y="4866"/>
                      <a:pt x="12045" y="4693"/>
                    </a:cubicBezTo>
                    <a:lnTo>
                      <a:pt x="12045" y="330"/>
                    </a:lnTo>
                    <a:cubicBezTo>
                      <a:pt x="12045" y="131"/>
                      <a:pt x="11893" y="1"/>
                      <a:pt x="11694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1924;p46">
                <a:extLst>
                  <a:ext uri="{FF2B5EF4-FFF2-40B4-BE49-F238E27FC236}">
                    <a16:creationId xmlns:a16="http://schemas.microsoft.com/office/drawing/2014/main" id="{930267F7-6038-7968-FB7D-EBA9BCEF7ACC}"/>
                  </a:ext>
                </a:extLst>
              </p:cNvPr>
              <p:cNvSpPr/>
              <p:nvPr/>
            </p:nvSpPr>
            <p:spPr>
              <a:xfrm>
                <a:off x="4129070" y="1654524"/>
                <a:ext cx="1560770" cy="109020"/>
              </a:xfrm>
              <a:custGeom>
                <a:avLst/>
                <a:gdLst/>
                <a:ahLst/>
                <a:cxnLst/>
                <a:rect l="l" t="t" r="r" b="b"/>
                <a:pathLst>
                  <a:path w="10952" h="765" extrusionOk="0">
                    <a:moveTo>
                      <a:pt x="284" y="0"/>
                    </a:moveTo>
                    <a:cubicBezTo>
                      <a:pt x="132" y="0"/>
                      <a:pt x="1" y="131"/>
                      <a:pt x="1" y="283"/>
                    </a:cubicBezTo>
                    <a:lnTo>
                      <a:pt x="1" y="482"/>
                    </a:lnTo>
                    <a:cubicBezTo>
                      <a:pt x="1" y="634"/>
                      <a:pt x="132" y="765"/>
                      <a:pt x="284" y="765"/>
                    </a:cubicBezTo>
                    <a:lnTo>
                      <a:pt x="10669" y="765"/>
                    </a:lnTo>
                    <a:cubicBezTo>
                      <a:pt x="10820" y="765"/>
                      <a:pt x="10951" y="634"/>
                      <a:pt x="10951" y="482"/>
                    </a:cubicBezTo>
                    <a:lnTo>
                      <a:pt x="10951" y="283"/>
                    </a:lnTo>
                    <a:cubicBezTo>
                      <a:pt x="10951" y="131"/>
                      <a:pt x="10820" y="0"/>
                      <a:pt x="106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1925;p46">
                <a:extLst>
                  <a:ext uri="{FF2B5EF4-FFF2-40B4-BE49-F238E27FC236}">
                    <a16:creationId xmlns:a16="http://schemas.microsoft.com/office/drawing/2014/main" id="{28E03115-1F0D-4C12-9EAD-9E303552CFD6}"/>
                  </a:ext>
                </a:extLst>
              </p:cNvPr>
              <p:cNvSpPr/>
              <p:nvPr/>
            </p:nvSpPr>
            <p:spPr>
              <a:xfrm>
                <a:off x="4113706" y="1648538"/>
                <a:ext cx="1577158" cy="120991"/>
              </a:xfrm>
              <a:custGeom>
                <a:avLst/>
                <a:gdLst/>
                <a:ahLst/>
                <a:cxnLst/>
                <a:rect l="l" t="t" r="r" b="b"/>
                <a:pathLst>
                  <a:path w="11067" h="849" extrusionOk="0">
                    <a:moveTo>
                      <a:pt x="10737" y="110"/>
                    </a:moveTo>
                    <a:cubicBezTo>
                      <a:pt x="10867" y="110"/>
                      <a:pt x="10956" y="194"/>
                      <a:pt x="10956" y="325"/>
                    </a:cubicBezTo>
                    <a:lnTo>
                      <a:pt x="10956" y="524"/>
                    </a:lnTo>
                    <a:cubicBezTo>
                      <a:pt x="10956" y="655"/>
                      <a:pt x="10867" y="739"/>
                      <a:pt x="10737" y="739"/>
                    </a:cubicBezTo>
                    <a:lnTo>
                      <a:pt x="352" y="739"/>
                    </a:lnTo>
                    <a:cubicBezTo>
                      <a:pt x="221" y="739"/>
                      <a:pt x="132" y="655"/>
                      <a:pt x="132" y="524"/>
                    </a:cubicBezTo>
                    <a:lnTo>
                      <a:pt x="132" y="325"/>
                    </a:lnTo>
                    <a:cubicBezTo>
                      <a:pt x="132" y="194"/>
                      <a:pt x="221" y="110"/>
                      <a:pt x="352" y="110"/>
                    </a:cubicBezTo>
                    <a:close/>
                    <a:moveTo>
                      <a:pt x="352" y="0"/>
                    </a:moveTo>
                    <a:cubicBezTo>
                      <a:pt x="153" y="0"/>
                      <a:pt x="1" y="131"/>
                      <a:pt x="1" y="325"/>
                    </a:cubicBezTo>
                    <a:lnTo>
                      <a:pt x="1" y="524"/>
                    </a:lnTo>
                    <a:cubicBezTo>
                      <a:pt x="1" y="697"/>
                      <a:pt x="153" y="849"/>
                      <a:pt x="352" y="849"/>
                    </a:cubicBezTo>
                    <a:lnTo>
                      <a:pt x="10737" y="849"/>
                    </a:lnTo>
                    <a:cubicBezTo>
                      <a:pt x="10909" y="849"/>
                      <a:pt x="11066" y="697"/>
                      <a:pt x="11066" y="524"/>
                    </a:cubicBezTo>
                    <a:lnTo>
                      <a:pt x="11066" y="325"/>
                    </a:lnTo>
                    <a:cubicBezTo>
                      <a:pt x="11066" y="131"/>
                      <a:pt x="10909" y="0"/>
                      <a:pt x="1073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1926;p46">
                <a:extLst>
                  <a:ext uri="{FF2B5EF4-FFF2-40B4-BE49-F238E27FC236}">
                    <a16:creationId xmlns:a16="http://schemas.microsoft.com/office/drawing/2014/main" id="{5456F190-8F86-7F6A-301A-ECD7AD27EA07}"/>
                  </a:ext>
                </a:extLst>
              </p:cNvPr>
              <p:cNvSpPr/>
              <p:nvPr/>
            </p:nvSpPr>
            <p:spPr>
              <a:xfrm>
                <a:off x="4129070" y="2447896"/>
                <a:ext cx="1560770" cy="108308"/>
              </a:xfrm>
              <a:custGeom>
                <a:avLst/>
                <a:gdLst/>
                <a:ahLst/>
                <a:cxnLst/>
                <a:rect l="l" t="t" r="r" b="b"/>
                <a:pathLst>
                  <a:path w="10952" h="760" extrusionOk="0">
                    <a:moveTo>
                      <a:pt x="284" y="0"/>
                    </a:moveTo>
                    <a:cubicBezTo>
                      <a:pt x="132" y="0"/>
                      <a:pt x="1" y="131"/>
                      <a:pt x="1" y="283"/>
                    </a:cubicBezTo>
                    <a:lnTo>
                      <a:pt x="1" y="477"/>
                    </a:lnTo>
                    <a:cubicBezTo>
                      <a:pt x="1" y="629"/>
                      <a:pt x="132" y="760"/>
                      <a:pt x="284" y="760"/>
                    </a:cubicBezTo>
                    <a:lnTo>
                      <a:pt x="10669" y="760"/>
                    </a:lnTo>
                    <a:cubicBezTo>
                      <a:pt x="10820" y="760"/>
                      <a:pt x="10951" y="629"/>
                      <a:pt x="10951" y="477"/>
                    </a:cubicBezTo>
                    <a:lnTo>
                      <a:pt x="10951" y="283"/>
                    </a:lnTo>
                    <a:cubicBezTo>
                      <a:pt x="10951" y="131"/>
                      <a:pt x="10820" y="0"/>
                      <a:pt x="106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1927;p46">
                <a:extLst>
                  <a:ext uri="{FF2B5EF4-FFF2-40B4-BE49-F238E27FC236}">
                    <a16:creationId xmlns:a16="http://schemas.microsoft.com/office/drawing/2014/main" id="{67868167-660A-813C-5240-2F894EBA7645}"/>
                  </a:ext>
                </a:extLst>
              </p:cNvPr>
              <p:cNvSpPr/>
              <p:nvPr/>
            </p:nvSpPr>
            <p:spPr>
              <a:xfrm>
                <a:off x="4113706" y="2441198"/>
                <a:ext cx="1577158" cy="121704"/>
              </a:xfrm>
              <a:custGeom>
                <a:avLst/>
                <a:gdLst/>
                <a:ahLst/>
                <a:cxnLst/>
                <a:rect l="l" t="t" r="r" b="b"/>
                <a:pathLst>
                  <a:path w="11067" h="854" extrusionOk="0">
                    <a:moveTo>
                      <a:pt x="10737" y="110"/>
                    </a:moveTo>
                    <a:cubicBezTo>
                      <a:pt x="10867" y="110"/>
                      <a:pt x="10956" y="199"/>
                      <a:pt x="10956" y="330"/>
                    </a:cubicBezTo>
                    <a:lnTo>
                      <a:pt x="10956" y="524"/>
                    </a:lnTo>
                    <a:cubicBezTo>
                      <a:pt x="10956" y="655"/>
                      <a:pt x="10867" y="744"/>
                      <a:pt x="10737" y="744"/>
                    </a:cubicBezTo>
                    <a:lnTo>
                      <a:pt x="352" y="744"/>
                    </a:lnTo>
                    <a:cubicBezTo>
                      <a:pt x="221" y="744"/>
                      <a:pt x="132" y="655"/>
                      <a:pt x="132" y="524"/>
                    </a:cubicBezTo>
                    <a:lnTo>
                      <a:pt x="132" y="330"/>
                    </a:lnTo>
                    <a:cubicBezTo>
                      <a:pt x="132" y="199"/>
                      <a:pt x="221" y="110"/>
                      <a:pt x="352" y="110"/>
                    </a:cubicBezTo>
                    <a:close/>
                    <a:moveTo>
                      <a:pt x="352" y="0"/>
                    </a:moveTo>
                    <a:cubicBezTo>
                      <a:pt x="153" y="0"/>
                      <a:pt x="1" y="131"/>
                      <a:pt x="1" y="330"/>
                    </a:cubicBezTo>
                    <a:lnTo>
                      <a:pt x="1" y="524"/>
                    </a:lnTo>
                    <a:cubicBezTo>
                      <a:pt x="1" y="723"/>
                      <a:pt x="153" y="854"/>
                      <a:pt x="352" y="854"/>
                    </a:cubicBezTo>
                    <a:lnTo>
                      <a:pt x="10737" y="854"/>
                    </a:lnTo>
                    <a:cubicBezTo>
                      <a:pt x="10909" y="854"/>
                      <a:pt x="11066" y="723"/>
                      <a:pt x="11066" y="524"/>
                    </a:cubicBezTo>
                    <a:lnTo>
                      <a:pt x="11066" y="330"/>
                    </a:lnTo>
                    <a:cubicBezTo>
                      <a:pt x="11066" y="131"/>
                      <a:pt x="10909" y="0"/>
                      <a:pt x="1073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1928;p46">
                <a:extLst>
                  <a:ext uri="{FF2B5EF4-FFF2-40B4-BE49-F238E27FC236}">
                    <a16:creationId xmlns:a16="http://schemas.microsoft.com/office/drawing/2014/main" id="{52B33ABC-56DF-1810-60A4-014F76592630}"/>
                  </a:ext>
                </a:extLst>
              </p:cNvPr>
              <p:cNvSpPr/>
              <p:nvPr/>
            </p:nvSpPr>
            <p:spPr>
              <a:xfrm>
                <a:off x="4120095" y="1819412"/>
                <a:ext cx="1560770" cy="106170"/>
              </a:xfrm>
              <a:custGeom>
                <a:avLst/>
                <a:gdLst/>
                <a:ahLst/>
                <a:cxnLst/>
                <a:rect l="l" t="t" r="r" b="b"/>
                <a:pathLst>
                  <a:path w="10952" h="745" extrusionOk="0">
                    <a:moveTo>
                      <a:pt x="284" y="1"/>
                    </a:moveTo>
                    <a:cubicBezTo>
                      <a:pt x="132" y="1"/>
                      <a:pt x="1" y="111"/>
                      <a:pt x="1" y="263"/>
                    </a:cubicBezTo>
                    <a:lnTo>
                      <a:pt x="1" y="456"/>
                    </a:lnTo>
                    <a:cubicBezTo>
                      <a:pt x="1" y="613"/>
                      <a:pt x="132" y="744"/>
                      <a:pt x="284" y="744"/>
                    </a:cubicBezTo>
                    <a:lnTo>
                      <a:pt x="10669" y="744"/>
                    </a:lnTo>
                    <a:cubicBezTo>
                      <a:pt x="10820" y="744"/>
                      <a:pt x="10951" y="613"/>
                      <a:pt x="10951" y="456"/>
                    </a:cubicBezTo>
                    <a:lnTo>
                      <a:pt x="10951" y="263"/>
                    </a:lnTo>
                    <a:cubicBezTo>
                      <a:pt x="10951" y="111"/>
                      <a:pt x="10820" y="1"/>
                      <a:pt x="1066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1929;p46">
                <a:extLst>
                  <a:ext uri="{FF2B5EF4-FFF2-40B4-BE49-F238E27FC236}">
                    <a16:creationId xmlns:a16="http://schemas.microsoft.com/office/drawing/2014/main" id="{F5D5F052-821E-B726-C701-41851297340E}"/>
                  </a:ext>
                </a:extLst>
              </p:cNvPr>
              <p:cNvSpPr/>
              <p:nvPr/>
            </p:nvSpPr>
            <p:spPr>
              <a:xfrm>
                <a:off x="4113706" y="1809721"/>
                <a:ext cx="1577158" cy="124839"/>
              </a:xfrm>
              <a:custGeom>
                <a:avLst/>
                <a:gdLst/>
                <a:ahLst/>
                <a:cxnLst/>
                <a:rect l="l" t="t" r="r" b="b"/>
                <a:pathLst>
                  <a:path w="11067" h="876" extrusionOk="0">
                    <a:moveTo>
                      <a:pt x="10737" y="111"/>
                    </a:moveTo>
                    <a:cubicBezTo>
                      <a:pt x="10867" y="111"/>
                      <a:pt x="10956" y="221"/>
                      <a:pt x="10956" y="331"/>
                    </a:cubicBezTo>
                    <a:lnTo>
                      <a:pt x="10956" y="524"/>
                    </a:lnTo>
                    <a:cubicBezTo>
                      <a:pt x="10956" y="655"/>
                      <a:pt x="10867" y="744"/>
                      <a:pt x="10737" y="744"/>
                    </a:cubicBezTo>
                    <a:lnTo>
                      <a:pt x="352" y="744"/>
                    </a:lnTo>
                    <a:cubicBezTo>
                      <a:pt x="221" y="744"/>
                      <a:pt x="132" y="655"/>
                      <a:pt x="132" y="524"/>
                    </a:cubicBezTo>
                    <a:lnTo>
                      <a:pt x="132" y="331"/>
                    </a:lnTo>
                    <a:cubicBezTo>
                      <a:pt x="132" y="221"/>
                      <a:pt x="221" y="111"/>
                      <a:pt x="352" y="111"/>
                    </a:cubicBezTo>
                    <a:close/>
                    <a:moveTo>
                      <a:pt x="352" y="1"/>
                    </a:moveTo>
                    <a:cubicBezTo>
                      <a:pt x="153" y="1"/>
                      <a:pt x="1" y="158"/>
                      <a:pt x="1" y="331"/>
                    </a:cubicBezTo>
                    <a:lnTo>
                      <a:pt x="1" y="524"/>
                    </a:lnTo>
                    <a:cubicBezTo>
                      <a:pt x="1" y="723"/>
                      <a:pt x="153" y="875"/>
                      <a:pt x="352" y="875"/>
                    </a:cubicBezTo>
                    <a:lnTo>
                      <a:pt x="10737" y="875"/>
                    </a:lnTo>
                    <a:cubicBezTo>
                      <a:pt x="10909" y="875"/>
                      <a:pt x="11066" y="723"/>
                      <a:pt x="11066" y="524"/>
                    </a:cubicBezTo>
                    <a:lnTo>
                      <a:pt x="11066" y="331"/>
                    </a:lnTo>
                    <a:cubicBezTo>
                      <a:pt x="11066" y="158"/>
                      <a:pt x="10909" y="1"/>
                      <a:pt x="1073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1930;p46">
                <a:extLst>
                  <a:ext uri="{FF2B5EF4-FFF2-40B4-BE49-F238E27FC236}">
                    <a16:creationId xmlns:a16="http://schemas.microsoft.com/office/drawing/2014/main" id="{753076AB-4348-BCE6-93C5-AAD0F83FE1BA}"/>
                  </a:ext>
                </a:extLst>
              </p:cNvPr>
              <p:cNvSpPr/>
              <p:nvPr/>
            </p:nvSpPr>
            <p:spPr>
              <a:xfrm>
                <a:off x="4120095" y="2612072"/>
                <a:ext cx="1560770" cy="106027"/>
              </a:xfrm>
              <a:custGeom>
                <a:avLst/>
                <a:gdLst/>
                <a:ahLst/>
                <a:cxnLst/>
                <a:rect l="l" t="t" r="r" b="b"/>
                <a:pathLst>
                  <a:path w="10952" h="744" extrusionOk="0">
                    <a:moveTo>
                      <a:pt x="284" y="0"/>
                    </a:moveTo>
                    <a:cubicBezTo>
                      <a:pt x="132" y="0"/>
                      <a:pt x="1" y="110"/>
                      <a:pt x="1" y="262"/>
                    </a:cubicBezTo>
                    <a:lnTo>
                      <a:pt x="1" y="482"/>
                    </a:lnTo>
                    <a:cubicBezTo>
                      <a:pt x="1" y="634"/>
                      <a:pt x="132" y="744"/>
                      <a:pt x="284" y="744"/>
                    </a:cubicBezTo>
                    <a:lnTo>
                      <a:pt x="10669" y="744"/>
                    </a:lnTo>
                    <a:cubicBezTo>
                      <a:pt x="10820" y="744"/>
                      <a:pt x="10951" y="634"/>
                      <a:pt x="10951" y="482"/>
                    </a:cubicBezTo>
                    <a:lnTo>
                      <a:pt x="10951" y="262"/>
                    </a:lnTo>
                    <a:cubicBezTo>
                      <a:pt x="10951" y="110"/>
                      <a:pt x="10820" y="0"/>
                      <a:pt x="106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1931;p46">
                <a:extLst>
                  <a:ext uri="{FF2B5EF4-FFF2-40B4-BE49-F238E27FC236}">
                    <a16:creationId xmlns:a16="http://schemas.microsoft.com/office/drawing/2014/main" id="{2B981057-BAF5-5C77-9C27-3EEB55D8256B}"/>
                  </a:ext>
                </a:extLst>
              </p:cNvPr>
              <p:cNvSpPr/>
              <p:nvPr/>
            </p:nvSpPr>
            <p:spPr>
              <a:xfrm>
                <a:off x="4113706" y="2603093"/>
                <a:ext cx="1577158" cy="124839"/>
              </a:xfrm>
              <a:custGeom>
                <a:avLst/>
                <a:gdLst/>
                <a:ahLst/>
                <a:cxnLst/>
                <a:rect l="l" t="t" r="r" b="b"/>
                <a:pathLst>
                  <a:path w="11067" h="876" extrusionOk="0">
                    <a:moveTo>
                      <a:pt x="10737" y="110"/>
                    </a:moveTo>
                    <a:cubicBezTo>
                      <a:pt x="10867" y="110"/>
                      <a:pt x="10956" y="220"/>
                      <a:pt x="10956" y="325"/>
                    </a:cubicBezTo>
                    <a:lnTo>
                      <a:pt x="10956" y="545"/>
                    </a:lnTo>
                    <a:cubicBezTo>
                      <a:pt x="10956" y="655"/>
                      <a:pt x="10867" y="765"/>
                      <a:pt x="10737" y="765"/>
                    </a:cubicBezTo>
                    <a:lnTo>
                      <a:pt x="352" y="765"/>
                    </a:lnTo>
                    <a:cubicBezTo>
                      <a:pt x="221" y="765"/>
                      <a:pt x="132" y="655"/>
                      <a:pt x="132" y="545"/>
                    </a:cubicBezTo>
                    <a:lnTo>
                      <a:pt x="132" y="325"/>
                    </a:lnTo>
                    <a:cubicBezTo>
                      <a:pt x="132" y="220"/>
                      <a:pt x="221" y="110"/>
                      <a:pt x="352" y="110"/>
                    </a:cubicBezTo>
                    <a:close/>
                    <a:moveTo>
                      <a:pt x="352" y="0"/>
                    </a:moveTo>
                    <a:cubicBezTo>
                      <a:pt x="153" y="0"/>
                      <a:pt x="1" y="152"/>
                      <a:pt x="1" y="325"/>
                    </a:cubicBezTo>
                    <a:lnTo>
                      <a:pt x="1" y="545"/>
                    </a:lnTo>
                    <a:cubicBezTo>
                      <a:pt x="1" y="718"/>
                      <a:pt x="153" y="875"/>
                      <a:pt x="352" y="875"/>
                    </a:cubicBezTo>
                    <a:lnTo>
                      <a:pt x="10737" y="875"/>
                    </a:lnTo>
                    <a:cubicBezTo>
                      <a:pt x="10909" y="875"/>
                      <a:pt x="11066" y="718"/>
                      <a:pt x="11066" y="545"/>
                    </a:cubicBezTo>
                    <a:lnTo>
                      <a:pt x="11066" y="325"/>
                    </a:lnTo>
                    <a:cubicBezTo>
                      <a:pt x="11066" y="152"/>
                      <a:pt x="10909" y="0"/>
                      <a:pt x="1073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1932;p46">
                <a:extLst>
                  <a:ext uri="{FF2B5EF4-FFF2-40B4-BE49-F238E27FC236}">
                    <a16:creationId xmlns:a16="http://schemas.microsoft.com/office/drawing/2014/main" id="{1F34FF35-16BA-C75E-98FB-26EA938DB26F}"/>
                  </a:ext>
                </a:extLst>
              </p:cNvPr>
              <p:cNvSpPr/>
              <p:nvPr/>
            </p:nvSpPr>
            <p:spPr>
              <a:xfrm>
                <a:off x="4120095" y="1968766"/>
                <a:ext cx="1560770" cy="109020"/>
              </a:xfrm>
              <a:custGeom>
                <a:avLst/>
                <a:gdLst/>
                <a:ahLst/>
                <a:cxnLst/>
                <a:rect l="l" t="t" r="r" b="b"/>
                <a:pathLst>
                  <a:path w="10952" h="765" extrusionOk="0">
                    <a:moveTo>
                      <a:pt x="284" y="0"/>
                    </a:moveTo>
                    <a:cubicBezTo>
                      <a:pt x="132" y="0"/>
                      <a:pt x="1" y="131"/>
                      <a:pt x="1" y="283"/>
                    </a:cubicBezTo>
                    <a:lnTo>
                      <a:pt x="1" y="482"/>
                    </a:lnTo>
                    <a:cubicBezTo>
                      <a:pt x="1" y="634"/>
                      <a:pt x="132" y="765"/>
                      <a:pt x="284" y="765"/>
                    </a:cubicBezTo>
                    <a:lnTo>
                      <a:pt x="10669" y="765"/>
                    </a:lnTo>
                    <a:cubicBezTo>
                      <a:pt x="10820" y="765"/>
                      <a:pt x="10951" y="634"/>
                      <a:pt x="10951" y="482"/>
                    </a:cubicBezTo>
                    <a:lnTo>
                      <a:pt x="10951" y="283"/>
                    </a:lnTo>
                    <a:cubicBezTo>
                      <a:pt x="10951" y="131"/>
                      <a:pt x="10820" y="0"/>
                      <a:pt x="106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1933;p46">
                <a:extLst>
                  <a:ext uri="{FF2B5EF4-FFF2-40B4-BE49-F238E27FC236}">
                    <a16:creationId xmlns:a16="http://schemas.microsoft.com/office/drawing/2014/main" id="{BC722820-03C2-B108-EF0A-F9F2873F5212}"/>
                  </a:ext>
                </a:extLst>
              </p:cNvPr>
              <p:cNvSpPr/>
              <p:nvPr/>
            </p:nvSpPr>
            <p:spPr>
              <a:xfrm>
                <a:off x="4113706" y="1962780"/>
                <a:ext cx="1577158" cy="120991"/>
              </a:xfrm>
              <a:custGeom>
                <a:avLst/>
                <a:gdLst/>
                <a:ahLst/>
                <a:cxnLst/>
                <a:rect l="l" t="t" r="r" b="b"/>
                <a:pathLst>
                  <a:path w="11067" h="849" extrusionOk="0">
                    <a:moveTo>
                      <a:pt x="10737" y="105"/>
                    </a:moveTo>
                    <a:cubicBezTo>
                      <a:pt x="10867" y="105"/>
                      <a:pt x="10956" y="194"/>
                      <a:pt x="10956" y="325"/>
                    </a:cubicBezTo>
                    <a:lnTo>
                      <a:pt x="10956" y="524"/>
                    </a:lnTo>
                    <a:cubicBezTo>
                      <a:pt x="10956" y="655"/>
                      <a:pt x="10867" y="739"/>
                      <a:pt x="10737" y="739"/>
                    </a:cubicBezTo>
                    <a:lnTo>
                      <a:pt x="352" y="739"/>
                    </a:lnTo>
                    <a:cubicBezTo>
                      <a:pt x="221" y="739"/>
                      <a:pt x="132" y="655"/>
                      <a:pt x="132" y="524"/>
                    </a:cubicBezTo>
                    <a:lnTo>
                      <a:pt x="132" y="325"/>
                    </a:lnTo>
                    <a:cubicBezTo>
                      <a:pt x="132" y="194"/>
                      <a:pt x="221" y="105"/>
                      <a:pt x="352" y="105"/>
                    </a:cubicBezTo>
                    <a:close/>
                    <a:moveTo>
                      <a:pt x="352" y="0"/>
                    </a:moveTo>
                    <a:cubicBezTo>
                      <a:pt x="153" y="0"/>
                      <a:pt x="1" y="131"/>
                      <a:pt x="1" y="325"/>
                    </a:cubicBezTo>
                    <a:lnTo>
                      <a:pt x="1" y="524"/>
                    </a:lnTo>
                    <a:cubicBezTo>
                      <a:pt x="1" y="718"/>
                      <a:pt x="153" y="849"/>
                      <a:pt x="352" y="849"/>
                    </a:cubicBezTo>
                    <a:lnTo>
                      <a:pt x="10737" y="849"/>
                    </a:lnTo>
                    <a:cubicBezTo>
                      <a:pt x="10909" y="849"/>
                      <a:pt x="11066" y="718"/>
                      <a:pt x="11066" y="524"/>
                    </a:cubicBezTo>
                    <a:lnTo>
                      <a:pt x="11066" y="325"/>
                    </a:lnTo>
                    <a:cubicBezTo>
                      <a:pt x="11066" y="131"/>
                      <a:pt x="10909" y="0"/>
                      <a:pt x="1073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1934;p46">
                <a:extLst>
                  <a:ext uri="{FF2B5EF4-FFF2-40B4-BE49-F238E27FC236}">
                    <a16:creationId xmlns:a16="http://schemas.microsoft.com/office/drawing/2014/main" id="{256E6D49-3C77-0405-C213-D4EE9F9A163C}"/>
                  </a:ext>
                </a:extLst>
              </p:cNvPr>
              <p:cNvSpPr/>
              <p:nvPr/>
            </p:nvSpPr>
            <p:spPr>
              <a:xfrm>
                <a:off x="4120095" y="2761283"/>
                <a:ext cx="1560770" cy="109163"/>
              </a:xfrm>
              <a:custGeom>
                <a:avLst/>
                <a:gdLst/>
                <a:ahLst/>
                <a:cxnLst/>
                <a:rect l="l" t="t" r="r" b="b"/>
                <a:pathLst>
                  <a:path w="10952" h="766" extrusionOk="0">
                    <a:moveTo>
                      <a:pt x="284" y="1"/>
                    </a:moveTo>
                    <a:cubicBezTo>
                      <a:pt x="132" y="1"/>
                      <a:pt x="1" y="132"/>
                      <a:pt x="1" y="289"/>
                    </a:cubicBezTo>
                    <a:lnTo>
                      <a:pt x="1" y="483"/>
                    </a:lnTo>
                    <a:cubicBezTo>
                      <a:pt x="1" y="634"/>
                      <a:pt x="132" y="765"/>
                      <a:pt x="284" y="765"/>
                    </a:cubicBezTo>
                    <a:lnTo>
                      <a:pt x="10669" y="765"/>
                    </a:lnTo>
                    <a:cubicBezTo>
                      <a:pt x="10820" y="765"/>
                      <a:pt x="10951" y="634"/>
                      <a:pt x="10951" y="483"/>
                    </a:cubicBezTo>
                    <a:lnTo>
                      <a:pt x="10951" y="289"/>
                    </a:lnTo>
                    <a:cubicBezTo>
                      <a:pt x="10951" y="132"/>
                      <a:pt x="10820" y="1"/>
                      <a:pt x="1066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1935;p46">
                <a:extLst>
                  <a:ext uri="{FF2B5EF4-FFF2-40B4-BE49-F238E27FC236}">
                    <a16:creationId xmlns:a16="http://schemas.microsoft.com/office/drawing/2014/main" id="{C82270F0-06DF-0830-2494-80BABE06D977}"/>
                  </a:ext>
                </a:extLst>
              </p:cNvPr>
              <p:cNvSpPr/>
              <p:nvPr/>
            </p:nvSpPr>
            <p:spPr>
              <a:xfrm>
                <a:off x="4113706" y="2755298"/>
                <a:ext cx="1577158" cy="121846"/>
              </a:xfrm>
              <a:custGeom>
                <a:avLst/>
                <a:gdLst/>
                <a:ahLst/>
                <a:cxnLst/>
                <a:rect l="l" t="t" r="r" b="b"/>
                <a:pathLst>
                  <a:path w="11067" h="855" extrusionOk="0">
                    <a:moveTo>
                      <a:pt x="10737" y="111"/>
                    </a:moveTo>
                    <a:cubicBezTo>
                      <a:pt x="10867" y="111"/>
                      <a:pt x="10956" y="200"/>
                      <a:pt x="10956" y="331"/>
                    </a:cubicBezTo>
                    <a:lnTo>
                      <a:pt x="10956" y="525"/>
                    </a:lnTo>
                    <a:cubicBezTo>
                      <a:pt x="10956" y="655"/>
                      <a:pt x="10867" y="744"/>
                      <a:pt x="10737" y="744"/>
                    </a:cubicBezTo>
                    <a:lnTo>
                      <a:pt x="352" y="744"/>
                    </a:lnTo>
                    <a:cubicBezTo>
                      <a:pt x="221" y="744"/>
                      <a:pt x="132" y="655"/>
                      <a:pt x="132" y="525"/>
                    </a:cubicBezTo>
                    <a:lnTo>
                      <a:pt x="132" y="331"/>
                    </a:lnTo>
                    <a:cubicBezTo>
                      <a:pt x="132" y="200"/>
                      <a:pt x="221" y="111"/>
                      <a:pt x="352" y="111"/>
                    </a:cubicBezTo>
                    <a:close/>
                    <a:moveTo>
                      <a:pt x="352" y="1"/>
                    </a:moveTo>
                    <a:cubicBezTo>
                      <a:pt x="153" y="1"/>
                      <a:pt x="1" y="153"/>
                      <a:pt x="1" y="331"/>
                    </a:cubicBezTo>
                    <a:lnTo>
                      <a:pt x="1" y="525"/>
                    </a:lnTo>
                    <a:cubicBezTo>
                      <a:pt x="1" y="724"/>
                      <a:pt x="153" y="854"/>
                      <a:pt x="352" y="854"/>
                    </a:cubicBezTo>
                    <a:lnTo>
                      <a:pt x="10737" y="854"/>
                    </a:lnTo>
                    <a:cubicBezTo>
                      <a:pt x="10909" y="854"/>
                      <a:pt x="11066" y="724"/>
                      <a:pt x="11066" y="525"/>
                    </a:cubicBezTo>
                    <a:lnTo>
                      <a:pt x="11066" y="331"/>
                    </a:lnTo>
                    <a:cubicBezTo>
                      <a:pt x="11066" y="153"/>
                      <a:pt x="10909" y="1"/>
                      <a:pt x="1073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1936;p46">
                <a:extLst>
                  <a:ext uri="{FF2B5EF4-FFF2-40B4-BE49-F238E27FC236}">
                    <a16:creationId xmlns:a16="http://schemas.microsoft.com/office/drawing/2014/main" id="{1F5FACCF-29E8-84D2-05A6-970CA83361DD}"/>
                  </a:ext>
                </a:extLst>
              </p:cNvPr>
              <p:cNvSpPr/>
              <p:nvPr/>
            </p:nvSpPr>
            <p:spPr>
              <a:xfrm>
                <a:off x="5938990" y="1051406"/>
                <a:ext cx="1838236" cy="2157744"/>
              </a:xfrm>
              <a:custGeom>
                <a:avLst/>
                <a:gdLst/>
                <a:ahLst/>
                <a:cxnLst/>
                <a:rect l="l" t="t" r="r" b="b"/>
                <a:pathLst>
                  <a:path w="12899" h="15141" extrusionOk="0">
                    <a:moveTo>
                      <a:pt x="12569" y="111"/>
                    </a:moveTo>
                    <a:cubicBezTo>
                      <a:pt x="12679" y="111"/>
                      <a:pt x="12789" y="195"/>
                      <a:pt x="12789" y="326"/>
                    </a:cubicBezTo>
                    <a:lnTo>
                      <a:pt x="12789" y="14795"/>
                    </a:lnTo>
                    <a:cubicBezTo>
                      <a:pt x="12789" y="14926"/>
                      <a:pt x="12679" y="15010"/>
                      <a:pt x="12569" y="15010"/>
                    </a:cubicBezTo>
                    <a:lnTo>
                      <a:pt x="330" y="15010"/>
                    </a:lnTo>
                    <a:cubicBezTo>
                      <a:pt x="220" y="15010"/>
                      <a:pt x="110" y="14926"/>
                      <a:pt x="110" y="14795"/>
                    </a:cubicBezTo>
                    <a:lnTo>
                      <a:pt x="110" y="326"/>
                    </a:lnTo>
                    <a:cubicBezTo>
                      <a:pt x="110" y="195"/>
                      <a:pt x="220" y="111"/>
                      <a:pt x="330" y="111"/>
                    </a:cubicBezTo>
                    <a:close/>
                    <a:moveTo>
                      <a:pt x="330" y="1"/>
                    </a:moveTo>
                    <a:cubicBezTo>
                      <a:pt x="152" y="1"/>
                      <a:pt x="0" y="132"/>
                      <a:pt x="0" y="326"/>
                    </a:cubicBezTo>
                    <a:lnTo>
                      <a:pt x="0" y="14795"/>
                    </a:lnTo>
                    <a:cubicBezTo>
                      <a:pt x="0" y="14989"/>
                      <a:pt x="152" y="15141"/>
                      <a:pt x="330" y="15141"/>
                    </a:cubicBezTo>
                    <a:lnTo>
                      <a:pt x="12569" y="15141"/>
                    </a:lnTo>
                    <a:cubicBezTo>
                      <a:pt x="12742" y="15141"/>
                      <a:pt x="12899" y="14989"/>
                      <a:pt x="12899" y="14795"/>
                    </a:cubicBezTo>
                    <a:lnTo>
                      <a:pt x="12899" y="326"/>
                    </a:lnTo>
                    <a:cubicBezTo>
                      <a:pt x="12899" y="132"/>
                      <a:pt x="12742" y="1"/>
                      <a:pt x="1256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1937;p46">
                <a:extLst>
                  <a:ext uri="{FF2B5EF4-FFF2-40B4-BE49-F238E27FC236}">
                    <a16:creationId xmlns:a16="http://schemas.microsoft.com/office/drawing/2014/main" id="{34F7C206-E895-2045-99D4-73221A4B3A5E}"/>
                  </a:ext>
                </a:extLst>
              </p:cNvPr>
              <p:cNvSpPr/>
              <p:nvPr/>
            </p:nvSpPr>
            <p:spPr>
              <a:xfrm>
                <a:off x="6980761" y="1436620"/>
                <a:ext cx="1517446" cy="1051724"/>
              </a:xfrm>
              <a:custGeom>
                <a:avLst/>
                <a:gdLst/>
                <a:ahLst/>
                <a:cxnLst/>
                <a:rect l="l" t="t" r="r" b="b"/>
                <a:pathLst>
                  <a:path w="10648" h="7380" extrusionOk="0">
                    <a:moveTo>
                      <a:pt x="284" y="0"/>
                    </a:moveTo>
                    <a:cubicBezTo>
                      <a:pt x="132" y="0"/>
                      <a:pt x="1" y="110"/>
                      <a:pt x="1" y="262"/>
                    </a:cubicBezTo>
                    <a:lnTo>
                      <a:pt x="1" y="7096"/>
                    </a:lnTo>
                    <a:cubicBezTo>
                      <a:pt x="1" y="7248"/>
                      <a:pt x="132" y="7379"/>
                      <a:pt x="284" y="7379"/>
                    </a:cubicBezTo>
                    <a:lnTo>
                      <a:pt x="10386" y="7379"/>
                    </a:lnTo>
                    <a:cubicBezTo>
                      <a:pt x="10538" y="7379"/>
                      <a:pt x="10648" y="7248"/>
                      <a:pt x="10648" y="7096"/>
                    </a:cubicBezTo>
                    <a:lnTo>
                      <a:pt x="10648" y="262"/>
                    </a:lnTo>
                    <a:cubicBezTo>
                      <a:pt x="10648" y="110"/>
                      <a:pt x="10538" y="0"/>
                      <a:pt x="103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1938;p46">
                <a:extLst>
                  <a:ext uri="{FF2B5EF4-FFF2-40B4-BE49-F238E27FC236}">
                    <a16:creationId xmlns:a16="http://schemas.microsoft.com/office/drawing/2014/main" id="{7DA2DA27-AE0A-2B4D-D267-0E72FBEED941}"/>
                  </a:ext>
                </a:extLst>
              </p:cNvPr>
              <p:cNvSpPr/>
              <p:nvPr/>
            </p:nvSpPr>
            <p:spPr>
              <a:xfrm>
                <a:off x="6974918" y="1427642"/>
                <a:ext cx="1532980" cy="1069538"/>
              </a:xfrm>
              <a:custGeom>
                <a:avLst/>
                <a:gdLst/>
                <a:ahLst/>
                <a:cxnLst/>
                <a:rect l="l" t="t" r="r" b="b"/>
                <a:pathLst>
                  <a:path w="10757" h="7505" extrusionOk="0">
                    <a:moveTo>
                      <a:pt x="10427" y="110"/>
                    </a:moveTo>
                    <a:cubicBezTo>
                      <a:pt x="10537" y="110"/>
                      <a:pt x="10647" y="220"/>
                      <a:pt x="10647" y="325"/>
                    </a:cubicBezTo>
                    <a:lnTo>
                      <a:pt x="10647" y="7159"/>
                    </a:lnTo>
                    <a:cubicBezTo>
                      <a:pt x="10647" y="7290"/>
                      <a:pt x="10537" y="7374"/>
                      <a:pt x="10427" y="7374"/>
                    </a:cubicBezTo>
                    <a:lnTo>
                      <a:pt x="325" y="7374"/>
                    </a:lnTo>
                    <a:cubicBezTo>
                      <a:pt x="194" y="7374"/>
                      <a:pt x="105" y="7290"/>
                      <a:pt x="105" y="7159"/>
                    </a:cubicBezTo>
                    <a:lnTo>
                      <a:pt x="105" y="325"/>
                    </a:lnTo>
                    <a:cubicBezTo>
                      <a:pt x="105" y="220"/>
                      <a:pt x="194" y="110"/>
                      <a:pt x="325" y="110"/>
                    </a:cubicBezTo>
                    <a:close/>
                    <a:moveTo>
                      <a:pt x="325" y="0"/>
                    </a:moveTo>
                    <a:cubicBezTo>
                      <a:pt x="131" y="0"/>
                      <a:pt x="0" y="152"/>
                      <a:pt x="0" y="325"/>
                    </a:cubicBezTo>
                    <a:lnTo>
                      <a:pt x="0" y="7159"/>
                    </a:lnTo>
                    <a:cubicBezTo>
                      <a:pt x="0" y="7353"/>
                      <a:pt x="131" y="7505"/>
                      <a:pt x="325" y="7505"/>
                    </a:cubicBezTo>
                    <a:lnTo>
                      <a:pt x="10427" y="7505"/>
                    </a:lnTo>
                    <a:cubicBezTo>
                      <a:pt x="10605" y="7505"/>
                      <a:pt x="10757" y="7353"/>
                      <a:pt x="10757" y="7159"/>
                    </a:cubicBezTo>
                    <a:lnTo>
                      <a:pt x="10757" y="325"/>
                    </a:lnTo>
                    <a:cubicBezTo>
                      <a:pt x="10757" y="152"/>
                      <a:pt x="10605" y="0"/>
                      <a:pt x="1042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1939;p46">
                <a:extLst>
                  <a:ext uri="{FF2B5EF4-FFF2-40B4-BE49-F238E27FC236}">
                    <a16:creationId xmlns:a16="http://schemas.microsoft.com/office/drawing/2014/main" id="{7E3B3605-4837-E8FE-21AA-7C50165CA688}"/>
                  </a:ext>
                </a:extLst>
              </p:cNvPr>
              <p:cNvSpPr/>
              <p:nvPr/>
            </p:nvSpPr>
            <p:spPr>
              <a:xfrm>
                <a:off x="7524876" y="1735044"/>
                <a:ext cx="447909" cy="448051"/>
              </a:xfrm>
              <a:custGeom>
                <a:avLst/>
                <a:gdLst/>
                <a:ahLst/>
                <a:cxnLst/>
                <a:rect l="l" t="t" r="r" b="b"/>
                <a:pathLst>
                  <a:path w="3143" h="3144" extrusionOk="0">
                    <a:moveTo>
                      <a:pt x="1572" y="1"/>
                    </a:moveTo>
                    <a:cubicBezTo>
                      <a:pt x="697" y="1"/>
                      <a:pt x="1" y="703"/>
                      <a:pt x="1" y="1572"/>
                    </a:cubicBezTo>
                    <a:cubicBezTo>
                      <a:pt x="1" y="2447"/>
                      <a:pt x="697" y="3143"/>
                      <a:pt x="1572" y="3143"/>
                    </a:cubicBezTo>
                    <a:cubicBezTo>
                      <a:pt x="2446" y="3143"/>
                      <a:pt x="3143" y="2447"/>
                      <a:pt x="3143" y="1572"/>
                    </a:cubicBezTo>
                    <a:cubicBezTo>
                      <a:pt x="3143" y="703"/>
                      <a:pt x="2446" y="1"/>
                      <a:pt x="15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1940;p46">
                <a:extLst>
                  <a:ext uri="{FF2B5EF4-FFF2-40B4-BE49-F238E27FC236}">
                    <a16:creationId xmlns:a16="http://schemas.microsoft.com/office/drawing/2014/main" id="{A83EFE00-BDAB-6F5B-A3BC-8D1EE12724DB}"/>
                  </a:ext>
                </a:extLst>
              </p:cNvPr>
              <p:cNvSpPr/>
              <p:nvPr/>
            </p:nvSpPr>
            <p:spPr>
              <a:xfrm>
                <a:off x="7518891" y="1729201"/>
                <a:ext cx="463585" cy="460592"/>
              </a:xfrm>
              <a:custGeom>
                <a:avLst/>
                <a:gdLst/>
                <a:ahLst/>
                <a:cxnLst/>
                <a:rect l="l" t="t" r="r" b="b"/>
                <a:pathLst>
                  <a:path w="3253" h="3232" extrusionOk="0">
                    <a:moveTo>
                      <a:pt x="1614" y="110"/>
                    </a:moveTo>
                    <a:cubicBezTo>
                      <a:pt x="2441" y="110"/>
                      <a:pt x="3122" y="786"/>
                      <a:pt x="3122" y="1613"/>
                    </a:cubicBezTo>
                    <a:cubicBezTo>
                      <a:pt x="3122" y="2446"/>
                      <a:pt x="2441" y="3121"/>
                      <a:pt x="1614" y="3121"/>
                    </a:cubicBezTo>
                    <a:cubicBezTo>
                      <a:pt x="786" y="3121"/>
                      <a:pt x="111" y="2446"/>
                      <a:pt x="111" y="1613"/>
                    </a:cubicBezTo>
                    <a:cubicBezTo>
                      <a:pt x="111" y="786"/>
                      <a:pt x="786" y="110"/>
                      <a:pt x="1614" y="110"/>
                    </a:cubicBezTo>
                    <a:close/>
                    <a:moveTo>
                      <a:pt x="1614" y="0"/>
                    </a:moveTo>
                    <a:cubicBezTo>
                      <a:pt x="718" y="0"/>
                      <a:pt x="1" y="723"/>
                      <a:pt x="1" y="1613"/>
                    </a:cubicBezTo>
                    <a:cubicBezTo>
                      <a:pt x="1" y="2509"/>
                      <a:pt x="718" y="3231"/>
                      <a:pt x="1614" y="3231"/>
                    </a:cubicBezTo>
                    <a:cubicBezTo>
                      <a:pt x="2509" y="3231"/>
                      <a:pt x="3253" y="2509"/>
                      <a:pt x="3253" y="1613"/>
                    </a:cubicBezTo>
                    <a:cubicBezTo>
                      <a:pt x="3253" y="723"/>
                      <a:pt x="2509" y="0"/>
                      <a:pt x="161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1941;p46">
                <a:extLst>
                  <a:ext uri="{FF2B5EF4-FFF2-40B4-BE49-F238E27FC236}">
                    <a16:creationId xmlns:a16="http://schemas.microsoft.com/office/drawing/2014/main" id="{5F22D7AC-7955-6F44-7D27-8E960859ADF2}"/>
                  </a:ext>
                </a:extLst>
              </p:cNvPr>
              <p:cNvSpPr/>
              <p:nvPr/>
            </p:nvSpPr>
            <p:spPr>
              <a:xfrm>
                <a:off x="7698742" y="1875419"/>
                <a:ext cx="165169" cy="174005"/>
              </a:xfrm>
              <a:custGeom>
                <a:avLst/>
                <a:gdLst/>
                <a:ahLst/>
                <a:cxnLst/>
                <a:rect l="l" t="t" r="r" b="b"/>
                <a:pathLst>
                  <a:path w="1159" h="1221" extrusionOk="0">
                    <a:moveTo>
                      <a:pt x="1" y="1"/>
                    </a:moveTo>
                    <a:lnTo>
                      <a:pt x="1" y="1221"/>
                    </a:lnTo>
                    <a:lnTo>
                      <a:pt x="1158" y="65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1942;p46">
                <a:extLst>
                  <a:ext uri="{FF2B5EF4-FFF2-40B4-BE49-F238E27FC236}">
                    <a16:creationId xmlns:a16="http://schemas.microsoft.com/office/drawing/2014/main" id="{327FA86A-199E-6998-485F-BD7DE6B64543}"/>
                  </a:ext>
                </a:extLst>
              </p:cNvPr>
              <p:cNvSpPr/>
              <p:nvPr/>
            </p:nvSpPr>
            <p:spPr>
              <a:xfrm>
                <a:off x="7689906" y="1862736"/>
                <a:ext cx="189681" cy="199371"/>
              </a:xfrm>
              <a:custGeom>
                <a:avLst/>
                <a:gdLst/>
                <a:ahLst/>
                <a:cxnLst/>
                <a:rect l="l" t="t" r="r" b="b"/>
                <a:pathLst>
                  <a:path w="1331" h="1399" extrusionOk="0">
                    <a:moveTo>
                      <a:pt x="110" y="199"/>
                    </a:moveTo>
                    <a:lnTo>
                      <a:pt x="1089" y="744"/>
                    </a:lnTo>
                    <a:lnTo>
                      <a:pt x="110" y="1226"/>
                    </a:lnTo>
                    <a:lnTo>
                      <a:pt x="110" y="199"/>
                    </a:lnTo>
                    <a:close/>
                    <a:moveTo>
                      <a:pt x="0" y="0"/>
                    </a:moveTo>
                    <a:lnTo>
                      <a:pt x="0" y="90"/>
                    </a:lnTo>
                    <a:lnTo>
                      <a:pt x="0" y="1399"/>
                    </a:lnTo>
                    <a:lnTo>
                      <a:pt x="1330" y="74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1943;p46">
                <a:extLst>
                  <a:ext uri="{FF2B5EF4-FFF2-40B4-BE49-F238E27FC236}">
                    <a16:creationId xmlns:a16="http://schemas.microsoft.com/office/drawing/2014/main" id="{A13F7E25-6A94-7666-5103-5BF022EF0061}"/>
                  </a:ext>
                </a:extLst>
              </p:cNvPr>
              <p:cNvSpPr/>
              <p:nvPr/>
            </p:nvSpPr>
            <p:spPr>
              <a:xfrm>
                <a:off x="6069532" y="2947833"/>
                <a:ext cx="1545806" cy="121846"/>
              </a:xfrm>
              <a:custGeom>
                <a:avLst/>
                <a:gdLst/>
                <a:ahLst/>
                <a:cxnLst/>
                <a:rect l="l" t="t" r="r" b="b"/>
                <a:pathLst>
                  <a:path w="10847" h="855" extrusionOk="0">
                    <a:moveTo>
                      <a:pt x="435" y="1"/>
                    </a:moveTo>
                    <a:cubicBezTo>
                      <a:pt x="200" y="1"/>
                      <a:pt x="1" y="179"/>
                      <a:pt x="1" y="420"/>
                    </a:cubicBezTo>
                    <a:cubicBezTo>
                      <a:pt x="1" y="656"/>
                      <a:pt x="200" y="855"/>
                      <a:pt x="435" y="855"/>
                    </a:cubicBezTo>
                    <a:lnTo>
                      <a:pt x="10412" y="855"/>
                    </a:lnTo>
                    <a:cubicBezTo>
                      <a:pt x="10647" y="855"/>
                      <a:pt x="10846" y="656"/>
                      <a:pt x="10846" y="420"/>
                    </a:cubicBezTo>
                    <a:cubicBezTo>
                      <a:pt x="10846" y="179"/>
                      <a:pt x="10647" y="1"/>
                      <a:pt x="1041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1944;p46">
                <a:extLst>
                  <a:ext uri="{FF2B5EF4-FFF2-40B4-BE49-F238E27FC236}">
                    <a16:creationId xmlns:a16="http://schemas.microsoft.com/office/drawing/2014/main" id="{AE3BD477-08B0-B367-41AA-8D33D9E1B1E4}"/>
                  </a:ext>
                </a:extLst>
              </p:cNvPr>
              <p:cNvSpPr/>
              <p:nvPr/>
            </p:nvSpPr>
            <p:spPr>
              <a:xfrm>
                <a:off x="6076217" y="2938997"/>
                <a:ext cx="1563762" cy="139660"/>
              </a:xfrm>
              <a:custGeom>
                <a:avLst/>
                <a:gdLst/>
                <a:ahLst/>
                <a:cxnLst/>
                <a:rect l="l" t="t" r="r" b="b"/>
                <a:pathLst>
                  <a:path w="10973" h="980" extrusionOk="0">
                    <a:moveTo>
                      <a:pt x="10475" y="110"/>
                    </a:moveTo>
                    <a:cubicBezTo>
                      <a:pt x="10689" y="110"/>
                      <a:pt x="10841" y="283"/>
                      <a:pt x="10841" y="482"/>
                    </a:cubicBezTo>
                    <a:cubicBezTo>
                      <a:pt x="10841" y="697"/>
                      <a:pt x="10689" y="848"/>
                      <a:pt x="10475" y="848"/>
                    </a:cubicBezTo>
                    <a:lnTo>
                      <a:pt x="498" y="848"/>
                    </a:lnTo>
                    <a:cubicBezTo>
                      <a:pt x="284" y="848"/>
                      <a:pt x="106" y="697"/>
                      <a:pt x="106" y="482"/>
                    </a:cubicBezTo>
                    <a:cubicBezTo>
                      <a:pt x="106" y="283"/>
                      <a:pt x="284" y="110"/>
                      <a:pt x="498" y="110"/>
                    </a:cubicBezTo>
                    <a:close/>
                    <a:moveTo>
                      <a:pt x="498" y="0"/>
                    </a:moveTo>
                    <a:cubicBezTo>
                      <a:pt x="216" y="0"/>
                      <a:pt x="1" y="220"/>
                      <a:pt x="1" y="482"/>
                    </a:cubicBezTo>
                    <a:cubicBezTo>
                      <a:pt x="1" y="765"/>
                      <a:pt x="216" y="979"/>
                      <a:pt x="498" y="979"/>
                    </a:cubicBezTo>
                    <a:lnTo>
                      <a:pt x="10475" y="979"/>
                    </a:lnTo>
                    <a:cubicBezTo>
                      <a:pt x="10757" y="979"/>
                      <a:pt x="10972" y="765"/>
                      <a:pt x="10972" y="482"/>
                    </a:cubicBezTo>
                    <a:cubicBezTo>
                      <a:pt x="10972" y="220"/>
                      <a:pt x="10757" y="0"/>
                      <a:pt x="10475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1945;p46">
                <a:extLst>
                  <a:ext uri="{FF2B5EF4-FFF2-40B4-BE49-F238E27FC236}">
                    <a16:creationId xmlns:a16="http://schemas.microsoft.com/office/drawing/2014/main" id="{341CE1A4-7E67-710A-CC10-DD3D1B881D66}"/>
                  </a:ext>
                </a:extLst>
              </p:cNvPr>
              <p:cNvSpPr/>
              <p:nvPr/>
            </p:nvSpPr>
            <p:spPr>
              <a:xfrm>
                <a:off x="6069532" y="2752305"/>
                <a:ext cx="1545806" cy="121133"/>
              </a:xfrm>
              <a:custGeom>
                <a:avLst/>
                <a:gdLst/>
                <a:ahLst/>
                <a:cxnLst/>
                <a:rect l="l" t="t" r="r" b="b"/>
                <a:pathLst>
                  <a:path w="10847" h="850" extrusionOk="0">
                    <a:moveTo>
                      <a:pt x="435" y="1"/>
                    </a:moveTo>
                    <a:cubicBezTo>
                      <a:pt x="200" y="1"/>
                      <a:pt x="1" y="195"/>
                      <a:pt x="1" y="436"/>
                    </a:cubicBezTo>
                    <a:cubicBezTo>
                      <a:pt x="1" y="676"/>
                      <a:pt x="200" y="849"/>
                      <a:pt x="435" y="849"/>
                    </a:cubicBezTo>
                    <a:lnTo>
                      <a:pt x="10412" y="849"/>
                    </a:lnTo>
                    <a:cubicBezTo>
                      <a:pt x="10647" y="849"/>
                      <a:pt x="10846" y="676"/>
                      <a:pt x="10846" y="436"/>
                    </a:cubicBezTo>
                    <a:cubicBezTo>
                      <a:pt x="10846" y="195"/>
                      <a:pt x="10647" y="1"/>
                      <a:pt x="1041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1946;p46">
                <a:extLst>
                  <a:ext uri="{FF2B5EF4-FFF2-40B4-BE49-F238E27FC236}">
                    <a16:creationId xmlns:a16="http://schemas.microsoft.com/office/drawing/2014/main" id="{0343A391-6371-D801-BF8C-DD0C66207328}"/>
                  </a:ext>
                </a:extLst>
              </p:cNvPr>
              <p:cNvSpPr/>
              <p:nvPr/>
            </p:nvSpPr>
            <p:spPr>
              <a:xfrm>
                <a:off x="6076217" y="2742614"/>
                <a:ext cx="1563762" cy="140515"/>
              </a:xfrm>
              <a:custGeom>
                <a:avLst/>
                <a:gdLst/>
                <a:ahLst/>
                <a:cxnLst/>
                <a:rect l="l" t="t" r="r" b="b"/>
                <a:pathLst>
                  <a:path w="10973" h="986" extrusionOk="0">
                    <a:moveTo>
                      <a:pt x="10475" y="111"/>
                    </a:moveTo>
                    <a:cubicBezTo>
                      <a:pt x="10689" y="111"/>
                      <a:pt x="10841" y="289"/>
                      <a:pt x="10841" y="504"/>
                    </a:cubicBezTo>
                    <a:cubicBezTo>
                      <a:pt x="10841" y="703"/>
                      <a:pt x="10689" y="875"/>
                      <a:pt x="10475" y="875"/>
                    </a:cubicBezTo>
                    <a:lnTo>
                      <a:pt x="498" y="875"/>
                    </a:lnTo>
                    <a:cubicBezTo>
                      <a:pt x="284" y="875"/>
                      <a:pt x="106" y="703"/>
                      <a:pt x="106" y="504"/>
                    </a:cubicBezTo>
                    <a:cubicBezTo>
                      <a:pt x="106" y="289"/>
                      <a:pt x="284" y="111"/>
                      <a:pt x="498" y="111"/>
                    </a:cubicBezTo>
                    <a:close/>
                    <a:moveTo>
                      <a:pt x="498" y="1"/>
                    </a:moveTo>
                    <a:cubicBezTo>
                      <a:pt x="216" y="1"/>
                      <a:pt x="1" y="221"/>
                      <a:pt x="1" y="504"/>
                    </a:cubicBezTo>
                    <a:cubicBezTo>
                      <a:pt x="1" y="765"/>
                      <a:pt x="216" y="985"/>
                      <a:pt x="498" y="985"/>
                    </a:cubicBezTo>
                    <a:lnTo>
                      <a:pt x="10475" y="985"/>
                    </a:lnTo>
                    <a:cubicBezTo>
                      <a:pt x="10757" y="985"/>
                      <a:pt x="10972" y="765"/>
                      <a:pt x="10972" y="504"/>
                    </a:cubicBezTo>
                    <a:cubicBezTo>
                      <a:pt x="10972" y="221"/>
                      <a:pt x="10757" y="1"/>
                      <a:pt x="1047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1947;p46">
                <a:extLst>
                  <a:ext uri="{FF2B5EF4-FFF2-40B4-BE49-F238E27FC236}">
                    <a16:creationId xmlns:a16="http://schemas.microsoft.com/office/drawing/2014/main" id="{28CC33CE-901F-ABA3-29A0-CC2B74CD3012}"/>
                  </a:ext>
                </a:extLst>
              </p:cNvPr>
              <p:cNvSpPr/>
              <p:nvPr/>
            </p:nvSpPr>
            <p:spPr>
              <a:xfrm>
                <a:off x="6069532" y="2544093"/>
                <a:ext cx="1545806" cy="124126"/>
              </a:xfrm>
              <a:custGeom>
                <a:avLst/>
                <a:gdLst/>
                <a:ahLst/>
                <a:cxnLst/>
                <a:rect l="l" t="t" r="r" b="b"/>
                <a:pathLst>
                  <a:path w="10847" h="871" extrusionOk="0">
                    <a:moveTo>
                      <a:pt x="435" y="1"/>
                    </a:moveTo>
                    <a:cubicBezTo>
                      <a:pt x="200" y="1"/>
                      <a:pt x="1" y="195"/>
                      <a:pt x="1" y="435"/>
                    </a:cubicBezTo>
                    <a:cubicBezTo>
                      <a:pt x="1" y="676"/>
                      <a:pt x="200" y="870"/>
                      <a:pt x="435" y="870"/>
                    </a:cubicBezTo>
                    <a:lnTo>
                      <a:pt x="10412" y="870"/>
                    </a:lnTo>
                    <a:cubicBezTo>
                      <a:pt x="10647" y="870"/>
                      <a:pt x="10846" y="676"/>
                      <a:pt x="10846" y="435"/>
                    </a:cubicBezTo>
                    <a:cubicBezTo>
                      <a:pt x="10846" y="195"/>
                      <a:pt x="10647" y="1"/>
                      <a:pt x="1041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1948;p46">
                <a:extLst>
                  <a:ext uri="{FF2B5EF4-FFF2-40B4-BE49-F238E27FC236}">
                    <a16:creationId xmlns:a16="http://schemas.microsoft.com/office/drawing/2014/main" id="{FC116AE0-BC44-6AB0-200F-1EB514C16FEC}"/>
                  </a:ext>
                </a:extLst>
              </p:cNvPr>
              <p:cNvSpPr/>
              <p:nvPr/>
            </p:nvSpPr>
            <p:spPr>
              <a:xfrm>
                <a:off x="6076217" y="2537395"/>
                <a:ext cx="1563762" cy="140515"/>
              </a:xfrm>
              <a:custGeom>
                <a:avLst/>
                <a:gdLst/>
                <a:ahLst/>
                <a:cxnLst/>
                <a:rect l="l" t="t" r="r" b="b"/>
                <a:pathLst>
                  <a:path w="10973" h="986" extrusionOk="0">
                    <a:moveTo>
                      <a:pt x="10475" y="111"/>
                    </a:moveTo>
                    <a:cubicBezTo>
                      <a:pt x="10689" y="111"/>
                      <a:pt x="10841" y="289"/>
                      <a:pt x="10841" y="482"/>
                    </a:cubicBezTo>
                    <a:cubicBezTo>
                      <a:pt x="10841" y="702"/>
                      <a:pt x="10689" y="854"/>
                      <a:pt x="10475" y="854"/>
                    </a:cubicBezTo>
                    <a:lnTo>
                      <a:pt x="498" y="854"/>
                    </a:lnTo>
                    <a:cubicBezTo>
                      <a:pt x="284" y="854"/>
                      <a:pt x="106" y="702"/>
                      <a:pt x="106" y="482"/>
                    </a:cubicBezTo>
                    <a:cubicBezTo>
                      <a:pt x="106" y="289"/>
                      <a:pt x="284" y="111"/>
                      <a:pt x="498" y="111"/>
                    </a:cubicBezTo>
                    <a:close/>
                    <a:moveTo>
                      <a:pt x="498" y="1"/>
                    </a:moveTo>
                    <a:cubicBezTo>
                      <a:pt x="216" y="1"/>
                      <a:pt x="1" y="221"/>
                      <a:pt x="1" y="482"/>
                    </a:cubicBezTo>
                    <a:cubicBezTo>
                      <a:pt x="1" y="765"/>
                      <a:pt x="216" y="985"/>
                      <a:pt x="498" y="985"/>
                    </a:cubicBezTo>
                    <a:lnTo>
                      <a:pt x="10475" y="985"/>
                    </a:lnTo>
                    <a:cubicBezTo>
                      <a:pt x="10757" y="985"/>
                      <a:pt x="10972" y="765"/>
                      <a:pt x="10972" y="482"/>
                    </a:cubicBezTo>
                    <a:cubicBezTo>
                      <a:pt x="10972" y="221"/>
                      <a:pt x="10757" y="1"/>
                      <a:pt x="1047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1949;p46">
                <a:extLst>
                  <a:ext uri="{FF2B5EF4-FFF2-40B4-BE49-F238E27FC236}">
                    <a16:creationId xmlns:a16="http://schemas.microsoft.com/office/drawing/2014/main" id="{6CBE2F45-C3DB-529C-DA8B-BC5D7DADDB49}"/>
                  </a:ext>
                </a:extLst>
              </p:cNvPr>
              <p:cNvSpPr/>
              <p:nvPr/>
            </p:nvSpPr>
            <p:spPr>
              <a:xfrm>
                <a:off x="5609072" y="933690"/>
                <a:ext cx="215048" cy="208065"/>
              </a:xfrm>
              <a:custGeom>
                <a:avLst/>
                <a:gdLst/>
                <a:ahLst/>
                <a:cxnLst/>
                <a:rect l="l" t="t" r="r" b="b"/>
                <a:pathLst>
                  <a:path w="1509" h="1460" extrusionOk="0">
                    <a:moveTo>
                      <a:pt x="273" y="1"/>
                    </a:moveTo>
                    <a:cubicBezTo>
                      <a:pt x="210" y="1"/>
                      <a:pt x="145" y="28"/>
                      <a:pt x="90" y="83"/>
                    </a:cubicBezTo>
                    <a:cubicBezTo>
                      <a:pt x="1" y="172"/>
                      <a:pt x="1" y="324"/>
                      <a:pt x="90" y="434"/>
                    </a:cubicBezTo>
                    <a:lnTo>
                      <a:pt x="1048" y="1393"/>
                    </a:lnTo>
                    <a:cubicBezTo>
                      <a:pt x="1103" y="1437"/>
                      <a:pt x="1168" y="1459"/>
                      <a:pt x="1231" y="1459"/>
                    </a:cubicBezTo>
                    <a:cubicBezTo>
                      <a:pt x="1294" y="1459"/>
                      <a:pt x="1354" y="1437"/>
                      <a:pt x="1399" y="1393"/>
                    </a:cubicBezTo>
                    <a:cubicBezTo>
                      <a:pt x="1509" y="1283"/>
                      <a:pt x="1509" y="1131"/>
                      <a:pt x="1399" y="1042"/>
                    </a:cubicBezTo>
                    <a:lnTo>
                      <a:pt x="440" y="83"/>
                    </a:lnTo>
                    <a:cubicBezTo>
                      <a:pt x="396" y="28"/>
                      <a:pt x="336" y="1"/>
                      <a:pt x="27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1950;p46">
                <a:extLst>
                  <a:ext uri="{FF2B5EF4-FFF2-40B4-BE49-F238E27FC236}">
                    <a16:creationId xmlns:a16="http://schemas.microsoft.com/office/drawing/2014/main" id="{31A3D98F-A967-B351-B10C-E0983A71C107}"/>
                  </a:ext>
                </a:extLst>
              </p:cNvPr>
              <p:cNvSpPr/>
              <p:nvPr/>
            </p:nvSpPr>
            <p:spPr>
              <a:xfrm>
                <a:off x="5600094" y="927705"/>
                <a:ext cx="230011" cy="222173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1559" extrusionOk="0">
                    <a:moveTo>
                      <a:pt x="327" y="104"/>
                    </a:moveTo>
                    <a:cubicBezTo>
                      <a:pt x="376" y="104"/>
                      <a:pt x="425" y="125"/>
                      <a:pt x="456" y="167"/>
                    </a:cubicBezTo>
                    <a:lnTo>
                      <a:pt x="1420" y="1131"/>
                    </a:lnTo>
                    <a:cubicBezTo>
                      <a:pt x="1504" y="1194"/>
                      <a:pt x="1504" y="1325"/>
                      <a:pt x="1420" y="1393"/>
                    </a:cubicBezTo>
                    <a:cubicBezTo>
                      <a:pt x="1386" y="1424"/>
                      <a:pt x="1341" y="1440"/>
                      <a:pt x="1295" y="1440"/>
                    </a:cubicBezTo>
                    <a:cubicBezTo>
                      <a:pt x="1248" y="1440"/>
                      <a:pt x="1200" y="1424"/>
                      <a:pt x="1158" y="1393"/>
                    </a:cubicBezTo>
                    <a:lnTo>
                      <a:pt x="195" y="429"/>
                    </a:lnTo>
                    <a:cubicBezTo>
                      <a:pt x="132" y="345"/>
                      <a:pt x="132" y="235"/>
                      <a:pt x="195" y="167"/>
                    </a:cubicBezTo>
                    <a:cubicBezTo>
                      <a:pt x="229" y="125"/>
                      <a:pt x="278" y="104"/>
                      <a:pt x="327" y="104"/>
                    </a:cubicBezTo>
                    <a:close/>
                    <a:moveTo>
                      <a:pt x="336" y="1"/>
                    </a:moveTo>
                    <a:cubicBezTo>
                      <a:pt x="257" y="1"/>
                      <a:pt x="176" y="28"/>
                      <a:pt x="111" y="83"/>
                    </a:cubicBezTo>
                    <a:cubicBezTo>
                      <a:pt x="1" y="193"/>
                      <a:pt x="1" y="387"/>
                      <a:pt x="111" y="518"/>
                    </a:cubicBezTo>
                    <a:lnTo>
                      <a:pt x="1069" y="1476"/>
                    </a:lnTo>
                    <a:cubicBezTo>
                      <a:pt x="1135" y="1531"/>
                      <a:pt x="1217" y="1559"/>
                      <a:pt x="1296" y="1559"/>
                    </a:cubicBezTo>
                    <a:cubicBezTo>
                      <a:pt x="1375" y="1559"/>
                      <a:pt x="1451" y="1531"/>
                      <a:pt x="1504" y="1476"/>
                    </a:cubicBezTo>
                    <a:cubicBezTo>
                      <a:pt x="1614" y="1346"/>
                      <a:pt x="1614" y="1152"/>
                      <a:pt x="1504" y="1042"/>
                    </a:cubicBezTo>
                    <a:lnTo>
                      <a:pt x="545" y="83"/>
                    </a:lnTo>
                    <a:cubicBezTo>
                      <a:pt x="490" y="28"/>
                      <a:pt x="414" y="1"/>
                      <a:pt x="33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1951;p46">
                <a:extLst>
                  <a:ext uri="{FF2B5EF4-FFF2-40B4-BE49-F238E27FC236}">
                    <a16:creationId xmlns:a16="http://schemas.microsoft.com/office/drawing/2014/main" id="{063CE974-E764-58F5-B23F-E0807157F718}"/>
                  </a:ext>
                </a:extLst>
              </p:cNvPr>
              <p:cNvSpPr/>
              <p:nvPr/>
            </p:nvSpPr>
            <p:spPr>
              <a:xfrm>
                <a:off x="5432214" y="768375"/>
                <a:ext cx="280032" cy="255093"/>
              </a:xfrm>
              <a:custGeom>
                <a:avLst/>
                <a:gdLst/>
                <a:ahLst/>
                <a:cxnLst/>
                <a:rect l="l" t="t" r="r" b="b"/>
                <a:pathLst>
                  <a:path w="1965" h="1790" extrusionOk="0">
                    <a:moveTo>
                      <a:pt x="982" y="1"/>
                    </a:moveTo>
                    <a:cubicBezTo>
                      <a:pt x="753" y="1"/>
                      <a:pt x="524" y="89"/>
                      <a:pt x="351" y="264"/>
                    </a:cubicBezTo>
                    <a:cubicBezTo>
                      <a:pt x="0" y="610"/>
                      <a:pt x="0" y="1180"/>
                      <a:pt x="351" y="1526"/>
                    </a:cubicBezTo>
                    <a:cubicBezTo>
                      <a:pt x="524" y="1702"/>
                      <a:pt x="753" y="1789"/>
                      <a:pt x="982" y="1789"/>
                    </a:cubicBezTo>
                    <a:cubicBezTo>
                      <a:pt x="1211" y="1789"/>
                      <a:pt x="1441" y="1702"/>
                      <a:pt x="1613" y="1526"/>
                    </a:cubicBezTo>
                    <a:cubicBezTo>
                      <a:pt x="1964" y="1180"/>
                      <a:pt x="1964" y="610"/>
                      <a:pt x="1613" y="264"/>
                    </a:cubicBezTo>
                    <a:cubicBezTo>
                      <a:pt x="1441" y="89"/>
                      <a:pt x="1211" y="1"/>
                      <a:pt x="98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1952;p46">
                <a:extLst>
                  <a:ext uri="{FF2B5EF4-FFF2-40B4-BE49-F238E27FC236}">
                    <a16:creationId xmlns:a16="http://schemas.microsoft.com/office/drawing/2014/main" id="{A8CE4638-FDC4-F143-9E34-81027DDCEC7B}"/>
                  </a:ext>
                </a:extLst>
              </p:cNvPr>
              <p:cNvSpPr/>
              <p:nvPr/>
            </p:nvSpPr>
            <p:spPr>
              <a:xfrm>
                <a:off x="5422523" y="759396"/>
                <a:ext cx="298701" cy="272479"/>
              </a:xfrm>
              <a:custGeom>
                <a:avLst/>
                <a:gdLst/>
                <a:ahLst/>
                <a:cxnLst/>
                <a:rect l="l" t="t" r="r" b="b"/>
                <a:pathLst>
                  <a:path w="2096" h="1912" extrusionOk="0">
                    <a:moveTo>
                      <a:pt x="1048" y="121"/>
                    </a:moveTo>
                    <a:cubicBezTo>
                      <a:pt x="1261" y="121"/>
                      <a:pt x="1475" y="204"/>
                      <a:pt x="1640" y="369"/>
                    </a:cubicBezTo>
                    <a:cubicBezTo>
                      <a:pt x="1964" y="694"/>
                      <a:pt x="1964" y="1217"/>
                      <a:pt x="1640" y="1547"/>
                    </a:cubicBezTo>
                    <a:cubicBezTo>
                      <a:pt x="1475" y="1710"/>
                      <a:pt x="1261" y="1791"/>
                      <a:pt x="1048" y="1791"/>
                    </a:cubicBezTo>
                    <a:cubicBezTo>
                      <a:pt x="836" y="1791"/>
                      <a:pt x="624" y="1710"/>
                      <a:pt x="461" y="1547"/>
                    </a:cubicBezTo>
                    <a:cubicBezTo>
                      <a:pt x="131" y="1217"/>
                      <a:pt x="131" y="694"/>
                      <a:pt x="461" y="369"/>
                    </a:cubicBezTo>
                    <a:cubicBezTo>
                      <a:pt x="624" y="204"/>
                      <a:pt x="836" y="121"/>
                      <a:pt x="1048" y="121"/>
                    </a:cubicBezTo>
                    <a:close/>
                    <a:moveTo>
                      <a:pt x="1050" y="1"/>
                    </a:moveTo>
                    <a:cubicBezTo>
                      <a:pt x="804" y="1"/>
                      <a:pt x="558" y="94"/>
                      <a:pt x="372" y="280"/>
                    </a:cubicBezTo>
                    <a:cubicBezTo>
                      <a:pt x="0" y="652"/>
                      <a:pt x="0" y="1264"/>
                      <a:pt x="372" y="1636"/>
                    </a:cubicBezTo>
                    <a:cubicBezTo>
                      <a:pt x="558" y="1820"/>
                      <a:pt x="804" y="1911"/>
                      <a:pt x="1050" y="1911"/>
                    </a:cubicBezTo>
                    <a:cubicBezTo>
                      <a:pt x="1296" y="1911"/>
                      <a:pt x="1543" y="1820"/>
                      <a:pt x="1729" y="1636"/>
                    </a:cubicBezTo>
                    <a:cubicBezTo>
                      <a:pt x="2095" y="1264"/>
                      <a:pt x="2095" y="652"/>
                      <a:pt x="1729" y="280"/>
                    </a:cubicBezTo>
                    <a:cubicBezTo>
                      <a:pt x="1543" y="94"/>
                      <a:pt x="1296" y="1"/>
                      <a:pt x="105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1953;p46">
                <a:extLst>
                  <a:ext uri="{FF2B5EF4-FFF2-40B4-BE49-F238E27FC236}">
                    <a16:creationId xmlns:a16="http://schemas.microsoft.com/office/drawing/2014/main" id="{34DBAF66-0F95-A464-6DCC-F54CCF6AB6B4}"/>
                  </a:ext>
                </a:extLst>
              </p:cNvPr>
              <p:cNvSpPr/>
              <p:nvPr/>
            </p:nvSpPr>
            <p:spPr>
              <a:xfrm>
                <a:off x="5466559" y="799585"/>
                <a:ext cx="211342" cy="189681"/>
              </a:xfrm>
              <a:custGeom>
                <a:avLst/>
                <a:gdLst/>
                <a:ahLst/>
                <a:cxnLst/>
                <a:rect l="l" t="t" r="r" b="b"/>
                <a:pathLst>
                  <a:path w="1483" h="1331" extrusionOk="0">
                    <a:moveTo>
                      <a:pt x="741" y="0"/>
                    </a:moveTo>
                    <a:cubicBezTo>
                      <a:pt x="567" y="0"/>
                      <a:pt x="393" y="66"/>
                      <a:pt x="262" y="197"/>
                    </a:cubicBezTo>
                    <a:cubicBezTo>
                      <a:pt x="0" y="459"/>
                      <a:pt x="0" y="893"/>
                      <a:pt x="262" y="1134"/>
                    </a:cubicBezTo>
                    <a:cubicBezTo>
                      <a:pt x="393" y="1265"/>
                      <a:pt x="567" y="1331"/>
                      <a:pt x="741" y="1331"/>
                    </a:cubicBezTo>
                    <a:cubicBezTo>
                      <a:pt x="915" y="1331"/>
                      <a:pt x="1090" y="1265"/>
                      <a:pt x="1221" y="1134"/>
                    </a:cubicBezTo>
                    <a:cubicBezTo>
                      <a:pt x="1482" y="893"/>
                      <a:pt x="1482" y="459"/>
                      <a:pt x="1221" y="197"/>
                    </a:cubicBezTo>
                    <a:cubicBezTo>
                      <a:pt x="1090" y="66"/>
                      <a:pt x="915" y="0"/>
                      <a:pt x="74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954;p46">
                <a:extLst>
                  <a:ext uri="{FF2B5EF4-FFF2-40B4-BE49-F238E27FC236}">
                    <a16:creationId xmlns:a16="http://schemas.microsoft.com/office/drawing/2014/main" id="{82881B7C-3C05-B4D2-2020-52888DA12242}"/>
                  </a:ext>
                </a:extLst>
              </p:cNvPr>
              <p:cNvSpPr/>
              <p:nvPr/>
            </p:nvSpPr>
            <p:spPr>
              <a:xfrm>
                <a:off x="5459861" y="790607"/>
                <a:ext cx="227731" cy="206925"/>
              </a:xfrm>
              <a:custGeom>
                <a:avLst/>
                <a:gdLst/>
                <a:ahLst/>
                <a:cxnLst/>
                <a:rect l="l" t="t" r="r" b="b"/>
                <a:pathLst>
                  <a:path w="1598" h="1452" extrusionOk="0">
                    <a:moveTo>
                      <a:pt x="788" y="121"/>
                    </a:moveTo>
                    <a:cubicBezTo>
                      <a:pt x="947" y="121"/>
                      <a:pt x="1105" y="181"/>
                      <a:pt x="1226" y="302"/>
                    </a:cubicBezTo>
                    <a:cubicBezTo>
                      <a:pt x="1467" y="543"/>
                      <a:pt x="1467" y="935"/>
                      <a:pt x="1226" y="1176"/>
                    </a:cubicBezTo>
                    <a:cubicBezTo>
                      <a:pt x="1105" y="1297"/>
                      <a:pt x="947" y="1357"/>
                      <a:pt x="788" y="1357"/>
                    </a:cubicBezTo>
                    <a:cubicBezTo>
                      <a:pt x="630" y="1357"/>
                      <a:pt x="472" y="1297"/>
                      <a:pt x="351" y="1176"/>
                    </a:cubicBezTo>
                    <a:cubicBezTo>
                      <a:pt x="110" y="935"/>
                      <a:pt x="110" y="543"/>
                      <a:pt x="351" y="302"/>
                    </a:cubicBezTo>
                    <a:cubicBezTo>
                      <a:pt x="472" y="181"/>
                      <a:pt x="630" y="121"/>
                      <a:pt x="788" y="121"/>
                    </a:cubicBezTo>
                    <a:close/>
                    <a:moveTo>
                      <a:pt x="799" y="1"/>
                    </a:moveTo>
                    <a:cubicBezTo>
                      <a:pt x="614" y="1"/>
                      <a:pt x="430" y="71"/>
                      <a:pt x="288" y="213"/>
                    </a:cubicBezTo>
                    <a:cubicBezTo>
                      <a:pt x="0" y="501"/>
                      <a:pt x="0" y="956"/>
                      <a:pt x="288" y="1239"/>
                    </a:cubicBezTo>
                    <a:cubicBezTo>
                      <a:pt x="430" y="1381"/>
                      <a:pt x="614" y="1451"/>
                      <a:pt x="799" y="1451"/>
                    </a:cubicBezTo>
                    <a:cubicBezTo>
                      <a:pt x="983" y="1451"/>
                      <a:pt x="1168" y="1381"/>
                      <a:pt x="1309" y="1239"/>
                    </a:cubicBezTo>
                    <a:cubicBezTo>
                      <a:pt x="1597" y="956"/>
                      <a:pt x="1597" y="501"/>
                      <a:pt x="1309" y="213"/>
                    </a:cubicBezTo>
                    <a:cubicBezTo>
                      <a:pt x="1168" y="71"/>
                      <a:pt x="983" y="1"/>
                      <a:pt x="79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" name="Google Shape;1955;p46">
              <a:extLst>
                <a:ext uri="{FF2B5EF4-FFF2-40B4-BE49-F238E27FC236}">
                  <a16:creationId xmlns:a16="http://schemas.microsoft.com/office/drawing/2014/main" id="{61D68C32-1536-2F60-2B63-B80594CADC0E}"/>
                </a:ext>
              </a:extLst>
            </p:cNvPr>
            <p:cNvGrpSpPr/>
            <p:nvPr/>
          </p:nvGrpSpPr>
          <p:grpSpPr>
            <a:xfrm flipH="1">
              <a:off x="6976822" y="1731964"/>
              <a:ext cx="1261938" cy="2704551"/>
              <a:chOff x="487650" y="835701"/>
              <a:chExt cx="1906250" cy="4085425"/>
            </a:xfrm>
          </p:grpSpPr>
          <p:sp>
            <p:nvSpPr>
              <p:cNvPr id="912" name="Google Shape;1956;p46">
                <a:extLst>
                  <a:ext uri="{FF2B5EF4-FFF2-40B4-BE49-F238E27FC236}">
                    <a16:creationId xmlns:a16="http://schemas.microsoft.com/office/drawing/2014/main" id="{91B9382E-FCB6-2C67-643E-FAB3B44208D6}"/>
                  </a:ext>
                </a:extLst>
              </p:cNvPr>
              <p:cNvSpPr/>
              <p:nvPr/>
            </p:nvSpPr>
            <p:spPr>
              <a:xfrm>
                <a:off x="1747466" y="1278205"/>
                <a:ext cx="422542" cy="530137"/>
              </a:xfrm>
              <a:custGeom>
                <a:avLst/>
                <a:gdLst/>
                <a:ahLst/>
                <a:cxnLst/>
                <a:rect l="l" t="t" r="r" b="b"/>
                <a:pathLst>
                  <a:path w="2965" h="3720" extrusionOk="0">
                    <a:moveTo>
                      <a:pt x="1782" y="1"/>
                    </a:moveTo>
                    <a:cubicBezTo>
                      <a:pt x="1717" y="1"/>
                      <a:pt x="1650" y="35"/>
                      <a:pt x="1592" y="122"/>
                    </a:cubicBezTo>
                    <a:cubicBezTo>
                      <a:pt x="1440" y="384"/>
                      <a:pt x="1111" y="536"/>
                      <a:pt x="959" y="667"/>
                    </a:cubicBezTo>
                    <a:cubicBezTo>
                      <a:pt x="786" y="797"/>
                      <a:pt x="697" y="991"/>
                      <a:pt x="524" y="1321"/>
                    </a:cubicBezTo>
                    <a:cubicBezTo>
                      <a:pt x="346" y="1646"/>
                      <a:pt x="0" y="2170"/>
                      <a:pt x="0" y="2170"/>
                    </a:cubicBezTo>
                    <a:cubicBezTo>
                      <a:pt x="0" y="2170"/>
                      <a:pt x="173" y="2850"/>
                      <a:pt x="435" y="3175"/>
                    </a:cubicBezTo>
                    <a:cubicBezTo>
                      <a:pt x="697" y="3479"/>
                      <a:pt x="1262" y="3720"/>
                      <a:pt x="1262" y="3720"/>
                    </a:cubicBezTo>
                    <a:cubicBezTo>
                      <a:pt x="1262" y="3720"/>
                      <a:pt x="1681" y="3217"/>
                      <a:pt x="1943" y="3154"/>
                    </a:cubicBezTo>
                    <a:cubicBezTo>
                      <a:pt x="2179" y="3086"/>
                      <a:pt x="2682" y="3023"/>
                      <a:pt x="2682" y="3023"/>
                    </a:cubicBezTo>
                    <a:cubicBezTo>
                      <a:pt x="2682" y="3023"/>
                      <a:pt x="2964" y="1232"/>
                      <a:pt x="2682" y="1232"/>
                    </a:cubicBezTo>
                    <a:cubicBezTo>
                      <a:pt x="2399" y="1211"/>
                      <a:pt x="1786" y="1101"/>
                      <a:pt x="1786" y="1101"/>
                    </a:cubicBezTo>
                    <a:cubicBezTo>
                      <a:pt x="1786" y="1101"/>
                      <a:pt x="1681" y="970"/>
                      <a:pt x="1744" y="839"/>
                    </a:cubicBezTo>
                    <a:cubicBezTo>
                      <a:pt x="1812" y="729"/>
                      <a:pt x="2116" y="494"/>
                      <a:pt x="2074" y="274"/>
                    </a:cubicBezTo>
                    <a:cubicBezTo>
                      <a:pt x="2043" y="141"/>
                      <a:pt x="1915" y="1"/>
                      <a:pt x="1782" y="1"/>
                    </a:cubicBezTo>
                    <a:close/>
                  </a:path>
                </a:pathLst>
              </a:custGeom>
              <a:solidFill>
                <a:srgbClr val="FFB9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1957;p46">
                <a:extLst>
                  <a:ext uri="{FF2B5EF4-FFF2-40B4-BE49-F238E27FC236}">
                    <a16:creationId xmlns:a16="http://schemas.microsoft.com/office/drawing/2014/main" id="{63F099FF-3976-0305-D0E8-59E612C6201B}"/>
                  </a:ext>
                </a:extLst>
              </p:cNvPr>
              <p:cNvSpPr/>
              <p:nvPr/>
            </p:nvSpPr>
            <p:spPr>
              <a:xfrm>
                <a:off x="1737775" y="1268942"/>
                <a:ext cx="420262" cy="549091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3853" extrusionOk="0">
                    <a:moveTo>
                      <a:pt x="1812" y="119"/>
                    </a:moveTo>
                    <a:cubicBezTo>
                      <a:pt x="1854" y="119"/>
                      <a:pt x="1880" y="119"/>
                      <a:pt x="1922" y="140"/>
                    </a:cubicBezTo>
                    <a:cubicBezTo>
                      <a:pt x="1985" y="187"/>
                      <a:pt x="2074" y="271"/>
                      <a:pt x="2095" y="360"/>
                    </a:cubicBezTo>
                    <a:cubicBezTo>
                      <a:pt x="2095" y="428"/>
                      <a:pt x="2053" y="533"/>
                      <a:pt x="1964" y="622"/>
                    </a:cubicBezTo>
                    <a:cubicBezTo>
                      <a:pt x="1901" y="732"/>
                      <a:pt x="1812" y="794"/>
                      <a:pt x="1770" y="883"/>
                    </a:cubicBezTo>
                    <a:cubicBezTo>
                      <a:pt x="1681" y="1056"/>
                      <a:pt x="1812" y="1213"/>
                      <a:pt x="1812" y="1213"/>
                    </a:cubicBezTo>
                    <a:lnTo>
                      <a:pt x="1833" y="1234"/>
                    </a:lnTo>
                    <a:lnTo>
                      <a:pt x="1854" y="1234"/>
                    </a:lnTo>
                    <a:cubicBezTo>
                      <a:pt x="1854" y="1234"/>
                      <a:pt x="2446" y="1344"/>
                      <a:pt x="2750" y="1344"/>
                    </a:cubicBezTo>
                    <a:lnTo>
                      <a:pt x="2750" y="1365"/>
                    </a:lnTo>
                    <a:lnTo>
                      <a:pt x="2771" y="1386"/>
                    </a:lnTo>
                    <a:cubicBezTo>
                      <a:pt x="2797" y="1428"/>
                      <a:pt x="2797" y="1496"/>
                      <a:pt x="2818" y="1580"/>
                    </a:cubicBezTo>
                    <a:cubicBezTo>
                      <a:pt x="2818" y="1758"/>
                      <a:pt x="2818" y="1973"/>
                      <a:pt x="2797" y="2193"/>
                    </a:cubicBezTo>
                    <a:cubicBezTo>
                      <a:pt x="2771" y="2606"/>
                      <a:pt x="2708" y="2999"/>
                      <a:pt x="2687" y="3046"/>
                    </a:cubicBezTo>
                    <a:cubicBezTo>
                      <a:pt x="2640" y="3046"/>
                      <a:pt x="2226" y="3088"/>
                      <a:pt x="1985" y="3177"/>
                    </a:cubicBezTo>
                    <a:cubicBezTo>
                      <a:pt x="1833" y="3219"/>
                      <a:pt x="1681" y="3350"/>
                      <a:pt x="1529" y="3481"/>
                    </a:cubicBezTo>
                    <a:cubicBezTo>
                      <a:pt x="1419" y="3612"/>
                      <a:pt x="1357" y="3701"/>
                      <a:pt x="1330" y="3722"/>
                    </a:cubicBezTo>
                    <a:cubicBezTo>
                      <a:pt x="1288" y="3701"/>
                      <a:pt x="1199" y="3654"/>
                      <a:pt x="1048" y="3570"/>
                    </a:cubicBezTo>
                    <a:cubicBezTo>
                      <a:pt x="875" y="3481"/>
                      <a:pt x="676" y="3350"/>
                      <a:pt x="545" y="3198"/>
                    </a:cubicBezTo>
                    <a:cubicBezTo>
                      <a:pt x="440" y="3046"/>
                      <a:pt x="330" y="2805"/>
                      <a:pt x="241" y="2606"/>
                    </a:cubicBezTo>
                    <a:cubicBezTo>
                      <a:pt x="178" y="2413"/>
                      <a:pt x="131" y="2261"/>
                      <a:pt x="131" y="2261"/>
                    </a:cubicBezTo>
                    <a:cubicBezTo>
                      <a:pt x="152" y="2214"/>
                      <a:pt x="482" y="1737"/>
                      <a:pt x="655" y="1407"/>
                    </a:cubicBezTo>
                    <a:cubicBezTo>
                      <a:pt x="833" y="1082"/>
                      <a:pt x="917" y="883"/>
                      <a:pt x="1048" y="773"/>
                    </a:cubicBezTo>
                    <a:cubicBezTo>
                      <a:pt x="1199" y="663"/>
                      <a:pt x="1529" y="491"/>
                      <a:pt x="1702" y="208"/>
                    </a:cubicBezTo>
                    <a:cubicBezTo>
                      <a:pt x="1749" y="166"/>
                      <a:pt x="1791" y="119"/>
                      <a:pt x="1812" y="119"/>
                    </a:cubicBezTo>
                    <a:close/>
                    <a:moveTo>
                      <a:pt x="1846" y="0"/>
                    </a:moveTo>
                    <a:cubicBezTo>
                      <a:pt x="1828" y="0"/>
                      <a:pt x="1809" y="3"/>
                      <a:pt x="1791" y="9"/>
                    </a:cubicBezTo>
                    <a:cubicBezTo>
                      <a:pt x="1723" y="35"/>
                      <a:pt x="1660" y="77"/>
                      <a:pt x="1618" y="140"/>
                    </a:cubicBezTo>
                    <a:cubicBezTo>
                      <a:pt x="1461" y="402"/>
                      <a:pt x="1158" y="559"/>
                      <a:pt x="985" y="690"/>
                    </a:cubicBezTo>
                    <a:cubicBezTo>
                      <a:pt x="807" y="821"/>
                      <a:pt x="723" y="1035"/>
                      <a:pt x="545" y="1365"/>
                    </a:cubicBezTo>
                    <a:cubicBezTo>
                      <a:pt x="372" y="1669"/>
                      <a:pt x="68" y="2151"/>
                      <a:pt x="47" y="2193"/>
                    </a:cubicBezTo>
                    <a:lnTo>
                      <a:pt x="0" y="2193"/>
                    </a:lnTo>
                    <a:lnTo>
                      <a:pt x="21" y="2261"/>
                    </a:lnTo>
                    <a:cubicBezTo>
                      <a:pt x="21" y="2261"/>
                      <a:pt x="68" y="2434"/>
                      <a:pt x="131" y="2627"/>
                    </a:cubicBezTo>
                    <a:cubicBezTo>
                      <a:pt x="220" y="2847"/>
                      <a:pt x="330" y="3109"/>
                      <a:pt x="461" y="3261"/>
                    </a:cubicBezTo>
                    <a:cubicBezTo>
                      <a:pt x="613" y="3439"/>
                      <a:pt x="807" y="3570"/>
                      <a:pt x="985" y="3675"/>
                    </a:cubicBezTo>
                    <a:cubicBezTo>
                      <a:pt x="1179" y="3785"/>
                      <a:pt x="1309" y="3832"/>
                      <a:pt x="1309" y="3832"/>
                    </a:cubicBezTo>
                    <a:lnTo>
                      <a:pt x="1357" y="3853"/>
                    </a:lnTo>
                    <a:lnTo>
                      <a:pt x="1378" y="3832"/>
                    </a:lnTo>
                    <a:cubicBezTo>
                      <a:pt x="1378" y="3832"/>
                      <a:pt x="1487" y="3701"/>
                      <a:pt x="1618" y="3570"/>
                    </a:cubicBezTo>
                    <a:cubicBezTo>
                      <a:pt x="1749" y="3439"/>
                      <a:pt x="1922" y="3308"/>
                      <a:pt x="2011" y="3282"/>
                    </a:cubicBezTo>
                    <a:cubicBezTo>
                      <a:pt x="2247" y="3198"/>
                      <a:pt x="2750" y="3151"/>
                      <a:pt x="2750" y="3151"/>
                    </a:cubicBezTo>
                    <a:lnTo>
                      <a:pt x="2797" y="3151"/>
                    </a:lnTo>
                    <a:lnTo>
                      <a:pt x="2797" y="3109"/>
                    </a:lnTo>
                    <a:cubicBezTo>
                      <a:pt x="2797" y="3109"/>
                      <a:pt x="2881" y="2653"/>
                      <a:pt x="2901" y="2193"/>
                    </a:cubicBezTo>
                    <a:cubicBezTo>
                      <a:pt x="2928" y="1973"/>
                      <a:pt x="2949" y="1758"/>
                      <a:pt x="2928" y="1580"/>
                    </a:cubicBezTo>
                    <a:cubicBezTo>
                      <a:pt x="2928" y="1496"/>
                      <a:pt x="2901" y="1407"/>
                      <a:pt x="2881" y="1365"/>
                    </a:cubicBezTo>
                    <a:cubicBezTo>
                      <a:pt x="2860" y="1318"/>
                      <a:pt x="2860" y="1297"/>
                      <a:pt x="2839" y="1276"/>
                    </a:cubicBezTo>
                    <a:cubicBezTo>
                      <a:pt x="2818" y="1255"/>
                      <a:pt x="2771" y="1234"/>
                      <a:pt x="2750" y="1234"/>
                    </a:cubicBezTo>
                    <a:cubicBezTo>
                      <a:pt x="2488" y="1234"/>
                      <a:pt x="1943" y="1124"/>
                      <a:pt x="1901" y="1124"/>
                    </a:cubicBezTo>
                    <a:cubicBezTo>
                      <a:pt x="1901" y="1103"/>
                      <a:pt x="1833" y="1014"/>
                      <a:pt x="1854" y="951"/>
                    </a:cubicBezTo>
                    <a:cubicBezTo>
                      <a:pt x="1880" y="904"/>
                      <a:pt x="1985" y="794"/>
                      <a:pt x="2053" y="690"/>
                    </a:cubicBezTo>
                    <a:cubicBezTo>
                      <a:pt x="2142" y="601"/>
                      <a:pt x="2226" y="470"/>
                      <a:pt x="2205" y="339"/>
                    </a:cubicBezTo>
                    <a:cubicBezTo>
                      <a:pt x="2163" y="208"/>
                      <a:pt x="2095" y="98"/>
                      <a:pt x="1985" y="35"/>
                    </a:cubicBezTo>
                    <a:cubicBezTo>
                      <a:pt x="1940" y="16"/>
                      <a:pt x="1893" y="0"/>
                      <a:pt x="184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1958;p46">
                <a:extLst>
                  <a:ext uri="{FF2B5EF4-FFF2-40B4-BE49-F238E27FC236}">
                    <a16:creationId xmlns:a16="http://schemas.microsoft.com/office/drawing/2014/main" id="{93B8588E-5864-22DB-E549-E08909FE6DAA}"/>
                  </a:ext>
                </a:extLst>
              </p:cNvPr>
              <p:cNvSpPr/>
              <p:nvPr/>
            </p:nvSpPr>
            <p:spPr>
              <a:xfrm>
                <a:off x="975757" y="1549978"/>
                <a:ext cx="974056" cy="625619"/>
              </a:xfrm>
              <a:custGeom>
                <a:avLst/>
                <a:gdLst/>
                <a:ahLst/>
                <a:cxnLst/>
                <a:rect l="l" t="t" r="r" b="b"/>
                <a:pathLst>
                  <a:path w="6835" h="4390" extrusionOk="0">
                    <a:moveTo>
                      <a:pt x="5133" y="1"/>
                    </a:moveTo>
                    <a:cubicBezTo>
                      <a:pt x="5133" y="1"/>
                      <a:pt x="3582" y="1640"/>
                      <a:pt x="1791" y="2205"/>
                    </a:cubicBezTo>
                    <a:cubicBezTo>
                      <a:pt x="0" y="2776"/>
                      <a:pt x="330" y="4017"/>
                      <a:pt x="1268" y="4389"/>
                    </a:cubicBezTo>
                    <a:cubicBezTo>
                      <a:pt x="1268" y="4389"/>
                      <a:pt x="2860" y="4216"/>
                      <a:pt x="4693" y="3274"/>
                    </a:cubicBezTo>
                    <a:cubicBezTo>
                      <a:pt x="6526" y="2336"/>
                      <a:pt x="6834" y="1881"/>
                      <a:pt x="6834" y="1881"/>
                    </a:cubicBezTo>
                    <a:lnTo>
                      <a:pt x="513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1959;p46">
                <a:extLst>
                  <a:ext uri="{FF2B5EF4-FFF2-40B4-BE49-F238E27FC236}">
                    <a16:creationId xmlns:a16="http://schemas.microsoft.com/office/drawing/2014/main" id="{B69C9B95-7615-8FEA-2CFF-A8D2473DADF7}"/>
                  </a:ext>
                </a:extLst>
              </p:cNvPr>
              <p:cNvSpPr/>
              <p:nvPr/>
            </p:nvSpPr>
            <p:spPr>
              <a:xfrm>
                <a:off x="1038463" y="1538007"/>
                <a:ext cx="923322" cy="643575"/>
              </a:xfrm>
              <a:custGeom>
                <a:avLst/>
                <a:gdLst/>
                <a:ahLst/>
                <a:cxnLst/>
                <a:rect l="l" t="t" r="r" b="b"/>
                <a:pathLst>
                  <a:path w="6479" h="4516" extrusionOk="0">
                    <a:moveTo>
                      <a:pt x="4666" y="153"/>
                    </a:moveTo>
                    <a:lnTo>
                      <a:pt x="6326" y="1965"/>
                    </a:lnTo>
                    <a:cubicBezTo>
                      <a:pt x="6305" y="1965"/>
                      <a:pt x="6305" y="1965"/>
                      <a:pt x="6285" y="2007"/>
                    </a:cubicBezTo>
                    <a:cubicBezTo>
                      <a:pt x="6216" y="2049"/>
                      <a:pt x="6133" y="2138"/>
                      <a:pt x="5976" y="2268"/>
                    </a:cubicBezTo>
                    <a:cubicBezTo>
                      <a:pt x="5672" y="2488"/>
                      <a:pt x="5148" y="2834"/>
                      <a:pt x="4232" y="3295"/>
                    </a:cubicBezTo>
                    <a:cubicBezTo>
                      <a:pt x="2420" y="4232"/>
                      <a:pt x="870" y="4405"/>
                      <a:pt x="849" y="4405"/>
                    </a:cubicBezTo>
                    <a:cubicBezTo>
                      <a:pt x="414" y="4232"/>
                      <a:pt x="110" y="3840"/>
                      <a:pt x="131" y="3447"/>
                    </a:cubicBezTo>
                    <a:cubicBezTo>
                      <a:pt x="152" y="3054"/>
                      <a:pt x="503" y="2619"/>
                      <a:pt x="1372" y="2357"/>
                    </a:cubicBezTo>
                    <a:cubicBezTo>
                      <a:pt x="3142" y="1787"/>
                      <a:pt x="4603" y="242"/>
                      <a:pt x="4666" y="153"/>
                    </a:cubicBezTo>
                    <a:close/>
                    <a:moveTo>
                      <a:pt x="4693" y="1"/>
                    </a:moveTo>
                    <a:lnTo>
                      <a:pt x="4645" y="43"/>
                    </a:lnTo>
                    <a:cubicBezTo>
                      <a:pt x="4645" y="43"/>
                      <a:pt x="3095" y="1682"/>
                      <a:pt x="1330" y="2248"/>
                    </a:cubicBezTo>
                    <a:cubicBezTo>
                      <a:pt x="435" y="2530"/>
                      <a:pt x="42" y="2991"/>
                      <a:pt x="21" y="3447"/>
                    </a:cubicBezTo>
                    <a:cubicBezTo>
                      <a:pt x="0" y="3908"/>
                      <a:pt x="325" y="4321"/>
                      <a:pt x="807" y="4515"/>
                    </a:cubicBezTo>
                    <a:lnTo>
                      <a:pt x="849" y="4515"/>
                    </a:lnTo>
                    <a:cubicBezTo>
                      <a:pt x="849" y="4515"/>
                      <a:pt x="2441" y="4342"/>
                      <a:pt x="4274" y="3405"/>
                    </a:cubicBezTo>
                    <a:cubicBezTo>
                      <a:pt x="5190" y="2944"/>
                      <a:pt x="5740" y="2572"/>
                      <a:pt x="6044" y="2357"/>
                    </a:cubicBezTo>
                    <a:cubicBezTo>
                      <a:pt x="6195" y="2227"/>
                      <a:pt x="6305" y="2138"/>
                      <a:pt x="6368" y="2096"/>
                    </a:cubicBezTo>
                    <a:cubicBezTo>
                      <a:pt x="6415" y="2028"/>
                      <a:pt x="6436" y="1986"/>
                      <a:pt x="6436" y="1986"/>
                    </a:cubicBezTo>
                    <a:lnTo>
                      <a:pt x="6478" y="1965"/>
                    </a:lnTo>
                    <a:lnTo>
                      <a:pt x="4693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1960;p46">
                <a:extLst>
                  <a:ext uri="{FF2B5EF4-FFF2-40B4-BE49-F238E27FC236}">
                    <a16:creationId xmlns:a16="http://schemas.microsoft.com/office/drawing/2014/main" id="{91866C67-BA18-8EAD-991C-907D932AAD32}"/>
                  </a:ext>
                </a:extLst>
              </p:cNvPr>
              <p:cNvSpPr/>
              <p:nvPr/>
            </p:nvSpPr>
            <p:spPr>
              <a:xfrm>
                <a:off x="1610083" y="1505229"/>
                <a:ext cx="386060" cy="396605"/>
              </a:xfrm>
              <a:custGeom>
                <a:avLst/>
                <a:gdLst/>
                <a:ahLst/>
                <a:cxnLst/>
                <a:rect l="l" t="t" r="r" b="b"/>
                <a:pathLst>
                  <a:path w="2709" h="2783" extrusionOk="0">
                    <a:moveTo>
                      <a:pt x="864" y="0"/>
                    </a:moveTo>
                    <a:cubicBezTo>
                      <a:pt x="747" y="0"/>
                      <a:pt x="682" y="100"/>
                      <a:pt x="682" y="100"/>
                    </a:cubicBezTo>
                    <a:cubicBezTo>
                      <a:pt x="352" y="294"/>
                      <a:pt x="1" y="535"/>
                      <a:pt x="111" y="885"/>
                    </a:cubicBezTo>
                    <a:cubicBezTo>
                      <a:pt x="200" y="1210"/>
                      <a:pt x="1441" y="2650"/>
                      <a:pt x="1661" y="2760"/>
                    </a:cubicBezTo>
                    <a:cubicBezTo>
                      <a:pt x="1688" y="2776"/>
                      <a:pt x="1719" y="2782"/>
                      <a:pt x="1751" y="2782"/>
                    </a:cubicBezTo>
                    <a:cubicBezTo>
                      <a:pt x="1954" y="2782"/>
                      <a:pt x="2239" y="2519"/>
                      <a:pt x="2446" y="2388"/>
                    </a:cubicBezTo>
                    <a:cubicBezTo>
                      <a:pt x="2708" y="2216"/>
                      <a:pt x="2708" y="2148"/>
                      <a:pt x="2666" y="1912"/>
                    </a:cubicBezTo>
                    <a:cubicBezTo>
                      <a:pt x="2598" y="1671"/>
                      <a:pt x="1420" y="472"/>
                      <a:pt x="1137" y="163"/>
                    </a:cubicBezTo>
                    <a:cubicBezTo>
                      <a:pt x="1029" y="39"/>
                      <a:pt x="937" y="0"/>
                      <a:pt x="86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1961;p46">
                <a:extLst>
                  <a:ext uri="{FF2B5EF4-FFF2-40B4-BE49-F238E27FC236}">
                    <a16:creationId xmlns:a16="http://schemas.microsoft.com/office/drawing/2014/main" id="{6B6CD18C-D00A-87E6-FD77-B879D5BCEB87}"/>
                  </a:ext>
                </a:extLst>
              </p:cNvPr>
              <p:cNvSpPr/>
              <p:nvPr/>
            </p:nvSpPr>
            <p:spPr>
              <a:xfrm>
                <a:off x="1607090" y="1496536"/>
                <a:ext cx="395038" cy="413707"/>
              </a:xfrm>
              <a:custGeom>
                <a:avLst/>
                <a:gdLst/>
                <a:ahLst/>
                <a:cxnLst/>
                <a:rect l="l" t="t" r="r" b="b"/>
                <a:pathLst>
                  <a:path w="2772" h="2903" extrusionOk="0">
                    <a:moveTo>
                      <a:pt x="891" y="104"/>
                    </a:moveTo>
                    <a:cubicBezTo>
                      <a:pt x="948" y="104"/>
                      <a:pt x="1021" y="134"/>
                      <a:pt x="1116" y="245"/>
                    </a:cubicBezTo>
                    <a:cubicBezTo>
                      <a:pt x="1247" y="423"/>
                      <a:pt x="1619" y="795"/>
                      <a:pt x="1965" y="1161"/>
                    </a:cubicBezTo>
                    <a:cubicBezTo>
                      <a:pt x="2116" y="1339"/>
                      <a:pt x="2295" y="1533"/>
                      <a:pt x="2425" y="1664"/>
                    </a:cubicBezTo>
                    <a:cubicBezTo>
                      <a:pt x="2467" y="1753"/>
                      <a:pt x="2535" y="1816"/>
                      <a:pt x="2556" y="1863"/>
                    </a:cubicBezTo>
                    <a:cubicBezTo>
                      <a:pt x="2598" y="1926"/>
                      <a:pt x="2619" y="1973"/>
                      <a:pt x="2619" y="1973"/>
                    </a:cubicBezTo>
                    <a:cubicBezTo>
                      <a:pt x="2640" y="2104"/>
                      <a:pt x="2666" y="2167"/>
                      <a:pt x="2640" y="2209"/>
                    </a:cubicBezTo>
                    <a:cubicBezTo>
                      <a:pt x="2619" y="2256"/>
                      <a:pt x="2556" y="2319"/>
                      <a:pt x="2446" y="2387"/>
                    </a:cubicBezTo>
                    <a:cubicBezTo>
                      <a:pt x="2315" y="2470"/>
                      <a:pt x="2164" y="2601"/>
                      <a:pt x="2033" y="2690"/>
                    </a:cubicBezTo>
                    <a:cubicBezTo>
                      <a:pt x="1965" y="2732"/>
                      <a:pt x="1902" y="2758"/>
                      <a:pt x="1834" y="2779"/>
                    </a:cubicBezTo>
                    <a:cubicBezTo>
                      <a:pt x="1813" y="2790"/>
                      <a:pt x="1785" y="2795"/>
                      <a:pt x="1760" y="2795"/>
                    </a:cubicBezTo>
                    <a:cubicBezTo>
                      <a:pt x="1735" y="2795"/>
                      <a:pt x="1713" y="2790"/>
                      <a:pt x="1703" y="2779"/>
                    </a:cubicBezTo>
                    <a:cubicBezTo>
                      <a:pt x="1682" y="2758"/>
                      <a:pt x="1640" y="2732"/>
                      <a:pt x="1593" y="2690"/>
                    </a:cubicBezTo>
                    <a:lnTo>
                      <a:pt x="1399" y="2497"/>
                    </a:lnTo>
                    <a:cubicBezTo>
                      <a:pt x="1247" y="2340"/>
                      <a:pt x="1069" y="2146"/>
                      <a:pt x="896" y="1926"/>
                    </a:cubicBezTo>
                    <a:cubicBezTo>
                      <a:pt x="723" y="1732"/>
                      <a:pt x="572" y="1512"/>
                      <a:pt x="414" y="1318"/>
                    </a:cubicBezTo>
                    <a:cubicBezTo>
                      <a:pt x="284" y="1140"/>
                      <a:pt x="200" y="988"/>
                      <a:pt x="179" y="926"/>
                    </a:cubicBezTo>
                    <a:cubicBezTo>
                      <a:pt x="132" y="768"/>
                      <a:pt x="179" y="664"/>
                      <a:pt x="284" y="533"/>
                    </a:cubicBezTo>
                    <a:cubicBezTo>
                      <a:pt x="394" y="423"/>
                      <a:pt x="572" y="292"/>
                      <a:pt x="723" y="203"/>
                    </a:cubicBezTo>
                    <a:lnTo>
                      <a:pt x="744" y="182"/>
                    </a:lnTo>
                    <a:cubicBezTo>
                      <a:pt x="744" y="182"/>
                      <a:pt x="765" y="140"/>
                      <a:pt x="833" y="114"/>
                    </a:cubicBezTo>
                    <a:cubicBezTo>
                      <a:pt x="850" y="108"/>
                      <a:pt x="869" y="104"/>
                      <a:pt x="891" y="104"/>
                    </a:cubicBezTo>
                    <a:close/>
                    <a:moveTo>
                      <a:pt x="871" y="0"/>
                    </a:moveTo>
                    <a:cubicBezTo>
                      <a:pt x="847" y="0"/>
                      <a:pt x="826" y="4"/>
                      <a:pt x="807" y="9"/>
                    </a:cubicBezTo>
                    <a:cubicBezTo>
                      <a:pt x="703" y="30"/>
                      <a:pt x="655" y="114"/>
                      <a:pt x="655" y="114"/>
                    </a:cubicBezTo>
                    <a:lnTo>
                      <a:pt x="655" y="93"/>
                    </a:lnTo>
                    <a:cubicBezTo>
                      <a:pt x="504" y="203"/>
                      <a:pt x="331" y="313"/>
                      <a:pt x="200" y="465"/>
                    </a:cubicBezTo>
                    <a:cubicBezTo>
                      <a:pt x="90" y="596"/>
                      <a:pt x="1" y="768"/>
                      <a:pt x="69" y="967"/>
                    </a:cubicBezTo>
                    <a:cubicBezTo>
                      <a:pt x="111" y="1056"/>
                      <a:pt x="200" y="1208"/>
                      <a:pt x="331" y="1402"/>
                    </a:cubicBezTo>
                    <a:cubicBezTo>
                      <a:pt x="462" y="1580"/>
                      <a:pt x="634" y="1795"/>
                      <a:pt x="807" y="1994"/>
                    </a:cubicBezTo>
                    <a:cubicBezTo>
                      <a:pt x="985" y="2209"/>
                      <a:pt x="1179" y="2408"/>
                      <a:pt x="1310" y="2559"/>
                    </a:cubicBezTo>
                    <a:cubicBezTo>
                      <a:pt x="1399" y="2648"/>
                      <a:pt x="1462" y="2711"/>
                      <a:pt x="1509" y="2758"/>
                    </a:cubicBezTo>
                    <a:cubicBezTo>
                      <a:pt x="1572" y="2821"/>
                      <a:pt x="1619" y="2842"/>
                      <a:pt x="1640" y="2863"/>
                    </a:cubicBezTo>
                    <a:cubicBezTo>
                      <a:pt x="1690" y="2891"/>
                      <a:pt x="1735" y="2903"/>
                      <a:pt x="1782" y="2903"/>
                    </a:cubicBezTo>
                    <a:cubicBezTo>
                      <a:pt x="1813" y="2903"/>
                      <a:pt x="1845" y="2898"/>
                      <a:pt x="1881" y="2889"/>
                    </a:cubicBezTo>
                    <a:cubicBezTo>
                      <a:pt x="1944" y="2863"/>
                      <a:pt x="2012" y="2821"/>
                      <a:pt x="2096" y="2779"/>
                    </a:cubicBezTo>
                    <a:cubicBezTo>
                      <a:pt x="2247" y="2690"/>
                      <a:pt x="2378" y="2559"/>
                      <a:pt x="2509" y="2497"/>
                    </a:cubicBezTo>
                    <a:cubicBezTo>
                      <a:pt x="2640" y="2408"/>
                      <a:pt x="2708" y="2340"/>
                      <a:pt x="2750" y="2256"/>
                    </a:cubicBezTo>
                    <a:cubicBezTo>
                      <a:pt x="2771" y="2167"/>
                      <a:pt x="2771" y="2078"/>
                      <a:pt x="2729" y="1947"/>
                    </a:cubicBezTo>
                    <a:cubicBezTo>
                      <a:pt x="2729" y="1905"/>
                      <a:pt x="2708" y="1863"/>
                      <a:pt x="2666" y="1795"/>
                    </a:cubicBezTo>
                    <a:cubicBezTo>
                      <a:pt x="2619" y="1753"/>
                      <a:pt x="2556" y="1685"/>
                      <a:pt x="2509" y="1601"/>
                    </a:cubicBezTo>
                    <a:cubicBezTo>
                      <a:pt x="2378" y="1449"/>
                      <a:pt x="2205" y="1271"/>
                      <a:pt x="2054" y="1077"/>
                    </a:cubicBezTo>
                    <a:cubicBezTo>
                      <a:pt x="1703" y="727"/>
                      <a:pt x="1331" y="334"/>
                      <a:pt x="1200" y="182"/>
                    </a:cubicBezTo>
                    <a:cubicBezTo>
                      <a:pt x="1080" y="45"/>
                      <a:pt x="960" y="0"/>
                      <a:pt x="87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1962;p46">
                <a:extLst>
                  <a:ext uri="{FF2B5EF4-FFF2-40B4-BE49-F238E27FC236}">
                    <a16:creationId xmlns:a16="http://schemas.microsoft.com/office/drawing/2014/main" id="{D26D5B27-1937-41E4-2BCE-B2DBD6484816}"/>
                  </a:ext>
                </a:extLst>
              </p:cNvPr>
              <p:cNvSpPr/>
              <p:nvPr/>
            </p:nvSpPr>
            <p:spPr>
              <a:xfrm>
                <a:off x="2126551" y="1449791"/>
                <a:ext cx="261363" cy="117001"/>
              </a:xfrm>
              <a:custGeom>
                <a:avLst/>
                <a:gdLst/>
                <a:ahLst/>
                <a:cxnLst/>
                <a:rect l="l" t="t" r="r" b="b"/>
                <a:pathLst>
                  <a:path w="1834" h="821" extrusionOk="0">
                    <a:moveTo>
                      <a:pt x="1504" y="0"/>
                    </a:moveTo>
                    <a:cubicBezTo>
                      <a:pt x="1478" y="0"/>
                      <a:pt x="1450" y="2"/>
                      <a:pt x="1420" y="7"/>
                    </a:cubicBezTo>
                    <a:cubicBezTo>
                      <a:pt x="1269" y="46"/>
                      <a:pt x="923" y="70"/>
                      <a:pt x="606" y="70"/>
                    </a:cubicBezTo>
                    <a:cubicBezTo>
                      <a:pt x="372" y="70"/>
                      <a:pt x="154" y="57"/>
                      <a:pt x="43" y="28"/>
                    </a:cubicBezTo>
                    <a:cubicBezTo>
                      <a:pt x="43" y="28"/>
                      <a:pt x="1" y="421"/>
                      <a:pt x="22" y="620"/>
                    </a:cubicBezTo>
                    <a:cubicBezTo>
                      <a:pt x="39" y="776"/>
                      <a:pt x="28" y="820"/>
                      <a:pt x="197" y="820"/>
                    </a:cubicBezTo>
                    <a:cubicBezTo>
                      <a:pt x="238" y="820"/>
                      <a:pt x="288" y="818"/>
                      <a:pt x="352" y="814"/>
                    </a:cubicBezTo>
                    <a:cubicBezTo>
                      <a:pt x="676" y="793"/>
                      <a:pt x="1724" y="573"/>
                      <a:pt x="1724" y="573"/>
                    </a:cubicBezTo>
                    <a:cubicBezTo>
                      <a:pt x="1724" y="573"/>
                      <a:pt x="1834" y="379"/>
                      <a:pt x="1792" y="248"/>
                    </a:cubicBezTo>
                    <a:cubicBezTo>
                      <a:pt x="1773" y="132"/>
                      <a:pt x="1701" y="0"/>
                      <a:pt x="1504" y="0"/>
                    </a:cubicBezTo>
                    <a:close/>
                  </a:path>
                </a:pathLst>
              </a:custGeom>
              <a:solidFill>
                <a:srgbClr val="FFB9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1963;p46">
                <a:extLst>
                  <a:ext uri="{FF2B5EF4-FFF2-40B4-BE49-F238E27FC236}">
                    <a16:creationId xmlns:a16="http://schemas.microsoft.com/office/drawing/2014/main" id="{E944C6D9-E259-DE1B-4A54-EE53FE1EE91D}"/>
                  </a:ext>
                </a:extLst>
              </p:cNvPr>
              <p:cNvSpPr/>
              <p:nvPr/>
            </p:nvSpPr>
            <p:spPr>
              <a:xfrm>
                <a:off x="2123558" y="1441810"/>
                <a:ext cx="270341" cy="133674"/>
              </a:xfrm>
              <a:custGeom>
                <a:avLst/>
                <a:gdLst/>
                <a:ahLst/>
                <a:cxnLst/>
                <a:rect l="l" t="t" r="r" b="b"/>
                <a:pathLst>
                  <a:path w="1897" h="938" extrusionOk="0">
                    <a:moveTo>
                      <a:pt x="1530" y="0"/>
                    </a:moveTo>
                    <a:cubicBezTo>
                      <a:pt x="1504" y="0"/>
                      <a:pt x="1462" y="21"/>
                      <a:pt x="1420" y="21"/>
                    </a:cubicBezTo>
                    <a:cubicBezTo>
                      <a:pt x="1271" y="47"/>
                      <a:pt x="888" y="65"/>
                      <a:pt x="555" y="65"/>
                    </a:cubicBezTo>
                    <a:cubicBezTo>
                      <a:pt x="350" y="65"/>
                      <a:pt x="164" y="58"/>
                      <a:pt x="64" y="42"/>
                    </a:cubicBezTo>
                    <a:lnTo>
                      <a:pt x="22" y="21"/>
                    </a:lnTo>
                    <a:lnTo>
                      <a:pt x="1" y="84"/>
                    </a:lnTo>
                    <a:lnTo>
                      <a:pt x="1" y="105"/>
                    </a:lnTo>
                    <a:cubicBezTo>
                      <a:pt x="64" y="105"/>
                      <a:pt x="153" y="131"/>
                      <a:pt x="194" y="152"/>
                    </a:cubicBezTo>
                    <a:cubicBezTo>
                      <a:pt x="336" y="168"/>
                      <a:pt x="517" y="175"/>
                      <a:pt x="699" y="175"/>
                    </a:cubicBezTo>
                    <a:cubicBezTo>
                      <a:pt x="993" y="175"/>
                      <a:pt x="1292" y="157"/>
                      <a:pt x="1441" y="131"/>
                    </a:cubicBezTo>
                    <a:cubicBezTo>
                      <a:pt x="1477" y="124"/>
                      <a:pt x="1508" y="121"/>
                      <a:pt x="1535" y="121"/>
                    </a:cubicBezTo>
                    <a:cubicBezTo>
                      <a:pt x="1605" y="121"/>
                      <a:pt x="1648" y="143"/>
                      <a:pt x="1682" y="173"/>
                    </a:cubicBezTo>
                    <a:cubicBezTo>
                      <a:pt x="1724" y="194"/>
                      <a:pt x="1745" y="262"/>
                      <a:pt x="1766" y="325"/>
                    </a:cubicBezTo>
                    <a:cubicBezTo>
                      <a:pt x="1766" y="367"/>
                      <a:pt x="1766" y="435"/>
                      <a:pt x="1745" y="498"/>
                    </a:cubicBezTo>
                    <a:cubicBezTo>
                      <a:pt x="1724" y="545"/>
                      <a:pt x="1703" y="566"/>
                      <a:pt x="1703" y="587"/>
                    </a:cubicBezTo>
                    <a:cubicBezTo>
                      <a:pt x="1682" y="587"/>
                      <a:pt x="1462" y="629"/>
                      <a:pt x="1158" y="676"/>
                    </a:cubicBezTo>
                    <a:cubicBezTo>
                      <a:pt x="849" y="739"/>
                      <a:pt x="524" y="807"/>
                      <a:pt x="373" y="828"/>
                    </a:cubicBezTo>
                    <a:lnTo>
                      <a:pt x="304" y="828"/>
                    </a:lnTo>
                    <a:lnTo>
                      <a:pt x="304" y="938"/>
                    </a:lnTo>
                    <a:lnTo>
                      <a:pt x="373" y="938"/>
                    </a:lnTo>
                    <a:cubicBezTo>
                      <a:pt x="545" y="917"/>
                      <a:pt x="875" y="849"/>
                      <a:pt x="1179" y="807"/>
                    </a:cubicBezTo>
                    <a:cubicBezTo>
                      <a:pt x="1483" y="739"/>
                      <a:pt x="1745" y="676"/>
                      <a:pt x="1745" y="676"/>
                    </a:cubicBezTo>
                    <a:lnTo>
                      <a:pt x="1766" y="676"/>
                    </a:lnTo>
                    <a:lnTo>
                      <a:pt x="1792" y="655"/>
                    </a:lnTo>
                    <a:cubicBezTo>
                      <a:pt x="1792" y="655"/>
                      <a:pt x="1813" y="608"/>
                      <a:pt x="1834" y="545"/>
                    </a:cubicBezTo>
                    <a:cubicBezTo>
                      <a:pt x="1876" y="477"/>
                      <a:pt x="1896" y="393"/>
                      <a:pt x="1876" y="304"/>
                    </a:cubicBezTo>
                    <a:cubicBezTo>
                      <a:pt x="1855" y="215"/>
                      <a:pt x="1813" y="152"/>
                      <a:pt x="1745" y="84"/>
                    </a:cubicBezTo>
                    <a:cubicBezTo>
                      <a:pt x="1703" y="42"/>
                      <a:pt x="1614" y="0"/>
                      <a:pt x="1530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1964;p46">
                <a:extLst>
                  <a:ext uri="{FF2B5EF4-FFF2-40B4-BE49-F238E27FC236}">
                    <a16:creationId xmlns:a16="http://schemas.microsoft.com/office/drawing/2014/main" id="{34EE8B16-222B-F02D-00EF-336DAE2C4CD8}"/>
                  </a:ext>
                </a:extLst>
              </p:cNvPr>
              <p:cNvSpPr/>
              <p:nvPr/>
            </p:nvSpPr>
            <p:spPr>
              <a:xfrm>
                <a:off x="2126551" y="1497248"/>
                <a:ext cx="261363" cy="130254"/>
              </a:xfrm>
              <a:custGeom>
                <a:avLst/>
                <a:gdLst/>
                <a:ahLst/>
                <a:cxnLst/>
                <a:rect l="l" t="t" r="r" b="b"/>
                <a:pathLst>
                  <a:path w="1834" h="914" extrusionOk="0">
                    <a:moveTo>
                      <a:pt x="1591" y="0"/>
                    </a:moveTo>
                    <a:cubicBezTo>
                      <a:pt x="1445" y="0"/>
                      <a:pt x="1270" y="97"/>
                      <a:pt x="917" y="177"/>
                    </a:cubicBezTo>
                    <a:cubicBezTo>
                      <a:pt x="524" y="266"/>
                      <a:pt x="69" y="266"/>
                      <a:pt x="69" y="266"/>
                    </a:cubicBezTo>
                    <a:cubicBezTo>
                      <a:pt x="69" y="266"/>
                      <a:pt x="1" y="680"/>
                      <a:pt x="1" y="811"/>
                    </a:cubicBezTo>
                    <a:cubicBezTo>
                      <a:pt x="13" y="891"/>
                      <a:pt x="60" y="914"/>
                      <a:pt x="193" y="914"/>
                    </a:cubicBezTo>
                    <a:cubicBezTo>
                      <a:pt x="278" y="914"/>
                      <a:pt x="397" y="905"/>
                      <a:pt x="566" y="894"/>
                    </a:cubicBezTo>
                    <a:cubicBezTo>
                      <a:pt x="985" y="873"/>
                      <a:pt x="1614" y="680"/>
                      <a:pt x="1614" y="680"/>
                    </a:cubicBezTo>
                    <a:cubicBezTo>
                      <a:pt x="1614" y="680"/>
                      <a:pt x="1771" y="528"/>
                      <a:pt x="1813" y="418"/>
                    </a:cubicBezTo>
                    <a:cubicBezTo>
                      <a:pt x="1834" y="287"/>
                      <a:pt x="1771" y="25"/>
                      <a:pt x="1640" y="4"/>
                    </a:cubicBezTo>
                    <a:cubicBezTo>
                      <a:pt x="1624" y="1"/>
                      <a:pt x="1608" y="0"/>
                      <a:pt x="1591" y="0"/>
                    </a:cubicBezTo>
                    <a:close/>
                  </a:path>
                </a:pathLst>
              </a:custGeom>
              <a:solidFill>
                <a:srgbClr val="FFB9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1965;p46">
                <a:extLst>
                  <a:ext uri="{FF2B5EF4-FFF2-40B4-BE49-F238E27FC236}">
                    <a16:creationId xmlns:a16="http://schemas.microsoft.com/office/drawing/2014/main" id="{714F5A6A-53D8-2562-5041-242C126DADA3}"/>
                  </a:ext>
                </a:extLst>
              </p:cNvPr>
              <p:cNvSpPr/>
              <p:nvPr/>
            </p:nvSpPr>
            <p:spPr>
              <a:xfrm>
                <a:off x="2163889" y="1490978"/>
                <a:ext cx="230011" cy="143508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1007" extrusionOk="0">
                    <a:moveTo>
                      <a:pt x="1310" y="1"/>
                    </a:moveTo>
                    <a:cubicBezTo>
                      <a:pt x="1158" y="1"/>
                      <a:pt x="985" y="90"/>
                      <a:pt x="634" y="153"/>
                    </a:cubicBezTo>
                    <a:cubicBezTo>
                      <a:pt x="414" y="200"/>
                      <a:pt x="173" y="242"/>
                      <a:pt x="0" y="242"/>
                    </a:cubicBezTo>
                    <a:lnTo>
                      <a:pt x="0" y="352"/>
                    </a:lnTo>
                    <a:cubicBezTo>
                      <a:pt x="152" y="352"/>
                      <a:pt x="414" y="331"/>
                      <a:pt x="655" y="263"/>
                    </a:cubicBezTo>
                    <a:cubicBezTo>
                      <a:pt x="1027" y="187"/>
                      <a:pt x="1209" y="108"/>
                      <a:pt x="1318" y="108"/>
                    </a:cubicBezTo>
                    <a:cubicBezTo>
                      <a:pt x="1330" y="108"/>
                      <a:pt x="1341" y="109"/>
                      <a:pt x="1352" y="111"/>
                    </a:cubicBezTo>
                    <a:cubicBezTo>
                      <a:pt x="1399" y="111"/>
                      <a:pt x="1441" y="153"/>
                      <a:pt x="1462" y="242"/>
                    </a:cubicBezTo>
                    <a:cubicBezTo>
                      <a:pt x="1509" y="310"/>
                      <a:pt x="1509" y="394"/>
                      <a:pt x="1483" y="441"/>
                    </a:cubicBezTo>
                    <a:cubicBezTo>
                      <a:pt x="1483" y="483"/>
                      <a:pt x="1441" y="546"/>
                      <a:pt x="1399" y="593"/>
                    </a:cubicBezTo>
                    <a:cubicBezTo>
                      <a:pt x="1352" y="635"/>
                      <a:pt x="1331" y="656"/>
                      <a:pt x="1310" y="677"/>
                    </a:cubicBezTo>
                    <a:cubicBezTo>
                      <a:pt x="1310" y="677"/>
                      <a:pt x="697" y="855"/>
                      <a:pt x="283" y="876"/>
                    </a:cubicBezTo>
                    <a:cubicBezTo>
                      <a:pt x="173" y="896"/>
                      <a:pt x="90" y="896"/>
                      <a:pt x="21" y="896"/>
                    </a:cubicBezTo>
                    <a:lnTo>
                      <a:pt x="21" y="1006"/>
                    </a:lnTo>
                    <a:lnTo>
                      <a:pt x="304" y="1006"/>
                    </a:lnTo>
                    <a:cubicBezTo>
                      <a:pt x="744" y="985"/>
                      <a:pt x="1378" y="766"/>
                      <a:pt x="1378" y="766"/>
                    </a:cubicBezTo>
                    <a:lnTo>
                      <a:pt x="1399" y="766"/>
                    </a:lnTo>
                    <a:cubicBezTo>
                      <a:pt x="1399" y="766"/>
                      <a:pt x="1441" y="724"/>
                      <a:pt x="1483" y="677"/>
                    </a:cubicBezTo>
                    <a:cubicBezTo>
                      <a:pt x="1530" y="614"/>
                      <a:pt x="1572" y="546"/>
                      <a:pt x="1593" y="462"/>
                    </a:cubicBezTo>
                    <a:cubicBezTo>
                      <a:pt x="1613" y="394"/>
                      <a:pt x="1613" y="284"/>
                      <a:pt x="1572" y="200"/>
                    </a:cubicBezTo>
                    <a:cubicBezTo>
                      <a:pt x="1551" y="111"/>
                      <a:pt x="1483" y="1"/>
                      <a:pt x="1378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1966;p46">
                <a:extLst>
                  <a:ext uri="{FF2B5EF4-FFF2-40B4-BE49-F238E27FC236}">
                    <a16:creationId xmlns:a16="http://schemas.microsoft.com/office/drawing/2014/main" id="{49C8A982-1690-420A-84A2-C44885F02F5E}"/>
                  </a:ext>
                </a:extLst>
              </p:cNvPr>
              <p:cNvSpPr/>
              <p:nvPr/>
            </p:nvSpPr>
            <p:spPr>
              <a:xfrm>
                <a:off x="2105459" y="1546700"/>
                <a:ext cx="260793" cy="125979"/>
              </a:xfrm>
              <a:custGeom>
                <a:avLst/>
                <a:gdLst/>
                <a:ahLst/>
                <a:cxnLst/>
                <a:rect l="l" t="t" r="r" b="b"/>
                <a:pathLst>
                  <a:path w="1830" h="884" extrusionOk="0">
                    <a:moveTo>
                      <a:pt x="1567" y="0"/>
                    </a:moveTo>
                    <a:cubicBezTo>
                      <a:pt x="1412" y="0"/>
                      <a:pt x="1264" y="101"/>
                      <a:pt x="803" y="202"/>
                    </a:cubicBezTo>
                    <a:cubicBezTo>
                      <a:pt x="590" y="257"/>
                      <a:pt x="440" y="273"/>
                      <a:pt x="338" y="273"/>
                    </a:cubicBezTo>
                    <a:cubicBezTo>
                      <a:pt x="199" y="273"/>
                      <a:pt x="149" y="244"/>
                      <a:pt x="149" y="244"/>
                    </a:cubicBezTo>
                    <a:cubicBezTo>
                      <a:pt x="149" y="244"/>
                      <a:pt x="39" y="526"/>
                      <a:pt x="18" y="704"/>
                    </a:cubicBezTo>
                    <a:cubicBezTo>
                      <a:pt x="1" y="843"/>
                      <a:pt x="55" y="884"/>
                      <a:pt x="244" y="884"/>
                    </a:cubicBezTo>
                    <a:cubicBezTo>
                      <a:pt x="291" y="884"/>
                      <a:pt x="346" y="881"/>
                      <a:pt x="410" y="877"/>
                    </a:cubicBezTo>
                    <a:cubicBezTo>
                      <a:pt x="761" y="877"/>
                      <a:pt x="1547" y="636"/>
                      <a:pt x="1547" y="636"/>
                    </a:cubicBezTo>
                    <a:cubicBezTo>
                      <a:pt x="1547" y="636"/>
                      <a:pt x="1830" y="464"/>
                      <a:pt x="1830" y="286"/>
                    </a:cubicBezTo>
                    <a:cubicBezTo>
                      <a:pt x="1830" y="113"/>
                      <a:pt x="1788" y="24"/>
                      <a:pt x="1610" y="3"/>
                    </a:cubicBezTo>
                    <a:cubicBezTo>
                      <a:pt x="1595" y="1"/>
                      <a:pt x="1581" y="0"/>
                      <a:pt x="1567" y="0"/>
                    </a:cubicBezTo>
                    <a:close/>
                  </a:path>
                </a:pathLst>
              </a:custGeom>
              <a:solidFill>
                <a:srgbClr val="FFB9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1967;p46">
                <a:extLst>
                  <a:ext uri="{FF2B5EF4-FFF2-40B4-BE49-F238E27FC236}">
                    <a16:creationId xmlns:a16="http://schemas.microsoft.com/office/drawing/2014/main" id="{EEAB6B52-5092-FA8F-E9D5-DDC67354091A}"/>
                  </a:ext>
                </a:extLst>
              </p:cNvPr>
              <p:cNvSpPr/>
              <p:nvPr/>
            </p:nvSpPr>
            <p:spPr>
              <a:xfrm>
                <a:off x="2151206" y="1538007"/>
                <a:ext cx="224026" cy="142795"/>
              </a:xfrm>
              <a:custGeom>
                <a:avLst/>
                <a:gdLst/>
                <a:ahLst/>
                <a:cxnLst/>
                <a:rect l="l" t="t" r="r" b="b"/>
                <a:pathLst>
                  <a:path w="1572" h="1002" extrusionOk="0">
                    <a:moveTo>
                      <a:pt x="1247" y="1"/>
                    </a:moveTo>
                    <a:cubicBezTo>
                      <a:pt x="1158" y="1"/>
                      <a:pt x="1095" y="22"/>
                      <a:pt x="985" y="64"/>
                    </a:cubicBezTo>
                    <a:cubicBezTo>
                      <a:pt x="875" y="85"/>
                      <a:pt x="723" y="153"/>
                      <a:pt x="482" y="216"/>
                    </a:cubicBezTo>
                    <a:cubicBezTo>
                      <a:pt x="330" y="242"/>
                      <a:pt x="199" y="263"/>
                      <a:pt x="110" y="263"/>
                    </a:cubicBezTo>
                    <a:lnTo>
                      <a:pt x="110" y="394"/>
                    </a:lnTo>
                    <a:cubicBezTo>
                      <a:pt x="220" y="373"/>
                      <a:pt x="351" y="373"/>
                      <a:pt x="503" y="326"/>
                    </a:cubicBezTo>
                    <a:cubicBezTo>
                      <a:pt x="744" y="263"/>
                      <a:pt x="917" y="195"/>
                      <a:pt x="1027" y="174"/>
                    </a:cubicBezTo>
                    <a:cubicBezTo>
                      <a:pt x="1107" y="143"/>
                      <a:pt x="1165" y="124"/>
                      <a:pt x="1224" y="124"/>
                    </a:cubicBezTo>
                    <a:cubicBezTo>
                      <a:pt x="1245" y="124"/>
                      <a:pt x="1266" y="126"/>
                      <a:pt x="1289" y="132"/>
                    </a:cubicBezTo>
                    <a:cubicBezTo>
                      <a:pt x="1357" y="132"/>
                      <a:pt x="1399" y="153"/>
                      <a:pt x="1420" y="174"/>
                    </a:cubicBezTo>
                    <a:cubicBezTo>
                      <a:pt x="1441" y="216"/>
                      <a:pt x="1441" y="263"/>
                      <a:pt x="1441" y="347"/>
                    </a:cubicBezTo>
                    <a:cubicBezTo>
                      <a:pt x="1441" y="394"/>
                      <a:pt x="1399" y="477"/>
                      <a:pt x="1336" y="546"/>
                    </a:cubicBezTo>
                    <a:cubicBezTo>
                      <a:pt x="1268" y="608"/>
                      <a:pt x="1205" y="635"/>
                      <a:pt x="1205" y="635"/>
                    </a:cubicBezTo>
                    <a:cubicBezTo>
                      <a:pt x="1205" y="655"/>
                      <a:pt x="1006" y="697"/>
                      <a:pt x="765" y="765"/>
                    </a:cubicBezTo>
                    <a:cubicBezTo>
                      <a:pt x="524" y="828"/>
                      <a:pt x="241" y="870"/>
                      <a:pt x="89" y="896"/>
                    </a:cubicBezTo>
                    <a:lnTo>
                      <a:pt x="48" y="896"/>
                    </a:lnTo>
                    <a:cubicBezTo>
                      <a:pt x="48" y="938"/>
                      <a:pt x="27" y="959"/>
                      <a:pt x="0" y="1001"/>
                    </a:cubicBezTo>
                    <a:lnTo>
                      <a:pt x="89" y="1001"/>
                    </a:lnTo>
                    <a:cubicBezTo>
                      <a:pt x="262" y="1001"/>
                      <a:pt x="550" y="938"/>
                      <a:pt x="812" y="870"/>
                    </a:cubicBezTo>
                    <a:cubicBezTo>
                      <a:pt x="1048" y="807"/>
                      <a:pt x="1247" y="739"/>
                      <a:pt x="1247" y="739"/>
                    </a:cubicBezTo>
                    <a:lnTo>
                      <a:pt x="1268" y="739"/>
                    </a:lnTo>
                    <a:cubicBezTo>
                      <a:pt x="1268" y="739"/>
                      <a:pt x="1336" y="697"/>
                      <a:pt x="1420" y="635"/>
                    </a:cubicBezTo>
                    <a:cubicBezTo>
                      <a:pt x="1488" y="546"/>
                      <a:pt x="1572" y="456"/>
                      <a:pt x="1572" y="347"/>
                    </a:cubicBezTo>
                    <a:cubicBezTo>
                      <a:pt x="1551" y="263"/>
                      <a:pt x="1551" y="174"/>
                      <a:pt x="1509" y="111"/>
                    </a:cubicBezTo>
                    <a:cubicBezTo>
                      <a:pt x="1467" y="64"/>
                      <a:pt x="1399" y="22"/>
                      <a:pt x="1289" y="22"/>
                    </a:cubicBezTo>
                    <a:cubicBezTo>
                      <a:pt x="1268" y="1"/>
                      <a:pt x="1268" y="1"/>
                      <a:pt x="124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1968;p46">
                <a:extLst>
                  <a:ext uri="{FF2B5EF4-FFF2-40B4-BE49-F238E27FC236}">
                    <a16:creationId xmlns:a16="http://schemas.microsoft.com/office/drawing/2014/main" id="{686F81AB-9162-4B41-68CA-7ED4A475B965}"/>
                  </a:ext>
                </a:extLst>
              </p:cNvPr>
              <p:cNvSpPr/>
              <p:nvPr/>
            </p:nvSpPr>
            <p:spPr>
              <a:xfrm>
                <a:off x="2107882" y="1612257"/>
                <a:ext cx="227018" cy="97049"/>
              </a:xfrm>
              <a:custGeom>
                <a:avLst/>
                <a:gdLst/>
                <a:ahLst/>
                <a:cxnLst/>
                <a:rect l="l" t="t" r="r" b="b"/>
                <a:pathLst>
                  <a:path w="1593" h="681" extrusionOk="0">
                    <a:moveTo>
                      <a:pt x="1309" y="1"/>
                    </a:moveTo>
                    <a:cubicBezTo>
                      <a:pt x="1153" y="1"/>
                      <a:pt x="909" y="93"/>
                      <a:pt x="613" y="155"/>
                    </a:cubicBezTo>
                    <a:cubicBezTo>
                      <a:pt x="536" y="166"/>
                      <a:pt x="474" y="170"/>
                      <a:pt x="424" y="170"/>
                    </a:cubicBezTo>
                    <a:cubicBezTo>
                      <a:pt x="271" y="170"/>
                      <a:pt x="219" y="134"/>
                      <a:pt x="153" y="134"/>
                    </a:cubicBezTo>
                    <a:cubicBezTo>
                      <a:pt x="43" y="155"/>
                      <a:pt x="22" y="244"/>
                      <a:pt x="22" y="349"/>
                    </a:cubicBezTo>
                    <a:cubicBezTo>
                      <a:pt x="1" y="480"/>
                      <a:pt x="90" y="679"/>
                      <a:pt x="90" y="679"/>
                    </a:cubicBezTo>
                    <a:cubicBezTo>
                      <a:pt x="109" y="680"/>
                      <a:pt x="130" y="681"/>
                      <a:pt x="152" y="681"/>
                    </a:cubicBezTo>
                    <a:cubicBezTo>
                      <a:pt x="526" y="681"/>
                      <a:pt x="1278" y="517"/>
                      <a:pt x="1441" y="349"/>
                    </a:cubicBezTo>
                    <a:cubicBezTo>
                      <a:pt x="1593" y="197"/>
                      <a:pt x="1483" y="25"/>
                      <a:pt x="1352" y="4"/>
                    </a:cubicBezTo>
                    <a:cubicBezTo>
                      <a:pt x="1338" y="2"/>
                      <a:pt x="1324" y="1"/>
                      <a:pt x="1309" y="1"/>
                    </a:cubicBezTo>
                    <a:close/>
                  </a:path>
                </a:pathLst>
              </a:custGeom>
              <a:solidFill>
                <a:srgbClr val="FFB9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1969;p46">
                <a:extLst>
                  <a:ext uri="{FF2B5EF4-FFF2-40B4-BE49-F238E27FC236}">
                    <a16:creationId xmlns:a16="http://schemas.microsoft.com/office/drawing/2014/main" id="{4962B463-BE81-1CC5-6F68-0FC107C03C67}"/>
                  </a:ext>
                </a:extLst>
              </p:cNvPr>
              <p:cNvSpPr/>
              <p:nvPr/>
            </p:nvSpPr>
            <p:spPr>
              <a:xfrm>
                <a:off x="2107882" y="1602993"/>
                <a:ext cx="227018" cy="115006"/>
              </a:xfrm>
              <a:custGeom>
                <a:avLst/>
                <a:gdLst/>
                <a:ahLst/>
                <a:cxnLst/>
                <a:rect l="l" t="t" r="r" b="b"/>
                <a:pathLst>
                  <a:path w="1593" h="807" extrusionOk="0">
                    <a:moveTo>
                      <a:pt x="1289" y="0"/>
                    </a:moveTo>
                    <a:cubicBezTo>
                      <a:pt x="1200" y="0"/>
                      <a:pt x="1137" y="21"/>
                      <a:pt x="1027" y="48"/>
                    </a:cubicBezTo>
                    <a:cubicBezTo>
                      <a:pt x="917" y="90"/>
                      <a:pt x="765" y="131"/>
                      <a:pt x="613" y="152"/>
                    </a:cubicBezTo>
                    <a:cubicBezTo>
                      <a:pt x="524" y="179"/>
                      <a:pt x="462" y="179"/>
                      <a:pt x="414" y="179"/>
                    </a:cubicBezTo>
                    <a:cubicBezTo>
                      <a:pt x="414" y="220"/>
                      <a:pt x="393" y="241"/>
                      <a:pt x="393" y="283"/>
                    </a:cubicBezTo>
                    <a:cubicBezTo>
                      <a:pt x="462" y="283"/>
                      <a:pt x="524" y="283"/>
                      <a:pt x="634" y="262"/>
                    </a:cubicBezTo>
                    <a:cubicBezTo>
                      <a:pt x="786" y="241"/>
                      <a:pt x="938" y="199"/>
                      <a:pt x="1069" y="152"/>
                    </a:cubicBezTo>
                    <a:cubicBezTo>
                      <a:pt x="1147" y="138"/>
                      <a:pt x="1225" y="123"/>
                      <a:pt x="1278" y="123"/>
                    </a:cubicBezTo>
                    <a:cubicBezTo>
                      <a:pt x="1301" y="123"/>
                      <a:pt x="1319" y="125"/>
                      <a:pt x="1331" y="131"/>
                    </a:cubicBezTo>
                    <a:cubicBezTo>
                      <a:pt x="1399" y="131"/>
                      <a:pt x="1441" y="179"/>
                      <a:pt x="1441" y="220"/>
                    </a:cubicBezTo>
                    <a:cubicBezTo>
                      <a:pt x="1462" y="262"/>
                      <a:pt x="1462" y="309"/>
                      <a:pt x="1399" y="393"/>
                    </a:cubicBezTo>
                    <a:cubicBezTo>
                      <a:pt x="1352" y="414"/>
                      <a:pt x="1289" y="461"/>
                      <a:pt x="1179" y="503"/>
                    </a:cubicBezTo>
                    <a:cubicBezTo>
                      <a:pt x="1069" y="524"/>
                      <a:pt x="959" y="571"/>
                      <a:pt x="807" y="592"/>
                    </a:cubicBezTo>
                    <a:cubicBezTo>
                      <a:pt x="613" y="655"/>
                      <a:pt x="393" y="676"/>
                      <a:pt x="242" y="676"/>
                    </a:cubicBezTo>
                    <a:cubicBezTo>
                      <a:pt x="221" y="676"/>
                      <a:pt x="111" y="702"/>
                      <a:pt x="1" y="702"/>
                    </a:cubicBezTo>
                    <a:cubicBezTo>
                      <a:pt x="22" y="744"/>
                      <a:pt x="22" y="765"/>
                      <a:pt x="22" y="765"/>
                    </a:cubicBezTo>
                    <a:lnTo>
                      <a:pt x="43" y="807"/>
                    </a:lnTo>
                    <a:lnTo>
                      <a:pt x="69" y="807"/>
                    </a:lnTo>
                    <a:cubicBezTo>
                      <a:pt x="263" y="807"/>
                      <a:pt x="566" y="765"/>
                      <a:pt x="854" y="702"/>
                    </a:cubicBezTo>
                    <a:cubicBezTo>
                      <a:pt x="985" y="676"/>
                      <a:pt x="1116" y="634"/>
                      <a:pt x="1221" y="592"/>
                    </a:cubicBezTo>
                    <a:cubicBezTo>
                      <a:pt x="1331" y="571"/>
                      <a:pt x="1420" y="524"/>
                      <a:pt x="1462" y="461"/>
                    </a:cubicBezTo>
                    <a:cubicBezTo>
                      <a:pt x="1572" y="372"/>
                      <a:pt x="1593" y="262"/>
                      <a:pt x="1551" y="179"/>
                    </a:cubicBezTo>
                    <a:cubicBezTo>
                      <a:pt x="1530" y="90"/>
                      <a:pt x="1441" y="21"/>
                      <a:pt x="1352" y="21"/>
                    </a:cubicBezTo>
                    <a:cubicBezTo>
                      <a:pt x="1331" y="0"/>
                      <a:pt x="1310" y="0"/>
                      <a:pt x="128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1970;p46">
                <a:extLst>
                  <a:ext uri="{FF2B5EF4-FFF2-40B4-BE49-F238E27FC236}">
                    <a16:creationId xmlns:a16="http://schemas.microsoft.com/office/drawing/2014/main" id="{01603444-AA4A-6C7E-DAA3-239B2676FBA1}"/>
                  </a:ext>
                </a:extLst>
              </p:cNvPr>
              <p:cNvSpPr/>
              <p:nvPr/>
            </p:nvSpPr>
            <p:spPr>
              <a:xfrm>
                <a:off x="1905655" y="1546985"/>
                <a:ext cx="124839" cy="60709"/>
              </a:xfrm>
              <a:custGeom>
                <a:avLst/>
                <a:gdLst/>
                <a:ahLst/>
                <a:cxnLst/>
                <a:rect l="l" t="t" r="r" b="b"/>
                <a:pathLst>
                  <a:path w="876" h="426" extrusionOk="0">
                    <a:moveTo>
                      <a:pt x="807" y="1"/>
                    </a:moveTo>
                    <a:cubicBezTo>
                      <a:pt x="634" y="48"/>
                      <a:pt x="503" y="48"/>
                      <a:pt x="372" y="90"/>
                    </a:cubicBezTo>
                    <a:cubicBezTo>
                      <a:pt x="241" y="132"/>
                      <a:pt x="131" y="200"/>
                      <a:pt x="21" y="331"/>
                    </a:cubicBezTo>
                    <a:cubicBezTo>
                      <a:pt x="1" y="352"/>
                      <a:pt x="1" y="393"/>
                      <a:pt x="21" y="414"/>
                    </a:cubicBezTo>
                    <a:cubicBezTo>
                      <a:pt x="29" y="422"/>
                      <a:pt x="39" y="425"/>
                      <a:pt x="48" y="425"/>
                    </a:cubicBezTo>
                    <a:cubicBezTo>
                      <a:pt x="71" y="425"/>
                      <a:pt x="96" y="408"/>
                      <a:pt x="110" y="393"/>
                    </a:cubicBezTo>
                    <a:cubicBezTo>
                      <a:pt x="220" y="284"/>
                      <a:pt x="309" y="221"/>
                      <a:pt x="414" y="200"/>
                    </a:cubicBezTo>
                    <a:cubicBezTo>
                      <a:pt x="524" y="153"/>
                      <a:pt x="655" y="153"/>
                      <a:pt x="833" y="132"/>
                    </a:cubicBezTo>
                    <a:cubicBezTo>
                      <a:pt x="854" y="111"/>
                      <a:pt x="875" y="90"/>
                      <a:pt x="875" y="69"/>
                    </a:cubicBezTo>
                    <a:cubicBezTo>
                      <a:pt x="875" y="22"/>
                      <a:pt x="833" y="1"/>
                      <a:pt x="80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1971;p46">
                <a:extLst>
                  <a:ext uri="{FF2B5EF4-FFF2-40B4-BE49-F238E27FC236}">
                    <a16:creationId xmlns:a16="http://schemas.microsoft.com/office/drawing/2014/main" id="{B2F07C87-C228-1E31-DF35-03A94A358489}"/>
                  </a:ext>
                </a:extLst>
              </p:cNvPr>
              <p:cNvSpPr/>
              <p:nvPr/>
            </p:nvSpPr>
            <p:spPr>
              <a:xfrm>
                <a:off x="487650" y="4560718"/>
                <a:ext cx="544246" cy="352997"/>
              </a:xfrm>
              <a:custGeom>
                <a:avLst/>
                <a:gdLst/>
                <a:ahLst/>
                <a:cxnLst/>
                <a:rect l="l" t="t" r="r" b="b"/>
                <a:pathLst>
                  <a:path w="3819" h="2477" extrusionOk="0">
                    <a:moveTo>
                      <a:pt x="482" y="0"/>
                    </a:moveTo>
                    <a:cubicBezTo>
                      <a:pt x="131" y="194"/>
                      <a:pt x="131" y="194"/>
                      <a:pt x="110" y="697"/>
                    </a:cubicBezTo>
                    <a:cubicBezTo>
                      <a:pt x="89" y="1200"/>
                      <a:pt x="0" y="1571"/>
                      <a:pt x="309" y="1786"/>
                    </a:cubicBezTo>
                    <a:cubicBezTo>
                      <a:pt x="613" y="1985"/>
                      <a:pt x="1509" y="2074"/>
                      <a:pt x="2116" y="2336"/>
                    </a:cubicBezTo>
                    <a:cubicBezTo>
                      <a:pt x="2336" y="2437"/>
                      <a:pt x="2513" y="2477"/>
                      <a:pt x="2667" y="2477"/>
                    </a:cubicBezTo>
                    <a:cubicBezTo>
                      <a:pt x="2943" y="2477"/>
                      <a:pt x="3145" y="2350"/>
                      <a:pt x="3383" y="2226"/>
                    </a:cubicBezTo>
                    <a:cubicBezTo>
                      <a:pt x="3755" y="2048"/>
                      <a:pt x="3818" y="1896"/>
                      <a:pt x="3818" y="1634"/>
                    </a:cubicBezTo>
                    <a:cubicBezTo>
                      <a:pt x="3818" y="1352"/>
                      <a:pt x="3624" y="1262"/>
                      <a:pt x="3232" y="1001"/>
                    </a:cubicBezTo>
                    <a:cubicBezTo>
                      <a:pt x="2818" y="765"/>
                      <a:pt x="2556" y="414"/>
                      <a:pt x="2556" y="414"/>
                    </a:cubicBezTo>
                    <a:lnTo>
                      <a:pt x="48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1972;p46">
                <a:extLst>
                  <a:ext uri="{FF2B5EF4-FFF2-40B4-BE49-F238E27FC236}">
                    <a16:creationId xmlns:a16="http://schemas.microsoft.com/office/drawing/2014/main" id="{577EFDA7-676A-3763-5198-77F52A39FBBB}"/>
                  </a:ext>
                </a:extLst>
              </p:cNvPr>
              <p:cNvSpPr/>
              <p:nvPr/>
            </p:nvSpPr>
            <p:spPr>
              <a:xfrm>
                <a:off x="490643" y="4551027"/>
                <a:ext cx="550944" cy="370098"/>
              </a:xfrm>
              <a:custGeom>
                <a:avLst/>
                <a:gdLst/>
                <a:ahLst/>
                <a:cxnLst/>
                <a:rect l="l" t="t" r="r" b="b"/>
                <a:pathLst>
                  <a:path w="3866" h="2597" extrusionOk="0">
                    <a:moveTo>
                      <a:pt x="482" y="131"/>
                    </a:moveTo>
                    <a:lnTo>
                      <a:pt x="2514" y="524"/>
                    </a:lnTo>
                    <a:cubicBezTo>
                      <a:pt x="2535" y="545"/>
                      <a:pt x="2776" y="875"/>
                      <a:pt x="3169" y="1137"/>
                    </a:cubicBezTo>
                    <a:cubicBezTo>
                      <a:pt x="3383" y="1268"/>
                      <a:pt x="3514" y="1330"/>
                      <a:pt x="3624" y="1420"/>
                    </a:cubicBezTo>
                    <a:cubicBezTo>
                      <a:pt x="3713" y="1509"/>
                      <a:pt x="3734" y="1571"/>
                      <a:pt x="3734" y="1702"/>
                    </a:cubicBezTo>
                    <a:cubicBezTo>
                      <a:pt x="3755" y="1833"/>
                      <a:pt x="3734" y="1922"/>
                      <a:pt x="3666" y="2011"/>
                    </a:cubicBezTo>
                    <a:cubicBezTo>
                      <a:pt x="3624" y="2074"/>
                      <a:pt x="3514" y="2163"/>
                      <a:pt x="3341" y="2247"/>
                    </a:cubicBezTo>
                    <a:cubicBezTo>
                      <a:pt x="3142" y="2336"/>
                      <a:pt x="2991" y="2425"/>
                      <a:pt x="2818" y="2467"/>
                    </a:cubicBezTo>
                    <a:cubicBezTo>
                      <a:pt x="2758" y="2479"/>
                      <a:pt x="2699" y="2486"/>
                      <a:pt x="2637" y="2486"/>
                    </a:cubicBezTo>
                    <a:cubicBezTo>
                      <a:pt x="2493" y="2486"/>
                      <a:pt x="2334" y="2449"/>
                      <a:pt x="2121" y="2357"/>
                    </a:cubicBezTo>
                    <a:cubicBezTo>
                      <a:pt x="1812" y="2205"/>
                      <a:pt x="1420" y="2116"/>
                      <a:pt x="1095" y="2053"/>
                    </a:cubicBezTo>
                    <a:cubicBezTo>
                      <a:pt x="765" y="1964"/>
                      <a:pt x="461" y="1901"/>
                      <a:pt x="309" y="1791"/>
                    </a:cubicBezTo>
                    <a:cubicBezTo>
                      <a:pt x="178" y="1702"/>
                      <a:pt x="131" y="1571"/>
                      <a:pt x="110" y="1399"/>
                    </a:cubicBezTo>
                    <a:cubicBezTo>
                      <a:pt x="110" y="1226"/>
                      <a:pt x="131" y="1006"/>
                      <a:pt x="131" y="765"/>
                    </a:cubicBezTo>
                    <a:cubicBezTo>
                      <a:pt x="157" y="503"/>
                      <a:pt x="157" y="393"/>
                      <a:pt x="199" y="330"/>
                    </a:cubicBezTo>
                    <a:cubicBezTo>
                      <a:pt x="241" y="262"/>
                      <a:pt x="309" y="220"/>
                      <a:pt x="482" y="131"/>
                    </a:cubicBezTo>
                    <a:close/>
                    <a:moveTo>
                      <a:pt x="461" y="0"/>
                    </a:moveTo>
                    <a:lnTo>
                      <a:pt x="440" y="21"/>
                    </a:lnTo>
                    <a:cubicBezTo>
                      <a:pt x="262" y="110"/>
                      <a:pt x="157" y="152"/>
                      <a:pt x="89" y="262"/>
                    </a:cubicBezTo>
                    <a:cubicBezTo>
                      <a:pt x="47" y="372"/>
                      <a:pt x="47" y="503"/>
                      <a:pt x="27" y="765"/>
                    </a:cubicBezTo>
                    <a:cubicBezTo>
                      <a:pt x="27" y="1006"/>
                      <a:pt x="0" y="1226"/>
                      <a:pt x="0" y="1420"/>
                    </a:cubicBezTo>
                    <a:cubicBezTo>
                      <a:pt x="27" y="1592"/>
                      <a:pt x="89" y="1770"/>
                      <a:pt x="262" y="1901"/>
                    </a:cubicBezTo>
                    <a:cubicBezTo>
                      <a:pt x="440" y="2011"/>
                      <a:pt x="723" y="2074"/>
                      <a:pt x="1074" y="2163"/>
                    </a:cubicBezTo>
                    <a:cubicBezTo>
                      <a:pt x="1399" y="2247"/>
                      <a:pt x="1770" y="2315"/>
                      <a:pt x="2074" y="2467"/>
                    </a:cubicBezTo>
                    <a:cubicBezTo>
                      <a:pt x="2291" y="2559"/>
                      <a:pt x="2471" y="2596"/>
                      <a:pt x="2635" y="2596"/>
                    </a:cubicBezTo>
                    <a:cubicBezTo>
                      <a:pt x="2706" y="2596"/>
                      <a:pt x="2773" y="2589"/>
                      <a:pt x="2839" y="2577"/>
                    </a:cubicBezTo>
                    <a:cubicBezTo>
                      <a:pt x="3038" y="2535"/>
                      <a:pt x="3211" y="2446"/>
                      <a:pt x="3383" y="2336"/>
                    </a:cubicBezTo>
                    <a:cubicBezTo>
                      <a:pt x="3582" y="2247"/>
                      <a:pt x="3692" y="2163"/>
                      <a:pt x="3755" y="2074"/>
                    </a:cubicBezTo>
                    <a:cubicBezTo>
                      <a:pt x="3844" y="1964"/>
                      <a:pt x="3865" y="1833"/>
                      <a:pt x="3865" y="1702"/>
                    </a:cubicBezTo>
                    <a:cubicBezTo>
                      <a:pt x="3844" y="1550"/>
                      <a:pt x="3797" y="1440"/>
                      <a:pt x="3692" y="1330"/>
                    </a:cubicBezTo>
                    <a:cubicBezTo>
                      <a:pt x="3582" y="1247"/>
                      <a:pt x="3431" y="1158"/>
                      <a:pt x="3232" y="1027"/>
                    </a:cubicBezTo>
                    <a:cubicBezTo>
                      <a:pt x="2839" y="786"/>
                      <a:pt x="2577" y="440"/>
                      <a:pt x="2577" y="440"/>
                    </a:cubicBezTo>
                    <a:lnTo>
                      <a:pt x="461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1973;p46">
                <a:extLst>
                  <a:ext uri="{FF2B5EF4-FFF2-40B4-BE49-F238E27FC236}">
                    <a16:creationId xmlns:a16="http://schemas.microsoft.com/office/drawing/2014/main" id="{65467570-6BB7-8A6E-99EA-CDFA8FE047BC}"/>
                  </a:ext>
                </a:extLst>
              </p:cNvPr>
              <p:cNvSpPr/>
              <p:nvPr/>
            </p:nvSpPr>
            <p:spPr>
              <a:xfrm>
                <a:off x="1031765" y="4383146"/>
                <a:ext cx="547808" cy="358128"/>
              </a:xfrm>
              <a:custGeom>
                <a:avLst/>
                <a:gdLst/>
                <a:ahLst/>
                <a:cxnLst/>
                <a:rect l="l" t="t" r="r" b="b"/>
                <a:pathLst>
                  <a:path w="3844" h="2513" extrusionOk="0">
                    <a:moveTo>
                      <a:pt x="2142" y="0"/>
                    </a:moveTo>
                    <a:lnTo>
                      <a:pt x="309" y="110"/>
                    </a:lnTo>
                    <a:lnTo>
                      <a:pt x="199" y="110"/>
                    </a:lnTo>
                    <a:cubicBezTo>
                      <a:pt x="0" y="744"/>
                      <a:pt x="157" y="1833"/>
                      <a:pt x="440" y="1985"/>
                    </a:cubicBezTo>
                    <a:cubicBezTo>
                      <a:pt x="702" y="2142"/>
                      <a:pt x="1660" y="2357"/>
                      <a:pt x="2252" y="2488"/>
                    </a:cubicBezTo>
                    <a:cubicBezTo>
                      <a:pt x="2330" y="2505"/>
                      <a:pt x="2408" y="2513"/>
                      <a:pt x="2484" y="2513"/>
                    </a:cubicBezTo>
                    <a:cubicBezTo>
                      <a:pt x="2988" y="2513"/>
                      <a:pt x="3456" y="2179"/>
                      <a:pt x="3624" y="2011"/>
                    </a:cubicBezTo>
                    <a:cubicBezTo>
                      <a:pt x="3844" y="1791"/>
                      <a:pt x="3776" y="1529"/>
                      <a:pt x="3645" y="1356"/>
                    </a:cubicBezTo>
                    <a:cubicBezTo>
                      <a:pt x="3493" y="1178"/>
                      <a:pt x="3079" y="1246"/>
                      <a:pt x="2687" y="916"/>
                    </a:cubicBezTo>
                    <a:cubicBezTo>
                      <a:pt x="2294" y="592"/>
                      <a:pt x="2142" y="0"/>
                      <a:pt x="214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1974;p46">
                <a:extLst>
                  <a:ext uri="{FF2B5EF4-FFF2-40B4-BE49-F238E27FC236}">
                    <a16:creationId xmlns:a16="http://schemas.microsoft.com/office/drawing/2014/main" id="{92022CC4-5038-BF9E-A69B-C7F8E323D0DF}"/>
                  </a:ext>
                </a:extLst>
              </p:cNvPr>
              <p:cNvSpPr/>
              <p:nvPr/>
            </p:nvSpPr>
            <p:spPr>
              <a:xfrm>
                <a:off x="1038463" y="4377161"/>
                <a:ext cx="538260" cy="373376"/>
              </a:xfrm>
              <a:custGeom>
                <a:avLst/>
                <a:gdLst/>
                <a:ahLst/>
                <a:cxnLst/>
                <a:rect l="l" t="t" r="r" b="b"/>
                <a:pathLst>
                  <a:path w="3777" h="2620" extrusionOk="0">
                    <a:moveTo>
                      <a:pt x="2048" y="110"/>
                    </a:moveTo>
                    <a:cubicBezTo>
                      <a:pt x="2074" y="173"/>
                      <a:pt x="2205" y="676"/>
                      <a:pt x="2598" y="1006"/>
                    </a:cubicBezTo>
                    <a:cubicBezTo>
                      <a:pt x="2812" y="1178"/>
                      <a:pt x="3011" y="1241"/>
                      <a:pt x="3205" y="1288"/>
                    </a:cubicBezTo>
                    <a:cubicBezTo>
                      <a:pt x="3383" y="1330"/>
                      <a:pt x="3488" y="1351"/>
                      <a:pt x="3556" y="1419"/>
                    </a:cubicBezTo>
                    <a:cubicBezTo>
                      <a:pt x="3619" y="1503"/>
                      <a:pt x="3666" y="1613"/>
                      <a:pt x="3666" y="1702"/>
                    </a:cubicBezTo>
                    <a:cubicBezTo>
                      <a:pt x="3666" y="1812"/>
                      <a:pt x="3645" y="1922"/>
                      <a:pt x="3535" y="2006"/>
                    </a:cubicBezTo>
                    <a:cubicBezTo>
                      <a:pt x="3446" y="2095"/>
                      <a:pt x="3252" y="2247"/>
                      <a:pt x="3011" y="2357"/>
                    </a:cubicBezTo>
                    <a:cubicBezTo>
                      <a:pt x="2836" y="2437"/>
                      <a:pt x="2639" y="2492"/>
                      <a:pt x="2444" y="2492"/>
                    </a:cubicBezTo>
                    <a:cubicBezTo>
                      <a:pt x="2371" y="2492"/>
                      <a:pt x="2297" y="2484"/>
                      <a:pt x="2226" y="2467"/>
                    </a:cubicBezTo>
                    <a:cubicBezTo>
                      <a:pt x="1917" y="2420"/>
                      <a:pt x="1550" y="2336"/>
                      <a:pt x="1199" y="2247"/>
                    </a:cubicBezTo>
                    <a:cubicBezTo>
                      <a:pt x="849" y="2137"/>
                      <a:pt x="545" y="2053"/>
                      <a:pt x="414" y="1985"/>
                    </a:cubicBezTo>
                    <a:cubicBezTo>
                      <a:pt x="372" y="1964"/>
                      <a:pt x="304" y="1875"/>
                      <a:pt x="262" y="1744"/>
                    </a:cubicBezTo>
                    <a:cubicBezTo>
                      <a:pt x="215" y="1613"/>
                      <a:pt x="173" y="1440"/>
                      <a:pt x="152" y="1267"/>
                    </a:cubicBezTo>
                    <a:cubicBezTo>
                      <a:pt x="110" y="917"/>
                      <a:pt x="131" y="503"/>
                      <a:pt x="215" y="194"/>
                    </a:cubicBezTo>
                    <a:lnTo>
                      <a:pt x="262" y="194"/>
                    </a:lnTo>
                    <a:lnTo>
                      <a:pt x="2048" y="110"/>
                    </a:lnTo>
                    <a:close/>
                    <a:moveTo>
                      <a:pt x="2137" y="0"/>
                    </a:moveTo>
                    <a:lnTo>
                      <a:pt x="262" y="89"/>
                    </a:lnTo>
                    <a:lnTo>
                      <a:pt x="131" y="89"/>
                    </a:lnTo>
                    <a:lnTo>
                      <a:pt x="110" y="131"/>
                    </a:lnTo>
                    <a:cubicBezTo>
                      <a:pt x="0" y="456"/>
                      <a:pt x="0" y="896"/>
                      <a:pt x="42" y="1267"/>
                    </a:cubicBezTo>
                    <a:cubicBezTo>
                      <a:pt x="63" y="1461"/>
                      <a:pt x="84" y="1634"/>
                      <a:pt x="152" y="1791"/>
                    </a:cubicBezTo>
                    <a:cubicBezTo>
                      <a:pt x="194" y="1922"/>
                      <a:pt x="262" y="2027"/>
                      <a:pt x="346" y="2074"/>
                    </a:cubicBezTo>
                    <a:cubicBezTo>
                      <a:pt x="503" y="2158"/>
                      <a:pt x="807" y="2247"/>
                      <a:pt x="1179" y="2357"/>
                    </a:cubicBezTo>
                    <a:cubicBezTo>
                      <a:pt x="1524" y="2446"/>
                      <a:pt x="1896" y="2530"/>
                      <a:pt x="2205" y="2598"/>
                    </a:cubicBezTo>
                    <a:cubicBezTo>
                      <a:pt x="2277" y="2613"/>
                      <a:pt x="2349" y="2619"/>
                      <a:pt x="2420" y="2619"/>
                    </a:cubicBezTo>
                    <a:cubicBezTo>
                      <a:pt x="2649" y="2619"/>
                      <a:pt x="2870" y="2551"/>
                      <a:pt x="3053" y="2467"/>
                    </a:cubicBezTo>
                    <a:cubicBezTo>
                      <a:pt x="3315" y="2357"/>
                      <a:pt x="3514" y="2205"/>
                      <a:pt x="3619" y="2095"/>
                    </a:cubicBezTo>
                    <a:cubicBezTo>
                      <a:pt x="3729" y="1964"/>
                      <a:pt x="3776" y="1833"/>
                      <a:pt x="3776" y="1702"/>
                    </a:cubicBezTo>
                    <a:cubicBezTo>
                      <a:pt x="3776" y="1571"/>
                      <a:pt x="3708" y="1461"/>
                      <a:pt x="3645" y="1351"/>
                    </a:cubicBezTo>
                    <a:cubicBezTo>
                      <a:pt x="3556" y="1241"/>
                      <a:pt x="3404" y="1220"/>
                      <a:pt x="3226" y="1178"/>
                    </a:cubicBezTo>
                    <a:cubicBezTo>
                      <a:pt x="3053" y="1137"/>
                      <a:pt x="2860" y="1068"/>
                      <a:pt x="2661" y="917"/>
                    </a:cubicBezTo>
                    <a:cubicBezTo>
                      <a:pt x="2289" y="613"/>
                      <a:pt x="2137" y="42"/>
                      <a:pt x="2137" y="42"/>
                    </a:cubicBezTo>
                    <a:lnTo>
                      <a:pt x="2137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1975;p46">
                <a:extLst>
                  <a:ext uri="{FF2B5EF4-FFF2-40B4-BE49-F238E27FC236}">
                    <a16:creationId xmlns:a16="http://schemas.microsoft.com/office/drawing/2014/main" id="{633975A7-1325-F5D9-10EA-8221CDC39CCA}"/>
                  </a:ext>
                </a:extLst>
              </p:cNvPr>
              <p:cNvSpPr/>
              <p:nvPr/>
            </p:nvSpPr>
            <p:spPr>
              <a:xfrm>
                <a:off x="1041456" y="3061334"/>
                <a:ext cx="388910" cy="1391183"/>
              </a:xfrm>
              <a:custGeom>
                <a:avLst/>
                <a:gdLst/>
                <a:ahLst/>
                <a:cxnLst/>
                <a:rect l="l" t="t" r="r" b="b"/>
                <a:pathLst>
                  <a:path w="2729" h="9762" extrusionOk="0">
                    <a:moveTo>
                      <a:pt x="2640" y="0"/>
                    </a:moveTo>
                    <a:lnTo>
                      <a:pt x="42" y="1268"/>
                    </a:lnTo>
                    <a:lnTo>
                      <a:pt x="0" y="9516"/>
                    </a:lnTo>
                    <a:cubicBezTo>
                      <a:pt x="0" y="9516"/>
                      <a:pt x="436" y="9761"/>
                      <a:pt x="1041" y="9761"/>
                    </a:cubicBezTo>
                    <a:cubicBezTo>
                      <a:pt x="1086" y="9761"/>
                      <a:pt x="1132" y="9760"/>
                      <a:pt x="1178" y="9757"/>
                    </a:cubicBezTo>
                    <a:cubicBezTo>
                      <a:pt x="1875" y="9736"/>
                      <a:pt x="2268" y="9453"/>
                      <a:pt x="2268" y="9453"/>
                    </a:cubicBezTo>
                    <a:cubicBezTo>
                      <a:pt x="2268" y="9453"/>
                      <a:pt x="2729" y="550"/>
                      <a:pt x="264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1976;p46">
                <a:extLst>
                  <a:ext uri="{FF2B5EF4-FFF2-40B4-BE49-F238E27FC236}">
                    <a16:creationId xmlns:a16="http://schemas.microsoft.com/office/drawing/2014/main" id="{70B28283-E607-D63C-DBE5-42B033E897C3}"/>
                  </a:ext>
                </a:extLst>
              </p:cNvPr>
              <p:cNvSpPr/>
              <p:nvPr/>
            </p:nvSpPr>
            <p:spPr>
              <a:xfrm>
                <a:off x="1035470" y="3049363"/>
                <a:ext cx="391902" cy="1411704"/>
              </a:xfrm>
              <a:custGeom>
                <a:avLst/>
                <a:gdLst/>
                <a:ahLst/>
                <a:cxnLst/>
                <a:rect l="l" t="t" r="r" b="b"/>
                <a:pathLst>
                  <a:path w="2750" h="9906" extrusionOk="0">
                    <a:moveTo>
                      <a:pt x="2640" y="173"/>
                    </a:moveTo>
                    <a:lnTo>
                      <a:pt x="2640" y="655"/>
                    </a:lnTo>
                    <a:cubicBezTo>
                      <a:pt x="2640" y="938"/>
                      <a:pt x="2619" y="1331"/>
                      <a:pt x="2593" y="1786"/>
                    </a:cubicBezTo>
                    <a:cubicBezTo>
                      <a:pt x="2572" y="2703"/>
                      <a:pt x="2530" y="3860"/>
                      <a:pt x="2462" y="5018"/>
                    </a:cubicBezTo>
                    <a:cubicBezTo>
                      <a:pt x="2378" y="7285"/>
                      <a:pt x="2268" y="9469"/>
                      <a:pt x="2268" y="9511"/>
                    </a:cubicBezTo>
                    <a:cubicBezTo>
                      <a:pt x="2226" y="9537"/>
                      <a:pt x="1875" y="9752"/>
                      <a:pt x="1220" y="9799"/>
                    </a:cubicBezTo>
                    <a:cubicBezTo>
                      <a:pt x="1192" y="9800"/>
                      <a:pt x="1163" y="9800"/>
                      <a:pt x="1136" y="9800"/>
                    </a:cubicBezTo>
                    <a:cubicBezTo>
                      <a:pt x="548" y="9800"/>
                      <a:pt x="150" y="9599"/>
                      <a:pt x="105" y="9579"/>
                    </a:cubicBezTo>
                    <a:lnTo>
                      <a:pt x="152" y="1373"/>
                    </a:lnTo>
                    <a:lnTo>
                      <a:pt x="2640" y="173"/>
                    </a:lnTo>
                    <a:close/>
                    <a:moveTo>
                      <a:pt x="2750" y="1"/>
                    </a:moveTo>
                    <a:lnTo>
                      <a:pt x="2661" y="43"/>
                    </a:lnTo>
                    <a:lnTo>
                      <a:pt x="42" y="1310"/>
                    </a:lnTo>
                    <a:lnTo>
                      <a:pt x="0" y="9642"/>
                    </a:lnTo>
                    <a:lnTo>
                      <a:pt x="21" y="9668"/>
                    </a:lnTo>
                    <a:cubicBezTo>
                      <a:pt x="21" y="9668"/>
                      <a:pt x="477" y="9905"/>
                      <a:pt x="1122" y="9905"/>
                    </a:cubicBezTo>
                    <a:cubicBezTo>
                      <a:pt x="1155" y="9905"/>
                      <a:pt x="1187" y="9905"/>
                      <a:pt x="1220" y="9904"/>
                    </a:cubicBezTo>
                    <a:cubicBezTo>
                      <a:pt x="1938" y="9862"/>
                      <a:pt x="2357" y="9579"/>
                      <a:pt x="2357" y="9579"/>
                    </a:cubicBezTo>
                    <a:lnTo>
                      <a:pt x="2378" y="9579"/>
                    </a:lnTo>
                    <a:lnTo>
                      <a:pt x="2378" y="9537"/>
                    </a:lnTo>
                    <a:cubicBezTo>
                      <a:pt x="2378" y="9537"/>
                      <a:pt x="2488" y="7311"/>
                      <a:pt x="2593" y="5018"/>
                    </a:cubicBezTo>
                    <a:cubicBezTo>
                      <a:pt x="2640" y="3881"/>
                      <a:pt x="2682" y="2703"/>
                      <a:pt x="2723" y="1786"/>
                    </a:cubicBezTo>
                    <a:cubicBezTo>
                      <a:pt x="2723" y="1331"/>
                      <a:pt x="2750" y="938"/>
                      <a:pt x="2750" y="655"/>
                    </a:cubicBezTo>
                    <a:lnTo>
                      <a:pt x="2750" y="84"/>
                    </a:lnTo>
                    <a:lnTo>
                      <a:pt x="275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1977;p46">
                <a:extLst>
                  <a:ext uri="{FF2B5EF4-FFF2-40B4-BE49-F238E27FC236}">
                    <a16:creationId xmlns:a16="http://schemas.microsoft.com/office/drawing/2014/main" id="{DCD33E37-78F3-99AD-11B4-5CC60AC981F9}"/>
                  </a:ext>
                </a:extLst>
              </p:cNvPr>
              <p:cNvSpPr/>
              <p:nvPr/>
            </p:nvSpPr>
            <p:spPr>
              <a:xfrm>
                <a:off x="1128674" y="3294913"/>
                <a:ext cx="65127" cy="1156896"/>
              </a:xfrm>
              <a:custGeom>
                <a:avLst/>
                <a:gdLst/>
                <a:ahLst/>
                <a:cxnLst/>
                <a:rect l="l" t="t" r="r" b="b"/>
                <a:pathLst>
                  <a:path w="457" h="8118" extrusionOk="0">
                    <a:moveTo>
                      <a:pt x="457" y="1"/>
                    </a:moveTo>
                    <a:lnTo>
                      <a:pt x="216" y="111"/>
                    </a:lnTo>
                    <a:lnTo>
                      <a:pt x="1" y="8097"/>
                    </a:lnTo>
                    <a:cubicBezTo>
                      <a:pt x="85" y="8097"/>
                      <a:pt x="174" y="8118"/>
                      <a:pt x="237" y="8118"/>
                    </a:cubicBezTo>
                    <a:lnTo>
                      <a:pt x="45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1978;p46">
                <a:extLst>
                  <a:ext uri="{FF2B5EF4-FFF2-40B4-BE49-F238E27FC236}">
                    <a16:creationId xmlns:a16="http://schemas.microsoft.com/office/drawing/2014/main" id="{5615CD88-0A14-7D27-A5D7-FF95B8ECD940}"/>
                  </a:ext>
                </a:extLst>
              </p:cNvPr>
              <p:cNvSpPr/>
              <p:nvPr/>
            </p:nvSpPr>
            <p:spPr>
              <a:xfrm>
                <a:off x="1121976" y="3282230"/>
                <a:ext cx="81516" cy="1178558"/>
              </a:xfrm>
              <a:custGeom>
                <a:avLst/>
                <a:gdLst/>
                <a:ahLst/>
                <a:cxnLst/>
                <a:rect l="l" t="t" r="r" b="b"/>
                <a:pathLst>
                  <a:path w="572" h="8270" extrusionOk="0">
                    <a:moveTo>
                      <a:pt x="462" y="179"/>
                    </a:moveTo>
                    <a:lnTo>
                      <a:pt x="242" y="8139"/>
                    </a:lnTo>
                    <a:cubicBezTo>
                      <a:pt x="200" y="8139"/>
                      <a:pt x="153" y="8139"/>
                      <a:pt x="111" y="8118"/>
                    </a:cubicBezTo>
                    <a:lnTo>
                      <a:pt x="331" y="221"/>
                    </a:lnTo>
                    <a:lnTo>
                      <a:pt x="462" y="179"/>
                    </a:lnTo>
                    <a:close/>
                    <a:moveTo>
                      <a:pt x="572" y="1"/>
                    </a:moveTo>
                    <a:lnTo>
                      <a:pt x="483" y="48"/>
                    </a:lnTo>
                    <a:lnTo>
                      <a:pt x="221" y="152"/>
                    </a:lnTo>
                    <a:lnTo>
                      <a:pt x="1" y="8228"/>
                    </a:lnTo>
                    <a:lnTo>
                      <a:pt x="48" y="8228"/>
                    </a:lnTo>
                    <a:cubicBezTo>
                      <a:pt x="132" y="8249"/>
                      <a:pt x="200" y="8249"/>
                      <a:pt x="284" y="8270"/>
                    </a:cubicBezTo>
                    <a:lnTo>
                      <a:pt x="352" y="8270"/>
                    </a:lnTo>
                    <a:lnTo>
                      <a:pt x="57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1979;p46">
                <a:extLst>
                  <a:ext uri="{FF2B5EF4-FFF2-40B4-BE49-F238E27FC236}">
                    <a16:creationId xmlns:a16="http://schemas.microsoft.com/office/drawing/2014/main" id="{59E47A33-20B3-238A-437A-86BE2F9A8894}"/>
                  </a:ext>
                </a:extLst>
              </p:cNvPr>
              <p:cNvSpPr/>
              <p:nvPr/>
            </p:nvSpPr>
            <p:spPr>
              <a:xfrm>
                <a:off x="497341" y="3080003"/>
                <a:ext cx="768129" cy="1587419"/>
              </a:xfrm>
              <a:custGeom>
                <a:avLst/>
                <a:gdLst/>
                <a:ahLst/>
                <a:cxnLst/>
                <a:rect l="l" t="t" r="r" b="b"/>
                <a:pathLst>
                  <a:path w="5390" h="11139" extrusionOk="0">
                    <a:moveTo>
                      <a:pt x="1069" y="0"/>
                    </a:moveTo>
                    <a:lnTo>
                      <a:pt x="0" y="10673"/>
                    </a:lnTo>
                    <a:cubicBezTo>
                      <a:pt x="0" y="10673"/>
                      <a:pt x="215" y="10914"/>
                      <a:pt x="1001" y="11087"/>
                    </a:cubicBezTo>
                    <a:cubicBezTo>
                      <a:pt x="1142" y="11124"/>
                      <a:pt x="1285" y="11139"/>
                      <a:pt x="1425" y="11139"/>
                    </a:cubicBezTo>
                    <a:cubicBezTo>
                      <a:pt x="2044" y="11139"/>
                      <a:pt x="2598" y="10846"/>
                      <a:pt x="2598" y="10846"/>
                    </a:cubicBezTo>
                    <a:lnTo>
                      <a:pt x="4646" y="2205"/>
                    </a:lnTo>
                    <a:lnTo>
                      <a:pt x="5216" y="2053"/>
                    </a:lnTo>
                    <a:lnTo>
                      <a:pt x="5389" y="482"/>
                    </a:lnTo>
                    <a:lnTo>
                      <a:pt x="106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1980;p46">
                <a:extLst>
                  <a:ext uri="{FF2B5EF4-FFF2-40B4-BE49-F238E27FC236}">
                    <a16:creationId xmlns:a16="http://schemas.microsoft.com/office/drawing/2014/main" id="{E6BDB9BA-DA16-5947-57BA-A349D921455E}"/>
                  </a:ext>
                </a:extLst>
              </p:cNvPr>
              <p:cNvSpPr/>
              <p:nvPr/>
            </p:nvSpPr>
            <p:spPr>
              <a:xfrm>
                <a:off x="487650" y="3071025"/>
                <a:ext cx="786798" cy="1605518"/>
              </a:xfrm>
              <a:custGeom>
                <a:avLst/>
                <a:gdLst/>
                <a:ahLst/>
                <a:cxnLst/>
                <a:rect l="l" t="t" r="r" b="b"/>
                <a:pathLst>
                  <a:path w="5521" h="11266" extrusionOk="0">
                    <a:moveTo>
                      <a:pt x="1179" y="131"/>
                    </a:moveTo>
                    <a:lnTo>
                      <a:pt x="5415" y="587"/>
                    </a:lnTo>
                    <a:lnTo>
                      <a:pt x="5216" y="2074"/>
                    </a:lnTo>
                    <a:lnTo>
                      <a:pt x="4672" y="2226"/>
                    </a:lnTo>
                    <a:lnTo>
                      <a:pt x="2619" y="10867"/>
                    </a:lnTo>
                    <a:cubicBezTo>
                      <a:pt x="2584" y="10884"/>
                      <a:pt x="2064" y="11152"/>
                      <a:pt x="1467" y="11152"/>
                    </a:cubicBezTo>
                    <a:cubicBezTo>
                      <a:pt x="1336" y="11152"/>
                      <a:pt x="1202" y="11139"/>
                      <a:pt x="1069" y="11108"/>
                    </a:cubicBezTo>
                    <a:cubicBezTo>
                      <a:pt x="702" y="11019"/>
                      <a:pt x="440" y="10909"/>
                      <a:pt x="309" y="10825"/>
                    </a:cubicBezTo>
                    <a:cubicBezTo>
                      <a:pt x="152" y="10757"/>
                      <a:pt x="131" y="10715"/>
                      <a:pt x="131" y="10715"/>
                    </a:cubicBezTo>
                    <a:lnTo>
                      <a:pt x="1179" y="131"/>
                    </a:lnTo>
                    <a:close/>
                    <a:moveTo>
                      <a:pt x="1069" y="1"/>
                    </a:moveTo>
                    <a:lnTo>
                      <a:pt x="0" y="10757"/>
                    </a:lnTo>
                    <a:lnTo>
                      <a:pt x="21" y="10778"/>
                    </a:lnTo>
                    <a:cubicBezTo>
                      <a:pt x="21" y="10778"/>
                      <a:pt x="89" y="10846"/>
                      <a:pt x="241" y="10930"/>
                    </a:cubicBezTo>
                    <a:cubicBezTo>
                      <a:pt x="393" y="11019"/>
                      <a:pt x="655" y="11129"/>
                      <a:pt x="1048" y="11218"/>
                    </a:cubicBezTo>
                    <a:cubicBezTo>
                      <a:pt x="1189" y="11252"/>
                      <a:pt x="1331" y="11266"/>
                      <a:pt x="1470" y="11266"/>
                    </a:cubicBezTo>
                    <a:cubicBezTo>
                      <a:pt x="2121" y="11266"/>
                      <a:pt x="2687" y="10956"/>
                      <a:pt x="2687" y="10956"/>
                    </a:cubicBezTo>
                    <a:lnTo>
                      <a:pt x="2708" y="10956"/>
                    </a:lnTo>
                    <a:lnTo>
                      <a:pt x="4761" y="2336"/>
                    </a:lnTo>
                    <a:lnTo>
                      <a:pt x="5326" y="2158"/>
                    </a:lnTo>
                    <a:lnTo>
                      <a:pt x="5520" y="503"/>
                    </a:lnTo>
                    <a:lnTo>
                      <a:pt x="5478" y="503"/>
                    </a:lnTo>
                    <a:lnTo>
                      <a:pt x="1069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1981;p46">
                <a:extLst>
                  <a:ext uri="{FF2B5EF4-FFF2-40B4-BE49-F238E27FC236}">
                    <a16:creationId xmlns:a16="http://schemas.microsoft.com/office/drawing/2014/main" id="{AA0E59D1-54A8-4354-CCBF-BA5ABA803A0B}"/>
                  </a:ext>
                </a:extLst>
              </p:cNvPr>
              <p:cNvSpPr/>
              <p:nvPr/>
            </p:nvSpPr>
            <p:spPr>
              <a:xfrm>
                <a:off x="575011" y="3167364"/>
                <a:ext cx="199371" cy="1486664"/>
              </a:xfrm>
              <a:custGeom>
                <a:avLst/>
                <a:gdLst/>
                <a:ahLst/>
                <a:cxnLst/>
                <a:rect l="l" t="t" r="r" b="b"/>
                <a:pathLst>
                  <a:path w="1399" h="10432" extrusionOk="0">
                    <a:moveTo>
                      <a:pt x="1398" y="0"/>
                    </a:moveTo>
                    <a:lnTo>
                      <a:pt x="1027" y="21"/>
                    </a:lnTo>
                    <a:lnTo>
                      <a:pt x="0" y="10364"/>
                    </a:lnTo>
                    <a:cubicBezTo>
                      <a:pt x="63" y="10385"/>
                      <a:pt x="152" y="10411"/>
                      <a:pt x="220" y="10432"/>
                    </a:cubicBezTo>
                    <a:lnTo>
                      <a:pt x="139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1982;p46">
                <a:extLst>
                  <a:ext uri="{FF2B5EF4-FFF2-40B4-BE49-F238E27FC236}">
                    <a16:creationId xmlns:a16="http://schemas.microsoft.com/office/drawing/2014/main" id="{B01743A9-C6D8-11F5-CF2C-1C8B99C4643B}"/>
                  </a:ext>
                </a:extLst>
              </p:cNvPr>
              <p:cNvSpPr/>
              <p:nvPr/>
            </p:nvSpPr>
            <p:spPr>
              <a:xfrm>
                <a:off x="569025" y="3158385"/>
                <a:ext cx="214335" cy="1504621"/>
              </a:xfrm>
              <a:custGeom>
                <a:avLst/>
                <a:gdLst/>
                <a:ahLst/>
                <a:cxnLst/>
                <a:rect l="l" t="t" r="r" b="b"/>
                <a:pathLst>
                  <a:path w="1504" h="10558" extrusionOk="0">
                    <a:moveTo>
                      <a:pt x="1372" y="131"/>
                    </a:moveTo>
                    <a:lnTo>
                      <a:pt x="215" y="10406"/>
                    </a:lnTo>
                    <a:cubicBezTo>
                      <a:pt x="173" y="10406"/>
                      <a:pt x="152" y="10385"/>
                      <a:pt x="105" y="10385"/>
                    </a:cubicBezTo>
                    <a:lnTo>
                      <a:pt x="1131" y="131"/>
                    </a:lnTo>
                    <a:close/>
                    <a:moveTo>
                      <a:pt x="1440" y="0"/>
                    </a:moveTo>
                    <a:lnTo>
                      <a:pt x="1021" y="21"/>
                    </a:lnTo>
                    <a:lnTo>
                      <a:pt x="0" y="10448"/>
                    </a:lnTo>
                    <a:lnTo>
                      <a:pt x="42" y="10474"/>
                    </a:lnTo>
                    <a:cubicBezTo>
                      <a:pt x="105" y="10495"/>
                      <a:pt x="173" y="10516"/>
                      <a:pt x="262" y="10537"/>
                    </a:cubicBezTo>
                    <a:lnTo>
                      <a:pt x="325" y="10558"/>
                    </a:lnTo>
                    <a:lnTo>
                      <a:pt x="1503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1983;p46">
                <a:extLst>
                  <a:ext uri="{FF2B5EF4-FFF2-40B4-BE49-F238E27FC236}">
                    <a16:creationId xmlns:a16="http://schemas.microsoft.com/office/drawing/2014/main" id="{EC7BED8D-668B-75A5-447D-A1495677B7B6}"/>
                  </a:ext>
                </a:extLst>
              </p:cNvPr>
              <p:cNvSpPr/>
              <p:nvPr/>
            </p:nvSpPr>
            <p:spPr>
              <a:xfrm>
                <a:off x="1013096" y="1858235"/>
                <a:ext cx="410571" cy="1343157"/>
              </a:xfrm>
              <a:custGeom>
                <a:avLst/>
                <a:gdLst/>
                <a:ahLst/>
                <a:cxnLst/>
                <a:rect l="l" t="t" r="r" b="b"/>
                <a:pathLst>
                  <a:path w="2881" h="9425" extrusionOk="0">
                    <a:moveTo>
                      <a:pt x="461" y="1"/>
                    </a:moveTo>
                    <a:lnTo>
                      <a:pt x="0" y="1069"/>
                    </a:lnTo>
                    <a:lnTo>
                      <a:pt x="68" y="9317"/>
                    </a:lnTo>
                    <a:cubicBezTo>
                      <a:pt x="68" y="9317"/>
                      <a:pt x="515" y="9424"/>
                      <a:pt x="1052" y="9424"/>
                    </a:cubicBezTo>
                    <a:cubicBezTo>
                      <a:pt x="1320" y="9424"/>
                      <a:pt x="1611" y="9397"/>
                      <a:pt x="1880" y="9317"/>
                    </a:cubicBezTo>
                    <a:cubicBezTo>
                      <a:pt x="2708" y="9097"/>
                      <a:pt x="2880" y="8861"/>
                      <a:pt x="2880" y="8861"/>
                    </a:cubicBezTo>
                    <a:cubicBezTo>
                      <a:pt x="2880" y="8861"/>
                      <a:pt x="2577" y="4321"/>
                      <a:pt x="2577" y="3143"/>
                    </a:cubicBezTo>
                    <a:cubicBezTo>
                      <a:pt x="2577" y="1964"/>
                      <a:pt x="2336" y="718"/>
                      <a:pt x="1749" y="482"/>
                    </a:cubicBezTo>
                    <a:cubicBezTo>
                      <a:pt x="1178" y="262"/>
                      <a:pt x="461" y="1"/>
                      <a:pt x="46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1984;p46">
                <a:extLst>
                  <a:ext uri="{FF2B5EF4-FFF2-40B4-BE49-F238E27FC236}">
                    <a16:creationId xmlns:a16="http://schemas.microsoft.com/office/drawing/2014/main" id="{9ACFC075-03A1-E9C9-253B-45FA92597448}"/>
                  </a:ext>
                </a:extLst>
              </p:cNvPr>
              <p:cNvSpPr/>
              <p:nvPr/>
            </p:nvSpPr>
            <p:spPr>
              <a:xfrm>
                <a:off x="1004118" y="1848544"/>
                <a:ext cx="426247" cy="1362111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9558" extrusionOk="0">
                    <a:moveTo>
                      <a:pt x="566" y="131"/>
                    </a:moveTo>
                    <a:cubicBezTo>
                      <a:pt x="613" y="158"/>
                      <a:pt x="1241" y="393"/>
                      <a:pt x="1791" y="613"/>
                    </a:cubicBezTo>
                    <a:cubicBezTo>
                      <a:pt x="2053" y="702"/>
                      <a:pt x="2247" y="1074"/>
                      <a:pt x="2399" y="1551"/>
                    </a:cubicBezTo>
                    <a:cubicBezTo>
                      <a:pt x="2530" y="2032"/>
                      <a:pt x="2577" y="2619"/>
                      <a:pt x="2577" y="3211"/>
                    </a:cubicBezTo>
                    <a:cubicBezTo>
                      <a:pt x="2577" y="4389"/>
                      <a:pt x="2881" y="8861"/>
                      <a:pt x="2881" y="8903"/>
                    </a:cubicBezTo>
                    <a:lnTo>
                      <a:pt x="2860" y="8929"/>
                    </a:lnTo>
                    <a:cubicBezTo>
                      <a:pt x="2839" y="8950"/>
                      <a:pt x="2792" y="8971"/>
                      <a:pt x="2729" y="9013"/>
                    </a:cubicBezTo>
                    <a:cubicBezTo>
                      <a:pt x="2577" y="9102"/>
                      <a:pt x="2336" y="9233"/>
                      <a:pt x="1943" y="9343"/>
                    </a:cubicBezTo>
                    <a:cubicBezTo>
                      <a:pt x="1676" y="9418"/>
                      <a:pt x="1389" y="9443"/>
                      <a:pt x="1128" y="9443"/>
                    </a:cubicBezTo>
                    <a:cubicBezTo>
                      <a:pt x="641" y="9443"/>
                      <a:pt x="238" y="9357"/>
                      <a:pt x="194" y="9343"/>
                    </a:cubicBezTo>
                    <a:lnTo>
                      <a:pt x="131" y="1137"/>
                    </a:lnTo>
                    <a:lnTo>
                      <a:pt x="566" y="131"/>
                    </a:lnTo>
                    <a:close/>
                    <a:moveTo>
                      <a:pt x="503" y="0"/>
                    </a:moveTo>
                    <a:lnTo>
                      <a:pt x="0" y="1116"/>
                    </a:lnTo>
                    <a:lnTo>
                      <a:pt x="63" y="9427"/>
                    </a:lnTo>
                    <a:lnTo>
                      <a:pt x="110" y="9453"/>
                    </a:lnTo>
                    <a:cubicBezTo>
                      <a:pt x="110" y="9453"/>
                      <a:pt x="567" y="9558"/>
                      <a:pt x="1116" y="9558"/>
                    </a:cubicBezTo>
                    <a:cubicBezTo>
                      <a:pt x="1390" y="9558"/>
                      <a:pt x="1688" y="9532"/>
                      <a:pt x="1964" y="9453"/>
                    </a:cubicBezTo>
                    <a:cubicBezTo>
                      <a:pt x="2378" y="9322"/>
                      <a:pt x="2640" y="9212"/>
                      <a:pt x="2771" y="9123"/>
                    </a:cubicBezTo>
                    <a:cubicBezTo>
                      <a:pt x="2860" y="9081"/>
                      <a:pt x="2902" y="9034"/>
                      <a:pt x="2943" y="8992"/>
                    </a:cubicBezTo>
                    <a:cubicBezTo>
                      <a:pt x="2970" y="8971"/>
                      <a:pt x="2991" y="8950"/>
                      <a:pt x="2991" y="8950"/>
                    </a:cubicBezTo>
                    <a:lnTo>
                      <a:pt x="2991" y="8929"/>
                    </a:lnTo>
                    <a:lnTo>
                      <a:pt x="2991" y="8903"/>
                    </a:lnTo>
                    <a:cubicBezTo>
                      <a:pt x="2991" y="8903"/>
                      <a:pt x="2682" y="4368"/>
                      <a:pt x="2708" y="3211"/>
                    </a:cubicBezTo>
                    <a:cubicBezTo>
                      <a:pt x="2708" y="2619"/>
                      <a:pt x="2640" y="2011"/>
                      <a:pt x="2509" y="1509"/>
                    </a:cubicBezTo>
                    <a:cubicBezTo>
                      <a:pt x="2357" y="1027"/>
                      <a:pt x="2158" y="634"/>
                      <a:pt x="1833" y="503"/>
                    </a:cubicBezTo>
                    <a:cubicBezTo>
                      <a:pt x="1241" y="262"/>
                      <a:pt x="545" y="27"/>
                      <a:pt x="545" y="27"/>
                    </a:cubicBezTo>
                    <a:lnTo>
                      <a:pt x="503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1985;p46">
                <a:extLst>
                  <a:ext uri="{FF2B5EF4-FFF2-40B4-BE49-F238E27FC236}">
                    <a16:creationId xmlns:a16="http://schemas.microsoft.com/office/drawing/2014/main" id="{8F667572-F082-C333-0441-B531B1759BC6}"/>
                  </a:ext>
                </a:extLst>
              </p:cNvPr>
              <p:cNvSpPr/>
              <p:nvPr/>
            </p:nvSpPr>
            <p:spPr>
              <a:xfrm>
                <a:off x="1134660" y="1923221"/>
                <a:ext cx="192674" cy="1262781"/>
              </a:xfrm>
              <a:custGeom>
                <a:avLst/>
                <a:gdLst/>
                <a:ahLst/>
                <a:cxnLst/>
                <a:rect l="l" t="t" r="r" b="b"/>
                <a:pathLst>
                  <a:path w="1352" h="8861" extrusionOk="0">
                    <a:moveTo>
                      <a:pt x="1" y="0"/>
                    </a:moveTo>
                    <a:cubicBezTo>
                      <a:pt x="1" y="0"/>
                      <a:pt x="614" y="896"/>
                      <a:pt x="849" y="2514"/>
                    </a:cubicBezTo>
                    <a:cubicBezTo>
                      <a:pt x="1090" y="4127"/>
                      <a:pt x="1027" y="8751"/>
                      <a:pt x="1027" y="8861"/>
                    </a:cubicBezTo>
                    <a:cubicBezTo>
                      <a:pt x="1111" y="8840"/>
                      <a:pt x="1179" y="8819"/>
                      <a:pt x="1242" y="8798"/>
                    </a:cubicBezTo>
                    <a:cubicBezTo>
                      <a:pt x="1268" y="8144"/>
                      <a:pt x="1352" y="4692"/>
                      <a:pt x="1090" y="2598"/>
                    </a:cubicBezTo>
                    <a:cubicBezTo>
                      <a:pt x="786" y="262"/>
                      <a:pt x="153" y="26"/>
                      <a:pt x="153" y="26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1986;p46">
                <a:extLst>
                  <a:ext uri="{FF2B5EF4-FFF2-40B4-BE49-F238E27FC236}">
                    <a16:creationId xmlns:a16="http://schemas.microsoft.com/office/drawing/2014/main" id="{6B7607F3-B328-37D6-4217-D18AA35549B0}"/>
                  </a:ext>
                </a:extLst>
              </p:cNvPr>
              <p:cNvSpPr/>
              <p:nvPr/>
            </p:nvSpPr>
            <p:spPr>
              <a:xfrm>
                <a:off x="1115990" y="1911250"/>
                <a:ext cx="221033" cy="1287578"/>
              </a:xfrm>
              <a:custGeom>
                <a:avLst/>
                <a:gdLst/>
                <a:ahLst/>
                <a:cxnLst/>
                <a:rect l="l" t="t" r="r" b="b"/>
                <a:pathLst>
                  <a:path w="1551" h="9035" extrusionOk="0">
                    <a:moveTo>
                      <a:pt x="263" y="173"/>
                    </a:moveTo>
                    <a:cubicBezTo>
                      <a:pt x="263" y="173"/>
                      <a:pt x="284" y="173"/>
                      <a:pt x="352" y="241"/>
                    </a:cubicBezTo>
                    <a:cubicBezTo>
                      <a:pt x="394" y="283"/>
                      <a:pt x="483" y="393"/>
                      <a:pt x="587" y="545"/>
                    </a:cubicBezTo>
                    <a:cubicBezTo>
                      <a:pt x="786" y="896"/>
                      <a:pt x="1006" y="1524"/>
                      <a:pt x="1158" y="2682"/>
                    </a:cubicBezTo>
                    <a:cubicBezTo>
                      <a:pt x="1420" y="4755"/>
                      <a:pt x="1352" y="8139"/>
                      <a:pt x="1331" y="8835"/>
                    </a:cubicBezTo>
                    <a:cubicBezTo>
                      <a:pt x="1289" y="8856"/>
                      <a:pt x="1242" y="8856"/>
                      <a:pt x="1221" y="8882"/>
                    </a:cubicBezTo>
                    <a:cubicBezTo>
                      <a:pt x="1221" y="8751"/>
                      <a:pt x="1242" y="7657"/>
                      <a:pt x="1221" y="6327"/>
                    </a:cubicBezTo>
                    <a:cubicBezTo>
                      <a:pt x="1200" y="4954"/>
                      <a:pt x="1158" y="3404"/>
                      <a:pt x="1048" y="2598"/>
                    </a:cubicBezTo>
                    <a:cubicBezTo>
                      <a:pt x="807" y="1090"/>
                      <a:pt x="326" y="304"/>
                      <a:pt x="242" y="173"/>
                    </a:cubicBezTo>
                    <a:close/>
                    <a:moveTo>
                      <a:pt x="1" y="0"/>
                    </a:moveTo>
                    <a:lnTo>
                      <a:pt x="90" y="131"/>
                    </a:lnTo>
                    <a:cubicBezTo>
                      <a:pt x="90" y="131"/>
                      <a:pt x="676" y="1001"/>
                      <a:pt x="938" y="2619"/>
                    </a:cubicBezTo>
                    <a:cubicBezTo>
                      <a:pt x="1048" y="3404"/>
                      <a:pt x="1090" y="4954"/>
                      <a:pt x="1111" y="6327"/>
                    </a:cubicBezTo>
                    <a:lnTo>
                      <a:pt x="1111" y="8945"/>
                    </a:lnTo>
                    <a:lnTo>
                      <a:pt x="1111" y="9034"/>
                    </a:lnTo>
                    <a:lnTo>
                      <a:pt x="1179" y="9013"/>
                    </a:lnTo>
                    <a:cubicBezTo>
                      <a:pt x="1268" y="8987"/>
                      <a:pt x="1331" y="8966"/>
                      <a:pt x="1399" y="8945"/>
                    </a:cubicBezTo>
                    <a:lnTo>
                      <a:pt x="1441" y="8924"/>
                    </a:lnTo>
                    <a:lnTo>
                      <a:pt x="1441" y="8882"/>
                    </a:lnTo>
                    <a:cubicBezTo>
                      <a:pt x="1462" y="8228"/>
                      <a:pt x="1551" y="4776"/>
                      <a:pt x="1268" y="2661"/>
                    </a:cubicBezTo>
                    <a:cubicBezTo>
                      <a:pt x="1111" y="1503"/>
                      <a:pt x="896" y="849"/>
                      <a:pt x="676" y="503"/>
                    </a:cubicBezTo>
                    <a:cubicBezTo>
                      <a:pt x="587" y="325"/>
                      <a:pt x="483" y="215"/>
                      <a:pt x="415" y="152"/>
                    </a:cubicBezTo>
                    <a:cubicBezTo>
                      <a:pt x="352" y="84"/>
                      <a:pt x="284" y="63"/>
                      <a:pt x="284" y="63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1987;p46">
                <a:extLst>
                  <a:ext uri="{FF2B5EF4-FFF2-40B4-BE49-F238E27FC236}">
                    <a16:creationId xmlns:a16="http://schemas.microsoft.com/office/drawing/2014/main" id="{7458ED8A-4EF5-EBEC-AB88-621A08B7EEBA}"/>
                  </a:ext>
                </a:extLst>
              </p:cNvPr>
              <p:cNvSpPr/>
              <p:nvPr/>
            </p:nvSpPr>
            <p:spPr>
              <a:xfrm>
                <a:off x="1262351" y="1926926"/>
                <a:ext cx="245687" cy="1258363"/>
              </a:xfrm>
              <a:custGeom>
                <a:avLst/>
                <a:gdLst/>
                <a:ahLst/>
                <a:cxnLst/>
                <a:rect l="l" t="t" r="r" b="b"/>
                <a:pathLst>
                  <a:path w="1724" h="8830" extrusionOk="0">
                    <a:moveTo>
                      <a:pt x="0" y="0"/>
                    </a:moveTo>
                    <a:cubicBezTo>
                      <a:pt x="0" y="1"/>
                      <a:pt x="503" y="1854"/>
                      <a:pt x="655" y="2530"/>
                    </a:cubicBezTo>
                    <a:cubicBezTo>
                      <a:pt x="786" y="3184"/>
                      <a:pt x="718" y="4143"/>
                      <a:pt x="718" y="4143"/>
                    </a:cubicBezTo>
                    <a:cubicBezTo>
                      <a:pt x="718" y="4143"/>
                      <a:pt x="697" y="8594"/>
                      <a:pt x="765" y="8746"/>
                    </a:cubicBezTo>
                    <a:cubicBezTo>
                      <a:pt x="779" y="8804"/>
                      <a:pt x="857" y="8829"/>
                      <a:pt x="962" y="8829"/>
                    </a:cubicBezTo>
                    <a:cubicBezTo>
                      <a:pt x="1178" y="8829"/>
                      <a:pt x="1504" y="8721"/>
                      <a:pt x="1592" y="8573"/>
                    </a:cubicBezTo>
                    <a:cubicBezTo>
                      <a:pt x="1723" y="8379"/>
                      <a:pt x="1503" y="5017"/>
                      <a:pt x="1200" y="2902"/>
                    </a:cubicBezTo>
                    <a:cubicBezTo>
                      <a:pt x="870" y="76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1988;p46">
                <a:extLst>
                  <a:ext uri="{FF2B5EF4-FFF2-40B4-BE49-F238E27FC236}">
                    <a16:creationId xmlns:a16="http://schemas.microsoft.com/office/drawing/2014/main" id="{6337F70C-06DE-8756-1F43-8A4CF188ED78}"/>
                  </a:ext>
                </a:extLst>
              </p:cNvPr>
              <p:cNvSpPr/>
              <p:nvPr/>
            </p:nvSpPr>
            <p:spPr>
              <a:xfrm>
                <a:off x="1246675" y="1904552"/>
                <a:ext cx="255378" cy="1289003"/>
              </a:xfrm>
              <a:custGeom>
                <a:avLst/>
                <a:gdLst/>
                <a:ahLst/>
                <a:cxnLst/>
                <a:rect l="l" t="t" r="r" b="b"/>
                <a:pathLst>
                  <a:path w="1792" h="9045" extrusionOk="0">
                    <a:moveTo>
                      <a:pt x="241" y="440"/>
                    </a:moveTo>
                    <a:cubicBezTo>
                      <a:pt x="325" y="524"/>
                      <a:pt x="372" y="550"/>
                      <a:pt x="545" y="833"/>
                    </a:cubicBezTo>
                    <a:cubicBezTo>
                      <a:pt x="786" y="1288"/>
                      <a:pt x="1090" y="2011"/>
                      <a:pt x="1241" y="3059"/>
                    </a:cubicBezTo>
                    <a:cubicBezTo>
                      <a:pt x="1399" y="4127"/>
                      <a:pt x="1530" y="5499"/>
                      <a:pt x="1613" y="6614"/>
                    </a:cubicBezTo>
                    <a:cubicBezTo>
                      <a:pt x="1660" y="7180"/>
                      <a:pt x="1681" y="7683"/>
                      <a:pt x="1681" y="8055"/>
                    </a:cubicBezTo>
                    <a:lnTo>
                      <a:pt x="1681" y="8510"/>
                    </a:lnTo>
                    <a:cubicBezTo>
                      <a:pt x="1681" y="8578"/>
                      <a:pt x="1660" y="8620"/>
                      <a:pt x="1660" y="8641"/>
                    </a:cubicBezTo>
                    <a:lnTo>
                      <a:pt x="1660" y="8709"/>
                    </a:lnTo>
                    <a:cubicBezTo>
                      <a:pt x="1634" y="8751"/>
                      <a:pt x="1571" y="8798"/>
                      <a:pt x="1482" y="8819"/>
                    </a:cubicBezTo>
                    <a:cubicBezTo>
                      <a:pt x="1420" y="8861"/>
                      <a:pt x="1331" y="8882"/>
                      <a:pt x="1241" y="8903"/>
                    </a:cubicBezTo>
                    <a:cubicBezTo>
                      <a:pt x="1158" y="8929"/>
                      <a:pt x="1069" y="8929"/>
                      <a:pt x="1006" y="8929"/>
                    </a:cubicBezTo>
                    <a:cubicBezTo>
                      <a:pt x="980" y="8929"/>
                      <a:pt x="938" y="8929"/>
                      <a:pt x="938" y="8903"/>
                    </a:cubicBezTo>
                    <a:lnTo>
                      <a:pt x="917" y="8903"/>
                    </a:lnTo>
                    <a:lnTo>
                      <a:pt x="917" y="8840"/>
                    </a:lnTo>
                    <a:cubicBezTo>
                      <a:pt x="917" y="8798"/>
                      <a:pt x="917" y="8730"/>
                      <a:pt x="896" y="8667"/>
                    </a:cubicBezTo>
                    <a:lnTo>
                      <a:pt x="896" y="8117"/>
                    </a:lnTo>
                    <a:cubicBezTo>
                      <a:pt x="896" y="7683"/>
                      <a:pt x="896" y="7117"/>
                      <a:pt x="875" y="6546"/>
                    </a:cubicBezTo>
                    <a:lnTo>
                      <a:pt x="875" y="4300"/>
                    </a:lnTo>
                    <a:cubicBezTo>
                      <a:pt x="875" y="4300"/>
                      <a:pt x="938" y="3341"/>
                      <a:pt x="807" y="2666"/>
                    </a:cubicBezTo>
                    <a:cubicBezTo>
                      <a:pt x="676" y="2053"/>
                      <a:pt x="325" y="765"/>
                      <a:pt x="241" y="440"/>
                    </a:cubicBezTo>
                    <a:close/>
                    <a:moveTo>
                      <a:pt x="0" y="0"/>
                    </a:moveTo>
                    <a:lnTo>
                      <a:pt x="63" y="178"/>
                    </a:lnTo>
                    <a:cubicBezTo>
                      <a:pt x="63" y="178"/>
                      <a:pt x="566" y="2032"/>
                      <a:pt x="697" y="2687"/>
                    </a:cubicBezTo>
                    <a:cubicBezTo>
                      <a:pt x="828" y="3341"/>
                      <a:pt x="765" y="4300"/>
                      <a:pt x="765" y="4300"/>
                    </a:cubicBezTo>
                    <a:lnTo>
                      <a:pt x="765" y="6546"/>
                    </a:lnTo>
                    <a:cubicBezTo>
                      <a:pt x="765" y="7117"/>
                      <a:pt x="786" y="7683"/>
                      <a:pt x="786" y="8117"/>
                    </a:cubicBezTo>
                    <a:lnTo>
                      <a:pt x="786" y="8667"/>
                    </a:lnTo>
                    <a:cubicBezTo>
                      <a:pt x="786" y="8730"/>
                      <a:pt x="786" y="8798"/>
                      <a:pt x="807" y="8840"/>
                    </a:cubicBezTo>
                    <a:lnTo>
                      <a:pt x="807" y="8929"/>
                    </a:lnTo>
                    <a:cubicBezTo>
                      <a:pt x="828" y="8971"/>
                      <a:pt x="849" y="8992"/>
                      <a:pt x="875" y="9013"/>
                    </a:cubicBezTo>
                    <a:cubicBezTo>
                      <a:pt x="917" y="9034"/>
                      <a:pt x="959" y="9034"/>
                      <a:pt x="980" y="9034"/>
                    </a:cubicBezTo>
                    <a:cubicBezTo>
                      <a:pt x="1006" y="9042"/>
                      <a:pt x="1033" y="9045"/>
                      <a:pt x="1060" y="9045"/>
                    </a:cubicBezTo>
                    <a:cubicBezTo>
                      <a:pt x="1124" y="9045"/>
                      <a:pt x="1191" y="9028"/>
                      <a:pt x="1268" y="9013"/>
                    </a:cubicBezTo>
                    <a:cubicBezTo>
                      <a:pt x="1351" y="8992"/>
                      <a:pt x="1461" y="8971"/>
                      <a:pt x="1550" y="8929"/>
                    </a:cubicBezTo>
                    <a:cubicBezTo>
                      <a:pt x="1634" y="8882"/>
                      <a:pt x="1702" y="8840"/>
                      <a:pt x="1744" y="8772"/>
                    </a:cubicBezTo>
                    <a:cubicBezTo>
                      <a:pt x="1765" y="8730"/>
                      <a:pt x="1765" y="8709"/>
                      <a:pt x="1765" y="8667"/>
                    </a:cubicBezTo>
                    <a:cubicBezTo>
                      <a:pt x="1791" y="8620"/>
                      <a:pt x="1791" y="8578"/>
                      <a:pt x="1791" y="8510"/>
                    </a:cubicBezTo>
                    <a:lnTo>
                      <a:pt x="1791" y="8055"/>
                    </a:lnTo>
                    <a:cubicBezTo>
                      <a:pt x="1791" y="7683"/>
                      <a:pt x="1765" y="7180"/>
                      <a:pt x="1723" y="6614"/>
                    </a:cubicBezTo>
                    <a:cubicBezTo>
                      <a:pt x="1660" y="5478"/>
                      <a:pt x="1530" y="4106"/>
                      <a:pt x="1351" y="3059"/>
                    </a:cubicBezTo>
                    <a:cubicBezTo>
                      <a:pt x="1200" y="1990"/>
                      <a:pt x="896" y="1247"/>
                      <a:pt x="634" y="786"/>
                    </a:cubicBezTo>
                    <a:cubicBezTo>
                      <a:pt x="372" y="330"/>
                      <a:pt x="152" y="110"/>
                      <a:pt x="152" y="11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1989;p46">
                <a:extLst>
                  <a:ext uri="{FF2B5EF4-FFF2-40B4-BE49-F238E27FC236}">
                    <a16:creationId xmlns:a16="http://schemas.microsoft.com/office/drawing/2014/main" id="{0676E3C0-89D3-914B-F4B3-A5173F3B8A8C}"/>
                  </a:ext>
                </a:extLst>
              </p:cNvPr>
              <p:cNvSpPr/>
              <p:nvPr/>
            </p:nvSpPr>
            <p:spPr>
              <a:xfrm>
                <a:off x="587694" y="1842131"/>
                <a:ext cx="659109" cy="1423675"/>
              </a:xfrm>
              <a:custGeom>
                <a:avLst/>
                <a:gdLst/>
                <a:ahLst/>
                <a:cxnLst/>
                <a:rect l="l" t="t" r="r" b="b"/>
                <a:pathLst>
                  <a:path w="4625" h="9990" extrusionOk="0">
                    <a:moveTo>
                      <a:pt x="1658" y="1"/>
                    </a:moveTo>
                    <a:cubicBezTo>
                      <a:pt x="1315" y="1"/>
                      <a:pt x="979" y="396"/>
                      <a:pt x="979" y="396"/>
                    </a:cubicBezTo>
                    <a:cubicBezTo>
                      <a:pt x="979" y="396"/>
                      <a:pt x="477" y="789"/>
                      <a:pt x="393" y="1596"/>
                    </a:cubicBezTo>
                    <a:cubicBezTo>
                      <a:pt x="304" y="2402"/>
                      <a:pt x="545" y="3580"/>
                      <a:pt x="435" y="5413"/>
                    </a:cubicBezTo>
                    <a:cubicBezTo>
                      <a:pt x="304" y="7225"/>
                      <a:pt x="0" y="8163"/>
                      <a:pt x="84" y="8817"/>
                    </a:cubicBezTo>
                    <a:cubicBezTo>
                      <a:pt x="173" y="9472"/>
                      <a:pt x="587" y="9472"/>
                      <a:pt x="1744" y="9823"/>
                    </a:cubicBezTo>
                    <a:cubicBezTo>
                      <a:pt x="2142" y="9943"/>
                      <a:pt x="2547" y="9989"/>
                      <a:pt x="2915" y="9989"/>
                    </a:cubicBezTo>
                    <a:cubicBezTo>
                      <a:pt x="3617" y="9989"/>
                      <a:pt x="4181" y="9822"/>
                      <a:pt x="4294" y="9692"/>
                    </a:cubicBezTo>
                    <a:cubicBezTo>
                      <a:pt x="4493" y="9472"/>
                      <a:pt x="4425" y="8603"/>
                      <a:pt x="4535" y="7466"/>
                    </a:cubicBezTo>
                    <a:cubicBezTo>
                      <a:pt x="4624" y="6330"/>
                      <a:pt x="4535" y="4979"/>
                      <a:pt x="4535" y="4979"/>
                    </a:cubicBezTo>
                    <a:cubicBezTo>
                      <a:pt x="4535" y="4979"/>
                      <a:pt x="4404" y="2821"/>
                      <a:pt x="4059" y="2339"/>
                    </a:cubicBezTo>
                    <a:cubicBezTo>
                      <a:pt x="3687" y="1857"/>
                      <a:pt x="2399" y="595"/>
                      <a:pt x="1985" y="155"/>
                    </a:cubicBezTo>
                    <a:cubicBezTo>
                      <a:pt x="1883" y="43"/>
                      <a:pt x="1770" y="1"/>
                      <a:pt x="165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1990;p46">
                <a:extLst>
                  <a:ext uri="{FF2B5EF4-FFF2-40B4-BE49-F238E27FC236}">
                    <a16:creationId xmlns:a16="http://schemas.microsoft.com/office/drawing/2014/main" id="{678FAE1A-3142-3922-8380-BE7ADE4D6CD2}"/>
                  </a:ext>
                </a:extLst>
              </p:cNvPr>
              <p:cNvSpPr/>
              <p:nvPr/>
            </p:nvSpPr>
            <p:spPr>
              <a:xfrm>
                <a:off x="578003" y="1833580"/>
                <a:ext cx="677778" cy="1441489"/>
              </a:xfrm>
              <a:custGeom>
                <a:avLst/>
                <a:gdLst/>
                <a:ahLst/>
                <a:cxnLst/>
                <a:rect l="l" t="t" r="r" b="b"/>
                <a:pathLst>
                  <a:path w="4756" h="10115" extrusionOk="0">
                    <a:moveTo>
                      <a:pt x="1723" y="105"/>
                    </a:moveTo>
                    <a:cubicBezTo>
                      <a:pt x="1833" y="105"/>
                      <a:pt x="1922" y="153"/>
                      <a:pt x="2006" y="236"/>
                    </a:cubicBezTo>
                    <a:cubicBezTo>
                      <a:pt x="2226" y="477"/>
                      <a:pt x="2639" y="891"/>
                      <a:pt x="3053" y="1331"/>
                    </a:cubicBezTo>
                    <a:cubicBezTo>
                      <a:pt x="3472" y="1766"/>
                      <a:pt x="3886" y="2200"/>
                      <a:pt x="4059" y="2420"/>
                    </a:cubicBezTo>
                    <a:cubicBezTo>
                      <a:pt x="4148" y="2530"/>
                      <a:pt x="4231" y="2750"/>
                      <a:pt x="4300" y="3033"/>
                    </a:cubicBezTo>
                    <a:cubicBezTo>
                      <a:pt x="4341" y="3295"/>
                      <a:pt x="4410" y="3598"/>
                      <a:pt x="4430" y="3902"/>
                    </a:cubicBezTo>
                    <a:cubicBezTo>
                      <a:pt x="4520" y="4515"/>
                      <a:pt x="4540" y="5039"/>
                      <a:pt x="4540" y="5039"/>
                    </a:cubicBezTo>
                    <a:cubicBezTo>
                      <a:pt x="4540" y="5039"/>
                      <a:pt x="4624" y="6390"/>
                      <a:pt x="4540" y="7526"/>
                    </a:cubicBezTo>
                    <a:cubicBezTo>
                      <a:pt x="4493" y="8092"/>
                      <a:pt x="4472" y="8594"/>
                      <a:pt x="4451" y="8987"/>
                    </a:cubicBezTo>
                    <a:cubicBezTo>
                      <a:pt x="4451" y="9165"/>
                      <a:pt x="4430" y="9338"/>
                      <a:pt x="4410" y="9469"/>
                    </a:cubicBezTo>
                    <a:cubicBezTo>
                      <a:pt x="4389" y="9579"/>
                      <a:pt x="4362" y="9663"/>
                      <a:pt x="4321" y="9710"/>
                    </a:cubicBezTo>
                    <a:cubicBezTo>
                      <a:pt x="4300" y="9752"/>
                      <a:pt x="4190" y="9794"/>
                      <a:pt x="4038" y="9862"/>
                    </a:cubicBezTo>
                    <a:cubicBezTo>
                      <a:pt x="3886" y="9904"/>
                      <a:pt x="3687" y="9951"/>
                      <a:pt x="3446" y="9972"/>
                    </a:cubicBezTo>
                    <a:cubicBezTo>
                      <a:pt x="3315" y="9984"/>
                      <a:pt x="3172" y="9991"/>
                      <a:pt x="3022" y="9991"/>
                    </a:cubicBezTo>
                    <a:cubicBezTo>
                      <a:pt x="2651" y="9991"/>
                      <a:pt x="2236" y="9949"/>
                      <a:pt x="1833" y="9841"/>
                    </a:cubicBezTo>
                    <a:cubicBezTo>
                      <a:pt x="1246" y="9642"/>
                      <a:pt x="854" y="9558"/>
                      <a:pt x="613" y="9448"/>
                    </a:cubicBezTo>
                    <a:cubicBezTo>
                      <a:pt x="351" y="9317"/>
                      <a:pt x="262" y="9186"/>
                      <a:pt x="220" y="8877"/>
                    </a:cubicBezTo>
                    <a:cubicBezTo>
                      <a:pt x="131" y="8249"/>
                      <a:pt x="435" y="7306"/>
                      <a:pt x="545" y="5473"/>
                    </a:cubicBezTo>
                    <a:cubicBezTo>
                      <a:pt x="676" y="3640"/>
                      <a:pt x="435" y="2462"/>
                      <a:pt x="524" y="1656"/>
                    </a:cubicBezTo>
                    <a:cubicBezTo>
                      <a:pt x="613" y="870"/>
                      <a:pt x="1089" y="498"/>
                      <a:pt x="1089" y="498"/>
                    </a:cubicBezTo>
                    <a:cubicBezTo>
                      <a:pt x="1089" y="498"/>
                      <a:pt x="1246" y="325"/>
                      <a:pt x="1419" y="215"/>
                    </a:cubicBezTo>
                    <a:cubicBezTo>
                      <a:pt x="1529" y="153"/>
                      <a:pt x="1613" y="132"/>
                      <a:pt x="1723" y="105"/>
                    </a:cubicBezTo>
                    <a:close/>
                    <a:moveTo>
                      <a:pt x="1723" y="1"/>
                    </a:moveTo>
                    <a:cubicBezTo>
                      <a:pt x="1592" y="1"/>
                      <a:pt x="1482" y="64"/>
                      <a:pt x="1377" y="132"/>
                    </a:cubicBezTo>
                    <a:cubicBezTo>
                      <a:pt x="1157" y="236"/>
                      <a:pt x="1027" y="414"/>
                      <a:pt x="1006" y="435"/>
                    </a:cubicBezTo>
                    <a:cubicBezTo>
                      <a:pt x="1006" y="435"/>
                      <a:pt x="503" y="828"/>
                      <a:pt x="414" y="1656"/>
                    </a:cubicBezTo>
                    <a:cubicBezTo>
                      <a:pt x="304" y="2488"/>
                      <a:pt x="566" y="3640"/>
                      <a:pt x="435" y="5452"/>
                    </a:cubicBezTo>
                    <a:cubicBezTo>
                      <a:pt x="330" y="7285"/>
                      <a:pt x="0" y="8202"/>
                      <a:pt x="89" y="8877"/>
                    </a:cubicBezTo>
                    <a:cubicBezTo>
                      <a:pt x="131" y="9228"/>
                      <a:pt x="283" y="9427"/>
                      <a:pt x="566" y="9558"/>
                    </a:cubicBezTo>
                    <a:cubicBezTo>
                      <a:pt x="828" y="9689"/>
                      <a:pt x="1220" y="9752"/>
                      <a:pt x="1812" y="9951"/>
                    </a:cubicBezTo>
                    <a:cubicBezTo>
                      <a:pt x="2205" y="10067"/>
                      <a:pt x="2600" y="10114"/>
                      <a:pt x="2962" y="10114"/>
                    </a:cubicBezTo>
                    <a:cubicBezTo>
                      <a:pt x="3142" y="10114"/>
                      <a:pt x="3313" y="10103"/>
                      <a:pt x="3472" y="10082"/>
                    </a:cubicBezTo>
                    <a:cubicBezTo>
                      <a:pt x="3708" y="10056"/>
                      <a:pt x="3907" y="10014"/>
                      <a:pt x="4059" y="9972"/>
                    </a:cubicBezTo>
                    <a:cubicBezTo>
                      <a:pt x="4231" y="9904"/>
                      <a:pt x="4341" y="9862"/>
                      <a:pt x="4410" y="9794"/>
                    </a:cubicBezTo>
                    <a:cubicBezTo>
                      <a:pt x="4472" y="9710"/>
                      <a:pt x="4493" y="9621"/>
                      <a:pt x="4520" y="9490"/>
                    </a:cubicBezTo>
                    <a:cubicBezTo>
                      <a:pt x="4540" y="9338"/>
                      <a:pt x="4561" y="9186"/>
                      <a:pt x="4561" y="8987"/>
                    </a:cubicBezTo>
                    <a:cubicBezTo>
                      <a:pt x="4582" y="8594"/>
                      <a:pt x="4603" y="8092"/>
                      <a:pt x="4650" y="7526"/>
                    </a:cubicBezTo>
                    <a:cubicBezTo>
                      <a:pt x="4755" y="6390"/>
                      <a:pt x="4671" y="5039"/>
                      <a:pt x="4671" y="5039"/>
                    </a:cubicBezTo>
                    <a:cubicBezTo>
                      <a:pt x="4671" y="5039"/>
                      <a:pt x="4624" y="4494"/>
                      <a:pt x="4561" y="3881"/>
                    </a:cubicBezTo>
                    <a:cubicBezTo>
                      <a:pt x="4520" y="3598"/>
                      <a:pt x="4472" y="3274"/>
                      <a:pt x="4410" y="2986"/>
                    </a:cubicBezTo>
                    <a:cubicBezTo>
                      <a:pt x="4341" y="2724"/>
                      <a:pt x="4258" y="2488"/>
                      <a:pt x="4169" y="2357"/>
                    </a:cubicBezTo>
                    <a:cubicBezTo>
                      <a:pt x="3970" y="2116"/>
                      <a:pt x="3556" y="1677"/>
                      <a:pt x="3142" y="1242"/>
                    </a:cubicBezTo>
                    <a:cubicBezTo>
                      <a:pt x="2728" y="828"/>
                      <a:pt x="2294" y="393"/>
                      <a:pt x="2095" y="174"/>
                    </a:cubicBezTo>
                    <a:cubicBezTo>
                      <a:pt x="1985" y="43"/>
                      <a:pt x="1854" y="1"/>
                      <a:pt x="1723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1991;p46">
                <a:extLst>
                  <a:ext uri="{FF2B5EF4-FFF2-40B4-BE49-F238E27FC236}">
                    <a16:creationId xmlns:a16="http://schemas.microsoft.com/office/drawing/2014/main" id="{21367772-5C4D-C9BF-9766-ABB821A9EDD2}"/>
                  </a:ext>
                </a:extLst>
              </p:cNvPr>
              <p:cNvSpPr/>
              <p:nvPr/>
            </p:nvSpPr>
            <p:spPr>
              <a:xfrm>
                <a:off x="1121976" y="1829875"/>
                <a:ext cx="261363" cy="687468"/>
              </a:xfrm>
              <a:custGeom>
                <a:avLst/>
                <a:gdLst/>
                <a:ahLst/>
                <a:cxnLst/>
                <a:rect l="l" t="t" r="r" b="b"/>
                <a:pathLst>
                  <a:path w="1834" h="4824" extrusionOk="0">
                    <a:moveTo>
                      <a:pt x="48" y="1"/>
                    </a:moveTo>
                    <a:lnTo>
                      <a:pt x="1" y="393"/>
                    </a:lnTo>
                    <a:cubicBezTo>
                      <a:pt x="1" y="393"/>
                      <a:pt x="786" y="1179"/>
                      <a:pt x="1247" y="2425"/>
                    </a:cubicBezTo>
                    <a:cubicBezTo>
                      <a:pt x="1703" y="3693"/>
                      <a:pt x="1703" y="4824"/>
                      <a:pt x="1703" y="4824"/>
                    </a:cubicBezTo>
                    <a:lnTo>
                      <a:pt x="1834" y="2535"/>
                    </a:lnTo>
                    <a:lnTo>
                      <a:pt x="1572" y="2404"/>
                    </a:lnTo>
                    <a:lnTo>
                      <a:pt x="1813" y="2163"/>
                    </a:lnTo>
                    <a:cubicBezTo>
                      <a:pt x="1813" y="2163"/>
                      <a:pt x="1441" y="1205"/>
                      <a:pt x="1006" y="613"/>
                    </a:cubicBezTo>
                    <a:cubicBezTo>
                      <a:pt x="545" y="48"/>
                      <a:pt x="48" y="1"/>
                      <a:pt x="4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1992;p46">
                <a:extLst>
                  <a:ext uri="{FF2B5EF4-FFF2-40B4-BE49-F238E27FC236}">
                    <a16:creationId xmlns:a16="http://schemas.microsoft.com/office/drawing/2014/main" id="{BD185034-0EEA-FC48-15E6-399DC9489C9D}"/>
                  </a:ext>
                </a:extLst>
              </p:cNvPr>
              <p:cNvSpPr/>
              <p:nvPr/>
            </p:nvSpPr>
            <p:spPr>
              <a:xfrm>
                <a:off x="1112998" y="1820896"/>
                <a:ext cx="280032" cy="696446"/>
              </a:xfrm>
              <a:custGeom>
                <a:avLst/>
                <a:gdLst/>
                <a:ahLst/>
                <a:cxnLst/>
                <a:rect l="l" t="t" r="r" b="b"/>
                <a:pathLst>
                  <a:path w="1965" h="4887" extrusionOk="0">
                    <a:moveTo>
                      <a:pt x="174" y="132"/>
                    </a:moveTo>
                    <a:cubicBezTo>
                      <a:pt x="195" y="132"/>
                      <a:pt x="263" y="153"/>
                      <a:pt x="394" y="194"/>
                    </a:cubicBezTo>
                    <a:cubicBezTo>
                      <a:pt x="567" y="283"/>
                      <a:pt x="807" y="435"/>
                      <a:pt x="1027" y="718"/>
                    </a:cubicBezTo>
                    <a:cubicBezTo>
                      <a:pt x="1441" y="1268"/>
                      <a:pt x="1787" y="2158"/>
                      <a:pt x="1813" y="2226"/>
                    </a:cubicBezTo>
                    <a:lnTo>
                      <a:pt x="1525" y="2488"/>
                    </a:lnTo>
                    <a:lnTo>
                      <a:pt x="1834" y="2619"/>
                    </a:lnTo>
                    <a:lnTo>
                      <a:pt x="1745" y="4101"/>
                    </a:lnTo>
                    <a:cubicBezTo>
                      <a:pt x="1703" y="3667"/>
                      <a:pt x="1593" y="3101"/>
                      <a:pt x="1352" y="2467"/>
                    </a:cubicBezTo>
                    <a:cubicBezTo>
                      <a:pt x="917" y="1221"/>
                      <a:pt x="153" y="456"/>
                      <a:pt x="132" y="435"/>
                    </a:cubicBezTo>
                    <a:lnTo>
                      <a:pt x="174" y="132"/>
                    </a:lnTo>
                    <a:close/>
                    <a:moveTo>
                      <a:pt x="64" y="1"/>
                    </a:moveTo>
                    <a:lnTo>
                      <a:pt x="1" y="482"/>
                    </a:lnTo>
                    <a:lnTo>
                      <a:pt x="22" y="482"/>
                    </a:lnTo>
                    <a:cubicBezTo>
                      <a:pt x="22" y="482"/>
                      <a:pt x="807" y="1268"/>
                      <a:pt x="1263" y="2509"/>
                    </a:cubicBezTo>
                    <a:cubicBezTo>
                      <a:pt x="1703" y="3756"/>
                      <a:pt x="1703" y="4866"/>
                      <a:pt x="1703" y="4887"/>
                    </a:cubicBezTo>
                    <a:lnTo>
                      <a:pt x="1813" y="4887"/>
                    </a:lnTo>
                    <a:lnTo>
                      <a:pt x="1965" y="2551"/>
                    </a:lnTo>
                    <a:lnTo>
                      <a:pt x="1724" y="2446"/>
                    </a:lnTo>
                    <a:lnTo>
                      <a:pt x="1944" y="2247"/>
                    </a:lnTo>
                    <a:lnTo>
                      <a:pt x="1944" y="2205"/>
                    </a:lnTo>
                    <a:cubicBezTo>
                      <a:pt x="1944" y="2205"/>
                      <a:pt x="1572" y="1242"/>
                      <a:pt x="1111" y="655"/>
                    </a:cubicBezTo>
                    <a:cubicBezTo>
                      <a:pt x="870" y="352"/>
                      <a:pt x="635" y="194"/>
                      <a:pt x="436" y="111"/>
                    </a:cubicBezTo>
                    <a:cubicBezTo>
                      <a:pt x="263" y="22"/>
                      <a:pt x="132" y="1"/>
                      <a:pt x="132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1993;p46">
                <a:extLst>
                  <a:ext uri="{FF2B5EF4-FFF2-40B4-BE49-F238E27FC236}">
                    <a16:creationId xmlns:a16="http://schemas.microsoft.com/office/drawing/2014/main" id="{11FAA54B-7D3D-AF0D-B09B-249545523BF5}"/>
                  </a:ext>
                </a:extLst>
              </p:cNvPr>
              <p:cNvSpPr/>
              <p:nvPr/>
            </p:nvSpPr>
            <p:spPr>
              <a:xfrm>
                <a:off x="870440" y="1721707"/>
                <a:ext cx="267349" cy="279890"/>
              </a:xfrm>
              <a:custGeom>
                <a:avLst/>
                <a:gdLst/>
                <a:ahLst/>
                <a:cxnLst/>
                <a:rect l="l" t="t" r="r" b="b"/>
                <a:pathLst>
                  <a:path w="1876" h="1964" extrusionOk="0">
                    <a:moveTo>
                      <a:pt x="457" y="0"/>
                    </a:moveTo>
                    <a:lnTo>
                      <a:pt x="1" y="1000"/>
                    </a:lnTo>
                    <a:cubicBezTo>
                      <a:pt x="1" y="1000"/>
                      <a:pt x="394" y="1440"/>
                      <a:pt x="917" y="1702"/>
                    </a:cubicBezTo>
                    <a:cubicBezTo>
                      <a:pt x="1420" y="1964"/>
                      <a:pt x="1876" y="1964"/>
                      <a:pt x="1876" y="1964"/>
                    </a:cubicBezTo>
                    <a:lnTo>
                      <a:pt x="1855" y="173"/>
                    </a:lnTo>
                    <a:lnTo>
                      <a:pt x="457" y="0"/>
                    </a:lnTo>
                    <a:close/>
                  </a:path>
                </a:pathLst>
              </a:custGeom>
              <a:solidFill>
                <a:srgbClr val="FFB9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1994;p46">
                <a:extLst>
                  <a:ext uri="{FF2B5EF4-FFF2-40B4-BE49-F238E27FC236}">
                    <a16:creationId xmlns:a16="http://schemas.microsoft.com/office/drawing/2014/main" id="{FF5517E0-BDF4-872B-E3E8-5082B880AFD7}"/>
                  </a:ext>
                </a:extLst>
              </p:cNvPr>
              <p:cNvSpPr/>
              <p:nvPr/>
            </p:nvSpPr>
            <p:spPr>
              <a:xfrm>
                <a:off x="860749" y="1712016"/>
                <a:ext cx="283025" cy="298558"/>
              </a:xfrm>
              <a:custGeom>
                <a:avLst/>
                <a:gdLst/>
                <a:ahLst/>
                <a:cxnLst/>
                <a:rect l="l" t="t" r="r" b="b"/>
                <a:pathLst>
                  <a:path w="1986" h="2095" extrusionOk="0">
                    <a:moveTo>
                      <a:pt x="545" y="131"/>
                    </a:moveTo>
                    <a:lnTo>
                      <a:pt x="1855" y="283"/>
                    </a:lnTo>
                    <a:lnTo>
                      <a:pt x="1881" y="1964"/>
                    </a:lnTo>
                    <a:cubicBezTo>
                      <a:pt x="1792" y="1964"/>
                      <a:pt x="1441" y="1943"/>
                      <a:pt x="1006" y="1723"/>
                    </a:cubicBezTo>
                    <a:cubicBezTo>
                      <a:pt x="525" y="1461"/>
                      <a:pt x="153" y="1068"/>
                      <a:pt x="132" y="1047"/>
                    </a:cubicBezTo>
                    <a:lnTo>
                      <a:pt x="545" y="131"/>
                    </a:lnTo>
                    <a:close/>
                    <a:moveTo>
                      <a:pt x="483" y="0"/>
                    </a:moveTo>
                    <a:lnTo>
                      <a:pt x="1" y="1068"/>
                    </a:lnTo>
                    <a:lnTo>
                      <a:pt x="22" y="1089"/>
                    </a:lnTo>
                    <a:cubicBezTo>
                      <a:pt x="22" y="1089"/>
                      <a:pt x="441" y="1550"/>
                      <a:pt x="938" y="1812"/>
                    </a:cubicBezTo>
                    <a:cubicBezTo>
                      <a:pt x="1462" y="2095"/>
                      <a:pt x="1944" y="2095"/>
                      <a:pt x="1944" y="2095"/>
                    </a:cubicBezTo>
                    <a:lnTo>
                      <a:pt x="1986" y="2095"/>
                    </a:lnTo>
                    <a:lnTo>
                      <a:pt x="1986" y="199"/>
                    </a:lnTo>
                    <a:lnTo>
                      <a:pt x="1923" y="173"/>
                    </a:lnTo>
                    <a:lnTo>
                      <a:pt x="483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1995;p46">
                <a:extLst>
                  <a:ext uri="{FF2B5EF4-FFF2-40B4-BE49-F238E27FC236}">
                    <a16:creationId xmlns:a16="http://schemas.microsoft.com/office/drawing/2014/main" id="{0A11471F-9E27-679F-4996-8BBBD3A3DF59}"/>
                  </a:ext>
                </a:extLst>
              </p:cNvPr>
              <p:cNvSpPr/>
              <p:nvPr/>
            </p:nvSpPr>
            <p:spPr>
              <a:xfrm>
                <a:off x="727215" y="1828165"/>
                <a:ext cx="513606" cy="723523"/>
              </a:xfrm>
              <a:custGeom>
                <a:avLst/>
                <a:gdLst/>
                <a:ahLst/>
                <a:cxnLst/>
                <a:rect l="l" t="t" r="r" b="b"/>
                <a:pathLst>
                  <a:path w="3604" h="5077" extrusionOk="0">
                    <a:moveTo>
                      <a:pt x="876" y="1"/>
                    </a:moveTo>
                    <a:cubicBezTo>
                      <a:pt x="680" y="1"/>
                      <a:pt x="440" y="187"/>
                      <a:pt x="0" y="494"/>
                    </a:cubicBezTo>
                    <a:cubicBezTo>
                      <a:pt x="0" y="494"/>
                      <a:pt x="89" y="562"/>
                      <a:pt x="262" y="604"/>
                    </a:cubicBezTo>
                    <a:cubicBezTo>
                      <a:pt x="414" y="625"/>
                      <a:pt x="854" y="693"/>
                      <a:pt x="1661" y="1521"/>
                    </a:cubicBezTo>
                    <a:cubicBezTo>
                      <a:pt x="2446" y="2327"/>
                      <a:pt x="2556" y="2699"/>
                      <a:pt x="2556" y="2699"/>
                    </a:cubicBezTo>
                    <a:lnTo>
                      <a:pt x="3054" y="2741"/>
                    </a:lnTo>
                    <a:lnTo>
                      <a:pt x="2729" y="2940"/>
                    </a:lnTo>
                    <a:cubicBezTo>
                      <a:pt x="2729" y="2940"/>
                      <a:pt x="2818" y="3092"/>
                      <a:pt x="2949" y="3443"/>
                    </a:cubicBezTo>
                    <a:cubicBezTo>
                      <a:pt x="3101" y="3767"/>
                      <a:pt x="3556" y="5077"/>
                      <a:pt x="3556" y="5077"/>
                    </a:cubicBezTo>
                    <a:cubicBezTo>
                      <a:pt x="3556" y="5077"/>
                      <a:pt x="3603" y="2741"/>
                      <a:pt x="3080" y="1610"/>
                    </a:cubicBezTo>
                    <a:cubicBezTo>
                      <a:pt x="2556" y="473"/>
                      <a:pt x="1200" y="81"/>
                      <a:pt x="959" y="13"/>
                    </a:cubicBezTo>
                    <a:cubicBezTo>
                      <a:pt x="932" y="5"/>
                      <a:pt x="904" y="1"/>
                      <a:pt x="87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1996;p46">
                <a:extLst>
                  <a:ext uri="{FF2B5EF4-FFF2-40B4-BE49-F238E27FC236}">
                    <a16:creationId xmlns:a16="http://schemas.microsoft.com/office/drawing/2014/main" id="{2537702D-6C36-97C3-7B8A-A6B2EA827547}"/>
                  </a:ext>
                </a:extLst>
              </p:cNvPr>
              <p:cNvSpPr/>
              <p:nvPr/>
            </p:nvSpPr>
            <p:spPr>
              <a:xfrm>
                <a:off x="714531" y="1821609"/>
                <a:ext cx="529282" cy="733071"/>
              </a:xfrm>
              <a:custGeom>
                <a:avLst/>
                <a:gdLst/>
                <a:ahLst/>
                <a:cxnLst/>
                <a:rect l="l" t="t" r="r" b="b"/>
                <a:pathLst>
                  <a:path w="3714" h="5144" extrusionOk="0">
                    <a:moveTo>
                      <a:pt x="939" y="106"/>
                    </a:moveTo>
                    <a:cubicBezTo>
                      <a:pt x="970" y="106"/>
                      <a:pt x="999" y="113"/>
                      <a:pt x="1027" y="127"/>
                    </a:cubicBezTo>
                    <a:cubicBezTo>
                      <a:pt x="1268" y="168"/>
                      <a:pt x="2598" y="582"/>
                      <a:pt x="3101" y="1677"/>
                    </a:cubicBezTo>
                    <a:cubicBezTo>
                      <a:pt x="3363" y="2221"/>
                      <a:pt x="3493" y="3096"/>
                      <a:pt x="3535" y="3813"/>
                    </a:cubicBezTo>
                    <a:cubicBezTo>
                      <a:pt x="3582" y="4358"/>
                      <a:pt x="3582" y="4578"/>
                      <a:pt x="3582" y="4772"/>
                    </a:cubicBezTo>
                    <a:cubicBezTo>
                      <a:pt x="3452" y="4426"/>
                      <a:pt x="3211" y="3751"/>
                      <a:pt x="3101" y="3463"/>
                    </a:cubicBezTo>
                    <a:cubicBezTo>
                      <a:pt x="2970" y="3159"/>
                      <a:pt x="2907" y="3028"/>
                      <a:pt x="2907" y="3007"/>
                    </a:cubicBezTo>
                    <a:lnTo>
                      <a:pt x="3321" y="2745"/>
                    </a:lnTo>
                    <a:lnTo>
                      <a:pt x="2687" y="2703"/>
                    </a:lnTo>
                    <a:cubicBezTo>
                      <a:pt x="2687" y="2656"/>
                      <a:pt x="2666" y="2593"/>
                      <a:pt x="2556" y="2441"/>
                    </a:cubicBezTo>
                    <a:cubicBezTo>
                      <a:pt x="2425" y="2242"/>
                      <a:pt x="2184" y="1939"/>
                      <a:pt x="1770" y="1525"/>
                    </a:cubicBezTo>
                    <a:cubicBezTo>
                      <a:pt x="1378" y="1106"/>
                      <a:pt x="1074" y="891"/>
                      <a:pt x="833" y="760"/>
                    </a:cubicBezTo>
                    <a:cubicBezTo>
                      <a:pt x="592" y="629"/>
                      <a:pt x="440" y="608"/>
                      <a:pt x="351" y="582"/>
                    </a:cubicBezTo>
                    <a:cubicBezTo>
                      <a:pt x="288" y="582"/>
                      <a:pt x="241" y="561"/>
                      <a:pt x="199" y="540"/>
                    </a:cubicBezTo>
                    <a:cubicBezTo>
                      <a:pt x="393" y="388"/>
                      <a:pt x="571" y="258"/>
                      <a:pt x="702" y="189"/>
                    </a:cubicBezTo>
                    <a:cubicBezTo>
                      <a:pt x="803" y="134"/>
                      <a:pt x="877" y="106"/>
                      <a:pt x="939" y="106"/>
                    </a:cubicBezTo>
                    <a:close/>
                    <a:moveTo>
                      <a:pt x="969" y="0"/>
                    </a:moveTo>
                    <a:cubicBezTo>
                      <a:pt x="870" y="0"/>
                      <a:pt x="765" y="40"/>
                      <a:pt x="634" y="106"/>
                    </a:cubicBezTo>
                    <a:cubicBezTo>
                      <a:pt x="482" y="189"/>
                      <a:pt x="309" y="320"/>
                      <a:pt x="69" y="498"/>
                    </a:cubicBezTo>
                    <a:lnTo>
                      <a:pt x="0" y="540"/>
                    </a:lnTo>
                    <a:lnTo>
                      <a:pt x="48" y="582"/>
                    </a:lnTo>
                    <a:lnTo>
                      <a:pt x="131" y="629"/>
                    </a:lnTo>
                    <a:cubicBezTo>
                      <a:pt x="178" y="650"/>
                      <a:pt x="241" y="692"/>
                      <a:pt x="330" y="692"/>
                    </a:cubicBezTo>
                    <a:cubicBezTo>
                      <a:pt x="419" y="713"/>
                      <a:pt x="550" y="739"/>
                      <a:pt x="765" y="844"/>
                    </a:cubicBezTo>
                    <a:cubicBezTo>
                      <a:pt x="1006" y="975"/>
                      <a:pt x="1289" y="1195"/>
                      <a:pt x="1702" y="1609"/>
                    </a:cubicBezTo>
                    <a:cubicBezTo>
                      <a:pt x="2095" y="2001"/>
                      <a:pt x="2315" y="2310"/>
                      <a:pt x="2446" y="2483"/>
                    </a:cubicBezTo>
                    <a:cubicBezTo>
                      <a:pt x="2577" y="2677"/>
                      <a:pt x="2598" y="2766"/>
                      <a:pt x="2598" y="2766"/>
                    </a:cubicBezTo>
                    <a:lnTo>
                      <a:pt x="2598" y="2787"/>
                    </a:lnTo>
                    <a:lnTo>
                      <a:pt x="2970" y="2834"/>
                    </a:lnTo>
                    <a:lnTo>
                      <a:pt x="2750" y="2965"/>
                    </a:lnTo>
                    <a:lnTo>
                      <a:pt x="2776" y="3007"/>
                    </a:lnTo>
                    <a:cubicBezTo>
                      <a:pt x="2776" y="3007"/>
                      <a:pt x="2839" y="3159"/>
                      <a:pt x="2991" y="3510"/>
                    </a:cubicBezTo>
                    <a:cubicBezTo>
                      <a:pt x="3122" y="3834"/>
                      <a:pt x="3582" y="5144"/>
                      <a:pt x="3582" y="5144"/>
                    </a:cubicBezTo>
                    <a:lnTo>
                      <a:pt x="3713" y="5123"/>
                    </a:lnTo>
                    <a:cubicBezTo>
                      <a:pt x="3713" y="5123"/>
                      <a:pt x="3713" y="4536"/>
                      <a:pt x="3645" y="3813"/>
                    </a:cubicBezTo>
                    <a:cubicBezTo>
                      <a:pt x="3603" y="3070"/>
                      <a:pt x="3472" y="2200"/>
                      <a:pt x="3211" y="1630"/>
                    </a:cubicBezTo>
                    <a:cubicBezTo>
                      <a:pt x="2687" y="477"/>
                      <a:pt x="1289" y="59"/>
                      <a:pt x="1074" y="17"/>
                    </a:cubicBezTo>
                    <a:cubicBezTo>
                      <a:pt x="1039" y="5"/>
                      <a:pt x="1004" y="0"/>
                      <a:pt x="96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1997;p46">
                <a:extLst>
                  <a:ext uri="{FF2B5EF4-FFF2-40B4-BE49-F238E27FC236}">
                    <a16:creationId xmlns:a16="http://schemas.microsoft.com/office/drawing/2014/main" id="{4743EB95-D54C-0622-C079-94BD2185FC65}"/>
                  </a:ext>
                </a:extLst>
              </p:cNvPr>
              <p:cNvSpPr/>
              <p:nvPr/>
            </p:nvSpPr>
            <p:spPr>
              <a:xfrm>
                <a:off x="870440" y="1783558"/>
                <a:ext cx="283025" cy="163316"/>
              </a:xfrm>
              <a:custGeom>
                <a:avLst/>
                <a:gdLst/>
                <a:ahLst/>
                <a:cxnLst/>
                <a:rect l="l" t="t" r="r" b="b"/>
                <a:pathLst>
                  <a:path w="1986" h="1146" extrusionOk="0">
                    <a:moveTo>
                      <a:pt x="242" y="1"/>
                    </a:moveTo>
                    <a:lnTo>
                      <a:pt x="1" y="394"/>
                    </a:lnTo>
                    <a:cubicBezTo>
                      <a:pt x="1" y="394"/>
                      <a:pt x="828" y="896"/>
                      <a:pt x="1069" y="1069"/>
                    </a:cubicBezTo>
                    <a:cubicBezTo>
                      <a:pt x="1157" y="1127"/>
                      <a:pt x="1222" y="1146"/>
                      <a:pt x="1270" y="1146"/>
                    </a:cubicBezTo>
                    <a:cubicBezTo>
                      <a:pt x="1366" y="1146"/>
                      <a:pt x="1394" y="1069"/>
                      <a:pt x="1394" y="1069"/>
                    </a:cubicBezTo>
                    <a:lnTo>
                      <a:pt x="1352" y="786"/>
                    </a:lnTo>
                    <a:lnTo>
                      <a:pt x="1986" y="1027"/>
                    </a:lnTo>
                    <a:lnTo>
                      <a:pt x="1986" y="1027"/>
                    </a:lnTo>
                    <a:lnTo>
                      <a:pt x="1373" y="525"/>
                    </a:lnTo>
                    <a:cubicBezTo>
                      <a:pt x="1373" y="525"/>
                      <a:pt x="718" y="284"/>
                      <a:pt x="436" y="242"/>
                    </a:cubicBezTo>
                    <a:cubicBezTo>
                      <a:pt x="174" y="221"/>
                      <a:pt x="242" y="1"/>
                      <a:pt x="24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1998;p46">
                <a:extLst>
                  <a:ext uri="{FF2B5EF4-FFF2-40B4-BE49-F238E27FC236}">
                    <a16:creationId xmlns:a16="http://schemas.microsoft.com/office/drawing/2014/main" id="{AC7174A1-BC1E-910A-88E6-CED0AA580AD2}"/>
                  </a:ext>
                </a:extLst>
              </p:cNvPr>
              <p:cNvSpPr/>
              <p:nvPr/>
            </p:nvSpPr>
            <p:spPr>
              <a:xfrm>
                <a:off x="857757" y="1780565"/>
                <a:ext cx="298701" cy="174717"/>
              </a:xfrm>
              <a:custGeom>
                <a:avLst/>
                <a:gdLst/>
                <a:ahLst/>
                <a:cxnLst/>
                <a:rect l="l" t="t" r="r" b="b"/>
                <a:pathLst>
                  <a:path w="2096" h="1226" extrusionOk="0">
                    <a:moveTo>
                      <a:pt x="305" y="174"/>
                    </a:moveTo>
                    <a:cubicBezTo>
                      <a:pt x="331" y="242"/>
                      <a:pt x="394" y="305"/>
                      <a:pt x="525" y="326"/>
                    </a:cubicBezTo>
                    <a:cubicBezTo>
                      <a:pt x="656" y="347"/>
                      <a:pt x="896" y="415"/>
                      <a:pt x="1090" y="477"/>
                    </a:cubicBezTo>
                    <a:cubicBezTo>
                      <a:pt x="1289" y="546"/>
                      <a:pt x="1441" y="587"/>
                      <a:pt x="1441" y="587"/>
                    </a:cubicBezTo>
                    <a:lnTo>
                      <a:pt x="1771" y="870"/>
                    </a:lnTo>
                    <a:lnTo>
                      <a:pt x="1378" y="718"/>
                    </a:lnTo>
                    <a:lnTo>
                      <a:pt x="1420" y="1069"/>
                    </a:lnTo>
                    <a:cubicBezTo>
                      <a:pt x="1420" y="1069"/>
                      <a:pt x="1420" y="1090"/>
                      <a:pt x="1399" y="1111"/>
                    </a:cubicBezTo>
                    <a:cubicBezTo>
                      <a:pt x="1392" y="1111"/>
                      <a:pt x="1380" y="1113"/>
                      <a:pt x="1363" y="1113"/>
                    </a:cubicBezTo>
                    <a:cubicBezTo>
                      <a:pt x="1328" y="1113"/>
                      <a:pt x="1273" y="1104"/>
                      <a:pt x="1200" y="1048"/>
                    </a:cubicBezTo>
                    <a:cubicBezTo>
                      <a:pt x="959" y="870"/>
                      <a:pt x="221" y="436"/>
                      <a:pt x="153" y="394"/>
                    </a:cubicBezTo>
                    <a:lnTo>
                      <a:pt x="305" y="174"/>
                    </a:lnTo>
                    <a:close/>
                    <a:moveTo>
                      <a:pt x="284" y="1"/>
                    </a:moveTo>
                    <a:lnTo>
                      <a:pt x="1" y="436"/>
                    </a:lnTo>
                    <a:lnTo>
                      <a:pt x="43" y="456"/>
                    </a:lnTo>
                    <a:cubicBezTo>
                      <a:pt x="43" y="456"/>
                      <a:pt x="875" y="980"/>
                      <a:pt x="1137" y="1132"/>
                    </a:cubicBezTo>
                    <a:cubicBezTo>
                      <a:pt x="1218" y="1200"/>
                      <a:pt x="1291" y="1226"/>
                      <a:pt x="1350" y="1226"/>
                    </a:cubicBezTo>
                    <a:cubicBezTo>
                      <a:pt x="1386" y="1226"/>
                      <a:pt x="1417" y="1216"/>
                      <a:pt x="1441" y="1200"/>
                    </a:cubicBezTo>
                    <a:cubicBezTo>
                      <a:pt x="1509" y="1179"/>
                      <a:pt x="1530" y="1090"/>
                      <a:pt x="1530" y="1090"/>
                    </a:cubicBezTo>
                    <a:lnTo>
                      <a:pt x="1509" y="896"/>
                    </a:lnTo>
                    <a:lnTo>
                      <a:pt x="2054" y="1090"/>
                    </a:lnTo>
                    <a:lnTo>
                      <a:pt x="2096" y="1001"/>
                    </a:lnTo>
                    <a:lnTo>
                      <a:pt x="1483" y="504"/>
                    </a:lnTo>
                    <a:cubicBezTo>
                      <a:pt x="1483" y="504"/>
                      <a:pt x="1331" y="436"/>
                      <a:pt x="1116" y="373"/>
                    </a:cubicBezTo>
                    <a:cubicBezTo>
                      <a:pt x="917" y="305"/>
                      <a:pt x="697" y="216"/>
                      <a:pt x="546" y="216"/>
                    </a:cubicBezTo>
                    <a:cubicBezTo>
                      <a:pt x="415" y="195"/>
                      <a:pt x="394" y="153"/>
                      <a:pt x="394" y="132"/>
                    </a:cubicBezTo>
                    <a:cubicBezTo>
                      <a:pt x="373" y="85"/>
                      <a:pt x="394" y="43"/>
                      <a:pt x="394" y="43"/>
                    </a:cubicBezTo>
                    <a:lnTo>
                      <a:pt x="284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1999;p46">
                <a:extLst>
                  <a:ext uri="{FF2B5EF4-FFF2-40B4-BE49-F238E27FC236}">
                    <a16:creationId xmlns:a16="http://schemas.microsoft.com/office/drawing/2014/main" id="{2E6B04F4-B6E3-F623-B7D4-55ACE4FC1075}"/>
                  </a:ext>
                </a:extLst>
              </p:cNvPr>
              <p:cNvSpPr/>
              <p:nvPr/>
            </p:nvSpPr>
            <p:spPr>
              <a:xfrm>
                <a:off x="1137652" y="1829875"/>
                <a:ext cx="77810" cy="90494"/>
              </a:xfrm>
              <a:custGeom>
                <a:avLst/>
                <a:gdLst/>
                <a:ahLst/>
                <a:cxnLst/>
                <a:rect l="l" t="t" r="r" b="b"/>
                <a:pathLst>
                  <a:path w="546" h="635" extrusionOk="0">
                    <a:moveTo>
                      <a:pt x="1" y="1"/>
                    </a:moveTo>
                    <a:lnTo>
                      <a:pt x="1" y="634"/>
                    </a:lnTo>
                    <a:lnTo>
                      <a:pt x="545" y="57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2000;p46">
                <a:extLst>
                  <a:ext uri="{FF2B5EF4-FFF2-40B4-BE49-F238E27FC236}">
                    <a16:creationId xmlns:a16="http://schemas.microsoft.com/office/drawing/2014/main" id="{BD621598-5D63-9ACE-20C5-E0FB92C05826}"/>
                  </a:ext>
                </a:extLst>
              </p:cNvPr>
              <p:cNvSpPr/>
              <p:nvPr/>
            </p:nvSpPr>
            <p:spPr>
              <a:xfrm>
                <a:off x="1128674" y="1811205"/>
                <a:ext cx="102465" cy="118853"/>
              </a:xfrm>
              <a:custGeom>
                <a:avLst/>
                <a:gdLst/>
                <a:ahLst/>
                <a:cxnLst/>
                <a:rect l="l" t="t" r="r" b="b"/>
                <a:pathLst>
                  <a:path w="719" h="834" extrusionOk="0">
                    <a:moveTo>
                      <a:pt x="132" y="289"/>
                    </a:moveTo>
                    <a:lnTo>
                      <a:pt x="477" y="655"/>
                    </a:lnTo>
                    <a:lnTo>
                      <a:pt x="132" y="702"/>
                    </a:lnTo>
                    <a:lnTo>
                      <a:pt x="132" y="289"/>
                    </a:lnTo>
                    <a:close/>
                    <a:moveTo>
                      <a:pt x="1" y="1"/>
                    </a:moveTo>
                    <a:lnTo>
                      <a:pt x="22" y="833"/>
                    </a:lnTo>
                    <a:lnTo>
                      <a:pt x="85" y="812"/>
                    </a:lnTo>
                    <a:lnTo>
                      <a:pt x="718" y="72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2001;p46">
                <a:extLst>
                  <a:ext uri="{FF2B5EF4-FFF2-40B4-BE49-F238E27FC236}">
                    <a16:creationId xmlns:a16="http://schemas.microsoft.com/office/drawing/2014/main" id="{3D58ECB8-C7BF-EB5A-4D5B-877F6D8C8763}"/>
                  </a:ext>
                </a:extLst>
              </p:cNvPr>
              <p:cNvSpPr/>
              <p:nvPr/>
            </p:nvSpPr>
            <p:spPr>
              <a:xfrm>
                <a:off x="755575" y="2856114"/>
                <a:ext cx="294996" cy="311384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2185" extrusionOk="0">
                    <a:moveTo>
                      <a:pt x="236" y="0"/>
                    </a:moveTo>
                    <a:lnTo>
                      <a:pt x="0" y="1357"/>
                    </a:lnTo>
                    <a:cubicBezTo>
                      <a:pt x="0" y="1357"/>
                      <a:pt x="21" y="2032"/>
                      <a:pt x="786" y="2163"/>
                    </a:cubicBezTo>
                    <a:cubicBezTo>
                      <a:pt x="867" y="2178"/>
                      <a:pt x="945" y="2185"/>
                      <a:pt x="1020" y="2185"/>
                    </a:cubicBezTo>
                    <a:cubicBezTo>
                      <a:pt x="1606" y="2185"/>
                      <a:pt x="1985" y="1772"/>
                      <a:pt x="1985" y="1618"/>
                    </a:cubicBezTo>
                    <a:cubicBezTo>
                      <a:pt x="2006" y="1419"/>
                      <a:pt x="2069" y="241"/>
                      <a:pt x="2069" y="241"/>
                    </a:cubicBezTo>
                    <a:lnTo>
                      <a:pt x="2069" y="241"/>
                    </a:lnTo>
                    <a:cubicBezTo>
                      <a:pt x="2069" y="241"/>
                      <a:pt x="1997" y="244"/>
                      <a:pt x="1880" y="244"/>
                    </a:cubicBezTo>
                    <a:cubicBezTo>
                      <a:pt x="1520" y="244"/>
                      <a:pt x="729" y="217"/>
                      <a:pt x="23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2002;p46">
                <a:extLst>
                  <a:ext uri="{FF2B5EF4-FFF2-40B4-BE49-F238E27FC236}">
                    <a16:creationId xmlns:a16="http://schemas.microsoft.com/office/drawing/2014/main" id="{2EF0910E-BF09-1A35-C33F-1EDBD73FD8CF}"/>
                  </a:ext>
                </a:extLst>
              </p:cNvPr>
              <p:cNvSpPr/>
              <p:nvPr/>
            </p:nvSpPr>
            <p:spPr>
              <a:xfrm>
                <a:off x="745884" y="2847136"/>
                <a:ext cx="314377" cy="329198"/>
              </a:xfrm>
              <a:custGeom>
                <a:avLst/>
                <a:gdLst/>
                <a:ahLst/>
                <a:cxnLst/>
                <a:rect l="l" t="t" r="r" b="b"/>
                <a:pathLst>
                  <a:path w="2206" h="2310" extrusionOk="0">
                    <a:moveTo>
                      <a:pt x="351" y="131"/>
                    </a:moveTo>
                    <a:cubicBezTo>
                      <a:pt x="676" y="262"/>
                      <a:pt x="1116" y="325"/>
                      <a:pt x="1461" y="351"/>
                    </a:cubicBezTo>
                    <a:cubicBezTo>
                      <a:pt x="1812" y="372"/>
                      <a:pt x="2053" y="372"/>
                      <a:pt x="2095" y="372"/>
                    </a:cubicBezTo>
                    <a:cubicBezTo>
                      <a:pt x="2074" y="456"/>
                      <a:pt x="2006" y="1503"/>
                      <a:pt x="2006" y="1681"/>
                    </a:cubicBezTo>
                    <a:cubicBezTo>
                      <a:pt x="2006" y="1702"/>
                      <a:pt x="1985" y="1744"/>
                      <a:pt x="1922" y="1812"/>
                    </a:cubicBezTo>
                    <a:cubicBezTo>
                      <a:pt x="1875" y="1875"/>
                      <a:pt x="1791" y="1964"/>
                      <a:pt x="1681" y="2027"/>
                    </a:cubicBezTo>
                    <a:cubicBezTo>
                      <a:pt x="1517" y="2118"/>
                      <a:pt x="1295" y="2195"/>
                      <a:pt x="1039" y="2195"/>
                    </a:cubicBezTo>
                    <a:cubicBezTo>
                      <a:pt x="986" y="2195"/>
                      <a:pt x="931" y="2191"/>
                      <a:pt x="875" y="2184"/>
                    </a:cubicBezTo>
                    <a:cubicBezTo>
                      <a:pt x="503" y="2116"/>
                      <a:pt x="330" y="1922"/>
                      <a:pt x="220" y="1744"/>
                    </a:cubicBezTo>
                    <a:cubicBezTo>
                      <a:pt x="131" y="1572"/>
                      <a:pt x="110" y="1420"/>
                      <a:pt x="110" y="1420"/>
                    </a:cubicBezTo>
                    <a:lnTo>
                      <a:pt x="351" y="131"/>
                    </a:lnTo>
                    <a:close/>
                    <a:moveTo>
                      <a:pt x="262" y="0"/>
                    </a:moveTo>
                    <a:lnTo>
                      <a:pt x="241" y="63"/>
                    </a:lnTo>
                    <a:lnTo>
                      <a:pt x="0" y="1420"/>
                    </a:lnTo>
                    <a:cubicBezTo>
                      <a:pt x="0" y="1420"/>
                      <a:pt x="0" y="1613"/>
                      <a:pt x="131" y="1812"/>
                    </a:cubicBezTo>
                    <a:cubicBezTo>
                      <a:pt x="241" y="2006"/>
                      <a:pt x="461" y="2226"/>
                      <a:pt x="854" y="2289"/>
                    </a:cubicBezTo>
                    <a:cubicBezTo>
                      <a:pt x="931" y="2303"/>
                      <a:pt x="1006" y="2310"/>
                      <a:pt x="1078" y="2310"/>
                    </a:cubicBezTo>
                    <a:cubicBezTo>
                      <a:pt x="1347" y="2310"/>
                      <a:pt x="1575" y="2219"/>
                      <a:pt x="1744" y="2116"/>
                    </a:cubicBezTo>
                    <a:cubicBezTo>
                      <a:pt x="1854" y="2053"/>
                      <a:pt x="1943" y="1964"/>
                      <a:pt x="2006" y="1896"/>
                    </a:cubicBezTo>
                    <a:cubicBezTo>
                      <a:pt x="2074" y="1812"/>
                      <a:pt x="2116" y="1744"/>
                      <a:pt x="2116" y="1681"/>
                    </a:cubicBezTo>
                    <a:cubicBezTo>
                      <a:pt x="2137" y="1482"/>
                      <a:pt x="2205" y="304"/>
                      <a:pt x="2205" y="304"/>
                    </a:cubicBezTo>
                    <a:lnTo>
                      <a:pt x="2205" y="262"/>
                    </a:lnTo>
                    <a:lnTo>
                      <a:pt x="2137" y="262"/>
                    </a:lnTo>
                    <a:cubicBezTo>
                      <a:pt x="2137" y="262"/>
                      <a:pt x="1854" y="262"/>
                      <a:pt x="1482" y="241"/>
                    </a:cubicBezTo>
                    <a:cubicBezTo>
                      <a:pt x="1090" y="220"/>
                      <a:pt x="634" y="152"/>
                      <a:pt x="330" y="21"/>
                    </a:cubicBezTo>
                    <a:lnTo>
                      <a:pt x="262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2003;p46">
                <a:extLst>
                  <a:ext uri="{FF2B5EF4-FFF2-40B4-BE49-F238E27FC236}">
                    <a16:creationId xmlns:a16="http://schemas.microsoft.com/office/drawing/2014/main" id="{D3D38B60-BED1-B508-D9BB-AF14C3F6B430}"/>
                  </a:ext>
                </a:extLst>
              </p:cNvPr>
              <p:cNvSpPr/>
              <p:nvPr/>
            </p:nvSpPr>
            <p:spPr>
              <a:xfrm>
                <a:off x="639854" y="1026384"/>
                <a:ext cx="715828" cy="754733"/>
              </a:xfrm>
              <a:custGeom>
                <a:avLst/>
                <a:gdLst/>
                <a:ahLst/>
                <a:cxnLst/>
                <a:rect l="l" t="t" r="r" b="b"/>
                <a:pathLst>
                  <a:path w="5023" h="5296" extrusionOk="0">
                    <a:moveTo>
                      <a:pt x="2352" y="0"/>
                    </a:moveTo>
                    <a:cubicBezTo>
                      <a:pt x="1693" y="0"/>
                      <a:pt x="1125" y="297"/>
                      <a:pt x="985" y="580"/>
                    </a:cubicBezTo>
                    <a:cubicBezTo>
                      <a:pt x="833" y="951"/>
                      <a:pt x="1027" y="2214"/>
                      <a:pt x="1027" y="2214"/>
                    </a:cubicBezTo>
                    <a:cubicBezTo>
                      <a:pt x="1027" y="2214"/>
                      <a:pt x="853" y="2137"/>
                      <a:pt x="640" y="2137"/>
                    </a:cubicBezTo>
                    <a:cubicBezTo>
                      <a:pt x="534" y="2137"/>
                      <a:pt x="418" y="2156"/>
                      <a:pt x="310" y="2214"/>
                    </a:cubicBezTo>
                    <a:cubicBezTo>
                      <a:pt x="1" y="2392"/>
                      <a:pt x="132" y="2936"/>
                      <a:pt x="373" y="3088"/>
                    </a:cubicBezTo>
                    <a:cubicBezTo>
                      <a:pt x="471" y="3150"/>
                      <a:pt x="606" y="3169"/>
                      <a:pt x="731" y="3169"/>
                    </a:cubicBezTo>
                    <a:cubicBezTo>
                      <a:pt x="913" y="3169"/>
                      <a:pt x="1074" y="3130"/>
                      <a:pt x="1074" y="3130"/>
                    </a:cubicBezTo>
                    <a:lnTo>
                      <a:pt x="1074" y="3130"/>
                    </a:lnTo>
                    <a:lnTo>
                      <a:pt x="1048" y="3240"/>
                    </a:lnTo>
                    <a:cubicBezTo>
                      <a:pt x="1048" y="3240"/>
                      <a:pt x="1095" y="4308"/>
                      <a:pt x="1834" y="4879"/>
                    </a:cubicBezTo>
                    <a:cubicBezTo>
                      <a:pt x="2189" y="5150"/>
                      <a:pt x="2720" y="5296"/>
                      <a:pt x="3227" y="5296"/>
                    </a:cubicBezTo>
                    <a:cubicBezTo>
                      <a:pt x="3780" y="5296"/>
                      <a:pt x="4304" y="5122"/>
                      <a:pt x="4541" y="4748"/>
                    </a:cubicBezTo>
                    <a:cubicBezTo>
                      <a:pt x="5023" y="4005"/>
                      <a:pt x="4871" y="3350"/>
                      <a:pt x="4824" y="2847"/>
                    </a:cubicBezTo>
                    <a:cubicBezTo>
                      <a:pt x="4761" y="2365"/>
                      <a:pt x="4714" y="1475"/>
                      <a:pt x="4761" y="993"/>
                    </a:cubicBezTo>
                    <a:cubicBezTo>
                      <a:pt x="4761" y="993"/>
                      <a:pt x="4782" y="862"/>
                      <a:pt x="4693" y="773"/>
                    </a:cubicBezTo>
                    <a:cubicBezTo>
                      <a:pt x="4609" y="690"/>
                      <a:pt x="4609" y="752"/>
                      <a:pt x="4258" y="642"/>
                    </a:cubicBezTo>
                    <a:cubicBezTo>
                      <a:pt x="3907" y="533"/>
                      <a:pt x="3714" y="271"/>
                      <a:pt x="2839" y="56"/>
                    </a:cubicBezTo>
                    <a:cubicBezTo>
                      <a:pt x="2675" y="17"/>
                      <a:pt x="2511" y="0"/>
                      <a:pt x="2352" y="0"/>
                    </a:cubicBezTo>
                    <a:close/>
                  </a:path>
                </a:pathLst>
              </a:custGeom>
              <a:solidFill>
                <a:srgbClr val="FFB9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2004;p46">
                <a:extLst>
                  <a:ext uri="{FF2B5EF4-FFF2-40B4-BE49-F238E27FC236}">
                    <a16:creationId xmlns:a16="http://schemas.microsoft.com/office/drawing/2014/main" id="{7048B6C4-0586-93F1-BC6C-1A06B21E11F2}"/>
                  </a:ext>
                </a:extLst>
              </p:cNvPr>
              <p:cNvSpPr/>
              <p:nvPr/>
            </p:nvSpPr>
            <p:spPr>
              <a:xfrm>
                <a:off x="646552" y="1018545"/>
                <a:ext cx="718108" cy="771122"/>
              </a:xfrm>
              <a:custGeom>
                <a:avLst/>
                <a:gdLst/>
                <a:ahLst/>
                <a:cxnLst/>
                <a:rect l="l" t="t" r="r" b="b"/>
                <a:pathLst>
                  <a:path w="5039" h="5411" extrusionOk="0">
                    <a:moveTo>
                      <a:pt x="2179" y="111"/>
                    </a:moveTo>
                    <a:cubicBezTo>
                      <a:pt x="2378" y="111"/>
                      <a:pt x="2572" y="132"/>
                      <a:pt x="2792" y="174"/>
                    </a:cubicBezTo>
                    <a:cubicBezTo>
                      <a:pt x="3646" y="373"/>
                      <a:pt x="3840" y="635"/>
                      <a:pt x="4190" y="766"/>
                    </a:cubicBezTo>
                    <a:cubicBezTo>
                      <a:pt x="4363" y="807"/>
                      <a:pt x="4473" y="828"/>
                      <a:pt x="4515" y="828"/>
                    </a:cubicBezTo>
                    <a:cubicBezTo>
                      <a:pt x="4562" y="849"/>
                      <a:pt x="4562" y="828"/>
                      <a:pt x="4604" y="876"/>
                    </a:cubicBezTo>
                    <a:cubicBezTo>
                      <a:pt x="4667" y="938"/>
                      <a:pt x="4646" y="1048"/>
                      <a:pt x="4646" y="1048"/>
                    </a:cubicBezTo>
                    <a:cubicBezTo>
                      <a:pt x="4604" y="1551"/>
                      <a:pt x="4667" y="2420"/>
                      <a:pt x="4714" y="2923"/>
                    </a:cubicBezTo>
                    <a:cubicBezTo>
                      <a:pt x="4777" y="3405"/>
                      <a:pt x="4908" y="4039"/>
                      <a:pt x="4452" y="4756"/>
                    </a:cubicBezTo>
                    <a:cubicBezTo>
                      <a:pt x="4232" y="5107"/>
                      <a:pt x="3777" y="5280"/>
                      <a:pt x="3253" y="5301"/>
                    </a:cubicBezTo>
                    <a:cubicBezTo>
                      <a:pt x="2729" y="5301"/>
                      <a:pt x="2179" y="5149"/>
                      <a:pt x="1834" y="4887"/>
                    </a:cubicBezTo>
                    <a:cubicBezTo>
                      <a:pt x="1111" y="4321"/>
                      <a:pt x="1048" y="3295"/>
                      <a:pt x="1048" y="3295"/>
                    </a:cubicBezTo>
                    <a:lnTo>
                      <a:pt x="1090" y="3101"/>
                    </a:lnTo>
                    <a:lnTo>
                      <a:pt x="1001" y="3122"/>
                    </a:lnTo>
                    <a:cubicBezTo>
                      <a:pt x="1001" y="3122"/>
                      <a:pt x="896" y="3164"/>
                      <a:pt x="765" y="3164"/>
                    </a:cubicBezTo>
                    <a:cubicBezTo>
                      <a:pt x="608" y="3164"/>
                      <a:pt x="456" y="3164"/>
                      <a:pt x="347" y="3101"/>
                    </a:cubicBezTo>
                    <a:cubicBezTo>
                      <a:pt x="263" y="3033"/>
                      <a:pt x="174" y="2881"/>
                      <a:pt x="153" y="2708"/>
                    </a:cubicBezTo>
                    <a:cubicBezTo>
                      <a:pt x="132" y="2551"/>
                      <a:pt x="174" y="2399"/>
                      <a:pt x="305" y="2316"/>
                    </a:cubicBezTo>
                    <a:cubicBezTo>
                      <a:pt x="391" y="2268"/>
                      <a:pt x="486" y="2251"/>
                      <a:pt x="576" y="2251"/>
                    </a:cubicBezTo>
                    <a:cubicBezTo>
                      <a:pt x="780" y="2251"/>
                      <a:pt x="959" y="2337"/>
                      <a:pt x="959" y="2337"/>
                    </a:cubicBezTo>
                    <a:lnTo>
                      <a:pt x="1069" y="2379"/>
                    </a:lnTo>
                    <a:lnTo>
                      <a:pt x="1048" y="2269"/>
                    </a:lnTo>
                    <a:cubicBezTo>
                      <a:pt x="1048" y="2269"/>
                      <a:pt x="1001" y="1965"/>
                      <a:pt x="959" y="1593"/>
                    </a:cubicBezTo>
                    <a:cubicBezTo>
                      <a:pt x="959" y="1420"/>
                      <a:pt x="938" y="1221"/>
                      <a:pt x="938" y="1048"/>
                    </a:cubicBezTo>
                    <a:cubicBezTo>
                      <a:pt x="938" y="896"/>
                      <a:pt x="959" y="745"/>
                      <a:pt x="1001" y="656"/>
                    </a:cubicBezTo>
                    <a:cubicBezTo>
                      <a:pt x="1069" y="504"/>
                      <a:pt x="1310" y="326"/>
                      <a:pt x="1635" y="221"/>
                    </a:cubicBezTo>
                    <a:cubicBezTo>
                      <a:pt x="1787" y="174"/>
                      <a:pt x="1986" y="132"/>
                      <a:pt x="2179" y="111"/>
                    </a:cubicBezTo>
                    <a:close/>
                    <a:moveTo>
                      <a:pt x="2158" y="1"/>
                    </a:moveTo>
                    <a:cubicBezTo>
                      <a:pt x="1965" y="22"/>
                      <a:pt x="1766" y="64"/>
                      <a:pt x="1593" y="111"/>
                    </a:cubicBezTo>
                    <a:cubicBezTo>
                      <a:pt x="1242" y="221"/>
                      <a:pt x="980" y="415"/>
                      <a:pt x="896" y="614"/>
                    </a:cubicBezTo>
                    <a:cubicBezTo>
                      <a:pt x="849" y="718"/>
                      <a:pt x="828" y="876"/>
                      <a:pt x="828" y="1048"/>
                    </a:cubicBezTo>
                    <a:cubicBezTo>
                      <a:pt x="828" y="1221"/>
                      <a:pt x="828" y="1420"/>
                      <a:pt x="849" y="1593"/>
                    </a:cubicBezTo>
                    <a:cubicBezTo>
                      <a:pt x="870" y="1923"/>
                      <a:pt x="917" y="2138"/>
                      <a:pt x="917" y="2206"/>
                    </a:cubicBezTo>
                    <a:cubicBezTo>
                      <a:pt x="853" y="2178"/>
                      <a:pt x="730" y="2131"/>
                      <a:pt x="582" y="2131"/>
                    </a:cubicBezTo>
                    <a:cubicBezTo>
                      <a:pt x="477" y="2131"/>
                      <a:pt x="359" y="2155"/>
                      <a:pt x="242" y="2227"/>
                    </a:cubicBezTo>
                    <a:cubicBezTo>
                      <a:pt x="64" y="2337"/>
                      <a:pt x="1" y="2530"/>
                      <a:pt x="43" y="2729"/>
                    </a:cubicBezTo>
                    <a:cubicBezTo>
                      <a:pt x="64" y="2923"/>
                      <a:pt x="153" y="3101"/>
                      <a:pt x="305" y="3185"/>
                    </a:cubicBezTo>
                    <a:cubicBezTo>
                      <a:pt x="405" y="3253"/>
                      <a:pt x="530" y="3282"/>
                      <a:pt x="654" y="3282"/>
                    </a:cubicBezTo>
                    <a:cubicBezTo>
                      <a:pt x="691" y="3282"/>
                      <a:pt x="729" y="3279"/>
                      <a:pt x="765" y="3274"/>
                    </a:cubicBezTo>
                    <a:cubicBezTo>
                      <a:pt x="870" y="3274"/>
                      <a:pt x="896" y="3253"/>
                      <a:pt x="938" y="3253"/>
                    </a:cubicBezTo>
                    <a:lnTo>
                      <a:pt x="938" y="3274"/>
                    </a:lnTo>
                    <a:lnTo>
                      <a:pt x="938" y="3295"/>
                    </a:lnTo>
                    <a:cubicBezTo>
                      <a:pt x="938" y="3295"/>
                      <a:pt x="980" y="4384"/>
                      <a:pt x="1766" y="4976"/>
                    </a:cubicBezTo>
                    <a:cubicBezTo>
                      <a:pt x="2138" y="5259"/>
                      <a:pt x="2703" y="5411"/>
                      <a:pt x="3253" y="5411"/>
                    </a:cubicBezTo>
                    <a:cubicBezTo>
                      <a:pt x="3798" y="5390"/>
                      <a:pt x="4300" y="5217"/>
                      <a:pt x="4562" y="4824"/>
                    </a:cubicBezTo>
                    <a:cubicBezTo>
                      <a:pt x="5039" y="4081"/>
                      <a:pt x="4887" y="3384"/>
                      <a:pt x="4824" y="2902"/>
                    </a:cubicBezTo>
                    <a:cubicBezTo>
                      <a:pt x="4777" y="2420"/>
                      <a:pt x="4714" y="1530"/>
                      <a:pt x="4777" y="1048"/>
                    </a:cubicBezTo>
                    <a:lnTo>
                      <a:pt x="4777" y="1048"/>
                    </a:lnTo>
                    <a:lnTo>
                      <a:pt x="4777" y="1069"/>
                    </a:lnTo>
                    <a:cubicBezTo>
                      <a:pt x="4777" y="1069"/>
                      <a:pt x="4798" y="896"/>
                      <a:pt x="4693" y="787"/>
                    </a:cubicBezTo>
                    <a:cubicBezTo>
                      <a:pt x="4625" y="745"/>
                      <a:pt x="4583" y="718"/>
                      <a:pt x="4536" y="718"/>
                    </a:cubicBezTo>
                    <a:cubicBezTo>
                      <a:pt x="4473" y="718"/>
                      <a:pt x="4405" y="697"/>
                      <a:pt x="4232" y="656"/>
                    </a:cubicBezTo>
                    <a:cubicBezTo>
                      <a:pt x="3908" y="546"/>
                      <a:pt x="3688" y="263"/>
                      <a:pt x="2813" y="64"/>
                    </a:cubicBezTo>
                    <a:cubicBezTo>
                      <a:pt x="2598" y="1"/>
                      <a:pt x="2378" y="1"/>
                      <a:pt x="2158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2005;p46">
                <a:extLst>
                  <a:ext uri="{FF2B5EF4-FFF2-40B4-BE49-F238E27FC236}">
                    <a16:creationId xmlns:a16="http://schemas.microsoft.com/office/drawing/2014/main" id="{7676BCEB-DE55-A625-5C0C-EE63ABEC35E7}"/>
                  </a:ext>
                </a:extLst>
              </p:cNvPr>
              <p:cNvSpPr/>
              <p:nvPr/>
            </p:nvSpPr>
            <p:spPr>
              <a:xfrm>
                <a:off x="565320" y="845249"/>
                <a:ext cx="880712" cy="949402"/>
              </a:xfrm>
              <a:custGeom>
                <a:avLst/>
                <a:gdLst/>
                <a:ahLst/>
                <a:cxnLst/>
                <a:rect l="l" t="t" r="r" b="b"/>
                <a:pathLst>
                  <a:path w="6180" h="6662" extrusionOk="0">
                    <a:moveTo>
                      <a:pt x="3296" y="1"/>
                    </a:moveTo>
                    <a:cubicBezTo>
                      <a:pt x="3200" y="1"/>
                      <a:pt x="3098" y="6"/>
                      <a:pt x="2990" y="18"/>
                    </a:cubicBezTo>
                    <a:cubicBezTo>
                      <a:pt x="1770" y="149"/>
                      <a:pt x="1288" y="782"/>
                      <a:pt x="1288" y="782"/>
                    </a:cubicBezTo>
                    <a:cubicBezTo>
                      <a:pt x="1288" y="782"/>
                      <a:pt x="938" y="404"/>
                      <a:pt x="663" y="404"/>
                    </a:cubicBezTo>
                    <a:cubicBezTo>
                      <a:pt x="577" y="404"/>
                      <a:pt x="498" y="442"/>
                      <a:pt x="440" y="541"/>
                    </a:cubicBezTo>
                    <a:cubicBezTo>
                      <a:pt x="178" y="955"/>
                      <a:pt x="833" y="1390"/>
                      <a:pt x="833" y="1390"/>
                    </a:cubicBezTo>
                    <a:cubicBezTo>
                      <a:pt x="833" y="1390"/>
                      <a:pt x="547" y="1223"/>
                      <a:pt x="336" y="1223"/>
                    </a:cubicBezTo>
                    <a:cubicBezTo>
                      <a:pt x="243" y="1223"/>
                      <a:pt x="165" y="1255"/>
                      <a:pt x="131" y="1348"/>
                    </a:cubicBezTo>
                    <a:cubicBezTo>
                      <a:pt x="0" y="1652"/>
                      <a:pt x="702" y="1872"/>
                      <a:pt x="702" y="1872"/>
                    </a:cubicBezTo>
                    <a:cubicBezTo>
                      <a:pt x="702" y="1872"/>
                      <a:pt x="503" y="2112"/>
                      <a:pt x="503" y="2678"/>
                    </a:cubicBezTo>
                    <a:cubicBezTo>
                      <a:pt x="482" y="3270"/>
                      <a:pt x="744" y="3574"/>
                      <a:pt x="744" y="3574"/>
                    </a:cubicBezTo>
                    <a:cubicBezTo>
                      <a:pt x="744" y="3574"/>
                      <a:pt x="917" y="3422"/>
                      <a:pt x="1116" y="3422"/>
                    </a:cubicBezTo>
                    <a:cubicBezTo>
                      <a:pt x="1288" y="3422"/>
                      <a:pt x="1571" y="3506"/>
                      <a:pt x="1571" y="3506"/>
                    </a:cubicBezTo>
                    <a:cubicBezTo>
                      <a:pt x="1571" y="3506"/>
                      <a:pt x="1770" y="3856"/>
                      <a:pt x="1728" y="4029"/>
                    </a:cubicBezTo>
                    <a:cubicBezTo>
                      <a:pt x="1702" y="4228"/>
                      <a:pt x="1529" y="4422"/>
                      <a:pt x="1529" y="4422"/>
                    </a:cubicBezTo>
                    <a:cubicBezTo>
                      <a:pt x="1529" y="4422"/>
                      <a:pt x="1508" y="4642"/>
                      <a:pt x="1508" y="4752"/>
                    </a:cubicBezTo>
                    <a:cubicBezTo>
                      <a:pt x="1529" y="4841"/>
                      <a:pt x="1660" y="5427"/>
                      <a:pt x="2095" y="5972"/>
                    </a:cubicBezTo>
                    <a:cubicBezTo>
                      <a:pt x="2475" y="6466"/>
                      <a:pt x="3016" y="6662"/>
                      <a:pt x="3592" y="6662"/>
                    </a:cubicBezTo>
                    <a:cubicBezTo>
                      <a:pt x="3682" y="6662"/>
                      <a:pt x="3773" y="6657"/>
                      <a:pt x="3865" y="6648"/>
                    </a:cubicBezTo>
                    <a:cubicBezTo>
                      <a:pt x="4561" y="6606"/>
                      <a:pt x="5001" y="6454"/>
                      <a:pt x="5305" y="5799"/>
                    </a:cubicBezTo>
                    <a:cubicBezTo>
                      <a:pt x="5609" y="5124"/>
                      <a:pt x="5478" y="4511"/>
                      <a:pt x="5436" y="4448"/>
                    </a:cubicBezTo>
                    <a:cubicBezTo>
                      <a:pt x="5394" y="4380"/>
                      <a:pt x="5237" y="4228"/>
                      <a:pt x="4609" y="4160"/>
                    </a:cubicBezTo>
                    <a:cubicBezTo>
                      <a:pt x="4559" y="4155"/>
                      <a:pt x="4507" y="4153"/>
                      <a:pt x="4454" y="4153"/>
                    </a:cubicBezTo>
                    <a:cubicBezTo>
                      <a:pt x="3945" y="4153"/>
                      <a:pt x="3279" y="4348"/>
                      <a:pt x="2882" y="4348"/>
                    </a:cubicBezTo>
                    <a:cubicBezTo>
                      <a:pt x="2769" y="4348"/>
                      <a:pt x="2678" y="4332"/>
                      <a:pt x="2618" y="4291"/>
                    </a:cubicBezTo>
                    <a:cubicBezTo>
                      <a:pt x="2336" y="4097"/>
                      <a:pt x="2294" y="2720"/>
                      <a:pt x="2226" y="2505"/>
                    </a:cubicBezTo>
                    <a:cubicBezTo>
                      <a:pt x="2163" y="2306"/>
                      <a:pt x="2294" y="2196"/>
                      <a:pt x="2488" y="2092"/>
                    </a:cubicBezTo>
                    <a:cubicBezTo>
                      <a:pt x="2580" y="2045"/>
                      <a:pt x="2725" y="1999"/>
                      <a:pt x="2922" y="1999"/>
                    </a:cubicBezTo>
                    <a:cubicBezTo>
                      <a:pt x="3104" y="1999"/>
                      <a:pt x="3331" y="2039"/>
                      <a:pt x="3603" y="2154"/>
                    </a:cubicBezTo>
                    <a:cubicBezTo>
                      <a:pt x="4012" y="2328"/>
                      <a:pt x="4614" y="2410"/>
                      <a:pt x="5000" y="2410"/>
                    </a:cubicBezTo>
                    <a:cubicBezTo>
                      <a:pt x="5149" y="2410"/>
                      <a:pt x="5265" y="2398"/>
                      <a:pt x="5326" y="2374"/>
                    </a:cubicBezTo>
                    <a:cubicBezTo>
                      <a:pt x="5525" y="2264"/>
                      <a:pt x="5499" y="2023"/>
                      <a:pt x="5499" y="2023"/>
                    </a:cubicBezTo>
                    <a:cubicBezTo>
                      <a:pt x="5499" y="2023"/>
                      <a:pt x="6180" y="1500"/>
                      <a:pt x="5787" y="887"/>
                    </a:cubicBezTo>
                    <a:cubicBezTo>
                      <a:pt x="5609" y="672"/>
                      <a:pt x="5284" y="824"/>
                      <a:pt x="4954" y="672"/>
                    </a:cubicBezTo>
                    <a:cubicBezTo>
                      <a:pt x="4659" y="553"/>
                      <a:pt x="4268" y="1"/>
                      <a:pt x="3296" y="1"/>
                    </a:cubicBezTo>
                    <a:close/>
                  </a:path>
                </a:pathLst>
              </a:custGeom>
              <a:solidFill>
                <a:srgbClr val="356B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2006;p46">
                <a:extLst>
                  <a:ext uri="{FF2B5EF4-FFF2-40B4-BE49-F238E27FC236}">
                    <a16:creationId xmlns:a16="http://schemas.microsoft.com/office/drawing/2014/main" id="{2BB0E9C7-EDF5-D4E1-DC02-192903E38A98}"/>
                  </a:ext>
                </a:extLst>
              </p:cNvPr>
              <p:cNvSpPr/>
              <p:nvPr/>
            </p:nvSpPr>
            <p:spPr>
              <a:xfrm>
                <a:off x="572018" y="835701"/>
                <a:ext cx="855345" cy="968355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6795" extrusionOk="0">
                    <a:moveTo>
                      <a:pt x="3187" y="118"/>
                    </a:moveTo>
                    <a:cubicBezTo>
                      <a:pt x="3646" y="118"/>
                      <a:pt x="3972" y="220"/>
                      <a:pt x="4232" y="368"/>
                    </a:cubicBezTo>
                    <a:cubicBezTo>
                      <a:pt x="4514" y="519"/>
                      <a:pt x="4713" y="718"/>
                      <a:pt x="4886" y="802"/>
                    </a:cubicBezTo>
                    <a:cubicBezTo>
                      <a:pt x="5059" y="870"/>
                      <a:pt x="5237" y="870"/>
                      <a:pt x="5368" y="870"/>
                    </a:cubicBezTo>
                    <a:cubicBezTo>
                      <a:pt x="5520" y="891"/>
                      <a:pt x="5609" y="912"/>
                      <a:pt x="5693" y="1001"/>
                    </a:cubicBezTo>
                    <a:cubicBezTo>
                      <a:pt x="5871" y="1284"/>
                      <a:pt x="5803" y="1525"/>
                      <a:pt x="5693" y="1719"/>
                    </a:cubicBezTo>
                    <a:cubicBezTo>
                      <a:pt x="5583" y="1939"/>
                      <a:pt x="5410" y="2049"/>
                      <a:pt x="5410" y="2049"/>
                    </a:cubicBezTo>
                    <a:lnTo>
                      <a:pt x="5389" y="2070"/>
                    </a:lnTo>
                    <a:lnTo>
                      <a:pt x="5389" y="2111"/>
                    </a:lnTo>
                    <a:cubicBezTo>
                      <a:pt x="5389" y="2111"/>
                      <a:pt x="5410" y="2310"/>
                      <a:pt x="5237" y="2373"/>
                    </a:cubicBezTo>
                    <a:cubicBezTo>
                      <a:pt x="5216" y="2394"/>
                      <a:pt x="5127" y="2420"/>
                      <a:pt x="4996" y="2420"/>
                    </a:cubicBezTo>
                    <a:cubicBezTo>
                      <a:pt x="4865" y="2420"/>
                      <a:pt x="4713" y="2420"/>
                      <a:pt x="4562" y="2394"/>
                    </a:cubicBezTo>
                    <a:cubicBezTo>
                      <a:pt x="4232" y="2352"/>
                      <a:pt x="3839" y="2289"/>
                      <a:pt x="3577" y="2159"/>
                    </a:cubicBezTo>
                    <a:cubicBezTo>
                      <a:pt x="3299" y="2044"/>
                      <a:pt x="3064" y="2003"/>
                      <a:pt x="2873" y="2003"/>
                    </a:cubicBezTo>
                    <a:cubicBezTo>
                      <a:pt x="2661" y="2003"/>
                      <a:pt x="2503" y="2054"/>
                      <a:pt x="2399" y="2111"/>
                    </a:cubicBezTo>
                    <a:cubicBezTo>
                      <a:pt x="2310" y="2179"/>
                      <a:pt x="2226" y="2221"/>
                      <a:pt x="2179" y="2289"/>
                    </a:cubicBezTo>
                    <a:cubicBezTo>
                      <a:pt x="2116" y="2373"/>
                      <a:pt x="2095" y="2483"/>
                      <a:pt x="2137" y="2593"/>
                    </a:cubicBezTo>
                    <a:cubicBezTo>
                      <a:pt x="2137" y="2635"/>
                      <a:pt x="2158" y="2766"/>
                      <a:pt x="2179" y="2918"/>
                    </a:cubicBezTo>
                    <a:cubicBezTo>
                      <a:pt x="2205" y="3096"/>
                      <a:pt x="2226" y="3290"/>
                      <a:pt x="2247" y="3489"/>
                    </a:cubicBezTo>
                    <a:cubicBezTo>
                      <a:pt x="2268" y="3682"/>
                      <a:pt x="2310" y="3881"/>
                      <a:pt x="2357" y="4033"/>
                    </a:cubicBezTo>
                    <a:cubicBezTo>
                      <a:pt x="2399" y="4206"/>
                      <a:pt x="2441" y="4337"/>
                      <a:pt x="2530" y="4405"/>
                    </a:cubicBezTo>
                    <a:cubicBezTo>
                      <a:pt x="2612" y="4452"/>
                      <a:pt x="2695" y="4476"/>
                      <a:pt x="2795" y="4476"/>
                    </a:cubicBezTo>
                    <a:cubicBezTo>
                      <a:pt x="2828" y="4476"/>
                      <a:pt x="2863" y="4473"/>
                      <a:pt x="2901" y="4468"/>
                    </a:cubicBezTo>
                    <a:cubicBezTo>
                      <a:pt x="3053" y="4468"/>
                      <a:pt x="3252" y="4447"/>
                      <a:pt x="3425" y="4405"/>
                    </a:cubicBezTo>
                    <a:cubicBezTo>
                      <a:pt x="3745" y="4350"/>
                      <a:pt x="4078" y="4284"/>
                      <a:pt x="4355" y="4284"/>
                    </a:cubicBezTo>
                    <a:cubicBezTo>
                      <a:pt x="4418" y="4284"/>
                      <a:pt x="4479" y="4287"/>
                      <a:pt x="4535" y="4295"/>
                    </a:cubicBezTo>
                    <a:cubicBezTo>
                      <a:pt x="5190" y="4337"/>
                      <a:pt x="5321" y="4489"/>
                      <a:pt x="5347" y="4536"/>
                    </a:cubicBezTo>
                    <a:lnTo>
                      <a:pt x="5347" y="4578"/>
                    </a:lnTo>
                    <a:cubicBezTo>
                      <a:pt x="5347" y="4599"/>
                      <a:pt x="5368" y="4620"/>
                      <a:pt x="5368" y="4667"/>
                    </a:cubicBezTo>
                    <a:cubicBezTo>
                      <a:pt x="5389" y="4730"/>
                      <a:pt x="5389" y="4840"/>
                      <a:pt x="5389" y="4971"/>
                    </a:cubicBezTo>
                    <a:cubicBezTo>
                      <a:pt x="5389" y="5212"/>
                      <a:pt x="5347" y="5515"/>
                      <a:pt x="5190" y="5845"/>
                    </a:cubicBezTo>
                    <a:cubicBezTo>
                      <a:pt x="5059" y="6149"/>
                      <a:pt x="4886" y="6348"/>
                      <a:pt x="4645" y="6479"/>
                    </a:cubicBezTo>
                    <a:cubicBezTo>
                      <a:pt x="4431" y="6584"/>
                      <a:pt x="4169" y="6631"/>
                      <a:pt x="3818" y="6673"/>
                    </a:cubicBezTo>
                    <a:cubicBezTo>
                      <a:pt x="3733" y="6681"/>
                      <a:pt x="3649" y="6686"/>
                      <a:pt x="3565" y="6686"/>
                    </a:cubicBezTo>
                    <a:cubicBezTo>
                      <a:pt x="2986" y="6686"/>
                      <a:pt x="2457" y="6476"/>
                      <a:pt x="2095" y="6018"/>
                    </a:cubicBezTo>
                    <a:cubicBezTo>
                      <a:pt x="1875" y="5735"/>
                      <a:pt x="1723" y="5474"/>
                      <a:pt x="1634" y="5233"/>
                    </a:cubicBezTo>
                    <a:cubicBezTo>
                      <a:pt x="1550" y="5013"/>
                      <a:pt x="1524" y="4840"/>
                      <a:pt x="1524" y="4798"/>
                    </a:cubicBezTo>
                    <a:cubicBezTo>
                      <a:pt x="1503" y="4709"/>
                      <a:pt x="1524" y="4515"/>
                      <a:pt x="1524" y="4515"/>
                    </a:cubicBezTo>
                    <a:cubicBezTo>
                      <a:pt x="1550" y="4489"/>
                      <a:pt x="1702" y="4316"/>
                      <a:pt x="1744" y="4122"/>
                    </a:cubicBezTo>
                    <a:cubicBezTo>
                      <a:pt x="1765" y="3991"/>
                      <a:pt x="1723" y="3861"/>
                      <a:pt x="1681" y="3751"/>
                    </a:cubicBezTo>
                    <a:cubicBezTo>
                      <a:pt x="1613" y="3641"/>
                      <a:pt x="1571" y="3531"/>
                      <a:pt x="1571" y="3531"/>
                    </a:cubicBezTo>
                    <a:lnTo>
                      <a:pt x="1550" y="3510"/>
                    </a:lnTo>
                    <a:cubicBezTo>
                      <a:pt x="1550" y="3510"/>
                      <a:pt x="1320" y="3438"/>
                      <a:pt x="1132" y="3438"/>
                    </a:cubicBezTo>
                    <a:cubicBezTo>
                      <a:pt x="1110" y="3438"/>
                      <a:pt x="1089" y="3439"/>
                      <a:pt x="1069" y="3442"/>
                    </a:cubicBezTo>
                    <a:cubicBezTo>
                      <a:pt x="870" y="3442"/>
                      <a:pt x="765" y="3531"/>
                      <a:pt x="718" y="3573"/>
                    </a:cubicBezTo>
                    <a:cubicBezTo>
                      <a:pt x="697" y="3531"/>
                      <a:pt x="503" y="3269"/>
                      <a:pt x="503" y="2745"/>
                    </a:cubicBezTo>
                    <a:cubicBezTo>
                      <a:pt x="503" y="2462"/>
                      <a:pt x="566" y="2263"/>
                      <a:pt x="608" y="2159"/>
                    </a:cubicBezTo>
                    <a:cubicBezTo>
                      <a:pt x="655" y="2028"/>
                      <a:pt x="697" y="1980"/>
                      <a:pt x="697" y="1980"/>
                    </a:cubicBezTo>
                    <a:lnTo>
                      <a:pt x="739" y="1918"/>
                    </a:lnTo>
                    <a:lnTo>
                      <a:pt x="676" y="1897"/>
                    </a:lnTo>
                    <a:cubicBezTo>
                      <a:pt x="676" y="1897"/>
                      <a:pt x="503" y="1829"/>
                      <a:pt x="346" y="1740"/>
                    </a:cubicBezTo>
                    <a:cubicBezTo>
                      <a:pt x="283" y="1698"/>
                      <a:pt x="215" y="1635"/>
                      <a:pt x="173" y="1588"/>
                    </a:cubicBezTo>
                    <a:cubicBezTo>
                      <a:pt x="131" y="1525"/>
                      <a:pt x="110" y="1478"/>
                      <a:pt x="131" y="1436"/>
                    </a:cubicBezTo>
                    <a:cubicBezTo>
                      <a:pt x="152" y="1373"/>
                      <a:pt x="194" y="1347"/>
                      <a:pt x="241" y="1347"/>
                    </a:cubicBezTo>
                    <a:cubicBezTo>
                      <a:pt x="304" y="1347"/>
                      <a:pt x="393" y="1347"/>
                      <a:pt x="456" y="1373"/>
                    </a:cubicBezTo>
                    <a:cubicBezTo>
                      <a:pt x="608" y="1436"/>
                      <a:pt x="765" y="1504"/>
                      <a:pt x="765" y="1504"/>
                    </a:cubicBezTo>
                    <a:lnTo>
                      <a:pt x="828" y="1415"/>
                    </a:lnTo>
                    <a:cubicBezTo>
                      <a:pt x="828" y="1415"/>
                      <a:pt x="655" y="1305"/>
                      <a:pt x="545" y="1153"/>
                    </a:cubicBezTo>
                    <a:cubicBezTo>
                      <a:pt x="477" y="1064"/>
                      <a:pt x="414" y="980"/>
                      <a:pt x="393" y="891"/>
                    </a:cubicBezTo>
                    <a:cubicBezTo>
                      <a:pt x="372" y="802"/>
                      <a:pt x="372" y="718"/>
                      <a:pt x="435" y="629"/>
                    </a:cubicBezTo>
                    <a:cubicBezTo>
                      <a:pt x="477" y="540"/>
                      <a:pt x="545" y="519"/>
                      <a:pt x="634" y="519"/>
                    </a:cubicBezTo>
                    <a:cubicBezTo>
                      <a:pt x="697" y="519"/>
                      <a:pt x="786" y="561"/>
                      <a:pt x="870" y="608"/>
                    </a:cubicBezTo>
                    <a:cubicBezTo>
                      <a:pt x="1048" y="718"/>
                      <a:pt x="1199" y="870"/>
                      <a:pt x="1199" y="870"/>
                    </a:cubicBezTo>
                    <a:lnTo>
                      <a:pt x="1241" y="933"/>
                    </a:lnTo>
                    <a:lnTo>
                      <a:pt x="1288" y="870"/>
                    </a:lnTo>
                    <a:cubicBezTo>
                      <a:pt x="1288" y="870"/>
                      <a:pt x="1393" y="718"/>
                      <a:pt x="1655" y="561"/>
                    </a:cubicBezTo>
                    <a:cubicBezTo>
                      <a:pt x="1917" y="388"/>
                      <a:pt x="2336" y="195"/>
                      <a:pt x="2943" y="127"/>
                    </a:cubicBezTo>
                    <a:cubicBezTo>
                      <a:pt x="3029" y="121"/>
                      <a:pt x="3110" y="118"/>
                      <a:pt x="3187" y="118"/>
                    </a:cubicBezTo>
                    <a:close/>
                    <a:moveTo>
                      <a:pt x="3234" y="1"/>
                    </a:moveTo>
                    <a:cubicBezTo>
                      <a:pt x="3136" y="1"/>
                      <a:pt x="3033" y="6"/>
                      <a:pt x="2922" y="17"/>
                    </a:cubicBezTo>
                    <a:cubicBezTo>
                      <a:pt x="2310" y="85"/>
                      <a:pt x="1875" y="278"/>
                      <a:pt x="1592" y="457"/>
                    </a:cubicBezTo>
                    <a:cubicBezTo>
                      <a:pt x="1351" y="608"/>
                      <a:pt x="1262" y="739"/>
                      <a:pt x="1241" y="760"/>
                    </a:cubicBezTo>
                    <a:cubicBezTo>
                      <a:pt x="1199" y="739"/>
                      <a:pt x="1110" y="629"/>
                      <a:pt x="938" y="519"/>
                    </a:cubicBezTo>
                    <a:cubicBezTo>
                      <a:pt x="849" y="457"/>
                      <a:pt x="739" y="409"/>
                      <a:pt x="634" y="409"/>
                    </a:cubicBezTo>
                    <a:cubicBezTo>
                      <a:pt x="524" y="409"/>
                      <a:pt x="414" y="457"/>
                      <a:pt x="346" y="561"/>
                    </a:cubicBezTo>
                    <a:cubicBezTo>
                      <a:pt x="262" y="692"/>
                      <a:pt x="262" y="802"/>
                      <a:pt x="283" y="933"/>
                    </a:cubicBezTo>
                    <a:cubicBezTo>
                      <a:pt x="304" y="1043"/>
                      <a:pt x="372" y="1132"/>
                      <a:pt x="456" y="1216"/>
                    </a:cubicBezTo>
                    <a:cubicBezTo>
                      <a:pt x="470" y="1248"/>
                      <a:pt x="475" y="1249"/>
                      <a:pt x="484" y="1259"/>
                    </a:cubicBezTo>
                    <a:lnTo>
                      <a:pt x="484" y="1259"/>
                    </a:lnTo>
                    <a:cubicBezTo>
                      <a:pt x="428" y="1245"/>
                      <a:pt x="372" y="1231"/>
                      <a:pt x="318" y="1231"/>
                    </a:cubicBezTo>
                    <a:cubicBezTo>
                      <a:pt x="292" y="1231"/>
                      <a:pt x="266" y="1234"/>
                      <a:pt x="241" y="1242"/>
                    </a:cubicBezTo>
                    <a:cubicBezTo>
                      <a:pt x="152" y="1242"/>
                      <a:pt x="63" y="1305"/>
                      <a:pt x="21" y="1394"/>
                    </a:cubicBezTo>
                    <a:cubicBezTo>
                      <a:pt x="0" y="1478"/>
                      <a:pt x="21" y="1588"/>
                      <a:pt x="63" y="1656"/>
                    </a:cubicBezTo>
                    <a:cubicBezTo>
                      <a:pt x="131" y="1719"/>
                      <a:pt x="215" y="1787"/>
                      <a:pt x="283" y="1829"/>
                    </a:cubicBezTo>
                    <a:cubicBezTo>
                      <a:pt x="435" y="1918"/>
                      <a:pt x="524" y="1960"/>
                      <a:pt x="566" y="1980"/>
                    </a:cubicBezTo>
                    <a:cubicBezTo>
                      <a:pt x="545" y="2001"/>
                      <a:pt x="545" y="2028"/>
                      <a:pt x="503" y="2111"/>
                    </a:cubicBezTo>
                    <a:cubicBezTo>
                      <a:pt x="456" y="2242"/>
                      <a:pt x="393" y="2441"/>
                      <a:pt x="393" y="2745"/>
                    </a:cubicBezTo>
                    <a:cubicBezTo>
                      <a:pt x="372" y="3337"/>
                      <a:pt x="655" y="3682"/>
                      <a:pt x="655" y="3682"/>
                    </a:cubicBezTo>
                    <a:lnTo>
                      <a:pt x="697" y="3730"/>
                    </a:lnTo>
                    <a:lnTo>
                      <a:pt x="739" y="3682"/>
                    </a:lnTo>
                    <a:cubicBezTo>
                      <a:pt x="739" y="3682"/>
                      <a:pt x="896" y="3552"/>
                      <a:pt x="1069" y="3552"/>
                    </a:cubicBezTo>
                    <a:cubicBezTo>
                      <a:pt x="1220" y="3552"/>
                      <a:pt x="1461" y="3620"/>
                      <a:pt x="1482" y="3620"/>
                    </a:cubicBezTo>
                    <a:cubicBezTo>
                      <a:pt x="1503" y="3641"/>
                      <a:pt x="1524" y="3682"/>
                      <a:pt x="1571" y="3792"/>
                    </a:cubicBezTo>
                    <a:cubicBezTo>
                      <a:pt x="1613" y="3902"/>
                      <a:pt x="1634" y="4033"/>
                      <a:pt x="1634" y="4096"/>
                    </a:cubicBezTo>
                    <a:cubicBezTo>
                      <a:pt x="1592" y="4253"/>
                      <a:pt x="1440" y="4447"/>
                      <a:pt x="1440" y="4447"/>
                    </a:cubicBezTo>
                    <a:lnTo>
                      <a:pt x="1419" y="4468"/>
                    </a:lnTo>
                    <a:lnTo>
                      <a:pt x="1419" y="4489"/>
                    </a:lnTo>
                    <a:cubicBezTo>
                      <a:pt x="1419" y="4489"/>
                      <a:pt x="1393" y="4688"/>
                      <a:pt x="1393" y="4819"/>
                    </a:cubicBezTo>
                    <a:cubicBezTo>
                      <a:pt x="1419" y="4882"/>
                      <a:pt x="1440" y="5060"/>
                      <a:pt x="1550" y="5275"/>
                    </a:cubicBezTo>
                    <a:cubicBezTo>
                      <a:pt x="1634" y="5515"/>
                      <a:pt x="1765" y="5798"/>
                      <a:pt x="2006" y="6086"/>
                    </a:cubicBezTo>
                    <a:cubicBezTo>
                      <a:pt x="2412" y="6584"/>
                      <a:pt x="2968" y="6794"/>
                      <a:pt x="3571" y="6794"/>
                    </a:cubicBezTo>
                    <a:cubicBezTo>
                      <a:pt x="3652" y="6794"/>
                      <a:pt x="3735" y="6790"/>
                      <a:pt x="3818" y="6783"/>
                    </a:cubicBezTo>
                    <a:cubicBezTo>
                      <a:pt x="4169" y="6762"/>
                      <a:pt x="4472" y="6694"/>
                      <a:pt x="4713" y="6563"/>
                    </a:cubicBezTo>
                    <a:cubicBezTo>
                      <a:pt x="4954" y="6432"/>
                      <a:pt x="5148" y="6217"/>
                      <a:pt x="5300" y="5887"/>
                    </a:cubicBezTo>
                    <a:cubicBezTo>
                      <a:pt x="5452" y="5536"/>
                      <a:pt x="5499" y="5212"/>
                      <a:pt x="5499" y="4971"/>
                    </a:cubicBezTo>
                    <a:cubicBezTo>
                      <a:pt x="5499" y="4840"/>
                      <a:pt x="5499" y="4730"/>
                      <a:pt x="5478" y="4646"/>
                    </a:cubicBezTo>
                    <a:cubicBezTo>
                      <a:pt x="5478" y="4599"/>
                      <a:pt x="5478" y="4578"/>
                      <a:pt x="5452" y="4536"/>
                    </a:cubicBezTo>
                    <a:cubicBezTo>
                      <a:pt x="5452" y="4515"/>
                      <a:pt x="5452" y="4489"/>
                      <a:pt x="5431" y="4489"/>
                    </a:cubicBezTo>
                    <a:cubicBezTo>
                      <a:pt x="5389" y="4405"/>
                      <a:pt x="5216" y="4227"/>
                      <a:pt x="4562" y="4164"/>
                    </a:cubicBezTo>
                    <a:cubicBezTo>
                      <a:pt x="4524" y="4162"/>
                      <a:pt x="4486" y="4161"/>
                      <a:pt x="4447" y="4161"/>
                    </a:cubicBezTo>
                    <a:cubicBezTo>
                      <a:pt x="4123" y="4161"/>
                      <a:pt x="3755" y="4234"/>
                      <a:pt x="3404" y="4295"/>
                    </a:cubicBezTo>
                    <a:cubicBezTo>
                      <a:pt x="3226" y="4316"/>
                      <a:pt x="3053" y="4358"/>
                      <a:pt x="2901" y="4358"/>
                    </a:cubicBezTo>
                    <a:cubicBezTo>
                      <a:pt x="2770" y="4358"/>
                      <a:pt x="2661" y="4358"/>
                      <a:pt x="2619" y="4316"/>
                    </a:cubicBezTo>
                    <a:cubicBezTo>
                      <a:pt x="2551" y="4274"/>
                      <a:pt x="2509" y="4164"/>
                      <a:pt x="2467" y="4012"/>
                    </a:cubicBezTo>
                    <a:cubicBezTo>
                      <a:pt x="2420" y="3861"/>
                      <a:pt x="2378" y="3662"/>
                      <a:pt x="2357" y="3468"/>
                    </a:cubicBezTo>
                    <a:cubicBezTo>
                      <a:pt x="2336" y="3269"/>
                      <a:pt x="2310" y="3075"/>
                      <a:pt x="2289" y="2918"/>
                    </a:cubicBezTo>
                    <a:cubicBezTo>
                      <a:pt x="2268" y="2745"/>
                      <a:pt x="2247" y="2635"/>
                      <a:pt x="2247" y="2572"/>
                    </a:cubicBezTo>
                    <a:cubicBezTo>
                      <a:pt x="2205" y="2462"/>
                      <a:pt x="2226" y="2420"/>
                      <a:pt x="2268" y="2373"/>
                    </a:cubicBezTo>
                    <a:cubicBezTo>
                      <a:pt x="2310" y="2310"/>
                      <a:pt x="2378" y="2263"/>
                      <a:pt x="2467" y="2221"/>
                    </a:cubicBezTo>
                    <a:cubicBezTo>
                      <a:pt x="2550" y="2173"/>
                      <a:pt x="2690" y="2119"/>
                      <a:pt x="2894" y="2119"/>
                    </a:cubicBezTo>
                    <a:cubicBezTo>
                      <a:pt x="3063" y="2119"/>
                      <a:pt x="3276" y="2156"/>
                      <a:pt x="3535" y="2263"/>
                    </a:cubicBezTo>
                    <a:cubicBezTo>
                      <a:pt x="3818" y="2394"/>
                      <a:pt x="4211" y="2462"/>
                      <a:pt x="4535" y="2504"/>
                    </a:cubicBezTo>
                    <a:cubicBezTo>
                      <a:pt x="4713" y="2525"/>
                      <a:pt x="4865" y="2525"/>
                      <a:pt x="4996" y="2525"/>
                    </a:cubicBezTo>
                    <a:cubicBezTo>
                      <a:pt x="5127" y="2525"/>
                      <a:pt x="5237" y="2504"/>
                      <a:pt x="5300" y="2483"/>
                    </a:cubicBezTo>
                    <a:cubicBezTo>
                      <a:pt x="5499" y="2373"/>
                      <a:pt x="5499" y="2159"/>
                      <a:pt x="5499" y="2111"/>
                    </a:cubicBezTo>
                    <a:cubicBezTo>
                      <a:pt x="5520" y="2111"/>
                      <a:pt x="5672" y="2001"/>
                      <a:pt x="5803" y="1787"/>
                    </a:cubicBezTo>
                    <a:cubicBezTo>
                      <a:pt x="5934" y="1567"/>
                      <a:pt x="6002" y="1263"/>
                      <a:pt x="5782" y="912"/>
                    </a:cubicBezTo>
                    <a:cubicBezTo>
                      <a:pt x="5672" y="802"/>
                      <a:pt x="5520" y="781"/>
                      <a:pt x="5389" y="760"/>
                    </a:cubicBezTo>
                    <a:cubicBezTo>
                      <a:pt x="5237" y="760"/>
                      <a:pt x="5085" y="760"/>
                      <a:pt x="4928" y="692"/>
                    </a:cubicBezTo>
                    <a:cubicBezTo>
                      <a:pt x="4776" y="629"/>
                      <a:pt x="4582" y="430"/>
                      <a:pt x="4273" y="258"/>
                    </a:cubicBezTo>
                    <a:cubicBezTo>
                      <a:pt x="4023" y="115"/>
                      <a:pt x="3697" y="1"/>
                      <a:pt x="3234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2007;p46">
                <a:extLst>
                  <a:ext uri="{FF2B5EF4-FFF2-40B4-BE49-F238E27FC236}">
                    <a16:creationId xmlns:a16="http://schemas.microsoft.com/office/drawing/2014/main" id="{8A925483-B289-2F6D-45BE-B13C7BA92BEC}"/>
                  </a:ext>
                </a:extLst>
              </p:cNvPr>
              <p:cNvSpPr/>
              <p:nvPr/>
            </p:nvSpPr>
            <p:spPr>
              <a:xfrm>
                <a:off x="954095" y="1201960"/>
                <a:ext cx="129684" cy="66410"/>
              </a:xfrm>
              <a:custGeom>
                <a:avLst/>
                <a:gdLst/>
                <a:ahLst/>
                <a:cxnLst/>
                <a:rect l="l" t="t" r="r" b="b"/>
                <a:pathLst>
                  <a:path w="910" h="466" extrusionOk="0">
                    <a:moveTo>
                      <a:pt x="653" y="0"/>
                    </a:moveTo>
                    <a:cubicBezTo>
                      <a:pt x="640" y="0"/>
                      <a:pt x="627" y="1"/>
                      <a:pt x="613" y="2"/>
                    </a:cubicBezTo>
                    <a:cubicBezTo>
                      <a:pt x="372" y="2"/>
                      <a:pt x="89" y="65"/>
                      <a:pt x="48" y="112"/>
                    </a:cubicBezTo>
                    <a:cubicBezTo>
                      <a:pt x="0" y="154"/>
                      <a:pt x="69" y="306"/>
                      <a:pt x="69" y="306"/>
                    </a:cubicBezTo>
                    <a:cubicBezTo>
                      <a:pt x="97" y="396"/>
                      <a:pt x="138" y="466"/>
                      <a:pt x="217" y="466"/>
                    </a:cubicBezTo>
                    <a:cubicBezTo>
                      <a:pt x="253" y="466"/>
                      <a:pt x="297" y="451"/>
                      <a:pt x="351" y="416"/>
                    </a:cubicBezTo>
                    <a:cubicBezTo>
                      <a:pt x="431" y="347"/>
                      <a:pt x="517" y="320"/>
                      <a:pt x="596" y="320"/>
                    </a:cubicBezTo>
                    <a:cubicBezTo>
                      <a:pt x="668" y="320"/>
                      <a:pt x="734" y="342"/>
                      <a:pt x="786" y="374"/>
                    </a:cubicBezTo>
                    <a:cubicBezTo>
                      <a:pt x="810" y="386"/>
                      <a:pt x="829" y="391"/>
                      <a:pt x="844" y="391"/>
                    </a:cubicBezTo>
                    <a:cubicBezTo>
                      <a:pt x="910" y="391"/>
                      <a:pt x="896" y="290"/>
                      <a:pt x="896" y="217"/>
                    </a:cubicBezTo>
                    <a:cubicBezTo>
                      <a:pt x="896" y="139"/>
                      <a:pt x="841" y="0"/>
                      <a:pt x="653" y="0"/>
                    </a:cubicBezTo>
                    <a:close/>
                  </a:path>
                </a:pathLst>
              </a:custGeom>
              <a:solidFill>
                <a:srgbClr val="356B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2008;p46">
                <a:extLst>
                  <a:ext uri="{FF2B5EF4-FFF2-40B4-BE49-F238E27FC236}">
                    <a16:creationId xmlns:a16="http://schemas.microsoft.com/office/drawing/2014/main" id="{8A1814EC-8C1E-44A3-DC23-21EACDA50704}"/>
                  </a:ext>
                </a:extLst>
              </p:cNvPr>
              <p:cNvSpPr/>
              <p:nvPr/>
            </p:nvSpPr>
            <p:spPr>
              <a:xfrm>
                <a:off x="948110" y="1192554"/>
                <a:ext cx="143508" cy="84366"/>
              </a:xfrm>
              <a:custGeom>
                <a:avLst/>
                <a:gdLst/>
                <a:ahLst/>
                <a:cxnLst/>
                <a:rect l="l" t="t" r="r" b="b"/>
                <a:pathLst>
                  <a:path w="1007" h="592" extrusionOk="0">
                    <a:moveTo>
                      <a:pt x="655" y="110"/>
                    </a:moveTo>
                    <a:cubicBezTo>
                      <a:pt x="765" y="110"/>
                      <a:pt x="807" y="131"/>
                      <a:pt x="849" y="178"/>
                    </a:cubicBezTo>
                    <a:cubicBezTo>
                      <a:pt x="875" y="199"/>
                      <a:pt x="896" y="241"/>
                      <a:pt x="896" y="283"/>
                    </a:cubicBezTo>
                    <a:cubicBezTo>
                      <a:pt x="896" y="330"/>
                      <a:pt x="896" y="372"/>
                      <a:pt x="875" y="393"/>
                    </a:cubicBezTo>
                    <a:cubicBezTo>
                      <a:pt x="817" y="356"/>
                      <a:pt x="741" y="335"/>
                      <a:pt x="660" y="335"/>
                    </a:cubicBezTo>
                    <a:cubicBezTo>
                      <a:pt x="558" y="335"/>
                      <a:pt x="447" y="367"/>
                      <a:pt x="351" y="440"/>
                    </a:cubicBezTo>
                    <a:cubicBezTo>
                      <a:pt x="325" y="461"/>
                      <a:pt x="283" y="461"/>
                      <a:pt x="262" y="482"/>
                    </a:cubicBezTo>
                    <a:cubicBezTo>
                      <a:pt x="262" y="482"/>
                      <a:pt x="241" y="482"/>
                      <a:pt x="241" y="461"/>
                    </a:cubicBezTo>
                    <a:cubicBezTo>
                      <a:pt x="221" y="461"/>
                      <a:pt x="173" y="414"/>
                      <a:pt x="152" y="351"/>
                    </a:cubicBezTo>
                    <a:lnTo>
                      <a:pt x="152" y="330"/>
                    </a:lnTo>
                    <a:cubicBezTo>
                      <a:pt x="152" y="330"/>
                      <a:pt x="131" y="309"/>
                      <a:pt x="131" y="262"/>
                    </a:cubicBezTo>
                    <a:lnTo>
                      <a:pt x="131" y="220"/>
                    </a:lnTo>
                    <a:cubicBezTo>
                      <a:pt x="111" y="220"/>
                      <a:pt x="131" y="199"/>
                      <a:pt x="173" y="199"/>
                    </a:cubicBezTo>
                    <a:cubicBezTo>
                      <a:pt x="221" y="178"/>
                      <a:pt x="262" y="178"/>
                      <a:pt x="304" y="152"/>
                    </a:cubicBezTo>
                    <a:cubicBezTo>
                      <a:pt x="414" y="131"/>
                      <a:pt x="524" y="110"/>
                      <a:pt x="655" y="110"/>
                    </a:cubicBezTo>
                    <a:close/>
                    <a:moveTo>
                      <a:pt x="634" y="0"/>
                    </a:moveTo>
                    <a:cubicBezTo>
                      <a:pt x="524" y="0"/>
                      <a:pt x="393" y="21"/>
                      <a:pt x="283" y="47"/>
                    </a:cubicBezTo>
                    <a:cubicBezTo>
                      <a:pt x="221" y="68"/>
                      <a:pt x="173" y="68"/>
                      <a:pt x="131" y="89"/>
                    </a:cubicBezTo>
                    <a:cubicBezTo>
                      <a:pt x="90" y="89"/>
                      <a:pt x="63" y="110"/>
                      <a:pt x="42" y="131"/>
                    </a:cubicBezTo>
                    <a:cubicBezTo>
                      <a:pt x="22" y="152"/>
                      <a:pt x="1" y="199"/>
                      <a:pt x="1" y="220"/>
                    </a:cubicBezTo>
                    <a:cubicBezTo>
                      <a:pt x="1" y="262"/>
                      <a:pt x="22" y="283"/>
                      <a:pt x="22" y="309"/>
                    </a:cubicBezTo>
                    <a:cubicBezTo>
                      <a:pt x="42" y="351"/>
                      <a:pt x="42" y="372"/>
                      <a:pt x="42" y="372"/>
                    </a:cubicBezTo>
                    <a:cubicBezTo>
                      <a:pt x="90" y="461"/>
                      <a:pt x="111" y="524"/>
                      <a:pt x="173" y="571"/>
                    </a:cubicBezTo>
                    <a:cubicBezTo>
                      <a:pt x="221" y="592"/>
                      <a:pt x="262" y="592"/>
                      <a:pt x="283" y="592"/>
                    </a:cubicBezTo>
                    <a:cubicBezTo>
                      <a:pt x="325" y="571"/>
                      <a:pt x="372" y="545"/>
                      <a:pt x="414" y="524"/>
                    </a:cubicBezTo>
                    <a:cubicBezTo>
                      <a:pt x="494" y="466"/>
                      <a:pt x="574" y="446"/>
                      <a:pt x="645" y="446"/>
                    </a:cubicBezTo>
                    <a:cubicBezTo>
                      <a:pt x="709" y="446"/>
                      <a:pt x="765" y="462"/>
                      <a:pt x="807" y="482"/>
                    </a:cubicBezTo>
                    <a:cubicBezTo>
                      <a:pt x="837" y="497"/>
                      <a:pt x="858" y="512"/>
                      <a:pt x="883" y="512"/>
                    </a:cubicBezTo>
                    <a:cubicBezTo>
                      <a:pt x="894" y="512"/>
                      <a:pt x="905" y="509"/>
                      <a:pt x="917" y="503"/>
                    </a:cubicBezTo>
                    <a:cubicBezTo>
                      <a:pt x="959" y="503"/>
                      <a:pt x="980" y="461"/>
                      <a:pt x="980" y="440"/>
                    </a:cubicBezTo>
                    <a:cubicBezTo>
                      <a:pt x="1006" y="372"/>
                      <a:pt x="1006" y="330"/>
                      <a:pt x="1006" y="283"/>
                    </a:cubicBezTo>
                    <a:cubicBezTo>
                      <a:pt x="1006" y="220"/>
                      <a:pt x="980" y="152"/>
                      <a:pt x="917" y="89"/>
                    </a:cubicBezTo>
                    <a:cubicBezTo>
                      <a:pt x="875" y="47"/>
                      <a:pt x="765" y="0"/>
                      <a:pt x="63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2009;p46">
                <a:extLst>
                  <a:ext uri="{FF2B5EF4-FFF2-40B4-BE49-F238E27FC236}">
                    <a16:creationId xmlns:a16="http://schemas.microsoft.com/office/drawing/2014/main" id="{18507D09-159E-3D3F-6DB7-6433635C2C08}"/>
                  </a:ext>
                </a:extLst>
              </p:cNvPr>
              <p:cNvSpPr/>
              <p:nvPr/>
            </p:nvSpPr>
            <p:spPr>
              <a:xfrm>
                <a:off x="1209336" y="1209228"/>
                <a:ext cx="99329" cy="60994"/>
              </a:xfrm>
              <a:custGeom>
                <a:avLst/>
                <a:gdLst/>
                <a:ahLst/>
                <a:cxnLst/>
                <a:rect l="l" t="t" r="r" b="b"/>
                <a:pathLst>
                  <a:path w="697" h="428" extrusionOk="0">
                    <a:moveTo>
                      <a:pt x="282" y="0"/>
                    </a:moveTo>
                    <a:cubicBezTo>
                      <a:pt x="223" y="0"/>
                      <a:pt x="165" y="5"/>
                      <a:pt x="110" y="14"/>
                    </a:cubicBezTo>
                    <a:cubicBezTo>
                      <a:pt x="0" y="14"/>
                      <a:pt x="42" y="145"/>
                      <a:pt x="42" y="145"/>
                    </a:cubicBezTo>
                    <a:cubicBezTo>
                      <a:pt x="25" y="293"/>
                      <a:pt x="83" y="376"/>
                      <a:pt x="178" y="376"/>
                    </a:cubicBezTo>
                    <a:cubicBezTo>
                      <a:pt x="198" y="376"/>
                      <a:pt x="219" y="372"/>
                      <a:pt x="241" y="365"/>
                    </a:cubicBezTo>
                    <a:cubicBezTo>
                      <a:pt x="305" y="341"/>
                      <a:pt x="377" y="314"/>
                      <a:pt x="441" y="314"/>
                    </a:cubicBezTo>
                    <a:cubicBezTo>
                      <a:pt x="488" y="314"/>
                      <a:pt x="531" y="328"/>
                      <a:pt x="566" y="365"/>
                    </a:cubicBezTo>
                    <a:cubicBezTo>
                      <a:pt x="606" y="405"/>
                      <a:pt x="633" y="427"/>
                      <a:pt x="649" y="427"/>
                    </a:cubicBezTo>
                    <a:cubicBezTo>
                      <a:pt x="670" y="427"/>
                      <a:pt x="676" y="395"/>
                      <a:pt x="676" y="323"/>
                    </a:cubicBezTo>
                    <a:cubicBezTo>
                      <a:pt x="697" y="166"/>
                      <a:pt x="697" y="103"/>
                      <a:pt x="545" y="35"/>
                    </a:cubicBezTo>
                    <a:cubicBezTo>
                      <a:pt x="456" y="11"/>
                      <a:pt x="367" y="0"/>
                      <a:pt x="282" y="0"/>
                    </a:cubicBezTo>
                    <a:close/>
                  </a:path>
                </a:pathLst>
              </a:custGeom>
              <a:solidFill>
                <a:srgbClr val="356B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2010;p46">
                <a:extLst>
                  <a:ext uri="{FF2B5EF4-FFF2-40B4-BE49-F238E27FC236}">
                    <a16:creationId xmlns:a16="http://schemas.microsoft.com/office/drawing/2014/main" id="{711DCCA4-113F-5E91-CADD-C0601FDC5764}"/>
                  </a:ext>
                </a:extLst>
              </p:cNvPr>
              <p:cNvSpPr/>
              <p:nvPr/>
            </p:nvSpPr>
            <p:spPr>
              <a:xfrm>
                <a:off x="1206344" y="1201675"/>
                <a:ext cx="112155" cy="76528"/>
              </a:xfrm>
              <a:custGeom>
                <a:avLst/>
                <a:gdLst/>
                <a:ahLst/>
                <a:cxnLst/>
                <a:rect l="l" t="t" r="r" b="b"/>
                <a:pathLst>
                  <a:path w="787" h="537" extrusionOk="0">
                    <a:moveTo>
                      <a:pt x="152" y="114"/>
                    </a:moveTo>
                    <a:cubicBezTo>
                      <a:pt x="262" y="114"/>
                      <a:pt x="414" y="114"/>
                      <a:pt x="566" y="156"/>
                    </a:cubicBezTo>
                    <a:cubicBezTo>
                      <a:pt x="634" y="177"/>
                      <a:pt x="634" y="198"/>
                      <a:pt x="655" y="219"/>
                    </a:cubicBezTo>
                    <a:lnTo>
                      <a:pt x="655" y="350"/>
                    </a:lnTo>
                    <a:lnTo>
                      <a:pt x="655" y="397"/>
                    </a:lnTo>
                    <a:cubicBezTo>
                      <a:pt x="634" y="397"/>
                      <a:pt x="634" y="397"/>
                      <a:pt x="634" y="376"/>
                    </a:cubicBezTo>
                    <a:cubicBezTo>
                      <a:pt x="566" y="329"/>
                      <a:pt x="503" y="308"/>
                      <a:pt x="435" y="308"/>
                    </a:cubicBezTo>
                    <a:cubicBezTo>
                      <a:pt x="372" y="308"/>
                      <a:pt x="304" y="329"/>
                      <a:pt x="241" y="350"/>
                    </a:cubicBezTo>
                    <a:cubicBezTo>
                      <a:pt x="218" y="363"/>
                      <a:pt x="201" y="370"/>
                      <a:pt x="187" y="370"/>
                    </a:cubicBezTo>
                    <a:cubicBezTo>
                      <a:pt x="173" y="370"/>
                      <a:pt x="163" y="363"/>
                      <a:pt x="152" y="350"/>
                    </a:cubicBezTo>
                    <a:cubicBezTo>
                      <a:pt x="131" y="329"/>
                      <a:pt x="111" y="287"/>
                      <a:pt x="111" y="198"/>
                    </a:cubicBezTo>
                    <a:lnTo>
                      <a:pt x="21" y="198"/>
                    </a:lnTo>
                    <a:lnTo>
                      <a:pt x="111" y="177"/>
                    </a:lnTo>
                    <a:lnTo>
                      <a:pt x="111" y="135"/>
                    </a:lnTo>
                    <a:lnTo>
                      <a:pt x="131" y="135"/>
                    </a:lnTo>
                    <a:cubicBezTo>
                      <a:pt x="131" y="135"/>
                      <a:pt x="131" y="114"/>
                      <a:pt x="152" y="114"/>
                    </a:cubicBezTo>
                    <a:close/>
                    <a:moveTo>
                      <a:pt x="296" y="1"/>
                    </a:moveTo>
                    <a:cubicBezTo>
                      <a:pt x="233" y="1"/>
                      <a:pt x="175" y="4"/>
                      <a:pt x="131" y="4"/>
                    </a:cubicBezTo>
                    <a:cubicBezTo>
                      <a:pt x="111" y="4"/>
                      <a:pt x="63" y="25"/>
                      <a:pt x="42" y="46"/>
                    </a:cubicBezTo>
                    <a:cubicBezTo>
                      <a:pt x="21" y="67"/>
                      <a:pt x="1" y="88"/>
                      <a:pt x="1" y="135"/>
                    </a:cubicBezTo>
                    <a:lnTo>
                      <a:pt x="1" y="198"/>
                    </a:lnTo>
                    <a:lnTo>
                      <a:pt x="1" y="219"/>
                    </a:lnTo>
                    <a:cubicBezTo>
                      <a:pt x="1" y="308"/>
                      <a:pt x="21" y="376"/>
                      <a:pt x="63" y="439"/>
                    </a:cubicBezTo>
                    <a:cubicBezTo>
                      <a:pt x="93" y="465"/>
                      <a:pt x="136" y="485"/>
                      <a:pt x="186" y="485"/>
                    </a:cubicBezTo>
                    <a:cubicBezTo>
                      <a:pt x="217" y="485"/>
                      <a:pt x="250" y="478"/>
                      <a:pt x="283" y="460"/>
                    </a:cubicBezTo>
                    <a:cubicBezTo>
                      <a:pt x="325" y="439"/>
                      <a:pt x="393" y="418"/>
                      <a:pt x="435" y="418"/>
                    </a:cubicBezTo>
                    <a:cubicBezTo>
                      <a:pt x="477" y="418"/>
                      <a:pt x="524" y="418"/>
                      <a:pt x="545" y="460"/>
                    </a:cubicBezTo>
                    <a:cubicBezTo>
                      <a:pt x="566" y="481"/>
                      <a:pt x="587" y="507"/>
                      <a:pt x="608" y="507"/>
                    </a:cubicBezTo>
                    <a:cubicBezTo>
                      <a:pt x="627" y="522"/>
                      <a:pt x="642" y="537"/>
                      <a:pt x="665" y="537"/>
                    </a:cubicBezTo>
                    <a:cubicBezTo>
                      <a:pt x="674" y="537"/>
                      <a:pt x="685" y="534"/>
                      <a:pt x="697" y="528"/>
                    </a:cubicBezTo>
                    <a:cubicBezTo>
                      <a:pt x="718" y="528"/>
                      <a:pt x="739" y="481"/>
                      <a:pt x="739" y="460"/>
                    </a:cubicBezTo>
                    <a:cubicBezTo>
                      <a:pt x="765" y="439"/>
                      <a:pt x="765" y="418"/>
                      <a:pt x="765" y="376"/>
                    </a:cubicBezTo>
                    <a:cubicBezTo>
                      <a:pt x="765" y="308"/>
                      <a:pt x="786" y="245"/>
                      <a:pt x="765" y="177"/>
                    </a:cubicBezTo>
                    <a:cubicBezTo>
                      <a:pt x="739" y="114"/>
                      <a:pt x="676" y="67"/>
                      <a:pt x="587" y="46"/>
                    </a:cubicBezTo>
                    <a:cubicBezTo>
                      <a:pt x="496" y="8"/>
                      <a:pt x="390" y="1"/>
                      <a:pt x="29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2011;p46">
                <a:extLst>
                  <a:ext uri="{FF2B5EF4-FFF2-40B4-BE49-F238E27FC236}">
                    <a16:creationId xmlns:a16="http://schemas.microsoft.com/office/drawing/2014/main" id="{87F618FE-E231-A9BD-846F-8425BFE148AB}"/>
                  </a:ext>
                </a:extLst>
              </p:cNvPr>
              <p:cNvSpPr/>
              <p:nvPr/>
            </p:nvSpPr>
            <p:spPr>
              <a:xfrm>
                <a:off x="677192" y="1394781"/>
                <a:ext cx="56149" cy="64842"/>
              </a:xfrm>
              <a:custGeom>
                <a:avLst/>
                <a:gdLst/>
                <a:ahLst/>
                <a:cxnLst/>
                <a:rect l="l" t="t" r="r" b="b"/>
                <a:pathLst>
                  <a:path w="394" h="455" extrusionOk="0">
                    <a:moveTo>
                      <a:pt x="69" y="0"/>
                    </a:moveTo>
                    <a:cubicBezTo>
                      <a:pt x="27" y="21"/>
                      <a:pt x="1" y="42"/>
                      <a:pt x="27" y="68"/>
                    </a:cubicBezTo>
                    <a:cubicBezTo>
                      <a:pt x="48" y="262"/>
                      <a:pt x="179" y="351"/>
                      <a:pt x="289" y="435"/>
                    </a:cubicBezTo>
                    <a:cubicBezTo>
                      <a:pt x="310" y="448"/>
                      <a:pt x="325" y="455"/>
                      <a:pt x="338" y="455"/>
                    </a:cubicBezTo>
                    <a:cubicBezTo>
                      <a:pt x="351" y="455"/>
                      <a:pt x="362" y="448"/>
                      <a:pt x="372" y="435"/>
                    </a:cubicBezTo>
                    <a:cubicBezTo>
                      <a:pt x="393" y="393"/>
                      <a:pt x="393" y="372"/>
                      <a:pt x="351" y="351"/>
                    </a:cubicBezTo>
                    <a:cubicBezTo>
                      <a:pt x="241" y="262"/>
                      <a:pt x="158" y="199"/>
                      <a:pt x="132" y="42"/>
                    </a:cubicBezTo>
                    <a:cubicBezTo>
                      <a:pt x="111" y="21"/>
                      <a:pt x="90" y="0"/>
                      <a:pt x="6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2012;p46">
                <a:extLst>
                  <a:ext uri="{FF2B5EF4-FFF2-40B4-BE49-F238E27FC236}">
                    <a16:creationId xmlns:a16="http://schemas.microsoft.com/office/drawing/2014/main" id="{4BF14CC9-8CD6-AB46-B5BD-E69F4B7B224B}"/>
                  </a:ext>
                </a:extLst>
              </p:cNvPr>
              <p:cNvSpPr/>
              <p:nvPr/>
            </p:nvSpPr>
            <p:spPr>
              <a:xfrm>
                <a:off x="736905" y="1442523"/>
                <a:ext cx="40473" cy="18099"/>
              </a:xfrm>
              <a:custGeom>
                <a:avLst/>
                <a:gdLst/>
                <a:ahLst/>
                <a:cxnLst/>
                <a:rect l="l" t="t" r="r" b="b"/>
                <a:pathLst>
                  <a:path w="284" h="127" extrusionOk="0">
                    <a:moveTo>
                      <a:pt x="76" y="1"/>
                    </a:moveTo>
                    <a:cubicBezTo>
                      <a:pt x="69" y="1"/>
                      <a:pt x="63" y="6"/>
                      <a:pt x="63" y="16"/>
                    </a:cubicBezTo>
                    <a:cubicBezTo>
                      <a:pt x="42" y="16"/>
                      <a:pt x="21" y="16"/>
                      <a:pt x="21" y="37"/>
                    </a:cubicBezTo>
                    <a:cubicBezTo>
                      <a:pt x="1" y="58"/>
                      <a:pt x="21" y="100"/>
                      <a:pt x="42" y="100"/>
                    </a:cubicBezTo>
                    <a:cubicBezTo>
                      <a:pt x="84" y="126"/>
                      <a:pt x="105" y="126"/>
                      <a:pt x="152" y="126"/>
                    </a:cubicBezTo>
                    <a:lnTo>
                      <a:pt x="215" y="126"/>
                    </a:lnTo>
                    <a:cubicBezTo>
                      <a:pt x="262" y="126"/>
                      <a:pt x="283" y="100"/>
                      <a:pt x="283" y="79"/>
                    </a:cubicBezTo>
                    <a:cubicBezTo>
                      <a:pt x="283" y="37"/>
                      <a:pt x="262" y="16"/>
                      <a:pt x="236" y="16"/>
                    </a:cubicBezTo>
                    <a:lnTo>
                      <a:pt x="105" y="16"/>
                    </a:lnTo>
                    <a:cubicBezTo>
                      <a:pt x="95" y="6"/>
                      <a:pt x="84" y="1"/>
                      <a:pt x="7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2013;p46">
                <a:extLst>
                  <a:ext uri="{FF2B5EF4-FFF2-40B4-BE49-F238E27FC236}">
                    <a16:creationId xmlns:a16="http://schemas.microsoft.com/office/drawing/2014/main" id="{012DAFD4-D906-300C-4DE7-AEC167BBE311}"/>
                  </a:ext>
                </a:extLst>
              </p:cNvPr>
              <p:cNvSpPr/>
              <p:nvPr/>
            </p:nvSpPr>
            <p:spPr>
              <a:xfrm>
                <a:off x="602516" y="1659001"/>
                <a:ext cx="989019" cy="643860"/>
              </a:xfrm>
              <a:custGeom>
                <a:avLst/>
                <a:gdLst/>
                <a:ahLst/>
                <a:cxnLst/>
                <a:rect l="l" t="t" r="r" b="b"/>
                <a:pathLst>
                  <a:path w="6940" h="4518" extrusionOk="0">
                    <a:moveTo>
                      <a:pt x="5086" y="0"/>
                    </a:moveTo>
                    <a:cubicBezTo>
                      <a:pt x="5086" y="0"/>
                      <a:pt x="5023" y="110"/>
                      <a:pt x="4693" y="524"/>
                    </a:cubicBezTo>
                    <a:cubicBezTo>
                      <a:pt x="4348" y="964"/>
                      <a:pt x="3122" y="1901"/>
                      <a:pt x="1834" y="2142"/>
                    </a:cubicBezTo>
                    <a:cubicBezTo>
                      <a:pt x="525" y="2404"/>
                      <a:pt x="1" y="2729"/>
                      <a:pt x="90" y="3645"/>
                    </a:cubicBezTo>
                    <a:cubicBezTo>
                      <a:pt x="237" y="4271"/>
                      <a:pt x="706" y="4517"/>
                      <a:pt x="1437" y="4517"/>
                    </a:cubicBezTo>
                    <a:cubicBezTo>
                      <a:pt x="2009" y="4517"/>
                      <a:pt x="2741" y="4366"/>
                      <a:pt x="3604" y="4127"/>
                    </a:cubicBezTo>
                    <a:cubicBezTo>
                      <a:pt x="5589" y="3556"/>
                      <a:pt x="6940" y="1749"/>
                      <a:pt x="6940" y="1749"/>
                    </a:cubicBezTo>
                    <a:lnTo>
                      <a:pt x="508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2014;p46">
                <a:extLst>
                  <a:ext uri="{FF2B5EF4-FFF2-40B4-BE49-F238E27FC236}">
                    <a16:creationId xmlns:a16="http://schemas.microsoft.com/office/drawing/2014/main" id="{ECDE89DF-2FB9-C15F-6995-C1427A2DA502}"/>
                  </a:ext>
                </a:extLst>
              </p:cNvPr>
              <p:cNvSpPr/>
              <p:nvPr/>
            </p:nvSpPr>
            <p:spPr>
              <a:xfrm>
                <a:off x="599523" y="1647030"/>
                <a:ext cx="1004696" cy="663099"/>
              </a:xfrm>
              <a:custGeom>
                <a:avLst/>
                <a:gdLst/>
                <a:ahLst/>
                <a:cxnLst/>
                <a:rect l="l" t="t" r="r" b="b"/>
                <a:pathLst>
                  <a:path w="7050" h="4653" extrusionOk="0">
                    <a:moveTo>
                      <a:pt x="5128" y="173"/>
                    </a:moveTo>
                    <a:lnTo>
                      <a:pt x="6898" y="1833"/>
                    </a:lnTo>
                    <a:cubicBezTo>
                      <a:pt x="6830" y="1896"/>
                      <a:pt x="5547" y="3598"/>
                      <a:pt x="3625" y="4143"/>
                    </a:cubicBezTo>
                    <a:cubicBezTo>
                      <a:pt x="2738" y="4392"/>
                      <a:pt x="2006" y="4544"/>
                      <a:pt x="1443" y="4544"/>
                    </a:cubicBezTo>
                    <a:cubicBezTo>
                      <a:pt x="1368" y="4544"/>
                      <a:pt x="1296" y="4541"/>
                      <a:pt x="1226" y="4536"/>
                    </a:cubicBezTo>
                    <a:cubicBezTo>
                      <a:pt x="938" y="4515"/>
                      <a:pt x="703" y="4426"/>
                      <a:pt x="525" y="4295"/>
                    </a:cubicBezTo>
                    <a:cubicBezTo>
                      <a:pt x="352" y="4164"/>
                      <a:pt x="242" y="3991"/>
                      <a:pt x="179" y="3708"/>
                    </a:cubicBezTo>
                    <a:cubicBezTo>
                      <a:pt x="132" y="3274"/>
                      <a:pt x="221" y="2986"/>
                      <a:pt x="483" y="2771"/>
                    </a:cubicBezTo>
                    <a:cubicBezTo>
                      <a:pt x="766" y="2551"/>
                      <a:pt x="1200" y="2420"/>
                      <a:pt x="1855" y="2289"/>
                    </a:cubicBezTo>
                    <a:cubicBezTo>
                      <a:pt x="2509" y="2158"/>
                      <a:pt x="3164" y="1875"/>
                      <a:pt x="3667" y="1545"/>
                    </a:cubicBezTo>
                    <a:cubicBezTo>
                      <a:pt x="4190" y="1221"/>
                      <a:pt x="4583" y="870"/>
                      <a:pt x="4761" y="655"/>
                    </a:cubicBezTo>
                    <a:cubicBezTo>
                      <a:pt x="5065" y="262"/>
                      <a:pt x="5107" y="194"/>
                      <a:pt x="5128" y="173"/>
                    </a:cubicBezTo>
                    <a:close/>
                    <a:moveTo>
                      <a:pt x="5107" y="0"/>
                    </a:moveTo>
                    <a:lnTo>
                      <a:pt x="5065" y="63"/>
                    </a:lnTo>
                    <a:cubicBezTo>
                      <a:pt x="5065" y="63"/>
                      <a:pt x="4997" y="152"/>
                      <a:pt x="4672" y="587"/>
                    </a:cubicBezTo>
                    <a:cubicBezTo>
                      <a:pt x="4499" y="786"/>
                      <a:pt x="4128" y="1132"/>
                      <a:pt x="3604" y="1441"/>
                    </a:cubicBezTo>
                    <a:cubicBezTo>
                      <a:pt x="3101" y="1765"/>
                      <a:pt x="2488" y="2048"/>
                      <a:pt x="1834" y="2179"/>
                    </a:cubicBezTo>
                    <a:cubicBezTo>
                      <a:pt x="1179" y="2289"/>
                      <a:pt x="724" y="2441"/>
                      <a:pt x="415" y="2682"/>
                    </a:cubicBezTo>
                    <a:cubicBezTo>
                      <a:pt x="111" y="2923"/>
                      <a:pt x="1" y="3274"/>
                      <a:pt x="48" y="3729"/>
                    </a:cubicBezTo>
                    <a:lnTo>
                      <a:pt x="69" y="3729"/>
                    </a:lnTo>
                    <a:cubicBezTo>
                      <a:pt x="132" y="4033"/>
                      <a:pt x="263" y="4253"/>
                      <a:pt x="462" y="4405"/>
                    </a:cubicBezTo>
                    <a:cubicBezTo>
                      <a:pt x="656" y="4536"/>
                      <a:pt x="917" y="4625"/>
                      <a:pt x="1226" y="4646"/>
                    </a:cubicBezTo>
                    <a:cubicBezTo>
                      <a:pt x="1293" y="4650"/>
                      <a:pt x="1363" y="4652"/>
                      <a:pt x="1435" y="4652"/>
                    </a:cubicBezTo>
                    <a:cubicBezTo>
                      <a:pt x="2019" y="4652"/>
                      <a:pt x="2774" y="4505"/>
                      <a:pt x="3646" y="4253"/>
                    </a:cubicBezTo>
                    <a:cubicBezTo>
                      <a:pt x="5652" y="3687"/>
                      <a:pt x="7008" y="1854"/>
                      <a:pt x="7008" y="1854"/>
                    </a:cubicBezTo>
                    <a:lnTo>
                      <a:pt x="7050" y="1807"/>
                    </a:lnTo>
                    <a:lnTo>
                      <a:pt x="5107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2015;p46">
                <a:extLst>
                  <a:ext uri="{FF2B5EF4-FFF2-40B4-BE49-F238E27FC236}">
                    <a16:creationId xmlns:a16="http://schemas.microsoft.com/office/drawing/2014/main" id="{F4B72D65-4280-67B6-B8E0-153A094BA30E}"/>
                  </a:ext>
                </a:extLst>
              </p:cNvPr>
              <p:cNvSpPr/>
              <p:nvPr/>
            </p:nvSpPr>
            <p:spPr>
              <a:xfrm>
                <a:off x="1383202" y="1228895"/>
                <a:ext cx="401736" cy="530137"/>
              </a:xfrm>
              <a:custGeom>
                <a:avLst/>
                <a:gdLst/>
                <a:ahLst/>
                <a:cxnLst/>
                <a:rect l="l" t="t" r="r" b="b"/>
                <a:pathLst>
                  <a:path w="2819" h="3720" extrusionOk="0">
                    <a:moveTo>
                      <a:pt x="1118" y="1"/>
                    </a:moveTo>
                    <a:cubicBezTo>
                      <a:pt x="1033" y="1"/>
                      <a:pt x="955" y="53"/>
                      <a:pt x="917" y="185"/>
                    </a:cubicBezTo>
                    <a:cubicBezTo>
                      <a:pt x="833" y="489"/>
                      <a:pt x="592" y="730"/>
                      <a:pt x="462" y="903"/>
                    </a:cubicBezTo>
                    <a:cubicBezTo>
                      <a:pt x="352" y="1075"/>
                      <a:pt x="331" y="1295"/>
                      <a:pt x="263" y="1646"/>
                    </a:cubicBezTo>
                    <a:cubicBezTo>
                      <a:pt x="200" y="2018"/>
                      <a:pt x="1" y="2625"/>
                      <a:pt x="1" y="2625"/>
                    </a:cubicBezTo>
                    <a:cubicBezTo>
                      <a:pt x="1" y="2625"/>
                      <a:pt x="373" y="3217"/>
                      <a:pt x="723" y="3432"/>
                    </a:cubicBezTo>
                    <a:cubicBezTo>
                      <a:pt x="1069" y="3673"/>
                      <a:pt x="1682" y="3720"/>
                      <a:pt x="1682" y="3720"/>
                    </a:cubicBezTo>
                    <a:cubicBezTo>
                      <a:pt x="1682" y="3720"/>
                      <a:pt x="1923" y="3128"/>
                      <a:pt x="2143" y="2997"/>
                    </a:cubicBezTo>
                    <a:cubicBezTo>
                      <a:pt x="2357" y="2845"/>
                      <a:pt x="2818" y="2646"/>
                      <a:pt x="2818" y="2646"/>
                    </a:cubicBezTo>
                    <a:cubicBezTo>
                      <a:pt x="2818" y="2646"/>
                      <a:pt x="2565" y="922"/>
                      <a:pt x="2288" y="922"/>
                    </a:cubicBezTo>
                    <a:cubicBezTo>
                      <a:pt x="2283" y="922"/>
                      <a:pt x="2278" y="922"/>
                      <a:pt x="2274" y="923"/>
                    </a:cubicBezTo>
                    <a:cubicBezTo>
                      <a:pt x="2012" y="1013"/>
                      <a:pt x="1399" y="1075"/>
                      <a:pt x="1399" y="1075"/>
                    </a:cubicBezTo>
                    <a:cubicBezTo>
                      <a:pt x="1399" y="1075"/>
                      <a:pt x="1268" y="992"/>
                      <a:pt x="1289" y="840"/>
                    </a:cubicBezTo>
                    <a:cubicBezTo>
                      <a:pt x="1289" y="709"/>
                      <a:pt x="1530" y="379"/>
                      <a:pt x="1420" y="206"/>
                    </a:cubicBezTo>
                    <a:cubicBezTo>
                      <a:pt x="1357" y="92"/>
                      <a:pt x="1231" y="1"/>
                      <a:pt x="1118" y="1"/>
                    </a:cubicBezTo>
                    <a:close/>
                  </a:path>
                </a:pathLst>
              </a:custGeom>
              <a:solidFill>
                <a:srgbClr val="FFB9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2016;p46">
                <a:extLst>
                  <a:ext uri="{FF2B5EF4-FFF2-40B4-BE49-F238E27FC236}">
                    <a16:creationId xmlns:a16="http://schemas.microsoft.com/office/drawing/2014/main" id="{746FF921-06EE-908A-29C3-0F97CDD054B3}"/>
                  </a:ext>
                </a:extLst>
              </p:cNvPr>
              <p:cNvSpPr/>
              <p:nvPr/>
            </p:nvSpPr>
            <p:spPr>
              <a:xfrm>
                <a:off x="1377217" y="1221912"/>
                <a:ext cx="416557" cy="546098"/>
              </a:xfrm>
              <a:custGeom>
                <a:avLst/>
                <a:gdLst/>
                <a:ahLst/>
                <a:cxnLst/>
                <a:rect l="l" t="t" r="r" b="b"/>
                <a:pathLst>
                  <a:path w="2923" h="3832" extrusionOk="0">
                    <a:moveTo>
                      <a:pt x="1158" y="115"/>
                    </a:moveTo>
                    <a:cubicBezTo>
                      <a:pt x="1172" y="115"/>
                      <a:pt x="1186" y="117"/>
                      <a:pt x="1200" y="124"/>
                    </a:cubicBezTo>
                    <a:cubicBezTo>
                      <a:pt x="1268" y="124"/>
                      <a:pt x="1373" y="208"/>
                      <a:pt x="1420" y="276"/>
                    </a:cubicBezTo>
                    <a:cubicBezTo>
                      <a:pt x="1441" y="339"/>
                      <a:pt x="1420" y="449"/>
                      <a:pt x="1373" y="559"/>
                    </a:cubicBezTo>
                    <a:cubicBezTo>
                      <a:pt x="1331" y="690"/>
                      <a:pt x="1289" y="800"/>
                      <a:pt x="1268" y="889"/>
                    </a:cubicBezTo>
                    <a:cubicBezTo>
                      <a:pt x="1242" y="1062"/>
                      <a:pt x="1420" y="1171"/>
                      <a:pt x="1420" y="1171"/>
                    </a:cubicBezTo>
                    <a:lnTo>
                      <a:pt x="1441" y="1192"/>
                    </a:lnTo>
                    <a:lnTo>
                      <a:pt x="1462" y="1192"/>
                    </a:lnTo>
                    <a:cubicBezTo>
                      <a:pt x="1462" y="1192"/>
                      <a:pt x="2054" y="1103"/>
                      <a:pt x="2336" y="1041"/>
                    </a:cubicBezTo>
                    <a:lnTo>
                      <a:pt x="2357" y="1041"/>
                    </a:lnTo>
                    <a:cubicBezTo>
                      <a:pt x="2357" y="1041"/>
                      <a:pt x="2378" y="1041"/>
                      <a:pt x="2378" y="1062"/>
                    </a:cubicBezTo>
                    <a:cubicBezTo>
                      <a:pt x="2399" y="1103"/>
                      <a:pt x="2446" y="1171"/>
                      <a:pt x="2467" y="1234"/>
                    </a:cubicBezTo>
                    <a:cubicBezTo>
                      <a:pt x="2530" y="1386"/>
                      <a:pt x="2598" y="1606"/>
                      <a:pt x="2640" y="1826"/>
                    </a:cubicBezTo>
                    <a:cubicBezTo>
                      <a:pt x="2729" y="2240"/>
                      <a:pt x="2792" y="2633"/>
                      <a:pt x="2792" y="2654"/>
                    </a:cubicBezTo>
                    <a:cubicBezTo>
                      <a:pt x="2750" y="2674"/>
                      <a:pt x="2357" y="2853"/>
                      <a:pt x="2158" y="2983"/>
                    </a:cubicBezTo>
                    <a:cubicBezTo>
                      <a:pt x="2027" y="3067"/>
                      <a:pt x="1923" y="3266"/>
                      <a:pt x="1813" y="3439"/>
                    </a:cubicBezTo>
                    <a:cubicBezTo>
                      <a:pt x="1745" y="3570"/>
                      <a:pt x="1703" y="3680"/>
                      <a:pt x="1682" y="3701"/>
                    </a:cubicBezTo>
                    <a:cubicBezTo>
                      <a:pt x="1661" y="3701"/>
                      <a:pt x="1551" y="3701"/>
                      <a:pt x="1373" y="3659"/>
                    </a:cubicBezTo>
                    <a:cubicBezTo>
                      <a:pt x="1200" y="3612"/>
                      <a:pt x="959" y="3549"/>
                      <a:pt x="807" y="3439"/>
                    </a:cubicBezTo>
                    <a:cubicBezTo>
                      <a:pt x="634" y="3350"/>
                      <a:pt x="456" y="3135"/>
                      <a:pt x="325" y="2957"/>
                    </a:cubicBezTo>
                    <a:cubicBezTo>
                      <a:pt x="195" y="2805"/>
                      <a:pt x="132" y="2674"/>
                      <a:pt x="111" y="2674"/>
                    </a:cubicBezTo>
                    <a:cubicBezTo>
                      <a:pt x="132" y="2633"/>
                      <a:pt x="284" y="2067"/>
                      <a:pt x="352" y="1716"/>
                    </a:cubicBezTo>
                    <a:cubicBezTo>
                      <a:pt x="415" y="1344"/>
                      <a:pt x="435" y="1124"/>
                      <a:pt x="545" y="993"/>
                    </a:cubicBezTo>
                    <a:cubicBezTo>
                      <a:pt x="655" y="821"/>
                      <a:pt x="917" y="580"/>
                      <a:pt x="1027" y="255"/>
                    </a:cubicBezTo>
                    <a:cubicBezTo>
                      <a:pt x="1027" y="187"/>
                      <a:pt x="1069" y="145"/>
                      <a:pt x="1090" y="124"/>
                    </a:cubicBezTo>
                    <a:cubicBezTo>
                      <a:pt x="1104" y="124"/>
                      <a:pt x="1130" y="115"/>
                      <a:pt x="1158" y="115"/>
                    </a:cubicBezTo>
                    <a:close/>
                    <a:moveTo>
                      <a:pt x="1141" y="0"/>
                    </a:moveTo>
                    <a:cubicBezTo>
                      <a:pt x="1103" y="0"/>
                      <a:pt x="1064" y="11"/>
                      <a:pt x="1027" y="35"/>
                    </a:cubicBezTo>
                    <a:cubicBezTo>
                      <a:pt x="980" y="77"/>
                      <a:pt x="938" y="145"/>
                      <a:pt x="917" y="208"/>
                    </a:cubicBezTo>
                    <a:cubicBezTo>
                      <a:pt x="828" y="496"/>
                      <a:pt x="587" y="758"/>
                      <a:pt x="456" y="931"/>
                    </a:cubicBezTo>
                    <a:cubicBezTo>
                      <a:pt x="325" y="1103"/>
                      <a:pt x="305" y="1323"/>
                      <a:pt x="242" y="1695"/>
                    </a:cubicBezTo>
                    <a:cubicBezTo>
                      <a:pt x="174" y="2041"/>
                      <a:pt x="1" y="2654"/>
                      <a:pt x="1" y="2654"/>
                    </a:cubicBezTo>
                    <a:lnTo>
                      <a:pt x="1" y="2674"/>
                    </a:lnTo>
                    <a:lnTo>
                      <a:pt x="1" y="2695"/>
                    </a:lnTo>
                    <a:cubicBezTo>
                      <a:pt x="1" y="2695"/>
                      <a:pt x="111" y="2853"/>
                      <a:pt x="242" y="3046"/>
                    </a:cubicBezTo>
                    <a:cubicBezTo>
                      <a:pt x="373" y="3219"/>
                      <a:pt x="545" y="3418"/>
                      <a:pt x="744" y="3549"/>
                    </a:cubicBezTo>
                    <a:cubicBezTo>
                      <a:pt x="917" y="3659"/>
                      <a:pt x="1158" y="3722"/>
                      <a:pt x="1352" y="3769"/>
                    </a:cubicBezTo>
                    <a:cubicBezTo>
                      <a:pt x="1551" y="3811"/>
                      <a:pt x="1703" y="3832"/>
                      <a:pt x="1703" y="3832"/>
                    </a:cubicBezTo>
                    <a:lnTo>
                      <a:pt x="1745" y="3832"/>
                    </a:lnTo>
                    <a:lnTo>
                      <a:pt x="1766" y="3790"/>
                    </a:lnTo>
                    <a:lnTo>
                      <a:pt x="1923" y="3481"/>
                    </a:lnTo>
                    <a:cubicBezTo>
                      <a:pt x="2007" y="3329"/>
                      <a:pt x="2137" y="3135"/>
                      <a:pt x="2206" y="3088"/>
                    </a:cubicBezTo>
                    <a:cubicBezTo>
                      <a:pt x="2399" y="2957"/>
                      <a:pt x="2881" y="2743"/>
                      <a:pt x="2881" y="2743"/>
                    </a:cubicBezTo>
                    <a:lnTo>
                      <a:pt x="2923" y="2722"/>
                    </a:lnTo>
                    <a:lnTo>
                      <a:pt x="2902" y="2674"/>
                    </a:lnTo>
                    <a:cubicBezTo>
                      <a:pt x="2902" y="2674"/>
                      <a:pt x="2860" y="2240"/>
                      <a:pt x="2750" y="1805"/>
                    </a:cubicBezTo>
                    <a:cubicBezTo>
                      <a:pt x="2708" y="1585"/>
                      <a:pt x="2640" y="1365"/>
                      <a:pt x="2577" y="1192"/>
                    </a:cubicBezTo>
                    <a:cubicBezTo>
                      <a:pt x="2551" y="1103"/>
                      <a:pt x="2509" y="1041"/>
                      <a:pt x="2467" y="993"/>
                    </a:cubicBezTo>
                    <a:cubicBezTo>
                      <a:pt x="2446" y="972"/>
                      <a:pt x="2420" y="952"/>
                      <a:pt x="2399" y="931"/>
                    </a:cubicBezTo>
                    <a:cubicBezTo>
                      <a:pt x="2385" y="931"/>
                      <a:pt x="2362" y="921"/>
                      <a:pt x="2342" y="921"/>
                    </a:cubicBezTo>
                    <a:cubicBezTo>
                      <a:pt x="2332" y="921"/>
                      <a:pt x="2322" y="924"/>
                      <a:pt x="2316" y="931"/>
                    </a:cubicBezTo>
                    <a:cubicBezTo>
                      <a:pt x="2054" y="993"/>
                      <a:pt x="1504" y="1062"/>
                      <a:pt x="1462" y="1062"/>
                    </a:cubicBezTo>
                    <a:cubicBezTo>
                      <a:pt x="1462" y="1062"/>
                      <a:pt x="1373" y="993"/>
                      <a:pt x="1373" y="910"/>
                    </a:cubicBezTo>
                    <a:cubicBezTo>
                      <a:pt x="1373" y="863"/>
                      <a:pt x="1441" y="732"/>
                      <a:pt x="1483" y="601"/>
                    </a:cubicBezTo>
                    <a:cubicBezTo>
                      <a:pt x="1530" y="496"/>
                      <a:pt x="1572" y="339"/>
                      <a:pt x="1504" y="234"/>
                    </a:cubicBezTo>
                    <a:cubicBezTo>
                      <a:pt x="1462" y="124"/>
                      <a:pt x="1331" y="35"/>
                      <a:pt x="1221" y="14"/>
                    </a:cubicBezTo>
                    <a:cubicBezTo>
                      <a:pt x="1195" y="5"/>
                      <a:pt x="1168" y="0"/>
                      <a:pt x="114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2017;p46">
                <a:extLst>
                  <a:ext uri="{FF2B5EF4-FFF2-40B4-BE49-F238E27FC236}">
                    <a16:creationId xmlns:a16="http://schemas.microsoft.com/office/drawing/2014/main" id="{95CB0AC7-E153-8059-353A-A090ECCA5B90}"/>
                  </a:ext>
                </a:extLst>
              </p:cNvPr>
              <p:cNvSpPr/>
              <p:nvPr/>
            </p:nvSpPr>
            <p:spPr>
              <a:xfrm>
                <a:off x="1734782" y="1444803"/>
                <a:ext cx="230011" cy="168019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1179" extrusionOk="0">
                    <a:moveTo>
                      <a:pt x="1508" y="0"/>
                    </a:moveTo>
                    <a:cubicBezTo>
                      <a:pt x="1508" y="0"/>
                      <a:pt x="697" y="241"/>
                      <a:pt x="372" y="346"/>
                    </a:cubicBezTo>
                    <a:cubicBezTo>
                      <a:pt x="42" y="477"/>
                      <a:pt x="0" y="524"/>
                      <a:pt x="42" y="676"/>
                    </a:cubicBezTo>
                    <a:cubicBezTo>
                      <a:pt x="68" y="828"/>
                      <a:pt x="220" y="1179"/>
                      <a:pt x="220" y="1179"/>
                    </a:cubicBezTo>
                    <a:cubicBezTo>
                      <a:pt x="220" y="1179"/>
                      <a:pt x="896" y="959"/>
                      <a:pt x="1268" y="718"/>
                    </a:cubicBezTo>
                    <a:cubicBezTo>
                      <a:pt x="1613" y="456"/>
                      <a:pt x="1509" y="0"/>
                      <a:pt x="1508" y="0"/>
                    </a:cubicBezTo>
                    <a:close/>
                  </a:path>
                </a:pathLst>
              </a:custGeom>
              <a:solidFill>
                <a:srgbClr val="FFB9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2018;p46">
                <a:extLst>
                  <a:ext uri="{FF2B5EF4-FFF2-40B4-BE49-F238E27FC236}">
                    <a16:creationId xmlns:a16="http://schemas.microsoft.com/office/drawing/2014/main" id="{26AE6C18-1D52-3248-C55D-98508B758E91}"/>
                  </a:ext>
                </a:extLst>
              </p:cNvPr>
              <p:cNvSpPr/>
              <p:nvPr/>
            </p:nvSpPr>
            <p:spPr>
              <a:xfrm>
                <a:off x="1753451" y="1432120"/>
                <a:ext cx="221033" cy="192674"/>
              </a:xfrm>
              <a:custGeom>
                <a:avLst/>
                <a:gdLst/>
                <a:ahLst/>
                <a:cxnLst/>
                <a:rect l="l" t="t" r="r" b="b"/>
                <a:pathLst>
                  <a:path w="1551" h="1352" extrusionOk="0">
                    <a:moveTo>
                      <a:pt x="1419" y="0"/>
                    </a:moveTo>
                    <a:lnTo>
                      <a:pt x="1351" y="21"/>
                    </a:lnTo>
                    <a:cubicBezTo>
                      <a:pt x="1351" y="21"/>
                      <a:pt x="545" y="262"/>
                      <a:pt x="220" y="393"/>
                    </a:cubicBezTo>
                    <a:cubicBezTo>
                      <a:pt x="152" y="414"/>
                      <a:pt x="110" y="435"/>
                      <a:pt x="42" y="461"/>
                    </a:cubicBezTo>
                    <a:cubicBezTo>
                      <a:pt x="68" y="503"/>
                      <a:pt x="68" y="524"/>
                      <a:pt x="89" y="566"/>
                    </a:cubicBezTo>
                    <a:cubicBezTo>
                      <a:pt x="131" y="545"/>
                      <a:pt x="173" y="524"/>
                      <a:pt x="262" y="503"/>
                    </a:cubicBezTo>
                    <a:cubicBezTo>
                      <a:pt x="566" y="393"/>
                      <a:pt x="1247" y="173"/>
                      <a:pt x="1330" y="152"/>
                    </a:cubicBezTo>
                    <a:lnTo>
                      <a:pt x="1330" y="152"/>
                    </a:lnTo>
                    <a:cubicBezTo>
                      <a:pt x="1330" y="241"/>
                      <a:pt x="1377" y="566"/>
                      <a:pt x="1089" y="765"/>
                    </a:cubicBezTo>
                    <a:cubicBezTo>
                      <a:pt x="765" y="985"/>
                      <a:pt x="173" y="1179"/>
                      <a:pt x="110" y="1199"/>
                    </a:cubicBezTo>
                    <a:cubicBezTo>
                      <a:pt x="89" y="1199"/>
                      <a:pt x="42" y="1220"/>
                      <a:pt x="0" y="1247"/>
                    </a:cubicBezTo>
                    <a:cubicBezTo>
                      <a:pt x="21" y="1268"/>
                      <a:pt x="21" y="1289"/>
                      <a:pt x="21" y="1289"/>
                    </a:cubicBezTo>
                    <a:lnTo>
                      <a:pt x="42" y="1351"/>
                    </a:lnTo>
                    <a:lnTo>
                      <a:pt x="110" y="1330"/>
                    </a:lnTo>
                    <a:cubicBezTo>
                      <a:pt x="110" y="1330"/>
                      <a:pt x="786" y="1116"/>
                      <a:pt x="1158" y="854"/>
                    </a:cubicBezTo>
                    <a:cubicBezTo>
                      <a:pt x="1550" y="566"/>
                      <a:pt x="1440" y="68"/>
                      <a:pt x="1440" y="68"/>
                    </a:cubicBezTo>
                    <a:lnTo>
                      <a:pt x="1419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2019;p46">
                <a:extLst>
                  <a:ext uri="{FF2B5EF4-FFF2-40B4-BE49-F238E27FC236}">
                    <a16:creationId xmlns:a16="http://schemas.microsoft.com/office/drawing/2014/main" id="{CAC46501-05CE-8621-64B2-AB21D7D7202E}"/>
                  </a:ext>
                </a:extLst>
              </p:cNvPr>
              <p:cNvSpPr/>
              <p:nvPr/>
            </p:nvSpPr>
            <p:spPr>
              <a:xfrm>
                <a:off x="1703429" y="1351314"/>
                <a:ext cx="258371" cy="205499"/>
              </a:xfrm>
              <a:custGeom>
                <a:avLst/>
                <a:gdLst/>
                <a:ahLst/>
                <a:cxnLst/>
                <a:rect l="l" t="t" r="r" b="b"/>
                <a:pathLst>
                  <a:path w="1813" h="1442" extrusionOk="0">
                    <a:moveTo>
                      <a:pt x="1574" y="0"/>
                    </a:moveTo>
                    <a:cubicBezTo>
                      <a:pt x="1523" y="0"/>
                      <a:pt x="1469" y="15"/>
                      <a:pt x="1420" y="44"/>
                    </a:cubicBezTo>
                    <a:cubicBezTo>
                      <a:pt x="1247" y="112"/>
                      <a:pt x="592" y="567"/>
                      <a:pt x="309" y="635"/>
                    </a:cubicBezTo>
                    <a:cubicBezTo>
                      <a:pt x="0" y="698"/>
                      <a:pt x="89" y="918"/>
                      <a:pt x="157" y="1070"/>
                    </a:cubicBezTo>
                    <a:cubicBezTo>
                      <a:pt x="220" y="1222"/>
                      <a:pt x="419" y="1442"/>
                      <a:pt x="419" y="1442"/>
                    </a:cubicBezTo>
                    <a:cubicBezTo>
                      <a:pt x="419" y="1442"/>
                      <a:pt x="1179" y="1201"/>
                      <a:pt x="1467" y="897"/>
                    </a:cubicBezTo>
                    <a:cubicBezTo>
                      <a:pt x="1770" y="609"/>
                      <a:pt x="1812" y="373"/>
                      <a:pt x="1791" y="195"/>
                    </a:cubicBezTo>
                    <a:cubicBezTo>
                      <a:pt x="1777" y="64"/>
                      <a:pt x="1681" y="0"/>
                      <a:pt x="1574" y="0"/>
                    </a:cubicBezTo>
                    <a:close/>
                  </a:path>
                </a:pathLst>
              </a:custGeom>
              <a:solidFill>
                <a:srgbClr val="FFB9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2020;p46">
                <a:extLst>
                  <a:ext uri="{FF2B5EF4-FFF2-40B4-BE49-F238E27FC236}">
                    <a16:creationId xmlns:a16="http://schemas.microsoft.com/office/drawing/2014/main" id="{7C397415-DAA8-4906-F7BD-DA1EF8738748}"/>
                  </a:ext>
                </a:extLst>
              </p:cNvPr>
              <p:cNvSpPr/>
              <p:nvPr/>
            </p:nvSpPr>
            <p:spPr>
              <a:xfrm>
                <a:off x="1744473" y="1341766"/>
                <a:ext cx="227018" cy="218040"/>
              </a:xfrm>
              <a:custGeom>
                <a:avLst/>
                <a:gdLst/>
                <a:ahLst/>
                <a:cxnLst/>
                <a:rect l="l" t="t" r="r" b="b"/>
                <a:pathLst>
                  <a:path w="1593" h="1530" extrusionOk="0">
                    <a:moveTo>
                      <a:pt x="1262" y="1"/>
                    </a:moveTo>
                    <a:cubicBezTo>
                      <a:pt x="1200" y="22"/>
                      <a:pt x="1152" y="22"/>
                      <a:pt x="1111" y="48"/>
                    </a:cubicBezTo>
                    <a:cubicBezTo>
                      <a:pt x="1001" y="90"/>
                      <a:pt x="807" y="221"/>
                      <a:pt x="587" y="351"/>
                    </a:cubicBezTo>
                    <a:cubicBezTo>
                      <a:pt x="367" y="482"/>
                      <a:pt x="131" y="613"/>
                      <a:pt x="0" y="634"/>
                    </a:cubicBezTo>
                    <a:cubicBezTo>
                      <a:pt x="0" y="676"/>
                      <a:pt x="21" y="723"/>
                      <a:pt x="21" y="744"/>
                    </a:cubicBezTo>
                    <a:cubicBezTo>
                      <a:pt x="194" y="723"/>
                      <a:pt x="414" y="592"/>
                      <a:pt x="655" y="461"/>
                    </a:cubicBezTo>
                    <a:cubicBezTo>
                      <a:pt x="870" y="330"/>
                      <a:pt x="1090" y="179"/>
                      <a:pt x="1152" y="152"/>
                    </a:cubicBezTo>
                    <a:cubicBezTo>
                      <a:pt x="1201" y="138"/>
                      <a:pt x="1246" y="123"/>
                      <a:pt x="1293" y="123"/>
                    </a:cubicBezTo>
                    <a:cubicBezTo>
                      <a:pt x="1312" y="123"/>
                      <a:pt x="1332" y="125"/>
                      <a:pt x="1351" y="131"/>
                    </a:cubicBezTo>
                    <a:cubicBezTo>
                      <a:pt x="1414" y="152"/>
                      <a:pt x="1440" y="200"/>
                      <a:pt x="1461" y="262"/>
                    </a:cubicBezTo>
                    <a:cubicBezTo>
                      <a:pt x="1461" y="440"/>
                      <a:pt x="1414" y="655"/>
                      <a:pt x="1152" y="938"/>
                    </a:cubicBezTo>
                    <a:cubicBezTo>
                      <a:pt x="1022" y="1069"/>
                      <a:pt x="760" y="1200"/>
                      <a:pt x="524" y="1310"/>
                    </a:cubicBezTo>
                    <a:cubicBezTo>
                      <a:pt x="393" y="1357"/>
                      <a:pt x="283" y="1399"/>
                      <a:pt x="215" y="1420"/>
                    </a:cubicBezTo>
                    <a:cubicBezTo>
                      <a:pt x="215" y="1441"/>
                      <a:pt x="236" y="1462"/>
                      <a:pt x="236" y="1488"/>
                    </a:cubicBezTo>
                    <a:cubicBezTo>
                      <a:pt x="236" y="1488"/>
                      <a:pt x="236" y="1509"/>
                      <a:pt x="262" y="1530"/>
                    </a:cubicBezTo>
                    <a:cubicBezTo>
                      <a:pt x="325" y="1509"/>
                      <a:pt x="456" y="1462"/>
                      <a:pt x="587" y="1399"/>
                    </a:cubicBezTo>
                    <a:cubicBezTo>
                      <a:pt x="807" y="1310"/>
                      <a:pt x="1069" y="1179"/>
                      <a:pt x="1221" y="1006"/>
                    </a:cubicBezTo>
                    <a:cubicBezTo>
                      <a:pt x="1524" y="723"/>
                      <a:pt x="1592" y="461"/>
                      <a:pt x="1571" y="262"/>
                    </a:cubicBezTo>
                    <a:cubicBezTo>
                      <a:pt x="1545" y="131"/>
                      <a:pt x="1482" y="69"/>
                      <a:pt x="1393" y="22"/>
                    </a:cubicBezTo>
                    <a:cubicBezTo>
                      <a:pt x="1351" y="22"/>
                      <a:pt x="1310" y="1"/>
                      <a:pt x="1262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2021;p46">
                <a:extLst>
                  <a:ext uri="{FF2B5EF4-FFF2-40B4-BE49-F238E27FC236}">
                    <a16:creationId xmlns:a16="http://schemas.microsoft.com/office/drawing/2014/main" id="{2192862F-69C6-CE1D-8429-56FCD8BAD5D3}"/>
                  </a:ext>
                </a:extLst>
              </p:cNvPr>
              <p:cNvSpPr/>
              <p:nvPr/>
            </p:nvSpPr>
            <p:spPr>
              <a:xfrm>
                <a:off x="1691458" y="1289606"/>
                <a:ext cx="267349" cy="226876"/>
              </a:xfrm>
              <a:custGeom>
                <a:avLst/>
                <a:gdLst/>
                <a:ahLst/>
                <a:cxnLst/>
                <a:rect l="l" t="t" r="r" b="b"/>
                <a:pathLst>
                  <a:path w="1876" h="1592" extrusionOk="0">
                    <a:moveTo>
                      <a:pt x="1498" y="1"/>
                    </a:moveTo>
                    <a:cubicBezTo>
                      <a:pt x="1369" y="1"/>
                      <a:pt x="1307" y="98"/>
                      <a:pt x="1132" y="236"/>
                    </a:cubicBezTo>
                    <a:cubicBezTo>
                      <a:pt x="917" y="435"/>
                      <a:pt x="241" y="738"/>
                      <a:pt x="131" y="827"/>
                    </a:cubicBezTo>
                    <a:cubicBezTo>
                      <a:pt x="1" y="911"/>
                      <a:pt x="346" y="1592"/>
                      <a:pt x="346" y="1592"/>
                    </a:cubicBezTo>
                    <a:cubicBezTo>
                      <a:pt x="346" y="1592"/>
                      <a:pt x="1132" y="1283"/>
                      <a:pt x="1462" y="1042"/>
                    </a:cubicBezTo>
                    <a:cubicBezTo>
                      <a:pt x="1765" y="780"/>
                      <a:pt x="1875" y="545"/>
                      <a:pt x="1875" y="367"/>
                    </a:cubicBezTo>
                    <a:cubicBezTo>
                      <a:pt x="1875" y="173"/>
                      <a:pt x="1812" y="63"/>
                      <a:pt x="1613" y="21"/>
                    </a:cubicBezTo>
                    <a:cubicBezTo>
                      <a:pt x="1568" y="7"/>
                      <a:pt x="1531" y="1"/>
                      <a:pt x="1498" y="1"/>
                    </a:cubicBezTo>
                    <a:close/>
                  </a:path>
                </a:pathLst>
              </a:custGeom>
              <a:solidFill>
                <a:srgbClr val="FFB9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2022;p46">
                <a:extLst>
                  <a:ext uri="{FF2B5EF4-FFF2-40B4-BE49-F238E27FC236}">
                    <a16:creationId xmlns:a16="http://schemas.microsoft.com/office/drawing/2014/main" id="{0D8304E8-B6BA-95FA-811C-EDE1EC30DD7C}"/>
                  </a:ext>
                </a:extLst>
              </p:cNvPr>
              <p:cNvSpPr/>
              <p:nvPr/>
            </p:nvSpPr>
            <p:spPr>
              <a:xfrm>
                <a:off x="1728797" y="1281625"/>
                <a:ext cx="239702" cy="231151"/>
              </a:xfrm>
              <a:custGeom>
                <a:avLst/>
                <a:gdLst/>
                <a:ahLst/>
                <a:cxnLst/>
                <a:rect l="l" t="t" r="r" b="b"/>
                <a:pathLst>
                  <a:path w="1682" h="1622" extrusionOk="0">
                    <a:moveTo>
                      <a:pt x="1211" y="1"/>
                    </a:moveTo>
                    <a:cubicBezTo>
                      <a:pt x="1165" y="1"/>
                      <a:pt x="1120" y="20"/>
                      <a:pt x="1090" y="51"/>
                    </a:cubicBezTo>
                    <a:cubicBezTo>
                      <a:pt x="1001" y="98"/>
                      <a:pt x="938" y="161"/>
                      <a:pt x="828" y="250"/>
                    </a:cubicBezTo>
                    <a:cubicBezTo>
                      <a:pt x="739" y="339"/>
                      <a:pt x="503" y="470"/>
                      <a:pt x="304" y="574"/>
                    </a:cubicBezTo>
                    <a:cubicBezTo>
                      <a:pt x="194" y="643"/>
                      <a:pt x="84" y="684"/>
                      <a:pt x="0" y="732"/>
                    </a:cubicBezTo>
                    <a:cubicBezTo>
                      <a:pt x="21" y="773"/>
                      <a:pt x="21" y="815"/>
                      <a:pt x="42" y="836"/>
                    </a:cubicBezTo>
                    <a:cubicBezTo>
                      <a:pt x="131" y="794"/>
                      <a:pt x="241" y="752"/>
                      <a:pt x="346" y="684"/>
                    </a:cubicBezTo>
                    <a:cubicBezTo>
                      <a:pt x="566" y="553"/>
                      <a:pt x="786" y="444"/>
                      <a:pt x="896" y="339"/>
                    </a:cubicBezTo>
                    <a:cubicBezTo>
                      <a:pt x="1027" y="250"/>
                      <a:pt x="1090" y="182"/>
                      <a:pt x="1132" y="140"/>
                    </a:cubicBezTo>
                    <a:cubicBezTo>
                      <a:pt x="1180" y="125"/>
                      <a:pt x="1215" y="110"/>
                      <a:pt x="1263" y="110"/>
                    </a:cubicBezTo>
                    <a:cubicBezTo>
                      <a:pt x="1282" y="110"/>
                      <a:pt x="1304" y="113"/>
                      <a:pt x="1331" y="119"/>
                    </a:cubicBezTo>
                    <a:cubicBezTo>
                      <a:pt x="1420" y="140"/>
                      <a:pt x="1482" y="182"/>
                      <a:pt x="1503" y="229"/>
                    </a:cubicBezTo>
                    <a:cubicBezTo>
                      <a:pt x="1550" y="271"/>
                      <a:pt x="1550" y="339"/>
                      <a:pt x="1550" y="423"/>
                    </a:cubicBezTo>
                    <a:cubicBezTo>
                      <a:pt x="1550" y="574"/>
                      <a:pt x="1461" y="794"/>
                      <a:pt x="1158" y="1056"/>
                    </a:cubicBezTo>
                    <a:cubicBezTo>
                      <a:pt x="1001" y="1166"/>
                      <a:pt x="718" y="1297"/>
                      <a:pt x="503" y="1407"/>
                    </a:cubicBezTo>
                    <a:cubicBezTo>
                      <a:pt x="393" y="1449"/>
                      <a:pt x="304" y="1491"/>
                      <a:pt x="241" y="1517"/>
                    </a:cubicBezTo>
                    <a:cubicBezTo>
                      <a:pt x="241" y="1559"/>
                      <a:pt x="262" y="1601"/>
                      <a:pt x="262" y="1622"/>
                    </a:cubicBezTo>
                    <a:cubicBezTo>
                      <a:pt x="346" y="1601"/>
                      <a:pt x="435" y="1559"/>
                      <a:pt x="545" y="1517"/>
                    </a:cubicBezTo>
                    <a:cubicBezTo>
                      <a:pt x="786" y="1407"/>
                      <a:pt x="1048" y="1276"/>
                      <a:pt x="1221" y="1145"/>
                    </a:cubicBezTo>
                    <a:cubicBezTo>
                      <a:pt x="1550" y="862"/>
                      <a:pt x="1681" y="622"/>
                      <a:pt x="1681" y="402"/>
                    </a:cubicBezTo>
                    <a:cubicBezTo>
                      <a:pt x="1681" y="313"/>
                      <a:pt x="1655" y="229"/>
                      <a:pt x="1592" y="161"/>
                    </a:cubicBezTo>
                    <a:cubicBezTo>
                      <a:pt x="1550" y="98"/>
                      <a:pt x="1461" y="30"/>
                      <a:pt x="1351" y="9"/>
                    </a:cubicBezTo>
                    <a:lnTo>
                      <a:pt x="1262" y="9"/>
                    </a:lnTo>
                    <a:cubicBezTo>
                      <a:pt x="1246" y="3"/>
                      <a:pt x="1228" y="1"/>
                      <a:pt x="121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2023;p46">
                <a:extLst>
                  <a:ext uri="{FF2B5EF4-FFF2-40B4-BE49-F238E27FC236}">
                    <a16:creationId xmlns:a16="http://schemas.microsoft.com/office/drawing/2014/main" id="{7A78D23F-8B17-89EE-C527-F10F2A77B6B9}"/>
                  </a:ext>
                </a:extLst>
              </p:cNvPr>
              <p:cNvSpPr/>
              <p:nvPr/>
            </p:nvSpPr>
            <p:spPr>
              <a:xfrm>
                <a:off x="1684760" y="1246710"/>
                <a:ext cx="283737" cy="238562"/>
              </a:xfrm>
              <a:custGeom>
                <a:avLst/>
                <a:gdLst/>
                <a:ahLst/>
                <a:cxnLst/>
                <a:rect l="l" t="t" r="r" b="b"/>
                <a:pathLst>
                  <a:path w="1991" h="1674" extrusionOk="0">
                    <a:moveTo>
                      <a:pt x="1621" y="1"/>
                    </a:moveTo>
                    <a:cubicBezTo>
                      <a:pt x="1505" y="1"/>
                      <a:pt x="1357" y="92"/>
                      <a:pt x="1116" y="275"/>
                    </a:cubicBezTo>
                    <a:cubicBezTo>
                      <a:pt x="744" y="584"/>
                      <a:pt x="0" y="846"/>
                      <a:pt x="0" y="846"/>
                    </a:cubicBezTo>
                    <a:lnTo>
                      <a:pt x="288" y="1673"/>
                    </a:lnTo>
                    <a:cubicBezTo>
                      <a:pt x="288" y="1673"/>
                      <a:pt x="290" y="1673"/>
                      <a:pt x="292" y="1673"/>
                    </a:cubicBezTo>
                    <a:cubicBezTo>
                      <a:pt x="316" y="1673"/>
                      <a:pt x="454" y="1657"/>
                      <a:pt x="964" y="1343"/>
                    </a:cubicBezTo>
                    <a:cubicBezTo>
                      <a:pt x="1509" y="997"/>
                      <a:pt x="1791" y="689"/>
                      <a:pt x="1901" y="558"/>
                    </a:cubicBezTo>
                    <a:cubicBezTo>
                      <a:pt x="1990" y="406"/>
                      <a:pt x="1943" y="212"/>
                      <a:pt x="1791" y="81"/>
                    </a:cubicBezTo>
                    <a:cubicBezTo>
                      <a:pt x="1738" y="28"/>
                      <a:pt x="1684" y="1"/>
                      <a:pt x="1621" y="1"/>
                    </a:cubicBezTo>
                    <a:close/>
                  </a:path>
                </a:pathLst>
              </a:custGeom>
              <a:solidFill>
                <a:srgbClr val="FFB9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2024;p46">
                <a:extLst>
                  <a:ext uri="{FF2B5EF4-FFF2-40B4-BE49-F238E27FC236}">
                    <a16:creationId xmlns:a16="http://schemas.microsoft.com/office/drawing/2014/main" id="{ED80A3B5-DD4D-8554-CBF6-B486E69DB292}"/>
                  </a:ext>
                </a:extLst>
              </p:cNvPr>
              <p:cNvSpPr/>
              <p:nvPr/>
            </p:nvSpPr>
            <p:spPr>
              <a:xfrm>
                <a:off x="1675782" y="1239584"/>
                <a:ext cx="304686" cy="242695"/>
              </a:xfrm>
              <a:custGeom>
                <a:avLst/>
                <a:gdLst/>
                <a:ahLst/>
                <a:cxnLst/>
                <a:rect l="l" t="t" r="r" b="b"/>
                <a:pathLst>
                  <a:path w="2138" h="1703" extrusionOk="0">
                    <a:moveTo>
                      <a:pt x="1572" y="0"/>
                    </a:moveTo>
                    <a:cubicBezTo>
                      <a:pt x="1462" y="42"/>
                      <a:pt x="1331" y="131"/>
                      <a:pt x="1137" y="283"/>
                    </a:cubicBezTo>
                    <a:cubicBezTo>
                      <a:pt x="786" y="566"/>
                      <a:pt x="42" y="848"/>
                      <a:pt x="42" y="848"/>
                    </a:cubicBezTo>
                    <a:lnTo>
                      <a:pt x="1" y="869"/>
                    </a:lnTo>
                    <a:lnTo>
                      <a:pt x="1" y="917"/>
                    </a:lnTo>
                    <a:lnTo>
                      <a:pt x="22" y="938"/>
                    </a:lnTo>
                    <a:cubicBezTo>
                      <a:pt x="63" y="917"/>
                      <a:pt x="131" y="917"/>
                      <a:pt x="194" y="917"/>
                    </a:cubicBezTo>
                    <a:cubicBezTo>
                      <a:pt x="372" y="828"/>
                      <a:pt x="896" y="634"/>
                      <a:pt x="1200" y="372"/>
                    </a:cubicBezTo>
                    <a:cubicBezTo>
                      <a:pt x="1399" y="241"/>
                      <a:pt x="1530" y="152"/>
                      <a:pt x="1614" y="110"/>
                    </a:cubicBezTo>
                    <a:cubicBezTo>
                      <a:pt x="1637" y="103"/>
                      <a:pt x="1657" y="100"/>
                      <a:pt x="1675" y="100"/>
                    </a:cubicBezTo>
                    <a:cubicBezTo>
                      <a:pt x="1728" y="100"/>
                      <a:pt x="1768" y="126"/>
                      <a:pt x="1833" y="173"/>
                    </a:cubicBezTo>
                    <a:cubicBezTo>
                      <a:pt x="1964" y="283"/>
                      <a:pt x="1985" y="456"/>
                      <a:pt x="1922" y="566"/>
                    </a:cubicBezTo>
                    <a:cubicBezTo>
                      <a:pt x="1813" y="697"/>
                      <a:pt x="1551" y="1000"/>
                      <a:pt x="980" y="1351"/>
                    </a:cubicBezTo>
                    <a:cubicBezTo>
                      <a:pt x="786" y="1461"/>
                      <a:pt x="634" y="1550"/>
                      <a:pt x="545" y="1592"/>
                    </a:cubicBezTo>
                    <a:cubicBezTo>
                      <a:pt x="545" y="1634"/>
                      <a:pt x="566" y="1655"/>
                      <a:pt x="566" y="1702"/>
                    </a:cubicBezTo>
                    <a:cubicBezTo>
                      <a:pt x="676" y="1655"/>
                      <a:pt x="828" y="1571"/>
                      <a:pt x="1048" y="1440"/>
                    </a:cubicBezTo>
                    <a:cubicBezTo>
                      <a:pt x="1614" y="1089"/>
                      <a:pt x="1896" y="765"/>
                      <a:pt x="2006" y="634"/>
                    </a:cubicBezTo>
                    <a:cubicBezTo>
                      <a:pt x="2137" y="477"/>
                      <a:pt x="2074" y="241"/>
                      <a:pt x="1896" y="84"/>
                    </a:cubicBezTo>
                    <a:cubicBezTo>
                      <a:pt x="1833" y="21"/>
                      <a:pt x="1765" y="0"/>
                      <a:pt x="168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2025;p46">
                <a:extLst>
                  <a:ext uri="{FF2B5EF4-FFF2-40B4-BE49-F238E27FC236}">
                    <a16:creationId xmlns:a16="http://schemas.microsoft.com/office/drawing/2014/main" id="{346D120C-E52A-902B-92C5-86F58C26AD40}"/>
                  </a:ext>
                </a:extLst>
              </p:cNvPr>
              <p:cNvSpPr/>
              <p:nvPr/>
            </p:nvSpPr>
            <p:spPr>
              <a:xfrm>
                <a:off x="1259359" y="1552971"/>
                <a:ext cx="450902" cy="392900"/>
              </a:xfrm>
              <a:custGeom>
                <a:avLst/>
                <a:gdLst/>
                <a:ahLst/>
                <a:cxnLst/>
                <a:rect l="l" t="t" r="r" b="b"/>
                <a:pathLst>
                  <a:path w="3164" h="2757" extrusionOk="0">
                    <a:moveTo>
                      <a:pt x="880" y="0"/>
                    </a:moveTo>
                    <a:cubicBezTo>
                      <a:pt x="859" y="0"/>
                      <a:pt x="843" y="6"/>
                      <a:pt x="828" y="6"/>
                    </a:cubicBezTo>
                    <a:cubicBezTo>
                      <a:pt x="739" y="48"/>
                      <a:pt x="629" y="111"/>
                      <a:pt x="587" y="179"/>
                    </a:cubicBezTo>
                    <a:cubicBezTo>
                      <a:pt x="587" y="179"/>
                      <a:pt x="456" y="310"/>
                      <a:pt x="236" y="613"/>
                    </a:cubicBezTo>
                    <a:cubicBezTo>
                      <a:pt x="0" y="922"/>
                      <a:pt x="105" y="1074"/>
                      <a:pt x="262" y="1289"/>
                    </a:cubicBezTo>
                    <a:cubicBezTo>
                      <a:pt x="414" y="1488"/>
                      <a:pt x="1917" y="2577"/>
                      <a:pt x="2200" y="2729"/>
                    </a:cubicBezTo>
                    <a:cubicBezTo>
                      <a:pt x="2235" y="2748"/>
                      <a:pt x="2270" y="2757"/>
                      <a:pt x="2306" y="2757"/>
                    </a:cubicBezTo>
                    <a:cubicBezTo>
                      <a:pt x="2564" y="2757"/>
                      <a:pt x="2831" y="2302"/>
                      <a:pt x="2964" y="2053"/>
                    </a:cubicBezTo>
                    <a:cubicBezTo>
                      <a:pt x="3116" y="1792"/>
                      <a:pt x="3163" y="1619"/>
                      <a:pt x="2964" y="1509"/>
                    </a:cubicBezTo>
                    <a:cubicBezTo>
                      <a:pt x="2792" y="1399"/>
                      <a:pt x="1765" y="943"/>
                      <a:pt x="1372" y="461"/>
                    </a:cubicBezTo>
                    <a:cubicBezTo>
                      <a:pt x="1061" y="51"/>
                      <a:pt x="945" y="0"/>
                      <a:pt x="88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2026;p46">
                <a:extLst>
                  <a:ext uri="{FF2B5EF4-FFF2-40B4-BE49-F238E27FC236}">
                    <a16:creationId xmlns:a16="http://schemas.microsoft.com/office/drawing/2014/main" id="{675B5066-2392-5E4F-C250-5111EEBC7449}"/>
                  </a:ext>
                </a:extLst>
              </p:cNvPr>
              <p:cNvSpPr/>
              <p:nvPr/>
            </p:nvSpPr>
            <p:spPr>
              <a:xfrm>
                <a:off x="1262351" y="1546273"/>
                <a:ext cx="447909" cy="406866"/>
              </a:xfrm>
              <a:custGeom>
                <a:avLst/>
                <a:gdLst/>
                <a:ahLst/>
                <a:cxnLst/>
                <a:rect l="l" t="t" r="r" b="b"/>
                <a:pathLst>
                  <a:path w="3143" h="2855" extrusionOk="0">
                    <a:moveTo>
                      <a:pt x="873" y="110"/>
                    </a:moveTo>
                    <a:cubicBezTo>
                      <a:pt x="887" y="110"/>
                      <a:pt x="904" y="116"/>
                      <a:pt x="938" y="137"/>
                    </a:cubicBezTo>
                    <a:cubicBezTo>
                      <a:pt x="980" y="158"/>
                      <a:pt x="1111" y="268"/>
                      <a:pt x="1310" y="529"/>
                    </a:cubicBezTo>
                    <a:cubicBezTo>
                      <a:pt x="1503" y="791"/>
                      <a:pt x="1875" y="1032"/>
                      <a:pt x="2205" y="1231"/>
                    </a:cubicBezTo>
                    <a:cubicBezTo>
                      <a:pt x="2530" y="1404"/>
                      <a:pt x="2833" y="1556"/>
                      <a:pt x="2923" y="1598"/>
                    </a:cubicBezTo>
                    <a:cubicBezTo>
                      <a:pt x="3012" y="1645"/>
                      <a:pt x="3032" y="1687"/>
                      <a:pt x="3032" y="1776"/>
                    </a:cubicBezTo>
                    <a:cubicBezTo>
                      <a:pt x="3032" y="1839"/>
                      <a:pt x="2991" y="1949"/>
                      <a:pt x="2902" y="2080"/>
                    </a:cubicBezTo>
                    <a:cubicBezTo>
                      <a:pt x="2833" y="2210"/>
                      <a:pt x="2703" y="2409"/>
                      <a:pt x="2572" y="2561"/>
                    </a:cubicBezTo>
                    <a:cubicBezTo>
                      <a:pt x="2509" y="2624"/>
                      <a:pt x="2441" y="2692"/>
                      <a:pt x="2378" y="2713"/>
                    </a:cubicBezTo>
                    <a:cubicBezTo>
                      <a:pt x="2344" y="2734"/>
                      <a:pt x="2316" y="2745"/>
                      <a:pt x="2289" y="2745"/>
                    </a:cubicBezTo>
                    <a:cubicBezTo>
                      <a:pt x="2263" y="2745"/>
                      <a:pt x="2236" y="2734"/>
                      <a:pt x="2205" y="2713"/>
                    </a:cubicBezTo>
                    <a:cubicBezTo>
                      <a:pt x="2074" y="2645"/>
                      <a:pt x="1613" y="2341"/>
                      <a:pt x="1200" y="2038"/>
                    </a:cubicBezTo>
                    <a:cubicBezTo>
                      <a:pt x="980" y="1860"/>
                      <a:pt x="765" y="1708"/>
                      <a:pt x="587" y="1577"/>
                    </a:cubicBezTo>
                    <a:cubicBezTo>
                      <a:pt x="524" y="1514"/>
                      <a:pt x="435" y="1446"/>
                      <a:pt x="393" y="1404"/>
                    </a:cubicBezTo>
                    <a:cubicBezTo>
                      <a:pt x="325" y="1362"/>
                      <a:pt x="304" y="1315"/>
                      <a:pt x="283" y="1294"/>
                    </a:cubicBezTo>
                    <a:cubicBezTo>
                      <a:pt x="215" y="1205"/>
                      <a:pt x="152" y="1121"/>
                      <a:pt x="131" y="1032"/>
                    </a:cubicBezTo>
                    <a:cubicBezTo>
                      <a:pt x="131" y="943"/>
                      <a:pt x="152" y="838"/>
                      <a:pt x="262" y="681"/>
                    </a:cubicBezTo>
                    <a:cubicBezTo>
                      <a:pt x="477" y="398"/>
                      <a:pt x="587" y="268"/>
                      <a:pt x="587" y="268"/>
                    </a:cubicBezTo>
                    <a:lnTo>
                      <a:pt x="608" y="268"/>
                    </a:lnTo>
                    <a:cubicBezTo>
                      <a:pt x="655" y="205"/>
                      <a:pt x="739" y="158"/>
                      <a:pt x="828" y="116"/>
                    </a:cubicBezTo>
                    <a:cubicBezTo>
                      <a:pt x="849" y="116"/>
                      <a:pt x="859" y="110"/>
                      <a:pt x="873" y="110"/>
                    </a:cubicBezTo>
                    <a:close/>
                    <a:moveTo>
                      <a:pt x="870" y="0"/>
                    </a:moveTo>
                    <a:cubicBezTo>
                      <a:pt x="840" y="0"/>
                      <a:pt x="817" y="6"/>
                      <a:pt x="807" y="6"/>
                    </a:cubicBezTo>
                    <a:lnTo>
                      <a:pt x="786" y="6"/>
                    </a:lnTo>
                    <a:cubicBezTo>
                      <a:pt x="697" y="53"/>
                      <a:pt x="587" y="95"/>
                      <a:pt x="503" y="205"/>
                    </a:cubicBezTo>
                    <a:cubicBezTo>
                      <a:pt x="503" y="205"/>
                      <a:pt x="393" y="315"/>
                      <a:pt x="173" y="618"/>
                    </a:cubicBezTo>
                    <a:cubicBezTo>
                      <a:pt x="42" y="791"/>
                      <a:pt x="0" y="922"/>
                      <a:pt x="21" y="1032"/>
                    </a:cubicBezTo>
                    <a:cubicBezTo>
                      <a:pt x="42" y="1163"/>
                      <a:pt x="110" y="1273"/>
                      <a:pt x="194" y="1362"/>
                    </a:cubicBezTo>
                    <a:cubicBezTo>
                      <a:pt x="215" y="1404"/>
                      <a:pt x="262" y="1446"/>
                      <a:pt x="304" y="1493"/>
                    </a:cubicBezTo>
                    <a:cubicBezTo>
                      <a:pt x="372" y="1535"/>
                      <a:pt x="435" y="1598"/>
                      <a:pt x="524" y="1666"/>
                    </a:cubicBezTo>
                    <a:cubicBezTo>
                      <a:pt x="697" y="1797"/>
                      <a:pt x="917" y="1970"/>
                      <a:pt x="1131" y="2121"/>
                    </a:cubicBezTo>
                    <a:cubicBezTo>
                      <a:pt x="1550" y="2430"/>
                      <a:pt x="2006" y="2734"/>
                      <a:pt x="2158" y="2823"/>
                    </a:cubicBezTo>
                    <a:cubicBezTo>
                      <a:pt x="2202" y="2844"/>
                      <a:pt x="2252" y="2855"/>
                      <a:pt x="2299" y="2855"/>
                    </a:cubicBezTo>
                    <a:cubicBezTo>
                      <a:pt x="2345" y="2855"/>
                      <a:pt x="2388" y="2844"/>
                      <a:pt x="2420" y="2823"/>
                    </a:cubicBezTo>
                    <a:cubicBezTo>
                      <a:pt x="2509" y="2776"/>
                      <a:pt x="2598" y="2713"/>
                      <a:pt x="2661" y="2624"/>
                    </a:cubicBezTo>
                    <a:cubicBezTo>
                      <a:pt x="2813" y="2472"/>
                      <a:pt x="2923" y="2279"/>
                      <a:pt x="3012" y="2121"/>
                    </a:cubicBezTo>
                    <a:cubicBezTo>
                      <a:pt x="3074" y="1991"/>
                      <a:pt x="3142" y="1886"/>
                      <a:pt x="3142" y="1776"/>
                    </a:cubicBezTo>
                    <a:cubicBezTo>
                      <a:pt x="3142" y="1666"/>
                      <a:pt x="3095" y="1556"/>
                      <a:pt x="2991" y="1514"/>
                    </a:cubicBezTo>
                    <a:cubicBezTo>
                      <a:pt x="2881" y="1446"/>
                      <a:pt x="2572" y="1315"/>
                      <a:pt x="2247" y="1121"/>
                    </a:cubicBezTo>
                    <a:cubicBezTo>
                      <a:pt x="1943" y="943"/>
                      <a:pt x="1592" y="707"/>
                      <a:pt x="1393" y="467"/>
                    </a:cubicBezTo>
                    <a:cubicBezTo>
                      <a:pt x="1200" y="205"/>
                      <a:pt x="1069" y="74"/>
                      <a:pt x="980" y="27"/>
                    </a:cubicBezTo>
                    <a:cubicBezTo>
                      <a:pt x="938" y="6"/>
                      <a:pt x="900" y="0"/>
                      <a:pt x="870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2027;p46">
                <a:extLst>
                  <a:ext uri="{FF2B5EF4-FFF2-40B4-BE49-F238E27FC236}">
                    <a16:creationId xmlns:a16="http://schemas.microsoft.com/office/drawing/2014/main" id="{E7160938-FB0C-FCB5-41C0-24A4C7094A97}"/>
                  </a:ext>
                </a:extLst>
              </p:cNvPr>
              <p:cNvSpPr/>
              <p:nvPr/>
            </p:nvSpPr>
            <p:spPr>
              <a:xfrm>
                <a:off x="1022787" y="1304427"/>
                <a:ext cx="40473" cy="71825"/>
              </a:xfrm>
              <a:custGeom>
                <a:avLst/>
                <a:gdLst/>
                <a:ahLst/>
                <a:cxnLst/>
                <a:rect l="l" t="t" r="r" b="b"/>
                <a:pathLst>
                  <a:path w="284" h="504" extrusionOk="0">
                    <a:moveTo>
                      <a:pt x="131" y="1"/>
                    </a:moveTo>
                    <a:cubicBezTo>
                      <a:pt x="63" y="1"/>
                      <a:pt x="0" y="111"/>
                      <a:pt x="0" y="263"/>
                    </a:cubicBezTo>
                    <a:cubicBezTo>
                      <a:pt x="0" y="393"/>
                      <a:pt x="63" y="503"/>
                      <a:pt x="131" y="503"/>
                    </a:cubicBezTo>
                    <a:cubicBezTo>
                      <a:pt x="220" y="503"/>
                      <a:pt x="283" y="393"/>
                      <a:pt x="283" y="263"/>
                    </a:cubicBezTo>
                    <a:cubicBezTo>
                      <a:pt x="283" y="111"/>
                      <a:pt x="220" y="1"/>
                      <a:pt x="131" y="1"/>
                    </a:cubicBezTo>
                    <a:close/>
                  </a:path>
                </a:pathLst>
              </a:custGeom>
              <a:solidFill>
                <a:srgbClr val="3C28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2028;p46">
                <a:extLst>
                  <a:ext uri="{FF2B5EF4-FFF2-40B4-BE49-F238E27FC236}">
                    <a16:creationId xmlns:a16="http://schemas.microsoft.com/office/drawing/2014/main" id="{500A92D1-A524-AB06-E248-8FF9AEDAE00E}"/>
                  </a:ext>
                </a:extLst>
              </p:cNvPr>
              <p:cNvSpPr/>
              <p:nvPr/>
            </p:nvSpPr>
            <p:spPr>
              <a:xfrm>
                <a:off x="1262351" y="1304427"/>
                <a:ext cx="34487" cy="71825"/>
              </a:xfrm>
              <a:custGeom>
                <a:avLst/>
                <a:gdLst/>
                <a:ahLst/>
                <a:cxnLst/>
                <a:rect l="l" t="t" r="r" b="b"/>
                <a:pathLst>
                  <a:path w="242" h="504" extrusionOk="0">
                    <a:moveTo>
                      <a:pt x="110" y="1"/>
                    </a:moveTo>
                    <a:cubicBezTo>
                      <a:pt x="63" y="1"/>
                      <a:pt x="0" y="111"/>
                      <a:pt x="0" y="263"/>
                    </a:cubicBezTo>
                    <a:cubicBezTo>
                      <a:pt x="0" y="393"/>
                      <a:pt x="63" y="503"/>
                      <a:pt x="110" y="503"/>
                    </a:cubicBezTo>
                    <a:cubicBezTo>
                      <a:pt x="173" y="503"/>
                      <a:pt x="241" y="393"/>
                      <a:pt x="241" y="263"/>
                    </a:cubicBezTo>
                    <a:cubicBezTo>
                      <a:pt x="241" y="111"/>
                      <a:pt x="173" y="1"/>
                      <a:pt x="110" y="1"/>
                    </a:cubicBezTo>
                    <a:close/>
                  </a:path>
                </a:pathLst>
              </a:custGeom>
              <a:solidFill>
                <a:srgbClr val="3C28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2029;p46">
                <a:extLst>
                  <a:ext uri="{FF2B5EF4-FFF2-40B4-BE49-F238E27FC236}">
                    <a16:creationId xmlns:a16="http://schemas.microsoft.com/office/drawing/2014/main" id="{AC2E4C6D-C084-7D8A-3C42-88EAC75BE391}"/>
                  </a:ext>
                </a:extLst>
              </p:cNvPr>
              <p:cNvSpPr/>
              <p:nvPr/>
            </p:nvSpPr>
            <p:spPr>
              <a:xfrm>
                <a:off x="1190667" y="1340483"/>
                <a:ext cx="68832" cy="101467"/>
              </a:xfrm>
              <a:custGeom>
                <a:avLst/>
                <a:gdLst/>
                <a:ahLst/>
                <a:cxnLst/>
                <a:rect l="l" t="t" r="r" b="b"/>
                <a:pathLst>
                  <a:path w="483" h="712" extrusionOk="0">
                    <a:moveTo>
                      <a:pt x="78" y="1"/>
                    </a:moveTo>
                    <a:cubicBezTo>
                      <a:pt x="68" y="1"/>
                      <a:pt x="56" y="3"/>
                      <a:pt x="42" y="10"/>
                    </a:cubicBezTo>
                    <a:cubicBezTo>
                      <a:pt x="22" y="10"/>
                      <a:pt x="1" y="57"/>
                      <a:pt x="22" y="78"/>
                    </a:cubicBezTo>
                    <a:cubicBezTo>
                      <a:pt x="42" y="161"/>
                      <a:pt x="90" y="209"/>
                      <a:pt x="152" y="250"/>
                    </a:cubicBezTo>
                    <a:cubicBezTo>
                      <a:pt x="194" y="271"/>
                      <a:pt x="241" y="271"/>
                      <a:pt x="304" y="319"/>
                    </a:cubicBezTo>
                    <a:cubicBezTo>
                      <a:pt x="351" y="360"/>
                      <a:pt x="372" y="402"/>
                      <a:pt x="372" y="449"/>
                    </a:cubicBezTo>
                    <a:cubicBezTo>
                      <a:pt x="372" y="491"/>
                      <a:pt x="351" y="512"/>
                      <a:pt x="304" y="554"/>
                    </a:cubicBezTo>
                    <a:cubicBezTo>
                      <a:pt x="262" y="580"/>
                      <a:pt x="221" y="580"/>
                      <a:pt x="194" y="580"/>
                    </a:cubicBezTo>
                    <a:cubicBezTo>
                      <a:pt x="180" y="587"/>
                      <a:pt x="171" y="590"/>
                      <a:pt x="165" y="590"/>
                    </a:cubicBezTo>
                    <a:cubicBezTo>
                      <a:pt x="152" y="590"/>
                      <a:pt x="152" y="580"/>
                      <a:pt x="152" y="580"/>
                    </a:cubicBezTo>
                    <a:cubicBezTo>
                      <a:pt x="111" y="580"/>
                      <a:pt x="90" y="601"/>
                      <a:pt x="90" y="622"/>
                    </a:cubicBezTo>
                    <a:cubicBezTo>
                      <a:pt x="63" y="664"/>
                      <a:pt x="90" y="685"/>
                      <a:pt x="131" y="685"/>
                    </a:cubicBezTo>
                    <a:cubicBezTo>
                      <a:pt x="131" y="685"/>
                      <a:pt x="152" y="711"/>
                      <a:pt x="194" y="711"/>
                    </a:cubicBezTo>
                    <a:cubicBezTo>
                      <a:pt x="241" y="685"/>
                      <a:pt x="304" y="685"/>
                      <a:pt x="372" y="643"/>
                    </a:cubicBezTo>
                    <a:cubicBezTo>
                      <a:pt x="435" y="601"/>
                      <a:pt x="482" y="533"/>
                      <a:pt x="482" y="449"/>
                    </a:cubicBezTo>
                    <a:cubicBezTo>
                      <a:pt x="482" y="381"/>
                      <a:pt x="435" y="292"/>
                      <a:pt x="372" y="230"/>
                    </a:cubicBezTo>
                    <a:cubicBezTo>
                      <a:pt x="283" y="188"/>
                      <a:pt x="221" y="161"/>
                      <a:pt x="194" y="140"/>
                    </a:cubicBezTo>
                    <a:cubicBezTo>
                      <a:pt x="173" y="120"/>
                      <a:pt x="152" y="120"/>
                      <a:pt x="131" y="31"/>
                    </a:cubicBezTo>
                    <a:cubicBezTo>
                      <a:pt x="117" y="16"/>
                      <a:pt x="102" y="1"/>
                      <a:pt x="78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2030;p46">
                <a:extLst>
                  <a:ext uri="{FF2B5EF4-FFF2-40B4-BE49-F238E27FC236}">
                    <a16:creationId xmlns:a16="http://schemas.microsoft.com/office/drawing/2014/main" id="{E9DAF775-851D-A170-1717-8E321145969B}"/>
                  </a:ext>
                </a:extLst>
              </p:cNvPr>
              <p:cNvSpPr/>
              <p:nvPr/>
            </p:nvSpPr>
            <p:spPr>
              <a:xfrm>
                <a:off x="1084637" y="1485135"/>
                <a:ext cx="189823" cy="124696"/>
              </a:xfrm>
              <a:custGeom>
                <a:avLst/>
                <a:gdLst/>
                <a:ahLst/>
                <a:cxnLst/>
                <a:rect l="l" t="t" r="r" b="b"/>
                <a:pathLst>
                  <a:path w="1332" h="875" extrusionOk="0">
                    <a:moveTo>
                      <a:pt x="724" y="0"/>
                    </a:moveTo>
                    <a:cubicBezTo>
                      <a:pt x="394" y="21"/>
                      <a:pt x="111" y="42"/>
                      <a:pt x="69" y="110"/>
                    </a:cubicBezTo>
                    <a:cubicBezTo>
                      <a:pt x="1" y="241"/>
                      <a:pt x="22" y="875"/>
                      <a:pt x="635" y="875"/>
                    </a:cubicBezTo>
                    <a:cubicBezTo>
                      <a:pt x="1268" y="875"/>
                      <a:pt x="1310" y="372"/>
                      <a:pt x="1310" y="262"/>
                    </a:cubicBezTo>
                    <a:cubicBezTo>
                      <a:pt x="1331" y="42"/>
                      <a:pt x="1200" y="42"/>
                      <a:pt x="1200" y="42"/>
                    </a:cubicBezTo>
                    <a:cubicBezTo>
                      <a:pt x="1200" y="42"/>
                      <a:pt x="1069" y="0"/>
                      <a:pt x="724" y="0"/>
                    </a:cubicBezTo>
                    <a:close/>
                  </a:path>
                </a:pathLst>
              </a:custGeom>
              <a:solidFill>
                <a:srgbClr val="D977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2031;p46">
                <a:extLst>
                  <a:ext uri="{FF2B5EF4-FFF2-40B4-BE49-F238E27FC236}">
                    <a16:creationId xmlns:a16="http://schemas.microsoft.com/office/drawing/2014/main" id="{E5003497-6DCF-FD11-78A1-769A28ED1BA8}"/>
                  </a:ext>
                </a:extLst>
              </p:cNvPr>
              <p:cNvSpPr/>
              <p:nvPr/>
            </p:nvSpPr>
            <p:spPr>
              <a:xfrm>
                <a:off x="1081645" y="1478009"/>
                <a:ext cx="199514" cy="140800"/>
              </a:xfrm>
              <a:custGeom>
                <a:avLst/>
                <a:gdLst/>
                <a:ahLst/>
                <a:cxnLst/>
                <a:rect l="l" t="t" r="r" b="b"/>
                <a:pathLst>
                  <a:path w="1400" h="988" extrusionOk="0">
                    <a:moveTo>
                      <a:pt x="903" y="108"/>
                    </a:moveTo>
                    <a:cubicBezTo>
                      <a:pt x="1113" y="108"/>
                      <a:pt x="1200" y="139"/>
                      <a:pt x="1200" y="139"/>
                    </a:cubicBezTo>
                    <a:lnTo>
                      <a:pt x="1221" y="139"/>
                    </a:lnTo>
                    <a:lnTo>
                      <a:pt x="1247" y="160"/>
                    </a:lnTo>
                    <a:cubicBezTo>
                      <a:pt x="1268" y="181"/>
                      <a:pt x="1289" y="202"/>
                      <a:pt x="1289" y="312"/>
                    </a:cubicBezTo>
                    <a:cubicBezTo>
                      <a:pt x="1268" y="354"/>
                      <a:pt x="1268" y="506"/>
                      <a:pt x="1179" y="637"/>
                    </a:cubicBezTo>
                    <a:cubicBezTo>
                      <a:pt x="1090" y="768"/>
                      <a:pt x="959" y="877"/>
                      <a:pt x="656" y="877"/>
                    </a:cubicBezTo>
                    <a:cubicBezTo>
                      <a:pt x="373" y="877"/>
                      <a:pt x="242" y="726"/>
                      <a:pt x="174" y="574"/>
                    </a:cubicBezTo>
                    <a:cubicBezTo>
                      <a:pt x="132" y="485"/>
                      <a:pt x="132" y="401"/>
                      <a:pt x="111" y="333"/>
                    </a:cubicBezTo>
                    <a:cubicBezTo>
                      <a:pt x="111" y="270"/>
                      <a:pt x="132" y="202"/>
                      <a:pt x="132" y="202"/>
                    </a:cubicBezTo>
                    <a:cubicBezTo>
                      <a:pt x="132" y="202"/>
                      <a:pt x="153" y="181"/>
                      <a:pt x="174" y="181"/>
                    </a:cubicBezTo>
                    <a:cubicBezTo>
                      <a:pt x="221" y="160"/>
                      <a:pt x="263" y="160"/>
                      <a:pt x="305" y="160"/>
                    </a:cubicBezTo>
                    <a:cubicBezTo>
                      <a:pt x="436" y="139"/>
                      <a:pt x="593" y="113"/>
                      <a:pt x="745" y="113"/>
                    </a:cubicBezTo>
                    <a:cubicBezTo>
                      <a:pt x="804" y="109"/>
                      <a:pt x="856" y="108"/>
                      <a:pt x="903" y="108"/>
                    </a:cubicBezTo>
                    <a:close/>
                    <a:moveTo>
                      <a:pt x="932" y="0"/>
                    </a:moveTo>
                    <a:cubicBezTo>
                      <a:pt x="878" y="0"/>
                      <a:pt x="815" y="2"/>
                      <a:pt x="745" y="8"/>
                    </a:cubicBezTo>
                    <a:cubicBezTo>
                      <a:pt x="567" y="8"/>
                      <a:pt x="415" y="29"/>
                      <a:pt x="305" y="29"/>
                    </a:cubicBezTo>
                    <a:cubicBezTo>
                      <a:pt x="242" y="50"/>
                      <a:pt x="174" y="50"/>
                      <a:pt x="132" y="71"/>
                    </a:cubicBezTo>
                    <a:cubicBezTo>
                      <a:pt x="111" y="92"/>
                      <a:pt x="69" y="92"/>
                      <a:pt x="43" y="139"/>
                    </a:cubicBezTo>
                    <a:cubicBezTo>
                      <a:pt x="22" y="181"/>
                      <a:pt x="1" y="244"/>
                      <a:pt x="1" y="333"/>
                    </a:cubicBezTo>
                    <a:cubicBezTo>
                      <a:pt x="1" y="422"/>
                      <a:pt x="22" y="506"/>
                      <a:pt x="69" y="616"/>
                    </a:cubicBezTo>
                    <a:cubicBezTo>
                      <a:pt x="153" y="815"/>
                      <a:pt x="331" y="987"/>
                      <a:pt x="656" y="987"/>
                    </a:cubicBezTo>
                    <a:cubicBezTo>
                      <a:pt x="986" y="987"/>
                      <a:pt x="1179" y="857"/>
                      <a:pt x="1268" y="684"/>
                    </a:cubicBezTo>
                    <a:cubicBezTo>
                      <a:pt x="1378" y="532"/>
                      <a:pt x="1399" y="375"/>
                      <a:pt x="1399" y="312"/>
                    </a:cubicBezTo>
                    <a:cubicBezTo>
                      <a:pt x="1399" y="202"/>
                      <a:pt x="1378" y="113"/>
                      <a:pt x="1331" y="71"/>
                    </a:cubicBezTo>
                    <a:cubicBezTo>
                      <a:pt x="1289" y="50"/>
                      <a:pt x="1247" y="29"/>
                      <a:pt x="1221" y="29"/>
                    </a:cubicBezTo>
                    <a:cubicBezTo>
                      <a:pt x="1221" y="29"/>
                      <a:pt x="1128" y="0"/>
                      <a:pt x="93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2032;p46">
                <a:extLst>
                  <a:ext uri="{FF2B5EF4-FFF2-40B4-BE49-F238E27FC236}">
                    <a16:creationId xmlns:a16="http://schemas.microsoft.com/office/drawing/2014/main" id="{2B6EA5EC-E712-4FC3-DA56-EFCA5845C176}"/>
                  </a:ext>
                </a:extLst>
              </p:cNvPr>
              <p:cNvSpPr/>
              <p:nvPr/>
            </p:nvSpPr>
            <p:spPr>
              <a:xfrm>
                <a:off x="1100314" y="1485135"/>
                <a:ext cx="155478" cy="33347"/>
              </a:xfrm>
              <a:custGeom>
                <a:avLst/>
                <a:gdLst/>
                <a:ahLst/>
                <a:cxnLst/>
                <a:rect l="l" t="t" r="r" b="b"/>
                <a:pathLst>
                  <a:path w="1091" h="234" extrusionOk="0">
                    <a:moveTo>
                      <a:pt x="614" y="0"/>
                    </a:moveTo>
                    <a:cubicBezTo>
                      <a:pt x="331" y="21"/>
                      <a:pt x="90" y="42"/>
                      <a:pt x="1" y="89"/>
                    </a:cubicBezTo>
                    <a:cubicBezTo>
                      <a:pt x="22" y="152"/>
                      <a:pt x="43" y="220"/>
                      <a:pt x="132" y="220"/>
                    </a:cubicBezTo>
                    <a:cubicBezTo>
                      <a:pt x="184" y="228"/>
                      <a:pt x="331" y="233"/>
                      <a:pt x="493" y="233"/>
                    </a:cubicBezTo>
                    <a:cubicBezTo>
                      <a:pt x="735" y="233"/>
                      <a:pt x="1011" y="222"/>
                      <a:pt x="1048" y="194"/>
                    </a:cubicBezTo>
                    <a:cubicBezTo>
                      <a:pt x="1069" y="173"/>
                      <a:pt x="1090" y="110"/>
                      <a:pt x="1090" y="42"/>
                    </a:cubicBezTo>
                    <a:cubicBezTo>
                      <a:pt x="1090" y="42"/>
                      <a:pt x="985" y="0"/>
                      <a:pt x="7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2033;p46">
                <a:extLst>
                  <a:ext uri="{FF2B5EF4-FFF2-40B4-BE49-F238E27FC236}">
                    <a16:creationId xmlns:a16="http://schemas.microsoft.com/office/drawing/2014/main" id="{0EE02048-21BC-42B4-A188-6FAB7DB1D5BB}"/>
                  </a:ext>
                </a:extLst>
              </p:cNvPr>
              <p:cNvSpPr/>
              <p:nvPr/>
            </p:nvSpPr>
            <p:spPr>
              <a:xfrm>
                <a:off x="1091478" y="1479149"/>
                <a:ext cx="174005" cy="46316"/>
              </a:xfrm>
              <a:custGeom>
                <a:avLst/>
                <a:gdLst/>
                <a:ahLst/>
                <a:cxnLst/>
                <a:rect l="l" t="t" r="r" b="b"/>
                <a:pathLst>
                  <a:path w="1221" h="325" extrusionOk="0">
                    <a:moveTo>
                      <a:pt x="786" y="105"/>
                    </a:moveTo>
                    <a:cubicBezTo>
                      <a:pt x="1000" y="105"/>
                      <a:pt x="1068" y="131"/>
                      <a:pt x="1089" y="131"/>
                    </a:cubicBezTo>
                    <a:lnTo>
                      <a:pt x="1089" y="173"/>
                    </a:lnTo>
                    <a:cubicBezTo>
                      <a:pt x="1089" y="194"/>
                      <a:pt x="1068" y="194"/>
                      <a:pt x="1068" y="194"/>
                    </a:cubicBezTo>
                    <a:lnTo>
                      <a:pt x="1047" y="194"/>
                    </a:lnTo>
                    <a:cubicBezTo>
                      <a:pt x="1021" y="194"/>
                      <a:pt x="1000" y="194"/>
                      <a:pt x="958" y="215"/>
                    </a:cubicBezTo>
                    <a:lnTo>
                      <a:pt x="194" y="215"/>
                    </a:lnTo>
                    <a:cubicBezTo>
                      <a:pt x="173" y="215"/>
                      <a:pt x="152" y="215"/>
                      <a:pt x="152" y="194"/>
                    </a:cubicBezTo>
                    <a:lnTo>
                      <a:pt x="131" y="173"/>
                    </a:lnTo>
                    <a:cubicBezTo>
                      <a:pt x="173" y="152"/>
                      <a:pt x="215" y="152"/>
                      <a:pt x="304" y="131"/>
                    </a:cubicBezTo>
                    <a:cubicBezTo>
                      <a:pt x="414" y="131"/>
                      <a:pt x="545" y="105"/>
                      <a:pt x="676" y="105"/>
                    </a:cubicBezTo>
                    <a:close/>
                    <a:moveTo>
                      <a:pt x="676" y="0"/>
                    </a:moveTo>
                    <a:cubicBezTo>
                      <a:pt x="545" y="0"/>
                      <a:pt x="393" y="0"/>
                      <a:pt x="283" y="21"/>
                    </a:cubicBezTo>
                    <a:cubicBezTo>
                      <a:pt x="173" y="42"/>
                      <a:pt x="84" y="42"/>
                      <a:pt x="42" y="84"/>
                    </a:cubicBezTo>
                    <a:lnTo>
                      <a:pt x="0" y="84"/>
                    </a:lnTo>
                    <a:lnTo>
                      <a:pt x="0" y="152"/>
                    </a:lnTo>
                    <a:cubicBezTo>
                      <a:pt x="21" y="173"/>
                      <a:pt x="21" y="215"/>
                      <a:pt x="63" y="262"/>
                    </a:cubicBezTo>
                    <a:cubicBezTo>
                      <a:pt x="84" y="304"/>
                      <a:pt x="131" y="325"/>
                      <a:pt x="194" y="325"/>
                    </a:cubicBezTo>
                    <a:lnTo>
                      <a:pt x="958" y="325"/>
                    </a:lnTo>
                    <a:cubicBezTo>
                      <a:pt x="1000" y="325"/>
                      <a:pt x="1047" y="325"/>
                      <a:pt x="1068" y="304"/>
                    </a:cubicBezTo>
                    <a:lnTo>
                      <a:pt x="1110" y="304"/>
                    </a:lnTo>
                    <a:cubicBezTo>
                      <a:pt x="1110" y="304"/>
                      <a:pt x="1131" y="304"/>
                      <a:pt x="1152" y="283"/>
                    </a:cubicBezTo>
                    <a:cubicBezTo>
                      <a:pt x="1178" y="262"/>
                      <a:pt x="1199" y="215"/>
                      <a:pt x="1199" y="194"/>
                    </a:cubicBezTo>
                    <a:cubicBezTo>
                      <a:pt x="1199" y="152"/>
                      <a:pt x="1220" y="131"/>
                      <a:pt x="1220" y="84"/>
                    </a:cubicBezTo>
                    <a:lnTo>
                      <a:pt x="1220" y="42"/>
                    </a:lnTo>
                    <a:lnTo>
                      <a:pt x="1178" y="21"/>
                    </a:lnTo>
                    <a:cubicBezTo>
                      <a:pt x="1178" y="21"/>
                      <a:pt x="1047" y="0"/>
                      <a:pt x="78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2034;p46">
                <a:extLst>
                  <a:ext uri="{FF2B5EF4-FFF2-40B4-BE49-F238E27FC236}">
                    <a16:creationId xmlns:a16="http://schemas.microsoft.com/office/drawing/2014/main" id="{A980CAF6-3FE7-64C7-74F6-1ABA3E07B098}"/>
                  </a:ext>
                </a:extLst>
              </p:cNvPr>
              <p:cNvSpPr/>
              <p:nvPr/>
            </p:nvSpPr>
            <p:spPr>
              <a:xfrm>
                <a:off x="1097321" y="1541000"/>
                <a:ext cx="146500" cy="68832"/>
              </a:xfrm>
              <a:custGeom>
                <a:avLst/>
                <a:gdLst/>
                <a:ahLst/>
                <a:cxnLst/>
                <a:rect l="l" t="t" r="r" b="b"/>
                <a:pathLst>
                  <a:path w="1028" h="483" extrusionOk="0">
                    <a:moveTo>
                      <a:pt x="415" y="1"/>
                    </a:moveTo>
                    <a:cubicBezTo>
                      <a:pt x="221" y="1"/>
                      <a:pt x="90" y="64"/>
                      <a:pt x="1" y="132"/>
                    </a:cubicBezTo>
                    <a:cubicBezTo>
                      <a:pt x="64" y="326"/>
                      <a:pt x="242" y="483"/>
                      <a:pt x="546" y="483"/>
                    </a:cubicBezTo>
                    <a:cubicBezTo>
                      <a:pt x="786" y="483"/>
                      <a:pt x="917" y="415"/>
                      <a:pt x="1027" y="326"/>
                    </a:cubicBezTo>
                    <a:cubicBezTo>
                      <a:pt x="938" y="174"/>
                      <a:pt x="786" y="22"/>
                      <a:pt x="483" y="1"/>
                    </a:cubicBezTo>
                    <a:close/>
                  </a:path>
                </a:pathLst>
              </a:custGeom>
              <a:solidFill>
                <a:srgbClr val="FFA3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2035;p46">
                <a:extLst>
                  <a:ext uri="{FF2B5EF4-FFF2-40B4-BE49-F238E27FC236}">
                    <a16:creationId xmlns:a16="http://schemas.microsoft.com/office/drawing/2014/main" id="{49E9DDBC-D740-728E-75C9-CE9FD1625396}"/>
                  </a:ext>
                </a:extLst>
              </p:cNvPr>
              <p:cNvSpPr/>
              <p:nvPr/>
            </p:nvSpPr>
            <p:spPr>
              <a:xfrm>
                <a:off x="1087630" y="1531309"/>
                <a:ext cx="165169" cy="87501"/>
              </a:xfrm>
              <a:custGeom>
                <a:avLst/>
                <a:gdLst/>
                <a:ahLst/>
                <a:cxnLst/>
                <a:rect l="l" t="t" r="r" b="b"/>
                <a:pathLst>
                  <a:path w="1159" h="614" extrusionOk="0">
                    <a:moveTo>
                      <a:pt x="483" y="111"/>
                    </a:moveTo>
                    <a:cubicBezTo>
                      <a:pt x="504" y="111"/>
                      <a:pt x="525" y="132"/>
                      <a:pt x="551" y="132"/>
                    </a:cubicBezTo>
                    <a:cubicBezTo>
                      <a:pt x="786" y="158"/>
                      <a:pt x="917" y="263"/>
                      <a:pt x="1006" y="373"/>
                    </a:cubicBezTo>
                    <a:cubicBezTo>
                      <a:pt x="917" y="441"/>
                      <a:pt x="813" y="503"/>
                      <a:pt x="614" y="503"/>
                    </a:cubicBezTo>
                    <a:cubicBezTo>
                      <a:pt x="352" y="503"/>
                      <a:pt x="221" y="373"/>
                      <a:pt x="158" y="221"/>
                    </a:cubicBezTo>
                    <a:cubicBezTo>
                      <a:pt x="242" y="179"/>
                      <a:pt x="331" y="111"/>
                      <a:pt x="483" y="111"/>
                    </a:cubicBezTo>
                    <a:close/>
                    <a:moveTo>
                      <a:pt x="441" y="1"/>
                    </a:moveTo>
                    <a:lnTo>
                      <a:pt x="441" y="27"/>
                    </a:lnTo>
                    <a:cubicBezTo>
                      <a:pt x="263" y="48"/>
                      <a:pt x="111" y="111"/>
                      <a:pt x="27" y="158"/>
                    </a:cubicBezTo>
                    <a:lnTo>
                      <a:pt x="1" y="179"/>
                    </a:lnTo>
                    <a:lnTo>
                      <a:pt x="27" y="221"/>
                    </a:lnTo>
                    <a:cubicBezTo>
                      <a:pt x="90" y="420"/>
                      <a:pt x="289" y="613"/>
                      <a:pt x="614" y="613"/>
                    </a:cubicBezTo>
                    <a:cubicBezTo>
                      <a:pt x="854" y="613"/>
                      <a:pt x="1027" y="551"/>
                      <a:pt x="1137" y="441"/>
                    </a:cubicBezTo>
                    <a:lnTo>
                      <a:pt x="1158" y="420"/>
                    </a:lnTo>
                    <a:lnTo>
                      <a:pt x="1137" y="373"/>
                    </a:lnTo>
                    <a:cubicBezTo>
                      <a:pt x="1048" y="200"/>
                      <a:pt x="875" y="48"/>
                      <a:pt x="55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" name="Google Shape;2036;p46">
              <a:extLst>
                <a:ext uri="{FF2B5EF4-FFF2-40B4-BE49-F238E27FC236}">
                  <a16:creationId xmlns:a16="http://schemas.microsoft.com/office/drawing/2014/main" id="{C8C05C12-E6A3-5BF8-433D-8AE84572C4AD}"/>
                </a:ext>
              </a:extLst>
            </p:cNvPr>
            <p:cNvGrpSpPr/>
            <p:nvPr/>
          </p:nvGrpSpPr>
          <p:grpSpPr>
            <a:xfrm>
              <a:off x="5778868" y="1396581"/>
              <a:ext cx="968336" cy="844519"/>
              <a:chOff x="4096163" y="1061575"/>
              <a:chExt cx="3672113" cy="3202576"/>
            </a:xfrm>
          </p:grpSpPr>
          <p:sp>
            <p:nvSpPr>
              <p:cNvPr id="10" name="Google Shape;2037;p46">
                <a:extLst>
                  <a:ext uri="{FF2B5EF4-FFF2-40B4-BE49-F238E27FC236}">
                    <a16:creationId xmlns:a16="http://schemas.microsoft.com/office/drawing/2014/main" id="{25D9C035-F3BE-9166-18C5-298647BA4CF9}"/>
                  </a:ext>
                </a:extLst>
              </p:cNvPr>
              <p:cNvSpPr/>
              <p:nvPr/>
            </p:nvSpPr>
            <p:spPr>
              <a:xfrm>
                <a:off x="4107402" y="1078605"/>
                <a:ext cx="3056610" cy="3056306"/>
              </a:xfrm>
              <a:custGeom>
                <a:avLst/>
                <a:gdLst/>
                <a:ahLst/>
                <a:cxnLst/>
                <a:rect l="l" t="t" r="r" b="b"/>
                <a:pathLst>
                  <a:path w="10051" h="10050" extrusionOk="0">
                    <a:moveTo>
                      <a:pt x="5028" y="0"/>
                    </a:moveTo>
                    <a:cubicBezTo>
                      <a:pt x="2255" y="0"/>
                      <a:pt x="0" y="2255"/>
                      <a:pt x="0" y="5027"/>
                    </a:cubicBezTo>
                    <a:cubicBezTo>
                      <a:pt x="0" y="7800"/>
                      <a:pt x="2255" y="10050"/>
                      <a:pt x="5028" y="10050"/>
                    </a:cubicBezTo>
                    <a:cubicBezTo>
                      <a:pt x="7800" y="10050"/>
                      <a:pt x="10050" y="7800"/>
                      <a:pt x="10050" y="5027"/>
                    </a:cubicBezTo>
                    <a:cubicBezTo>
                      <a:pt x="10050" y="2255"/>
                      <a:pt x="7800" y="0"/>
                      <a:pt x="502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2038;p46">
                <a:extLst>
                  <a:ext uri="{FF2B5EF4-FFF2-40B4-BE49-F238E27FC236}">
                    <a16:creationId xmlns:a16="http://schemas.microsoft.com/office/drawing/2014/main" id="{A805F657-0855-24E9-E233-4A6C08451736}"/>
                  </a:ext>
                </a:extLst>
              </p:cNvPr>
              <p:cNvSpPr/>
              <p:nvPr/>
            </p:nvSpPr>
            <p:spPr>
              <a:xfrm>
                <a:off x="4096163" y="1061575"/>
                <a:ext cx="3086108" cy="3091582"/>
              </a:xfrm>
              <a:custGeom>
                <a:avLst/>
                <a:gdLst/>
                <a:ahLst/>
                <a:cxnLst/>
                <a:rect l="l" t="t" r="r" b="b"/>
                <a:pathLst>
                  <a:path w="10148" h="10166" extrusionOk="0">
                    <a:moveTo>
                      <a:pt x="5065" y="93"/>
                    </a:moveTo>
                    <a:cubicBezTo>
                      <a:pt x="7819" y="93"/>
                      <a:pt x="10032" y="2329"/>
                      <a:pt x="10032" y="5083"/>
                    </a:cubicBezTo>
                    <a:cubicBezTo>
                      <a:pt x="10032" y="7832"/>
                      <a:pt x="7819" y="10050"/>
                      <a:pt x="5065" y="10050"/>
                    </a:cubicBezTo>
                    <a:cubicBezTo>
                      <a:pt x="2329" y="10050"/>
                      <a:pt x="98" y="7832"/>
                      <a:pt x="98" y="5083"/>
                    </a:cubicBezTo>
                    <a:cubicBezTo>
                      <a:pt x="98" y="2329"/>
                      <a:pt x="2329" y="93"/>
                      <a:pt x="5065" y="93"/>
                    </a:cubicBezTo>
                    <a:close/>
                    <a:moveTo>
                      <a:pt x="5065" y="1"/>
                    </a:moveTo>
                    <a:cubicBezTo>
                      <a:pt x="2274" y="1"/>
                      <a:pt x="1" y="2269"/>
                      <a:pt x="1" y="5083"/>
                    </a:cubicBezTo>
                    <a:cubicBezTo>
                      <a:pt x="1" y="7892"/>
                      <a:pt x="2274" y="10166"/>
                      <a:pt x="5065" y="10166"/>
                    </a:cubicBezTo>
                    <a:cubicBezTo>
                      <a:pt x="7874" y="10166"/>
                      <a:pt x="10147" y="7892"/>
                      <a:pt x="10147" y="5083"/>
                    </a:cubicBezTo>
                    <a:cubicBezTo>
                      <a:pt x="10147" y="2269"/>
                      <a:pt x="7874" y="1"/>
                      <a:pt x="506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2039;p46">
                <a:extLst>
                  <a:ext uri="{FF2B5EF4-FFF2-40B4-BE49-F238E27FC236}">
                    <a16:creationId xmlns:a16="http://schemas.microsoft.com/office/drawing/2014/main" id="{98EA8E54-1F32-39CE-C663-43230D6DB64A}"/>
                  </a:ext>
                </a:extLst>
              </p:cNvPr>
              <p:cNvSpPr/>
              <p:nvPr/>
            </p:nvSpPr>
            <p:spPr>
              <a:xfrm>
                <a:off x="4231175" y="1195079"/>
                <a:ext cx="2810585" cy="2817579"/>
              </a:xfrm>
              <a:custGeom>
                <a:avLst/>
                <a:gdLst/>
                <a:ahLst/>
                <a:cxnLst/>
                <a:rect l="l" t="t" r="r" b="b"/>
                <a:pathLst>
                  <a:path w="9242" h="9265" extrusionOk="0">
                    <a:moveTo>
                      <a:pt x="4621" y="1"/>
                    </a:moveTo>
                    <a:cubicBezTo>
                      <a:pt x="2061" y="1"/>
                      <a:pt x="0" y="2080"/>
                      <a:pt x="0" y="4644"/>
                    </a:cubicBezTo>
                    <a:cubicBezTo>
                      <a:pt x="0" y="7204"/>
                      <a:pt x="2061" y="9265"/>
                      <a:pt x="4621" y="9265"/>
                    </a:cubicBezTo>
                    <a:cubicBezTo>
                      <a:pt x="7180" y="9265"/>
                      <a:pt x="9241" y="7204"/>
                      <a:pt x="9241" y="4644"/>
                    </a:cubicBezTo>
                    <a:cubicBezTo>
                      <a:pt x="9241" y="2080"/>
                      <a:pt x="7180" y="1"/>
                      <a:pt x="46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2040;p46">
                <a:extLst>
                  <a:ext uri="{FF2B5EF4-FFF2-40B4-BE49-F238E27FC236}">
                    <a16:creationId xmlns:a16="http://schemas.microsoft.com/office/drawing/2014/main" id="{0E59C2CD-71DB-5500-E265-FAED6CF25FDF}"/>
                  </a:ext>
                </a:extLst>
              </p:cNvPr>
              <p:cNvSpPr/>
              <p:nvPr/>
            </p:nvSpPr>
            <p:spPr>
              <a:xfrm>
                <a:off x="4212928" y="1183827"/>
                <a:ext cx="2845557" cy="2845861"/>
              </a:xfrm>
              <a:custGeom>
                <a:avLst/>
                <a:gdLst/>
                <a:ahLst/>
                <a:cxnLst/>
                <a:rect l="l" t="t" r="r" b="b"/>
                <a:pathLst>
                  <a:path w="9357" h="9358" extrusionOk="0">
                    <a:moveTo>
                      <a:pt x="4681" y="98"/>
                    </a:moveTo>
                    <a:cubicBezTo>
                      <a:pt x="7204" y="98"/>
                      <a:pt x="9264" y="2158"/>
                      <a:pt x="9264" y="4681"/>
                    </a:cubicBezTo>
                    <a:cubicBezTo>
                      <a:pt x="9264" y="7199"/>
                      <a:pt x="7204" y="9260"/>
                      <a:pt x="4681" y="9260"/>
                    </a:cubicBezTo>
                    <a:cubicBezTo>
                      <a:pt x="2158" y="9260"/>
                      <a:pt x="116" y="7199"/>
                      <a:pt x="116" y="4681"/>
                    </a:cubicBezTo>
                    <a:cubicBezTo>
                      <a:pt x="116" y="2158"/>
                      <a:pt x="2158" y="98"/>
                      <a:pt x="4681" y="98"/>
                    </a:cubicBezTo>
                    <a:close/>
                    <a:moveTo>
                      <a:pt x="4681" y="1"/>
                    </a:moveTo>
                    <a:cubicBezTo>
                      <a:pt x="2102" y="1"/>
                      <a:pt x="0" y="2098"/>
                      <a:pt x="0" y="4681"/>
                    </a:cubicBezTo>
                    <a:cubicBezTo>
                      <a:pt x="0" y="7259"/>
                      <a:pt x="2102" y="9357"/>
                      <a:pt x="4681" y="9357"/>
                    </a:cubicBezTo>
                    <a:cubicBezTo>
                      <a:pt x="7259" y="9357"/>
                      <a:pt x="9357" y="7259"/>
                      <a:pt x="9357" y="4681"/>
                    </a:cubicBezTo>
                    <a:cubicBezTo>
                      <a:pt x="9357" y="2098"/>
                      <a:pt x="7259" y="1"/>
                      <a:pt x="468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2041;p46">
                <a:extLst>
                  <a:ext uri="{FF2B5EF4-FFF2-40B4-BE49-F238E27FC236}">
                    <a16:creationId xmlns:a16="http://schemas.microsoft.com/office/drawing/2014/main" id="{7C376C3A-A079-C529-182E-9A7051E47F40}"/>
                  </a:ext>
                </a:extLst>
              </p:cNvPr>
              <p:cNvSpPr/>
              <p:nvPr/>
            </p:nvSpPr>
            <p:spPr>
              <a:xfrm>
                <a:off x="4704674" y="1623569"/>
                <a:ext cx="1869060" cy="2019595"/>
              </a:xfrm>
              <a:custGeom>
                <a:avLst/>
                <a:gdLst/>
                <a:ahLst/>
                <a:cxnLst/>
                <a:rect l="l" t="t" r="r" b="b"/>
                <a:pathLst>
                  <a:path w="6146" h="6641" extrusionOk="0">
                    <a:moveTo>
                      <a:pt x="3064" y="1"/>
                    </a:moveTo>
                    <a:cubicBezTo>
                      <a:pt x="1617" y="1"/>
                      <a:pt x="1599" y="1271"/>
                      <a:pt x="1599" y="1271"/>
                    </a:cubicBezTo>
                    <a:lnTo>
                      <a:pt x="347" y="1271"/>
                    </a:lnTo>
                    <a:cubicBezTo>
                      <a:pt x="347" y="1271"/>
                      <a:pt x="0" y="2519"/>
                      <a:pt x="772" y="4483"/>
                    </a:cubicBezTo>
                    <a:cubicBezTo>
                      <a:pt x="1525" y="6470"/>
                      <a:pt x="3064" y="6641"/>
                      <a:pt x="3064" y="6641"/>
                    </a:cubicBezTo>
                    <a:cubicBezTo>
                      <a:pt x="3064" y="6641"/>
                      <a:pt x="4602" y="6470"/>
                      <a:pt x="5374" y="4483"/>
                    </a:cubicBezTo>
                    <a:cubicBezTo>
                      <a:pt x="6146" y="2519"/>
                      <a:pt x="5799" y="1271"/>
                      <a:pt x="5799" y="1271"/>
                    </a:cubicBezTo>
                    <a:lnTo>
                      <a:pt x="4528" y="1271"/>
                    </a:lnTo>
                    <a:cubicBezTo>
                      <a:pt x="4528" y="1271"/>
                      <a:pt x="4505" y="1"/>
                      <a:pt x="306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2042;p46">
                <a:extLst>
                  <a:ext uri="{FF2B5EF4-FFF2-40B4-BE49-F238E27FC236}">
                    <a16:creationId xmlns:a16="http://schemas.microsoft.com/office/drawing/2014/main" id="{B4C5D324-B05E-DBC1-9519-6B8278A00197}"/>
                  </a:ext>
                </a:extLst>
              </p:cNvPr>
              <p:cNvSpPr/>
              <p:nvPr/>
            </p:nvSpPr>
            <p:spPr>
              <a:xfrm>
                <a:off x="4762908" y="1605322"/>
                <a:ext cx="1745591" cy="2056088"/>
              </a:xfrm>
              <a:custGeom>
                <a:avLst/>
                <a:gdLst/>
                <a:ahLst/>
                <a:cxnLst/>
                <a:rect l="l" t="t" r="r" b="b"/>
                <a:pathLst>
                  <a:path w="5740" h="6761" extrusionOk="0">
                    <a:moveTo>
                      <a:pt x="2870" y="98"/>
                    </a:moveTo>
                    <a:cubicBezTo>
                      <a:pt x="3581" y="98"/>
                      <a:pt x="3928" y="407"/>
                      <a:pt x="4103" y="712"/>
                    </a:cubicBezTo>
                    <a:cubicBezTo>
                      <a:pt x="4274" y="1022"/>
                      <a:pt x="4293" y="1331"/>
                      <a:pt x="4293" y="1331"/>
                    </a:cubicBezTo>
                    <a:lnTo>
                      <a:pt x="4293" y="1387"/>
                    </a:lnTo>
                    <a:lnTo>
                      <a:pt x="5563" y="1387"/>
                    </a:lnTo>
                    <a:cubicBezTo>
                      <a:pt x="5563" y="1405"/>
                      <a:pt x="5642" y="1678"/>
                      <a:pt x="5624" y="2195"/>
                    </a:cubicBezTo>
                    <a:cubicBezTo>
                      <a:pt x="5624" y="2755"/>
                      <a:pt x="5508" y="3563"/>
                      <a:pt x="5120" y="4543"/>
                    </a:cubicBezTo>
                    <a:cubicBezTo>
                      <a:pt x="4755" y="5508"/>
                      <a:pt x="4177" y="6026"/>
                      <a:pt x="3715" y="6317"/>
                    </a:cubicBezTo>
                    <a:cubicBezTo>
                      <a:pt x="3235" y="6604"/>
                      <a:pt x="2870" y="6645"/>
                      <a:pt x="2870" y="6645"/>
                    </a:cubicBezTo>
                    <a:cubicBezTo>
                      <a:pt x="2870" y="6645"/>
                      <a:pt x="2505" y="6604"/>
                      <a:pt x="2043" y="6317"/>
                    </a:cubicBezTo>
                    <a:cubicBezTo>
                      <a:pt x="1562" y="6026"/>
                      <a:pt x="1003" y="5508"/>
                      <a:pt x="615" y="4543"/>
                    </a:cubicBezTo>
                    <a:cubicBezTo>
                      <a:pt x="231" y="3563"/>
                      <a:pt x="134" y="2755"/>
                      <a:pt x="116" y="2195"/>
                    </a:cubicBezTo>
                    <a:cubicBezTo>
                      <a:pt x="116" y="1678"/>
                      <a:pt x="176" y="1405"/>
                      <a:pt x="194" y="1387"/>
                    </a:cubicBezTo>
                    <a:lnTo>
                      <a:pt x="1447" y="1387"/>
                    </a:lnTo>
                    <a:lnTo>
                      <a:pt x="1465" y="1331"/>
                    </a:lnTo>
                    <a:cubicBezTo>
                      <a:pt x="1465" y="1331"/>
                      <a:pt x="1465" y="1022"/>
                      <a:pt x="1636" y="712"/>
                    </a:cubicBezTo>
                    <a:cubicBezTo>
                      <a:pt x="1830" y="407"/>
                      <a:pt x="2177" y="98"/>
                      <a:pt x="2870" y="98"/>
                    </a:cubicBezTo>
                    <a:close/>
                    <a:moveTo>
                      <a:pt x="2870" y="1"/>
                    </a:moveTo>
                    <a:cubicBezTo>
                      <a:pt x="2140" y="1"/>
                      <a:pt x="1751" y="329"/>
                      <a:pt x="1562" y="675"/>
                    </a:cubicBezTo>
                    <a:cubicBezTo>
                      <a:pt x="1368" y="962"/>
                      <a:pt x="1368" y="1234"/>
                      <a:pt x="1368" y="1271"/>
                    </a:cubicBezTo>
                    <a:lnTo>
                      <a:pt x="97" y="1271"/>
                    </a:lnTo>
                    <a:lnTo>
                      <a:pt x="97" y="1308"/>
                    </a:lnTo>
                    <a:cubicBezTo>
                      <a:pt x="97" y="1308"/>
                      <a:pt x="0" y="1636"/>
                      <a:pt x="19" y="2195"/>
                    </a:cubicBezTo>
                    <a:cubicBezTo>
                      <a:pt x="37" y="2773"/>
                      <a:pt x="134" y="3582"/>
                      <a:pt x="522" y="4566"/>
                    </a:cubicBezTo>
                    <a:cubicBezTo>
                      <a:pt x="906" y="5564"/>
                      <a:pt x="1502" y="6104"/>
                      <a:pt x="1983" y="6414"/>
                    </a:cubicBezTo>
                    <a:cubicBezTo>
                      <a:pt x="2463" y="6701"/>
                      <a:pt x="2870" y="6761"/>
                      <a:pt x="2870" y="6761"/>
                    </a:cubicBezTo>
                    <a:cubicBezTo>
                      <a:pt x="2870" y="6761"/>
                      <a:pt x="3272" y="6701"/>
                      <a:pt x="3757" y="6414"/>
                    </a:cubicBezTo>
                    <a:cubicBezTo>
                      <a:pt x="4256" y="6104"/>
                      <a:pt x="4833" y="5564"/>
                      <a:pt x="5217" y="4566"/>
                    </a:cubicBezTo>
                    <a:cubicBezTo>
                      <a:pt x="5605" y="3582"/>
                      <a:pt x="5721" y="2773"/>
                      <a:pt x="5721" y="2195"/>
                    </a:cubicBezTo>
                    <a:cubicBezTo>
                      <a:pt x="5739" y="1636"/>
                      <a:pt x="5642" y="1308"/>
                      <a:pt x="5642" y="1308"/>
                    </a:cubicBezTo>
                    <a:lnTo>
                      <a:pt x="5642" y="1271"/>
                    </a:lnTo>
                    <a:lnTo>
                      <a:pt x="4371" y="1271"/>
                    </a:lnTo>
                    <a:cubicBezTo>
                      <a:pt x="4371" y="1234"/>
                      <a:pt x="4371" y="962"/>
                      <a:pt x="4196" y="675"/>
                    </a:cubicBezTo>
                    <a:cubicBezTo>
                      <a:pt x="3988" y="329"/>
                      <a:pt x="3600" y="1"/>
                      <a:pt x="287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2043;p46">
                <a:extLst>
                  <a:ext uri="{FF2B5EF4-FFF2-40B4-BE49-F238E27FC236}">
                    <a16:creationId xmlns:a16="http://schemas.microsoft.com/office/drawing/2014/main" id="{6D511C83-B790-E22F-CE68-F0AC53E3ED45}"/>
                  </a:ext>
                </a:extLst>
              </p:cNvPr>
              <p:cNvSpPr/>
              <p:nvPr/>
            </p:nvSpPr>
            <p:spPr>
              <a:xfrm>
                <a:off x="4852167" y="1686824"/>
                <a:ext cx="1568295" cy="1880616"/>
              </a:xfrm>
              <a:custGeom>
                <a:avLst/>
                <a:gdLst/>
                <a:ahLst/>
                <a:cxnLst/>
                <a:rect l="l" t="t" r="r" b="b"/>
                <a:pathLst>
                  <a:path w="5157" h="6184" extrusionOk="0">
                    <a:moveTo>
                      <a:pt x="2579" y="1"/>
                    </a:moveTo>
                    <a:cubicBezTo>
                      <a:pt x="1923" y="1"/>
                      <a:pt x="1655" y="255"/>
                      <a:pt x="1502" y="523"/>
                    </a:cubicBezTo>
                    <a:cubicBezTo>
                      <a:pt x="1345" y="791"/>
                      <a:pt x="1345" y="1063"/>
                      <a:pt x="1345" y="1063"/>
                    </a:cubicBezTo>
                    <a:cubicBezTo>
                      <a:pt x="1326" y="1179"/>
                      <a:pt x="1229" y="1271"/>
                      <a:pt x="1114" y="1271"/>
                    </a:cubicBezTo>
                    <a:lnTo>
                      <a:pt x="37" y="1271"/>
                    </a:lnTo>
                    <a:cubicBezTo>
                      <a:pt x="19" y="1410"/>
                      <a:pt x="0" y="1599"/>
                      <a:pt x="0" y="1927"/>
                    </a:cubicBezTo>
                    <a:cubicBezTo>
                      <a:pt x="19" y="2450"/>
                      <a:pt x="116" y="3235"/>
                      <a:pt x="481" y="4201"/>
                    </a:cubicBezTo>
                    <a:cubicBezTo>
                      <a:pt x="846" y="5125"/>
                      <a:pt x="1387" y="5624"/>
                      <a:pt x="1826" y="5892"/>
                    </a:cubicBezTo>
                    <a:cubicBezTo>
                      <a:pt x="2251" y="6146"/>
                      <a:pt x="2542" y="6183"/>
                      <a:pt x="2579" y="6183"/>
                    </a:cubicBezTo>
                    <a:cubicBezTo>
                      <a:pt x="2616" y="6183"/>
                      <a:pt x="2907" y="6146"/>
                      <a:pt x="3327" y="5892"/>
                    </a:cubicBezTo>
                    <a:cubicBezTo>
                      <a:pt x="3771" y="5624"/>
                      <a:pt x="4311" y="5125"/>
                      <a:pt x="4676" y="4201"/>
                    </a:cubicBezTo>
                    <a:cubicBezTo>
                      <a:pt x="5041" y="3235"/>
                      <a:pt x="5157" y="2450"/>
                      <a:pt x="5157" y="1927"/>
                    </a:cubicBezTo>
                    <a:cubicBezTo>
                      <a:pt x="5157" y="1599"/>
                      <a:pt x="5138" y="1410"/>
                      <a:pt x="5120" y="1271"/>
                    </a:cubicBezTo>
                    <a:lnTo>
                      <a:pt x="4043" y="1271"/>
                    </a:lnTo>
                    <a:cubicBezTo>
                      <a:pt x="3928" y="1271"/>
                      <a:pt x="3831" y="1179"/>
                      <a:pt x="3831" y="1063"/>
                    </a:cubicBezTo>
                    <a:cubicBezTo>
                      <a:pt x="3831" y="1063"/>
                      <a:pt x="3812" y="791"/>
                      <a:pt x="3655" y="523"/>
                    </a:cubicBezTo>
                    <a:cubicBezTo>
                      <a:pt x="3503" y="255"/>
                      <a:pt x="3235" y="1"/>
                      <a:pt x="257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044;p46">
                <a:extLst>
                  <a:ext uri="{FF2B5EF4-FFF2-40B4-BE49-F238E27FC236}">
                    <a16:creationId xmlns:a16="http://schemas.microsoft.com/office/drawing/2014/main" id="{BDCAAC0F-A0EC-C7FD-C110-60CB5EB05181}"/>
                  </a:ext>
                </a:extLst>
              </p:cNvPr>
              <p:cNvSpPr/>
              <p:nvPr/>
            </p:nvSpPr>
            <p:spPr>
              <a:xfrm>
                <a:off x="5787912" y="2073347"/>
                <a:ext cx="632549" cy="1447564"/>
              </a:xfrm>
              <a:custGeom>
                <a:avLst/>
                <a:gdLst/>
                <a:ahLst/>
                <a:cxnLst/>
                <a:rect l="l" t="t" r="r" b="b"/>
                <a:pathLst>
                  <a:path w="2080" h="4760" extrusionOk="0">
                    <a:moveTo>
                      <a:pt x="1" y="4760"/>
                    </a:moveTo>
                    <a:lnTo>
                      <a:pt x="1" y="4760"/>
                    </a:lnTo>
                    <a:lnTo>
                      <a:pt x="1" y="4760"/>
                    </a:lnTo>
                    <a:close/>
                    <a:moveTo>
                      <a:pt x="2061" y="157"/>
                    </a:moveTo>
                    <a:cubicBezTo>
                      <a:pt x="2080" y="273"/>
                      <a:pt x="2080" y="425"/>
                      <a:pt x="2080" y="656"/>
                    </a:cubicBezTo>
                    <a:cubicBezTo>
                      <a:pt x="2080" y="1179"/>
                      <a:pt x="1964" y="1964"/>
                      <a:pt x="1599" y="2930"/>
                    </a:cubicBezTo>
                    <a:cubicBezTo>
                      <a:pt x="1234" y="3854"/>
                      <a:pt x="694" y="4353"/>
                      <a:pt x="250" y="4621"/>
                    </a:cubicBezTo>
                    <a:cubicBezTo>
                      <a:pt x="176" y="4681"/>
                      <a:pt x="79" y="4718"/>
                      <a:pt x="1" y="4760"/>
                    </a:cubicBezTo>
                    <a:cubicBezTo>
                      <a:pt x="79" y="4718"/>
                      <a:pt x="176" y="4681"/>
                      <a:pt x="250" y="4621"/>
                    </a:cubicBezTo>
                    <a:cubicBezTo>
                      <a:pt x="694" y="4353"/>
                      <a:pt x="1234" y="3854"/>
                      <a:pt x="1599" y="2930"/>
                    </a:cubicBezTo>
                    <a:cubicBezTo>
                      <a:pt x="1964" y="1964"/>
                      <a:pt x="2080" y="1179"/>
                      <a:pt x="2080" y="656"/>
                    </a:cubicBezTo>
                    <a:cubicBezTo>
                      <a:pt x="2080" y="425"/>
                      <a:pt x="2080" y="273"/>
                      <a:pt x="2061" y="157"/>
                    </a:cubicBezTo>
                    <a:close/>
                    <a:moveTo>
                      <a:pt x="2043" y="0"/>
                    </a:moveTo>
                    <a:lnTo>
                      <a:pt x="1059" y="0"/>
                    </a:lnTo>
                    <a:lnTo>
                      <a:pt x="1059" y="0"/>
                    </a:lnTo>
                    <a:lnTo>
                      <a:pt x="2043" y="0"/>
                    </a:lnTo>
                    <a:close/>
                  </a:path>
                </a:pathLst>
              </a:custGeom>
              <a:solidFill>
                <a:srgbClr val="8585C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2045;p46">
                <a:extLst>
                  <a:ext uri="{FF2B5EF4-FFF2-40B4-BE49-F238E27FC236}">
                    <a16:creationId xmlns:a16="http://schemas.microsoft.com/office/drawing/2014/main" id="{4A9D9366-3A8D-6DA0-332A-CA48F93843B8}"/>
                  </a:ext>
                </a:extLst>
              </p:cNvPr>
              <p:cNvSpPr/>
              <p:nvPr/>
            </p:nvSpPr>
            <p:spPr>
              <a:xfrm>
                <a:off x="4852167" y="2073347"/>
                <a:ext cx="292554" cy="1159571"/>
              </a:xfrm>
              <a:custGeom>
                <a:avLst/>
                <a:gdLst/>
                <a:ahLst/>
                <a:cxnLst/>
                <a:rect l="l" t="t" r="r" b="b"/>
                <a:pathLst>
                  <a:path w="962" h="3813" extrusionOk="0">
                    <a:moveTo>
                      <a:pt x="961" y="3812"/>
                    </a:moveTo>
                    <a:lnTo>
                      <a:pt x="961" y="3812"/>
                    </a:lnTo>
                    <a:lnTo>
                      <a:pt x="961" y="3812"/>
                    </a:lnTo>
                    <a:close/>
                    <a:moveTo>
                      <a:pt x="961" y="3794"/>
                    </a:moveTo>
                    <a:lnTo>
                      <a:pt x="961" y="3794"/>
                    </a:lnTo>
                    <a:lnTo>
                      <a:pt x="961" y="3794"/>
                    </a:lnTo>
                    <a:close/>
                    <a:moveTo>
                      <a:pt x="481" y="2930"/>
                    </a:moveTo>
                    <a:cubicBezTo>
                      <a:pt x="615" y="3276"/>
                      <a:pt x="786" y="3563"/>
                      <a:pt x="943" y="3794"/>
                    </a:cubicBezTo>
                    <a:cubicBezTo>
                      <a:pt x="786" y="3563"/>
                      <a:pt x="615" y="3276"/>
                      <a:pt x="481" y="2930"/>
                    </a:cubicBezTo>
                    <a:close/>
                    <a:moveTo>
                      <a:pt x="0" y="656"/>
                    </a:moveTo>
                    <a:cubicBezTo>
                      <a:pt x="19" y="1179"/>
                      <a:pt x="116" y="1927"/>
                      <a:pt x="462" y="2833"/>
                    </a:cubicBezTo>
                    <a:cubicBezTo>
                      <a:pt x="116" y="1927"/>
                      <a:pt x="19" y="1179"/>
                      <a:pt x="0" y="656"/>
                    </a:cubicBezTo>
                    <a:close/>
                    <a:moveTo>
                      <a:pt x="767" y="0"/>
                    </a:moveTo>
                    <a:lnTo>
                      <a:pt x="37" y="0"/>
                    </a:lnTo>
                    <a:cubicBezTo>
                      <a:pt x="19" y="139"/>
                      <a:pt x="0" y="328"/>
                      <a:pt x="0" y="638"/>
                    </a:cubicBezTo>
                    <a:cubicBezTo>
                      <a:pt x="0" y="328"/>
                      <a:pt x="19" y="139"/>
                      <a:pt x="37" y="0"/>
                    </a:cubicBezTo>
                    <a:lnTo>
                      <a:pt x="767" y="0"/>
                    </a:lnTo>
                    <a:close/>
                  </a:path>
                </a:pathLst>
              </a:custGeom>
              <a:solidFill>
                <a:srgbClr val="B3C2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046;p46">
                <a:extLst>
                  <a:ext uri="{FF2B5EF4-FFF2-40B4-BE49-F238E27FC236}">
                    <a16:creationId xmlns:a16="http://schemas.microsoft.com/office/drawing/2014/main" id="{B54F5FC8-6873-2ED8-6BFD-08EB37F17B32}"/>
                  </a:ext>
                </a:extLst>
              </p:cNvPr>
              <p:cNvSpPr/>
              <p:nvPr/>
            </p:nvSpPr>
            <p:spPr>
              <a:xfrm>
                <a:off x="4833920" y="1670098"/>
                <a:ext cx="1605093" cy="1914068"/>
              </a:xfrm>
              <a:custGeom>
                <a:avLst/>
                <a:gdLst/>
                <a:ahLst/>
                <a:cxnLst/>
                <a:rect l="l" t="t" r="r" b="b"/>
                <a:pathLst>
                  <a:path w="5278" h="6294" extrusionOk="0">
                    <a:moveTo>
                      <a:pt x="2639" y="97"/>
                    </a:moveTo>
                    <a:cubicBezTo>
                      <a:pt x="3272" y="97"/>
                      <a:pt x="3526" y="347"/>
                      <a:pt x="3678" y="596"/>
                    </a:cubicBezTo>
                    <a:cubicBezTo>
                      <a:pt x="3831" y="864"/>
                      <a:pt x="3831" y="1118"/>
                      <a:pt x="3831" y="1118"/>
                    </a:cubicBezTo>
                    <a:cubicBezTo>
                      <a:pt x="3831" y="1252"/>
                      <a:pt x="3965" y="1386"/>
                      <a:pt x="4103" y="1386"/>
                    </a:cubicBezTo>
                    <a:lnTo>
                      <a:pt x="5143" y="1386"/>
                    </a:lnTo>
                    <a:cubicBezTo>
                      <a:pt x="5162" y="1502"/>
                      <a:pt x="5180" y="1673"/>
                      <a:pt x="5180" y="1964"/>
                    </a:cubicBezTo>
                    <a:cubicBezTo>
                      <a:pt x="5162" y="2505"/>
                      <a:pt x="5064" y="3272"/>
                      <a:pt x="4699" y="4237"/>
                    </a:cubicBezTo>
                    <a:cubicBezTo>
                      <a:pt x="4334" y="5161"/>
                      <a:pt x="3794" y="5642"/>
                      <a:pt x="3369" y="5910"/>
                    </a:cubicBezTo>
                    <a:cubicBezTo>
                      <a:pt x="2967" y="6159"/>
                      <a:pt x="2676" y="6201"/>
                      <a:pt x="2639" y="6201"/>
                    </a:cubicBezTo>
                    <a:cubicBezTo>
                      <a:pt x="2602" y="6201"/>
                      <a:pt x="2329" y="6159"/>
                      <a:pt x="1927" y="5910"/>
                    </a:cubicBezTo>
                    <a:cubicBezTo>
                      <a:pt x="1484" y="5642"/>
                      <a:pt x="961" y="5161"/>
                      <a:pt x="596" y="4237"/>
                    </a:cubicBezTo>
                    <a:cubicBezTo>
                      <a:pt x="231" y="3272"/>
                      <a:pt x="116" y="2505"/>
                      <a:pt x="116" y="1964"/>
                    </a:cubicBezTo>
                    <a:cubicBezTo>
                      <a:pt x="116" y="1673"/>
                      <a:pt x="134" y="1502"/>
                      <a:pt x="153" y="1386"/>
                    </a:cubicBezTo>
                    <a:lnTo>
                      <a:pt x="1174" y="1386"/>
                    </a:lnTo>
                    <a:cubicBezTo>
                      <a:pt x="1331" y="1386"/>
                      <a:pt x="1447" y="1252"/>
                      <a:pt x="1447" y="1118"/>
                    </a:cubicBezTo>
                    <a:cubicBezTo>
                      <a:pt x="1447" y="1118"/>
                      <a:pt x="1465" y="864"/>
                      <a:pt x="1599" y="596"/>
                    </a:cubicBezTo>
                    <a:cubicBezTo>
                      <a:pt x="1752" y="347"/>
                      <a:pt x="2001" y="97"/>
                      <a:pt x="2639" y="97"/>
                    </a:cubicBezTo>
                    <a:close/>
                    <a:moveTo>
                      <a:pt x="2639" y="0"/>
                    </a:moveTo>
                    <a:cubicBezTo>
                      <a:pt x="1983" y="0"/>
                      <a:pt x="1678" y="287"/>
                      <a:pt x="1520" y="559"/>
                    </a:cubicBezTo>
                    <a:cubicBezTo>
                      <a:pt x="1350" y="827"/>
                      <a:pt x="1350" y="1118"/>
                      <a:pt x="1350" y="1118"/>
                    </a:cubicBezTo>
                    <a:cubicBezTo>
                      <a:pt x="1350" y="1192"/>
                      <a:pt x="1271" y="1271"/>
                      <a:pt x="1174" y="1271"/>
                    </a:cubicBezTo>
                    <a:lnTo>
                      <a:pt x="60" y="1271"/>
                    </a:lnTo>
                    <a:lnTo>
                      <a:pt x="60" y="1326"/>
                    </a:lnTo>
                    <a:cubicBezTo>
                      <a:pt x="19" y="1442"/>
                      <a:pt x="0" y="1654"/>
                      <a:pt x="19" y="1982"/>
                    </a:cubicBezTo>
                    <a:cubicBezTo>
                      <a:pt x="19" y="2523"/>
                      <a:pt x="116" y="3290"/>
                      <a:pt x="499" y="4274"/>
                    </a:cubicBezTo>
                    <a:cubicBezTo>
                      <a:pt x="869" y="5217"/>
                      <a:pt x="1405" y="5716"/>
                      <a:pt x="1867" y="5989"/>
                    </a:cubicBezTo>
                    <a:cubicBezTo>
                      <a:pt x="2292" y="6257"/>
                      <a:pt x="2602" y="6293"/>
                      <a:pt x="2639" y="6293"/>
                    </a:cubicBezTo>
                    <a:lnTo>
                      <a:pt x="2657" y="6293"/>
                    </a:lnTo>
                    <a:cubicBezTo>
                      <a:pt x="2694" y="6293"/>
                      <a:pt x="2985" y="6257"/>
                      <a:pt x="3410" y="5989"/>
                    </a:cubicBezTo>
                    <a:cubicBezTo>
                      <a:pt x="3872" y="5716"/>
                      <a:pt x="4408" y="5217"/>
                      <a:pt x="4773" y="4274"/>
                    </a:cubicBezTo>
                    <a:cubicBezTo>
                      <a:pt x="5162" y="3290"/>
                      <a:pt x="5259" y="2523"/>
                      <a:pt x="5277" y="1982"/>
                    </a:cubicBezTo>
                    <a:cubicBezTo>
                      <a:pt x="5277" y="1654"/>
                      <a:pt x="5259" y="1442"/>
                      <a:pt x="5235" y="1326"/>
                    </a:cubicBezTo>
                    <a:lnTo>
                      <a:pt x="5217" y="1271"/>
                    </a:lnTo>
                    <a:lnTo>
                      <a:pt x="4103" y="1271"/>
                    </a:lnTo>
                    <a:cubicBezTo>
                      <a:pt x="4025" y="1271"/>
                      <a:pt x="3946" y="1192"/>
                      <a:pt x="3928" y="1118"/>
                    </a:cubicBezTo>
                    <a:cubicBezTo>
                      <a:pt x="3928" y="1118"/>
                      <a:pt x="3928" y="827"/>
                      <a:pt x="3775" y="559"/>
                    </a:cubicBezTo>
                    <a:cubicBezTo>
                      <a:pt x="3600" y="287"/>
                      <a:pt x="3313" y="0"/>
                      <a:pt x="263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47;p46">
                <a:extLst>
                  <a:ext uri="{FF2B5EF4-FFF2-40B4-BE49-F238E27FC236}">
                    <a16:creationId xmlns:a16="http://schemas.microsoft.com/office/drawing/2014/main" id="{8D0B6F47-B5D6-DF59-9449-D343E66BF3C7}"/>
                  </a:ext>
                </a:extLst>
              </p:cNvPr>
              <p:cNvSpPr/>
              <p:nvPr/>
            </p:nvSpPr>
            <p:spPr>
              <a:xfrm>
                <a:off x="5425414" y="2243344"/>
                <a:ext cx="427579" cy="562299"/>
              </a:xfrm>
              <a:custGeom>
                <a:avLst/>
                <a:gdLst/>
                <a:ahLst/>
                <a:cxnLst/>
                <a:rect l="l" t="t" r="r" b="b"/>
                <a:pathLst>
                  <a:path w="1406" h="1849" extrusionOk="0">
                    <a:moveTo>
                      <a:pt x="694" y="213"/>
                    </a:moveTo>
                    <a:cubicBezTo>
                      <a:pt x="980" y="213"/>
                      <a:pt x="1193" y="426"/>
                      <a:pt x="1193" y="694"/>
                    </a:cubicBezTo>
                    <a:lnTo>
                      <a:pt x="1193" y="1137"/>
                    </a:lnTo>
                    <a:cubicBezTo>
                      <a:pt x="1193" y="1428"/>
                      <a:pt x="980" y="1636"/>
                      <a:pt x="694" y="1636"/>
                    </a:cubicBezTo>
                    <a:cubicBezTo>
                      <a:pt x="426" y="1636"/>
                      <a:pt x="195" y="1428"/>
                      <a:pt x="195" y="1137"/>
                    </a:cubicBezTo>
                    <a:lnTo>
                      <a:pt x="195" y="694"/>
                    </a:lnTo>
                    <a:cubicBezTo>
                      <a:pt x="195" y="426"/>
                      <a:pt x="426" y="213"/>
                      <a:pt x="694" y="213"/>
                    </a:cubicBezTo>
                    <a:close/>
                    <a:moveTo>
                      <a:pt x="694" y="0"/>
                    </a:moveTo>
                    <a:cubicBezTo>
                      <a:pt x="310" y="0"/>
                      <a:pt x="1" y="310"/>
                      <a:pt x="1" y="694"/>
                    </a:cubicBezTo>
                    <a:lnTo>
                      <a:pt x="1" y="1137"/>
                    </a:lnTo>
                    <a:cubicBezTo>
                      <a:pt x="1" y="1521"/>
                      <a:pt x="310" y="1849"/>
                      <a:pt x="694" y="1849"/>
                    </a:cubicBezTo>
                    <a:cubicBezTo>
                      <a:pt x="1077" y="1849"/>
                      <a:pt x="1405" y="1521"/>
                      <a:pt x="1405" y="1137"/>
                    </a:cubicBezTo>
                    <a:lnTo>
                      <a:pt x="1405" y="694"/>
                    </a:lnTo>
                    <a:cubicBezTo>
                      <a:pt x="1405" y="310"/>
                      <a:pt x="1077" y="0"/>
                      <a:pt x="69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048;p46">
                <a:extLst>
                  <a:ext uri="{FF2B5EF4-FFF2-40B4-BE49-F238E27FC236}">
                    <a16:creationId xmlns:a16="http://schemas.microsoft.com/office/drawing/2014/main" id="{135177C9-F236-783E-5EB8-785AC72E6A4C}"/>
                  </a:ext>
                </a:extLst>
              </p:cNvPr>
              <p:cNvSpPr/>
              <p:nvPr/>
            </p:nvSpPr>
            <p:spPr>
              <a:xfrm>
                <a:off x="5410692" y="2226618"/>
                <a:ext cx="457077" cy="591798"/>
              </a:xfrm>
              <a:custGeom>
                <a:avLst/>
                <a:gdLst/>
                <a:ahLst/>
                <a:cxnLst/>
                <a:rect l="l" t="t" r="r" b="b"/>
                <a:pathLst>
                  <a:path w="1503" h="1946" extrusionOk="0">
                    <a:moveTo>
                      <a:pt x="754" y="305"/>
                    </a:moveTo>
                    <a:cubicBezTo>
                      <a:pt x="1003" y="305"/>
                      <a:pt x="1197" y="499"/>
                      <a:pt x="1197" y="749"/>
                    </a:cubicBezTo>
                    <a:lnTo>
                      <a:pt x="1197" y="1192"/>
                    </a:lnTo>
                    <a:cubicBezTo>
                      <a:pt x="1197" y="1442"/>
                      <a:pt x="1003" y="1636"/>
                      <a:pt x="754" y="1636"/>
                    </a:cubicBezTo>
                    <a:cubicBezTo>
                      <a:pt x="504" y="1636"/>
                      <a:pt x="310" y="1442"/>
                      <a:pt x="310" y="1192"/>
                    </a:cubicBezTo>
                    <a:lnTo>
                      <a:pt x="310" y="749"/>
                    </a:lnTo>
                    <a:cubicBezTo>
                      <a:pt x="310" y="499"/>
                      <a:pt x="504" y="305"/>
                      <a:pt x="754" y="305"/>
                    </a:cubicBezTo>
                    <a:close/>
                    <a:moveTo>
                      <a:pt x="754" y="213"/>
                    </a:moveTo>
                    <a:cubicBezTo>
                      <a:pt x="444" y="213"/>
                      <a:pt x="213" y="462"/>
                      <a:pt x="213" y="749"/>
                    </a:cubicBezTo>
                    <a:lnTo>
                      <a:pt x="213" y="1192"/>
                    </a:lnTo>
                    <a:cubicBezTo>
                      <a:pt x="213" y="1502"/>
                      <a:pt x="444" y="1733"/>
                      <a:pt x="754" y="1733"/>
                    </a:cubicBezTo>
                    <a:cubicBezTo>
                      <a:pt x="1063" y="1733"/>
                      <a:pt x="1313" y="1502"/>
                      <a:pt x="1313" y="1192"/>
                    </a:cubicBezTo>
                    <a:lnTo>
                      <a:pt x="1313" y="749"/>
                    </a:lnTo>
                    <a:cubicBezTo>
                      <a:pt x="1313" y="462"/>
                      <a:pt x="1063" y="213"/>
                      <a:pt x="754" y="213"/>
                    </a:cubicBezTo>
                    <a:close/>
                    <a:moveTo>
                      <a:pt x="754" y="116"/>
                    </a:moveTo>
                    <a:cubicBezTo>
                      <a:pt x="1119" y="116"/>
                      <a:pt x="1410" y="402"/>
                      <a:pt x="1410" y="749"/>
                    </a:cubicBezTo>
                    <a:lnTo>
                      <a:pt x="1410" y="1192"/>
                    </a:lnTo>
                    <a:cubicBezTo>
                      <a:pt x="1410" y="1557"/>
                      <a:pt x="1119" y="1848"/>
                      <a:pt x="754" y="1848"/>
                    </a:cubicBezTo>
                    <a:cubicBezTo>
                      <a:pt x="389" y="1848"/>
                      <a:pt x="98" y="1557"/>
                      <a:pt x="98" y="1192"/>
                    </a:cubicBezTo>
                    <a:lnTo>
                      <a:pt x="98" y="749"/>
                    </a:lnTo>
                    <a:cubicBezTo>
                      <a:pt x="98" y="402"/>
                      <a:pt x="389" y="116"/>
                      <a:pt x="754" y="116"/>
                    </a:cubicBezTo>
                    <a:close/>
                    <a:moveTo>
                      <a:pt x="754" y="0"/>
                    </a:moveTo>
                    <a:cubicBezTo>
                      <a:pt x="347" y="0"/>
                      <a:pt x="1" y="347"/>
                      <a:pt x="1" y="749"/>
                    </a:cubicBezTo>
                    <a:lnTo>
                      <a:pt x="1" y="1192"/>
                    </a:lnTo>
                    <a:cubicBezTo>
                      <a:pt x="1" y="1617"/>
                      <a:pt x="347" y="1945"/>
                      <a:pt x="754" y="1945"/>
                    </a:cubicBezTo>
                    <a:cubicBezTo>
                      <a:pt x="1179" y="1945"/>
                      <a:pt x="1502" y="1617"/>
                      <a:pt x="1502" y="1192"/>
                    </a:cubicBezTo>
                    <a:lnTo>
                      <a:pt x="1502" y="749"/>
                    </a:lnTo>
                    <a:cubicBezTo>
                      <a:pt x="1502" y="347"/>
                      <a:pt x="1179" y="0"/>
                      <a:pt x="75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049;p46">
                <a:extLst>
                  <a:ext uri="{FF2B5EF4-FFF2-40B4-BE49-F238E27FC236}">
                    <a16:creationId xmlns:a16="http://schemas.microsoft.com/office/drawing/2014/main" id="{FBE86B3E-5B13-BBC0-DBE7-B20743366745}"/>
                  </a:ext>
                </a:extLst>
              </p:cNvPr>
              <p:cNvSpPr/>
              <p:nvPr/>
            </p:nvSpPr>
            <p:spPr>
              <a:xfrm>
                <a:off x="5314414" y="2542587"/>
                <a:ext cx="643801" cy="614302"/>
              </a:xfrm>
              <a:custGeom>
                <a:avLst/>
                <a:gdLst/>
                <a:ahLst/>
                <a:cxnLst/>
                <a:rect l="l" t="t" r="r" b="b"/>
                <a:pathLst>
                  <a:path w="2117" h="2020" extrusionOk="0">
                    <a:moveTo>
                      <a:pt x="287" y="1"/>
                    </a:moveTo>
                    <a:cubicBezTo>
                      <a:pt x="135" y="1"/>
                      <a:pt x="1" y="116"/>
                      <a:pt x="1" y="287"/>
                    </a:cubicBezTo>
                    <a:lnTo>
                      <a:pt x="1" y="1733"/>
                    </a:lnTo>
                    <a:cubicBezTo>
                      <a:pt x="1" y="1904"/>
                      <a:pt x="135" y="2020"/>
                      <a:pt x="287" y="2020"/>
                    </a:cubicBezTo>
                    <a:lnTo>
                      <a:pt x="1830" y="2020"/>
                    </a:lnTo>
                    <a:cubicBezTo>
                      <a:pt x="2001" y="2020"/>
                      <a:pt x="2117" y="1904"/>
                      <a:pt x="2117" y="1733"/>
                    </a:cubicBezTo>
                    <a:lnTo>
                      <a:pt x="2117" y="287"/>
                    </a:lnTo>
                    <a:cubicBezTo>
                      <a:pt x="2117" y="116"/>
                      <a:pt x="2001" y="1"/>
                      <a:pt x="18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050;p46">
                <a:extLst>
                  <a:ext uri="{FF2B5EF4-FFF2-40B4-BE49-F238E27FC236}">
                    <a16:creationId xmlns:a16="http://schemas.microsoft.com/office/drawing/2014/main" id="{CC93995F-2E69-5869-2DAC-94528D3A4E4C}"/>
                  </a:ext>
                </a:extLst>
              </p:cNvPr>
              <p:cNvSpPr/>
              <p:nvPr/>
            </p:nvSpPr>
            <p:spPr>
              <a:xfrm>
                <a:off x="5296167" y="2524341"/>
                <a:ext cx="680294" cy="650795"/>
              </a:xfrm>
              <a:custGeom>
                <a:avLst/>
                <a:gdLst/>
                <a:ahLst/>
                <a:cxnLst/>
                <a:rect l="l" t="t" r="r" b="b"/>
                <a:pathLst>
                  <a:path w="2237" h="2140" extrusionOk="0">
                    <a:moveTo>
                      <a:pt x="1890" y="98"/>
                    </a:moveTo>
                    <a:cubicBezTo>
                      <a:pt x="2024" y="98"/>
                      <a:pt x="2140" y="213"/>
                      <a:pt x="2140" y="347"/>
                    </a:cubicBezTo>
                    <a:lnTo>
                      <a:pt x="2140" y="1793"/>
                    </a:lnTo>
                    <a:cubicBezTo>
                      <a:pt x="2140" y="1927"/>
                      <a:pt x="2024" y="2043"/>
                      <a:pt x="1890" y="2043"/>
                    </a:cubicBezTo>
                    <a:lnTo>
                      <a:pt x="347" y="2043"/>
                    </a:lnTo>
                    <a:cubicBezTo>
                      <a:pt x="213" y="2043"/>
                      <a:pt x="116" y="1927"/>
                      <a:pt x="116" y="1793"/>
                    </a:cubicBezTo>
                    <a:lnTo>
                      <a:pt x="116" y="347"/>
                    </a:lnTo>
                    <a:cubicBezTo>
                      <a:pt x="116" y="213"/>
                      <a:pt x="213" y="98"/>
                      <a:pt x="347" y="98"/>
                    </a:cubicBezTo>
                    <a:close/>
                    <a:moveTo>
                      <a:pt x="347" y="1"/>
                    </a:moveTo>
                    <a:cubicBezTo>
                      <a:pt x="158" y="1"/>
                      <a:pt x="0" y="158"/>
                      <a:pt x="0" y="347"/>
                    </a:cubicBezTo>
                    <a:lnTo>
                      <a:pt x="0" y="1793"/>
                    </a:lnTo>
                    <a:cubicBezTo>
                      <a:pt x="0" y="1983"/>
                      <a:pt x="158" y="2140"/>
                      <a:pt x="347" y="2140"/>
                    </a:cubicBezTo>
                    <a:lnTo>
                      <a:pt x="1890" y="2140"/>
                    </a:lnTo>
                    <a:cubicBezTo>
                      <a:pt x="2080" y="2140"/>
                      <a:pt x="2237" y="1983"/>
                      <a:pt x="2237" y="1793"/>
                    </a:cubicBezTo>
                    <a:lnTo>
                      <a:pt x="2237" y="347"/>
                    </a:lnTo>
                    <a:cubicBezTo>
                      <a:pt x="2237" y="158"/>
                      <a:pt x="2080" y="1"/>
                      <a:pt x="189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051;p46">
                <a:extLst>
                  <a:ext uri="{FF2B5EF4-FFF2-40B4-BE49-F238E27FC236}">
                    <a16:creationId xmlns:a16="http://schemas.microsoft.com/office/drawing/2014/main" id="{454BB909-D974-A870-2045-3F2F907EA4A5}"/>
                  </a:ext>
                </a:extLst>
              </p:cNvPr>
              <p:cNvSpPr/>
              <p:nvPr/>
            </p:nvSpPr>
            <p:spPr>
              <a:xfrm>
                <a:off x="5571690" y="2612837"/>
                <a:ext cx="135025" cy="298332"/>
              </a:xfrm>
              <a:custGeom>
                <a:avLst/>
                <a:gdLst/>
                <a:ahLst/>
                <a:cxnLst/>
                <a:rect l="l" t="t" r="r" b="b"/>
                <a:pathLst>
                  <a:path w="444" h="981" extrusionOk="0">
                    <a:moveTo>
                      <a:pt x="0" y="1"/>
                    </a:moveTo>
                    <a:lnTo>
                      <a:pt x="79" y="980"/>
                    </a:lnTo>
                    <a:lnTo>
                      <a:pt x="347" y="980"/>
                    </a:lnTo>
                    <a:lnTo>
                      <a:pt x="44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052;p46">
                <a:extLst>
                  <a:ext uri="{FF2B5EF4-FFF2-40B4-BE49-F238E27FC236}">
                    <a16:creationId xmlns:a16="http://schemas.microsoft.com/office/drawing/2014/main" id="{BF7D1712-B174-3D87-FE5C-4D76014FFE59}"/>
                  </a:ext>
                </a:extLst>
              </p:cNvPr>
              <p:cNvSpPr/>
              <p:nvPr/>
            </p:nvSpPr>
            <p:spPr>
              <a:xfrm>
                <a:off x="5557560" y="2594590"/>
                <a:ext cx="163307" cy="334825"/>
              </a:xfrm>
              <a:custGeom>
                <a:avLst/>
                <a:gdLst/>
                <a:ahLst/>
                <a:cxnLst/>
                <a:rect l="l" t="t" r="r" b="b"/>
                <a:pathLst>
                  <a:path w="537" h="1101" extrusionOk="0">
                    <a:moveTo>
                      <a:pt x="440" y="116"/>
                    </a:moveTo>
                    <a:lnTo>
                      <a:pt x="366" y="1003"/>
                    </a:lnTo>
                    <a:lnTo>
                      <a:pt x="190" y="1003"/>
                    </a:lnTo>
                    <a:lnTo>
                      <a:pt x="116" y="116"/>
                    </a:lnTo>
                    <a:close/>
                    <a:moveTo>
                      <a:pt x="1" y="1"/>
                    </a:moveTo>
                    <a:lnTo>
                      <a:pt x="1" y="61"/>
                    </a:lnTo>
                    <a:lnTo>
                      <a:pt x="93" y="1100"/>
                    </a:lnTo>
                    <a:lnTo>
                      <a:pt x="440" y="1100"/>
                    </a:lnTo>
                    <a:lnTo>
                      <a:pt x="537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053;p46">
                <a:extLst>
                  <a:ext uri="{FF2B5EF4-FFF2-40B4-BE49-F238E27FC236}">
                    <a16:creationId xmlns:a16="http://schemas.microsoft.com/office/drawing/2014/main" id="{E95787C0-6EDD-4419-E484-4BF5A6D3E7E5}"/>
                  </a:ext>
                </a:extLst>
              </p:cNvPr>
              <p:cNvSpPr/>
              <p:nvPr/>
            </p:nvSpPr>
            <p:spPr>
              <a:xfrm>
                <a:off x="5525162" y="2829362"/>
                <a:ext cx="228082" cy="227778"/>
              </a:xfrm>
              <a:custGeom>
                <a:avLst/>
                <a:gdLst/>
                <a:ahLst/>
                <a:cxnLst/>
                <a:rect l="l" t="t" r="r" b="b"/>
                <a:pathLst>
                  <a:path w="750" h="749" extrusionOk="0">
                    <a:moveTo>
                      <a:pt x="366" y="0"/>
                    </a:moveTo>
                    <a:cubicBezTo>
                      <a:pt x="153" y="0"/>
                      <a:pt x="1" y="171"/>
                      <a:pt x="1" y="365"/>
                    </a:cubicBezTo>
                    <a:cubicBezTo>
                      <a:pt x="1" y="578"/>
                      <a:pt x="153" y="749"/>
                      <a:pt x="366" y="749"/>
                    </a:cubicBezTo>
                    <a:cubicBezTo>
                      <a:pt x="578" y="749"/>
                      <a:pt x="749" y="578"/>
                      <a:pt x="749" y="365"/>
                    </a:cubicBezTo>
                    <a:cubicBezTo>
                      <a:pt x="749" y="171"/>
                      <a:pt x="578" y="0"/>
                      <a:pt x="36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054;p46">
                <a:extLst>
                  <a:ext uri="{FF2B5EF4-FFF2-40B4-BE49-F238E27FC236}">
                    <a16:creationId xmlns:a16="http://schemas.microsoft.com/office/drawing/2014/main" id="{916F2795-44DF-4B0F-0202-CCDE15B688E0}"/>
                  </a:ext>
                </a:extLst>
              </p:cNvPr>
              <p:cNvSpPr/>
              <p:nvPr/>
            </p:nvSpPr>
            <p:spPr>
              <a:xfrm>
                <a:off x="5509815" y="2811116"/>
                <a:ext cx="258798" cy="258798"/>
              </a:xfrm>
              <a:custGeom>
                <a:avLst/>
                <a:gdLst/>
                <a:ahLst/>
                <a:cxnLst/>
                <a:rect l="l" t="t" r="r" b="b"/>
                <a:pathLst>
                  <a:path w="851" h="851" extrusionOk="0">
                    <a:moveTo>
                      <a:pt x="426" y="97"/>
                    </a:moveTo>
                    <a:cubicBezTo>
                      <a:pt x="620" y="97"/>
                      <a:pt x="754" y="254"/>
                      <a:pt x="754" y="425"/>
                    </a:cubicBezTo>
                    <a:cubicBezTo>
                      <a:pt x="754" y="619"/>
                      <a:pt x="620" y="753"/>
                      <a:pt x="426" y="753"/>
                    </a:cubicBezTo>
                    <a:cubicBezTo>
                      <a:pt x="250" y="753"/>
                      <a:pt x="98" y="619"/>
                      <a:pt x="98" y="425"/>
                    </a:cubicBezTo>
                    <a:cubicBezTo>
                      <a:pt x="98" y="254"/>
                      <a:pt x="250" y="97"/>
                      <a:pt x="426" y="97"/>
                    </a:cubicBezTo>
                    <a:close/>
                    <a:moveTo>
                      <a:pt x="426" y="0"/>
                    </a:moveTo>
                    <a:cubicBezTo>
                      <a:pt x="195" y="0"/>
                      <a:pt x="1" y="194"/>
                      <a:pt x="1" y="425"/>
                    </a:cubicBezTo>
                    <a:cubicBezTo>
                      <a:pt x="1" y="675"/>
                      <a:pt x="195" y="850"/>
                      <a:pt x="426" y="850"/>
                    </a:cubicBezTo>
                    <a:cubicBezTo>
                      <a:pt x="657" y="850"/>
                      <a:pt x="851" y="675"/>
                      <a:pt x="851" y="425"/>
                    </a:cubicBezTo>
                    <a:cubicBezTo>
                      <a:pt x="851" y="194"/>
                      <a:pt x="657" y="0"/>
                      <a:pt x="42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055;p46">
                <a:extLst>
                  <a:ext uri="{FF2B5EF4-FFF2-40B4-BE49-F238E27FC236}">
                    <a16:creationId xmlns:a16="http://schemas.microsoft.com/office/drawing/2014/main" id="{4287D86C-E663-53F8-9B94-C37BC292DA4F}"/>
                  </a:ext>
                </a:extLst>
              </p:cNvPr>
              <p:cNvSpPr/>
              <p:nvPr/>
            </p:nvSpPr>
            <p:spPr>
              <a:xfrm>
                <a:off x="7374453" y="3871849"/>
                <a:ext cx="375272" cy="374055"/>
              </a:xfrm>
              <a:custGeom>
                <a:avLst/>
                <a:gdLst/>
                <a:ahLst/>
                <a:cxnLst/>
                <a:rect l="l" t="t" r="r" b="b"/>
                <a:pathLst>
                  <a:path w="1234" h="1230" extrusionOk="0">
                    <a:moveTo>
                      <a:pt x="619" y="1"/>
                    </a:moveTo>
                    <a:cubicBezTo>
                      <a:pt x="291" y="1"/>
                      <a:pt x="0" y="287"/>
                      <a:pt x="0" y="615"/>
                    </a:cubicBezTo>
                    <a:cubicBezTo>
                      <a:pt x="0" y="962"/>
                      <a:pt x="291" y="1230"/>
                      <a:pt x="619" y="1230"/>
                    </a:cubicBezTo>
                    <a:cubicBezTo>
                      <a:pt x="966" y="1230"/>
                      <a:pt x="1234" y="962"/>
                      <a:pt x="1234" y="615"/>
                    </a:cubicBezTo>
                    <a:cubicBezTo>
                      <a:pt x="1234" y="287"/>
                      <a:pt x="966" y="1"/>
                      <a:pt x="61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056;p46">
                <a:extLst>
                  <a:ext uri="{FF2B5EF4-FFF2-40B4-BE49-F238E27FC236}">
                    <a16:creationId xmlns:a16="http://schemas.microsoft.com/office/drawing/2014/main" id="{671AA9C7-9F69-793A-97C2-A0823ED2ABDF}"/>
                  </a:ext>
                </a:extLst>
              </p:cNvPr>
              <p:cNvSpPr/>
              <p:nvPr/>
            </p:nvSpPr>
            <p:spPr>
              <a:xfrm>
                <a:off x="7363201" y="3859381"/>
                <a:ext cx="405075" cy="404770"/>
              </a:xfrm>
              <a:custGeom>
                <a:avLst/>
                <a:gdLst/>
                <a:ahLst/>
                <a:cxnLst/>
                <a:rect l="l" t="t" r="r" b="b"/>
                <a:pathLst>
                  <a:path w="1332" h="1331" extrusionOk="0">
                    <a:moveTo>
                      <a:pt x="656" y="97"/>
                    </a:moveTo>
                    <a:cubicBezTo>
                      <a:pt x="985" y="97"/>
                      <a:pt x="1234" y="347"/>
                      <a:pt x="1234" y="656"/>
                    </a:cubicBezTo>
                    <a:cubicBezTo>
                      <a:pt x="1234" y="966"/>
                      <a:pt x="985" y="1215"/>
                      <a:pt x="656" y="1215"/>
                    </a:cubicBezTo>
                    <a:cubicBezTo>
                      <a:pt x="347" y="1215"/>
                      <a:pt x="97" y="966"/>
                      <a:pt x="97" y="656"/>
                    </a:cubicBezTo>
                    <a:cubicBezTo>
                      <a:pt x="97" y="347"/>
                      <a:pt x="347" y="97"/>
                      <a:pt x="656" y="97"/>
                    </a:cubicBezTo>
                    <a:close/>
                    <a:moveTo>
                      <a:pt x="656" y="0"/>
                    </a:moveTo>
                    <a:cubicBezTo>
                      <a:pt x="291" y="0"/>
                      <a:pt x="0" y="291"/>
                      <a:pt x="0" y="656"/>
                    </a:cubicBezTo>
                    <a:cubicBezTo>
                      <a:pt x="0" y="1021"/>
                      <a:pt x="291" y="1331"/>
                      <a:pt x="656" y="1331"/>
                    </a:cubicBezTo>
                    <a:cubicBezTo>
                      <a:pt x="1022" y="1331"/>
                      <a:pt x="1331" y="1021"/>
                      <a:pt x="1331" y="656"/>
                    </a:cubicBezTo>
                    <a:cubicBezTo>
                      <a:pt x="1331" y="291"/>
                      <a:pt x="1022" y="0"/>
                      <a:pt x="65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2057;p46">
                <a:extLst>
                  <a:ext uri="{FF2B5EF4-FFF2-40B4-BE49-F238E27FC236}">
                    <a16:creationId xmlns:a16="http://schemas.microsoft.com/office/drawing/2014/main" id="{CEDEEE75-0949-FF84-F6DF-69C65AB5B265}"/>
                  </a:ext>
                </a:extLst>
              </p:cNvPr>
              <p:cNvSpPr/>
              <p:nvPr/>
            </p:nvSpPr>
            <p:spPr>
              <a:xfrm>
                <a:off x="7503700" y="4005353"/>
                <a:ext cx="129551" cy="118299"/>
              </a:xfrm>
              <a:custGeom>
                <a:avLst/>
                <a:gdLst/>
                <a:ahLst/>
                <a:cxnLst/>
                <a:rect l="l" t="t" r="r" b="b"/>
                <a:pathLst>
                  <a:path w="426" h="389" extrusionOk="0">
                    <a:moveTo>
                      <a:pt x="134" y="1"/>
                    </a:moveTo>
                    <a:cubicBezTo>
                      <a:pt x="60" y="1"/>
                      <a:pt x="0" y="61"/>
                      <a:pt x="0" y="139"/>
                    </a:cubicBezTo>
                    <a:lnTo>
                      <a:pt x="0" y="255"/>
                    </a:lnTo>
                    <a:cubicBezTo>
                      <a:pt x="0" y="329"/>
                      <a:pt x="60" y="389"/>
                      <a:pt x="134" y="389"/>
                    </a:cubicBezTo>
                    <a:lnTo>
                      <a:pt x="292" y="389"/>
                    </a:lnTo>
                    <a:cubicBezTo>
                      <a:pt x="365" y="389"/>
                      <a:pt x="426" y="329"/>
                      <a:pt x="426" y="255"/>
                    </a:cubicBezTo>
                    <a:lnTo>
                      <a:pt x="426" y="139"/>
                    </a:lnTo>
                    <a:cubicBezTo>
                      <a:pt x="426" y="61"/>
                      <a:pt x="365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2058;p46">
                <a:extLst>
                  <a:ext uri="{FF2B5EF4-FFF2-40B4-BE49-F238E27FC236}">
                    <a16:creationId xmlns:a16="http://schemas.microsoft.com/office/drawing/2014/main" id="{C2648AF2-C579-A985-E1E1-348193DF4EBB}"/>
                  </a:ext>
                </a:extLst>
              </p:cNvPr>
              <p:cNvSpPr/>
              <p:nvPr/>
            </p:nvSpPr>
            <p:spPr>
              <a:xfrm>
                <a:off x="7492447" y="3988627"/>
                <a:ext cx="152055" cy="146277"/>
              </a:xfrm>
              <a:custGeom>
                <a:avLst/>
                <a:gdLst/>
                <a:ahLst/>
                <a:cxnLst/>
                <a:rect l="l" t="t" r="r" b="b"/>
                <a:pathLst>
                  <a:path w="500" h="481" extrusionOk="0">
                    <a:moveTo>
                      <a:pt x="329" y="116"/>
                    </a:moveTo>
                    <a:cubicBezTo>
                      <a:pt x="365" y="116"/>
                      <a:pt x="402" y="153"/>
                      <a:pt x="402" y="194"/>
                    </a:cubicBezTo>
                    <a:lnTo>
                      <a:pt x="402" y="310"/>
                    </a:lnTo>
                    <a:cubicBezTo>
                      <a:pt x="402" y="347"/>
                      <a:pt x="365" y="384"/>
                      <a:pt x="329" y="384"/>
                    </a:cubicBezTo>
                    <a:lnTo>
                      <a:pt x="171" y="384"/>
                    </a:lnTo>
                    <a:cubicBezTo>
                      <a:pt x="134" y="384"/>
                      <a:pt x="97" y="347"/>
                      <a:pt x="97" y="310"/>
                    </a:cubicBezTo>
                    <a:lnTo>
                      <a:pt x="97" y="194"/>
                    </a:lnTo>
                    <a:cubicBezTo>
                      <a:pt x="97" y="153"/>
                      <a:pt x="134" y="116"/>
                      <a:pt x="171" y="116"/>
                    </a:cubicBezTo>
                    <a:close/>
                    <a:moveTo>
                      <a:pt x="171" y="0"/>
                    </a:moveTo>
                    <a:cubicBezTo>
                      <a:pt x="74" y="0"/>
                      <a:pt x="0" y="97"/>
                      <a:pt x="0" y="194"/>
                    </a:cubicBezTo>
                    <a:lnTo>
                      <a:pt x="0" y="310"/>
                    </a:lnTo>
                    <a:cubicBezTo>
                      <a:pt x="0" y="402"/>
                      <a:pt x="74" y="481"/>
                      <a:pt x="171" y="481"/>
                    </a:cubicBezTo>
                    <a:lnTo>
                      <a:pt x="329" y="481"/>
                    </a:lnTo>
                    <a:cubicBezTo>
                      <a:pt x="421" y="481"/>
                      <a:pt x="499" y="402"/>
                      <a:pt x="499" y="310"/>
                    </a:cubicBezTo>
                    <a:lnTo>
                      <a:pt x="499" y="194"/>
                    </a:lnTo>
                    <a:cubicBezTo>
                      <a:pt x="499" y="97"/>
                      <a:pt x="421" y="0"/>
                      <a:pt x="32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2059;p46">
                <a:extLst>
                  <a:ext uri="{FF2B5EF4-FFF2-40B4-BE49-F238E27FC236}">
                    <a16:creationId xmlns:a16="http://schemas.microsoft.com/office/drawing/2014/main" id="{5A0CD447-544D-0B13-5F25-A492810FEFC5}"/>
                  </a:ext>
                </a:extLst>
              </p:cNvPr>
              <p:cNvSpPr/>
              <p:nvPr/>
            </p:nvSpPr>
            <p:spPr>
              <a:xfrm>
                <a:off x="7128428" y="2232092"/>
                <a:ext cx="562299" cy="1686594"/>
              </a:xfrm>
              <a:custGeom>
                <a:avLst/>
                <a:gdLst/>
                <a:ahLst/>
                <a:cxnLst/>
                <a:rect l="l" t="t" r="r" b="b"/>
                <a:pathLst>
                  <a:path w="1849" h="5546" extrusionOk="0">
                    <a:moveTo>
                      <a:pt x="1849" y="5545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DA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2060;p46">
                <a:extLst>
                  <a:ext uri="{FF2B5EF4-FFF2-40B4-BE49-F238E27FC236}">
                    <a16:creationId xmlns:a16="http://schemas.microsoft.com/office/drawing/2014/main" id="{5C1F9FFF-0D50-CAD8-367D-EA56692D77D1}"/>
                  </a:ext>
                </a:extLst>
              </p:cNvPr>
              <p:cNvSpPr/>
              <p:nvPr/>
            </p:nvSpPr>
            <p:spPr>
              <a:xfrm>
                <a:off x="7117176" y="2226618"/>
                <a:ext cx="586324" cy="1692068"/>
              </a:xfrm>
              <a:custGeom>
                <a:avLst/>
                <a:gdLst/>
                <a:ahLst/>
                <a:cxnLst/>
                <a:rect l="l" t="t" r="r" b="b"/>
                <a:pathLst>
                  <a:path w="1928" h="5564" extrusionOk="0">
                    <a:moveTo>
                      <a:pt x="98" y="0"/>
                    </a:moveTo>
                    <a:lnTo>
                      <a:pt x="1" y="37"/>
                    </a:lnTo>
                    <a:lnTo>
                      <a:pt x="1831" y="5563"/>
                    </a:lnTo>
                    <a:lnTo>
                      <a:pt x="1928" y="5545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2061;p46">
                <a:extLst>
                  <a:ext uri="{FF2B5EF4-FFF2-40B4-BE49-F238E27FC236}">
                    <a16:creationId xmlns:a16="http://schemas.microsoft.com/office/drawing/2014/main" id="{9D3ED162-4280-1AA4-CCB0-3B54E8EBC853}"/>
                  </a:ext>
                </a:extLst>
              </p:cNvPr>
              <p:cNvSpPr/>
              <p:nvPr/>
            </p:nvSpPr>
            <p:spPr>
              <a:xfrm>
                <a:off x="5665660" y="4140378"/>
                <a:ext cx="1856592" cy="105526"/>
              </a:xfrm>
              <a:custGeom>
                <a:avLst/>
                <a:gdLst/>
                <a:ahLst/>
                <a:cxnLst/>
                <a:rect l="l" t="t" r="r" b="b"/>
                <a:pathLst>
                  <a:path w="6105" h="347" extrusionOk="0">
                    <a:moveTo>
                      <a:pt x="6104" y="347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DA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2062;p46">
                <a:extLst>
                  <a:ext uri="{FF2B5EF4-FFF2-40B4-BE49-F238E27FC236}">
                    <a16:creationId xmlns:a16="http://schemas.microsoft.com/office/drawing/2014/main" id="{3DF4F810-7C56-F993-6461-05AB9A8B9985}"/>
                  </a:ext>
                </a:extLst>
              </p:cNvPr>
              <p:cNvSpPr/>
              <p:nvPr/>
            </p:nvSpPr>
            <p:spPr>
              <a:xfrm>
                <a:off x="5660186" y="4129125"/>
                <a:ext cx="1862066" cy="135025"/>
              </a:xfrm>
              <a:custGeom>
                <a:avLst/>
                <a:gdLst/>
                <a:ahLst/>
                <a:cxnLst/>
                <a:rect l="l" t="t" r="r" b="b"/>
                <a:pathLst>
                  <a:path w="6123" h="444" extrusionOk="0">
                    <a:moveTo>
                      <a:pt x="19" y="0"/>
                    </a:moveTo>
                    <a:lnTo>
                      <a:pt x="0" y="97"/>
                    </a:lnTo>
                    <a:lnTo>
                      <a:pt x="6122" y="444"/>
                    </a:lnTo>
                    <a:lnTo>
                      <a:pt x="6122" y="328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0AA4D-9FFA-20BF-E4C6-20FA616C5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authentication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6F1E64-311E-367F-D28B-81C246B04DB6}"/>
              </a:ext>
            </a:extLst>
          </p:cNvPr>
          <p:cNvSpPr txBox="1"/>
          <p:nvPr/>
        </p:nvSpPr>
        <p:spPr>
          <a:xfrm>
            <a:off x="801859" y="1477110"/>
            <a:ext cx="496589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User authentication is a way of checking </a:t>
            </a:r>
            <a:r>
              <a:rPr lang="en-US" b="1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who you are </a:t>
            </a:r>
            <a:r>
              <a:rPr lang="en-US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when you use a website.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It stops other people from using your account or seeing your information.</a:t>
            </a:r>
          </a:p>
          <a:p>
            <a:endParaRPr lang="en-US" dirty="0">
              <a:solidFill>
                <a:schemeClr val="tx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Personalize</a:t>
            </a:r>
            <a:r>
              <a:rPr lang="en-US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 the content and layout of the website for each user.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Provide different </a:t>
            </a:r>
            <a:r>
              <a:rPr lang="en-US" b="1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levels of access</a:t>
            </a:r>
            <a:r>
              <a:rPr lang="en-US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 and functionality to different users.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Collect and analyze user data and feedback.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</p:txBody>
      </p:sp>
      <p:pic>
        <p:nvPicPr>
          <p:cNvPr id="6" name="Picture 5" descr="A yellow padlock with a black background&#10;&#10;Description automatically generated">
            <a:extLst>
              <a:ext uri="{FF2B5EF4-FFF2-40B4-BE49-F238E27FC236}">
                <a16:creationId xmlns:a16="http://schemas.microsoft.com/office/drawing/2014/main" id="{43989A25-EE6E-297F-563D-765FE9A01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4953" y="1894146"/>
            <a:ext cx="2031658" cy="203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0893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4988D-EEC8-89ED-BD67-8FFFCC12E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Storing passwords</a:t>
            </a:r>
          </a:p>
        </p:txBody>
      </p:sp>
      <p:pic>
        <p:nvPicPr>
          <p:cNvPr id="7" name="Picture 6" descr="A key with a keyring and three stars&#10;&#10;Description automatically generated">
            <a:extLst>
              <a:ext uri="{FF2B5EF4-FFF2-40B4-BE49-F238E27FC236}">
                <a16:creationId xmlns:a16="http://schemas.microsoft.com/office/drawing/2014/main" id="{59CE225D-ECE5-2695-2171-44FFFF9B9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8936" y="1966836"/>
            <a:ext cx="1786598" cy="17865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3AD2337-E04E-DC02-937B-FE2EE1FD74F1}"/>
              </a:ext>
            </a:extLst>
          </p:cNvPr>
          <p:cNvSpPr txBox="1"/>
          <p:nvPr/>
        </p:nvSpPr>
        <p:spPr>
          <a:xfrm>
            <a:off x="720000" y="1629029"/>
            <a:ext cx="496589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Storing passwords in your database is a common and </a:t>
            </a:r>
            <a:r>
              <a:rPr lang="en-US" b="1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important task</a:t>
            </a:r>
            <a:r>
              <a:rPr lang="en-US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 for web development.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Do not store passwords in </a:t>
            </a:r>
            <a:r>
              <a:rPr lang="en-US" b="1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plain text.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Use a </a:t>
            </a:r>
            <a:r>
              <a:rPr lang="en-US" b="1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hashing algorithm </a:t>
            </a:r>
            <a:r>
              <a:rPr lang="en-US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to transform passwords into unreadable strings.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Use a strong and secure </a:t>
            </a:r>
            <a:r>
              <a:rPr lang="en-US" b="1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hashing algorithm.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Use a </a:t>
            </a:r>
            <a:r>
              <a:rPr lang="en-US" b="1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salt</a:t>
            </a:r>
            <a:r>
              <a:rPr lang="en-US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 to add randomness to your hashes. </a:t>
            </a:r>
          </a:p>
        </p:txBody>
      </p:sp>
    </p:spTree>
    <p:extLst>
      <p:ext uri="{BB962C8B-B14F-4D97-AF65-F5344CB8AC3E}">
        <p14:creationId xmlns:p14="http://schemas.microsoft.com/office/powerpoint/2010/main" val="12117396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DDC3F-9B07-2425-E58B-4EEB130D4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Hashing algorithm &amp; Salt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8E2B29-61A3-1C8E-E433-09396F439C92}"/>
              </a:ext>
            </a:extLst>
          </p:cNvPr>
          <p:cNvSpPr txBox="1"/>
          <p:nvPr/>
        </p:nvSpPr>
        <p:spPr>
          <a:xfrm>
            <a:off x="769238" y="1741573"/>
            <a:ext cx="513919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Hashing algorithm is a </a:t>
            </a:r>
            <a:r>
              <a:rPr lang="en-US" b="1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mathematical function</a:t>
            </a:r>
            <a:r>
              <a:rPr lang="en-US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It takes any data as input and produces a </a:t>
            </a:r>
            <a:r>
              <a:rPr lang="en-US" b="1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fixed-length</a:t>
            </a:r>
            <a:r>
              <a:rPr lang="en-US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 output called a hash.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A </a:t>
            </a:r>
            <a:r>
              <a:rPr lang="en-US" b="1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salt</a:t>
            </a:r>
            <a:r>
              <a:rPr lang="en-US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 is a </a:t>
            </a:r>
            <a:r>
              <a:rPr lang="en-US" b="1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random string </a:t>
            </a:r>
            <a:r>
              <a:rPr lang="en-US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that is added to a password before it is hashed.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A </a:t>
            </a:r>
            <a:r>
              <a:rPr lang="en-US" b="1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salt</a:t>
            </a:r>
            <a:r>
              <a:rPr lang="en-US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 makes the hashing process more </a:t>
            </a:r>
            <a:r>
              <a:rPr lang="en-US" b="1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secure</a:t>
            </a:r>
            <a:r>
              <a:rPr lang="en-US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 and </a:t>
            </a:r>
            <a:r>
              <a:rPr lang="en-US" b="1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unpredictable.</a:t>
            </a:r>
            <a:endParaRPr lang="en-US" dirty="0">
              <a:solidFill>
                <a:schemeClr val="tx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</p:txBody>
      </p:sp>
      <p:pic>
        <p:nvPicPr>
          <p:cNvPr id="6" name="Picture 5" descr="A key with a keyring and three stars&#10;&#10;Description automatically generated">
            <a:extLst>
              <a:ext uri="{FF2B5EF4-FFF2-40B4-BE49-F238E27FC236}">
                <a16:creationId xmlns:a16="http://schemas.microsoft.com/office/drawing/2014/main" id="{5A6A996A-9D66-AFA0-73E6-5A678EE4F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8936" y="1966836"/>
            <a:ext cx="1786598" cy="1786598"/>
          </a:xfrm>
          <a:prstGeom prst="rect">
            <a:avLst/>
          </a:prstGeom>
        </p:spPr>
      </p:pic>
      <p:pic>
        <p:nvPicPr>
          <p:cNvPr id="4" name="Picture 3">
            <a:hlinkClick r:id="rId3" action="ppaction://hlinkfile"/>
            <a:extLst>
              <a:ext uri="{FF2B5EF4-FFF2-40B4-BE49-F238E27FC236}">
                <a16:creationId xmlns:a16="http://schemas.microsoft.com/office/drawing/2014/main" id="{9DD8B1B1-828B-5565-C4AB-72F7108811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363" y="4276240"/>
            <a:ext cx="359750" cy="35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64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36"/>
          <p:cNvSpPr txBox="1">
            <a:spLocks noGrp="1"/>
          </p:cNvSpPr>
          <p:nvPr>
            <p:ph type="title"/>
          </p:nvPr>
        </p:nvSpPr>
        <p:spPr>
          <a:xfrm>
            <a:off x="652475" y="2388643"/>
            <a:ext cx="3949033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S</a:t>
            </a:r>
            <a:r>
              <a:rPr lang="en" sz="3600" dirty="0"/>
              <a:t>ession-based</a:t>
            </a:r>
            <a:endParaRPr sz="3600" dirty="0"/>
          </a:p>
        </p:txBody>
      </p:sp>
      <p:sp>
        <p:nvSpPr>
          <p:cNvPr id="757" name="Google Shape;757;p36"/>
          <p:cNvSpPr txBox="1">
            <a:spLocks noGrp="1"/>
          </p:cNvSpPr>
          <p:nvPr>
            <p:ph type="subTitle" idx="1"/>
          </p:nvPr>
        </p:nvSpPr>
        <p:spPr>
          <a:xfrm>
            <a:off x="652475" y="3235382"/>
            <a:ext cx="3532563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Session-based authentication</a:t>
            </a:r>
            <a:endParaRPr dirty="0"/>
          </a:p>
        </p:txBody>
      </p:sp>
      <p:sp>
        <p:nvSpPr>
          <p:cNvPr id="758" name="Google Shape;758;p36"/>
          <p:cNvSpPr txBox="1">
            <a:spLocks noGrp="1"/>
          </p:cNvSpPr>
          <p:nvPr>
            <p:ph type="title" idx="2"/>
          </p:nvPr>
        </p:nvSpPr>
        <p:spPr>
          <a:xfrm>
            <a:off x="652475" y="1698651"/>
            <a:ext cx="17025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2" name="Google Shape;1903;p46">
            <a:extLst>
              <a:ext uri="{FF2B5EF4-FFF2-40B4-BE49-F238E27FC236}">
                <a16:creationId xmlns:a16="http://schemas.microsoft.com/office/drawing/2014/main" id="{9635A39F-91FA-4187-1E22-9232BF6ABA99}"/>
              </a:ext>
            </a:extLst>
          </p:cNvPr>
          <p:cNvGrpSpPr/>
          <p:nvPr/>
        </p:nvGrpSpPr>
        <p:grpSpPr>
          <a:xfrm>
            <a:off x="5198315" y="1171493"/>
            <a:ext cx="3232460" cy="3211994"/>
            <a:chOff x="5198315" y="1396581"/>
            <a:chExt cx="3232460" cy="3211994"/>
          </a:xfrm>
        </p:grpSpPr>
        <p:sp>
          <p:nvSpPr>
            <p:cNvPr id="6" name="Google Shape;1904;p46">
              <a:extLst>
                <a:ext uri="{FF2B5EF4-FFF2-40B4-BE49-F238E27FC236}">
                  <a16:creationId xmlns:a16="http://schemas.microsoft.com/office/drawing/2014/main" id="{80CCA652-4092-8202-EC76-24E25821FDB0}"/>
                </a:ext>
              </a:extLst>
            </p:cNvPr>
            <p:cNvSpPr/>
            <p:nvPr/>
          </p:nvSpPr>
          <p:spPr>
            <a:xfrm>
              <a:off x="5260075" y="3945875"/>
              <a:ext cx="3170700" cy="662700"/>
            </a:xfrm>
            <a:prstGeom prst="ellipse">
              <a:avLst/>
            </a:prstGeom>
            <a:solidFill>
              <a:srgbClr val="3E285A">
                <a:alpha val="13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" name="Google Shape;1905;p46">
              <a:extLst>
                <a:ext uri="{FF2B5EF4-FFF2-40B4-BE49-F238E27FC236}">
                  <a16:creationId xmlns:a16="http://schemas.microsoft.com/office/drawing/2014/main" id="{1AF499CB-CAEE-1E2A-86C3-F8797518E2B3}"/>
                </a:ext>
              </a:extLst>
            </p:cNvPr>
            <p:cNvGrpSpPr/>
            <p:nvPr/>
          </p:nvGrpSpPr>
          <p:grpSpPr>
            <a:xfrm>
              <a:off x="5198315" y="2639438"/>
              <a:ext cx="2280005" cy="1691059"/>
              <a:chOff x="3790320" y="631277"/>
              <a:chExt cx="4717578" cy="3498984"/>
            </a:xfrm>
          </p:grpSpPr>
          <p:sp>
            <p:nvSpPr>
              <p:cNvPr id="855" name="Google Shape;1906;p46">
                <a:extLst>
                  <a:ext uri="{FF2B5EF4-FFF2-40B4-BE49-F238E27FC236}">
                    <a16:creationId xmlns:a16="http://schemas.microsoft.com/office/drawing/2014/main" id="{1D2D1EFD-9260-840C-2947-3162373F221A}"/>
                  </a:ext>
                </a:extLst>
              </p:cNvPr>
              <p:cNvSpPr/>
              <p:nvPr/>
            </p:nvSpPr>
            <p:spPr>
              <a:xfrm>
                <a:off x="5441192" y="3349436"/>
                <a:ext cx="939711" cy="653123"/>
              </a:xfrm>
              <a:custGeom>
                <a:avLst/>
                <a:gdLst/>
                <a:ahLst/>
                <a:cxnLst/>
                <a:rect l="l" t="t" r="r" b="b"/>
                <a:pathLst>
                  <a:path w="6594" h="4583" extrusionOk="0">
                    <a:moveTo>
                      <a:pt x="288" y="0"/>
                    </a:moveTo>
                    <a:cubicBezTo>
                      <a:pt x="131" y="0"/>
                      <a:pt x="0" y="110"/>
                      <a:pt x="0" y="262"/>
                    </a:cubicBezTo>
                    <a:lnTo>
                      <a:pt x="0" y="4300"/>
                    </a:lnTo>
                    <a:cubicBezTo>
                      <a:pt x="0" y="4452"/>
                      <a:pt x="131" y="4583"/>
                      <a:pt x="288" y="4583"/>
                    </a:cubicBezTo>
                    <a:lnTo>
                      <a:pt x="6332" y="4583"/>
                    </a:lnTo>
                    <a:cubicBezTo>
                      <a:pt x="6484" y="4583"/>
                      <a:pt x="6594" y="4452"/>
                      <a:pt x="6594" y="4300"/>
                    </a:cubicBezTo>
                    <a:lnTo>
                      <a:pt x="6594" y="262"/>
                    </a:lnTo>
                    <a:cubicBezTo>
                      <a:pt x="6594" y="110"/>
                      <a:pt x="6484" y="0"/>
                      <a:pt x="633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1907;p46">
                <a:extLst>
                  <a:ext uri="{FF2B5EF4-FFF2-40B4-BE49-F238E27FC236}">
                    <a16:creationId xmlns:a16="http://schemas.microsoft.com/office/drawing/2014/main" id="{03EAB6BE-3DB7-BF19-FAC6-3BEE187ECF05}"/>
                  </a:ext>
                </a:extLst>
              </p:cNvPr>
              <p:cNvSpPr/>
              <p:nvPr/>
            </p:nvSpPr>
            <p:spPr>
              <a:xfrm>
                <a:off x="5435206" y="3339745"/>
                <a:ext cx="954674" cy="668799"/>
              </a:xfrm>
              <a:custGeom>
                <a:avLst/>
                <a:gdLst/>
                <a:ahLst/>
                <a:cxnLst/>
                <a:rect l="l" t="t" r="r" b="b"/>
                <a:pathLst>
                  <a:path w="6699" h="4693" extrusionOk="0">
                    <a:moveTo>
                      <a:pt x="6374" y="110"/>
                    </a:moveTo>
                    <a:cubicBezTo>
                      <a:pt x="6484" y="110"/>
                      <a:pt x="6588" y="220"/>
                      <a:pt x="6588" y="330"/>
                    </a:cubicBezTo>
                    <a:lnTo>
                      <a:pt x="6588" y="4368"/>
                    </a:lnTo>
                    <a:cubicBezTo>
                      <a:pt x="6588" y="4499"/>
                      <a:pt x="6484" y="4583"/>
                      <a:pt x="6374" y="4583"/>
                    </a:cubicBezTo>
                    <a:lnTo>
                      <a:pt x="330" y="4583"/>
                    </a:lnTo>
                    <a:cubicBezTo>
                      <a:pt x="199" y="4583"/>
                      <a:pt x="110" y="4499"/>
                      <a:pt x="110" y="4368"/>
                    </a:cubicBezTo>
                    <a:lnTo>
                      <a:pt x="110" y="330"/>
                    </a:lnTo>
                    <a:cubicBezTo>
                      <a:pt x="110" y="220"/>
                      <a:pt x="199" y="110"/>
                      <a:pt x="330" y="110"/>
                    </a:cubicBezTo>
                    <a:close/>
                    <a:moveTo>
                      <a:pt x="330" y="0"/>
                    </a:moveTo>
                    <a:cubicBezTo>
                      <a:pt x="152" y="0"/>
                      <a:pt x="0" y="157"/>
                      <a:pt x="0" y="330"/>
                    </a:cubicBezTo>
                    <a:lnTo>
                      <a:pt x="0" y="4368"/>
                    </a:lnTo>
                    <a:cubicBezTo>
                      <a:pt x="0" y="4541"/>
                      <a:pt x="152" y="4693"/>
                      <a:pt x="330" y="4693"/>
                    </a:cubicBezTo>
                    <a:lnTo>
                      <a:pt x="6374" y="4693"/>
                    </a:lnTo>
                    <a:cubicBezTo>
                      <a:pt x="6547" y="4693"/>
                      <a:pt x="6698" y="4541"/>
                      <a:pt x="6698" y="4368"/>
                    </a:cubicBezTo>
                    <a:lnTo>
                      <a:pt x="6698" y="330"/>
                    </a:lnTo>
                    <a:cubicBezTo>
                      <a:pt x="6698" y="157"/>
                      <a:pt x="6547" y="0"/>
                      <a:pt x="637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1908;p46">
                <a:extLst>
                  <a:ext uri="{FF2B5EF4-FFF2-40B4-BE49-F238E27FC236}">
                    <a16:creationId xmlns:a16="http://schemas.microsoft.com/office/drawing/2014/main" id="{845B7E22-4972-9AE3-DA66-77A17BFA270E}"/>
                  </a:ext>
                </a:extLst>
              </p:cNvPr>
              <p:cNvSpPr/>
              <p:nvPr/>
            </p:nvSpPr>
            <p:spPr>
              <a:xfrm>
                <a:off x="5357537" y="3843531"/>
                <a:ext cx="1107018" cy="277039"/>
              </a:xfrm>
              <a:custGeom>
                <a:avLst/>
                <a:gdLst/>
                <a:ahLst/>
                <a:cxnLst/>
                <a:rect l="l" t="t" r="r" b="b"/>
                <a:pathLst>
                  <a:path w="7768" h="1944" extrusionOk="0">
                    <a:moveTo>
                      <a:pt x="284" y="0"/>
                    </a:moveTo>
                    <a:cubicBezTo>
                      <a:pt x="132" y="0"/>
                      <a:pt x="1" y="110"/>
                      <a:pt x="1" y="262"/>
                    </a:cubicBezTo>
                    <a:lnTo>
                      <a:pt x="1" y="1681"/>
                    </a:lnTo>
                    <a:cubicBezTo>
                      <a:pt x="1" y="1833"/>
                      <a:pt x="132" y="1943"/>
                      <a:pt x="284" y="1943"/>
                    </a:cubicBezTo>
                    <a:lnTo>
                      <a:pt x="7505" y="1943"/>
                    </a:lnTo>
                    <a:cubicBezTo>
                      <a:pt x="7657" y="1943"/>
                      <a:pt x="7767" y="1833"/>
                      <a:pt x="7767" y="1681"/>
                    </a:cubicBezTo>
                    <a:lnTo>
                      <a:pt x="7767" y="262"/>
                    </a:lnTo>
                    <a:cubicBezTo>
                      <a:pt x="7767" y="110"/>
                      <a:pt x="7657" y="0"/>
                      <a:pt x="750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1909;p46">
                <a:extLst>
                  <a:ext uri="{FF2B5EF4-FFF2-40B4-BE49-F238E27FC236}">
                    <a16:creationId xmlns:a16="http://schemas.microsoft.com/office/drawing/2014/main" id="{F21FB447-20A6-A1F4-AA01-F18DE61C0A6C}"/>
                  </a:ext>
                </a:extLst>
              </p:cNvPr>
              <p:cNvSpPr/>
              <p:nvPr/>
            </p:nvSpPr>
            <p:spPr>
              <a:xfrm>
                <a:off x="5351551" y="3834552"/>
                <a:ext cx="1122694" cy="295708"/>
              </a:xfrm>
              <a:custGeom>
                <a:avLst/>
                <a:gdLst/>
                <a:ahLst/>
                <a:cxnLst/>
                <a:rect l="l" t="t" r="r" b="b"/>
                <a:pathLst>
                  <a:path w="7878" h="2075" extrusionOk="0">
                    <a:moveTo>
                      <a:pt x="7547" y="110"/>
                    </a:moveTo>
                    <a:cubicBezTo>
                      <a:pt x="7657" y="110"/>
                      <a:pt x="7767" y="220"/>
                      <a:pt x="7767" y="325"/>
                    </a:cubicBezTo>
                    <a:lnTo>
                      <a:pt x="7767" y="1744"/>
                    </a:lnTo>
                    <a:cubicBezTo>
                      <a:pt x="7767" y="1854"/>
                      <a:pt x="7657" y="1964"/>
                      <a:pt x="7547" y="1964"/>
                    </a:cubicBezTo>
                    <a:lnTo>
                      <a:pt x="326" y="1964"/>
                    </a:lnTo>
                    <a:cubicBezTo>
                      <a:pt x="195" y="1964"/>
                      <a:pt x="106" y="1854"/>
                      <a:pt x="106" y="1744"/>
                    </a:cubicBezTo>
                    <a:lnTo>
                      <a:pt x="106" y="325"/>
                    </a:lnTo>
                    <a:cubicBezTo>
                      <a:pt x="106" y="220"/>
                      <a:pt x="195" y="110"/>
                      <a:pt x="326" y="110"/>
                    </a:cubicBezTo>
                    <a:close/>
                    <a:moveTo>
                      <a:pt x="326" y="0"/>
                    </a:moveTo>
                    <a:cubicBezTo>
                      <a:pt x="153" y="0"/>
                      <a:pt x="1" y="152"/>
                      <a:pt x="1" y="325"/>
                    </a:cubicBezTo>
                    <a:lnTo>
                      <a:pt x="1" y="1744"/>
                    </a:lnTo>
                    <a:cubicBezTo>
                      <a:pt x="1" y="1922"/>
                      <a:pt x="153" y="2074"/>
                      <a:pt x="326" y="2074"/>
                    </a:cubicBezTo>
                    <a:lnTo>
                      <a:pt x="7547" y="2074"/>
                    </a:lnTo>
                    <a:cubicBezTo>
                      <a:pt x="7725" y="2074"/>
                      <a:pt x="7877" y="1922"/>
                      <a:pt x="7877" y="1744"/>
                    </a:cubicBezTo>
                    <a:lnTo>
                      <a:pt x="7877" y="325"/>
                    </a:lnTo>
                    <a:cubicBezTo>
                      <a:pt x="7877" y="152"/>
                      <a:pt x="7725" y="0"/>
                      <a:pt x="754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1910;p46">
                <a:extLst>
                  <a:ext uri="{FF2B5EF4-FFF2-40B4-BE49-F238E27FC236}">
                    <a16:creationId xmlns:a16="http://schemas.microsoft.com/office/drawing/2014/main" id="{1F9A3BB5-1091-69E2-CD1F-CB502FAA01CB}"/>
                  </a:ext>
                </a:extLst>
              </p:cNvPr>
              <p:cNvSpPr/>
              <p:nvPr/>
            </p:nvSpPr>
            <p:spPr>
              <a:xfrm>
                <a:off x="3799298" y="820820"/>
                <a:ext cx="4226419" cy="2630877"/>
              </a:xfrm>
              <a:custGeom>
                <a:avLst/>
                <a:gdLst/>
                <a:ahLst/>
                <a:cxnLst/>
                <a:rect l="l" t="t" r="r" b="b"/>
                <a:pathLst>
                  <a:path w="29657" h="18461" extrusionOk="0">
                    <a:moveTo>
                      <a:pt x="1356" y="1"/>
                    </a:moveTo>
                    <a:cubicBezTo>
                      <a:pt x="613" y="1"/>
                      <a:pt x="0" y="593"/>
                      <a:pt x="0" y="1357"/>
                    </a:cubicBezTo>
                    <a:lnTo>
                      <a:pt x="0" y="17089"/>
                    </a:lnTo>
                    <a:cubicBezTo>
                      <a:pt x="0" y="17853"/>
                      <a:pt x="613" y="18461"/>
                      <a:pt x="1356" y="18461"/>
                    </a:cubicBezTo>
                    <a:lnTo>
                      <a:pt x="28279" y="18461"/>
                    </a:lnTo>
                    <a:cubicBezTo>
                      <a:pt x="29044" y="18461"/>
                      <a:pt x="29657" y="17853"/>
                      <a:pt x="29657" y="17089"/>
                    </a:cubicBezTo>
                    <a:lnTo>
                      <a:pt x="29657" y="1357"/>
                    </a:lnTo>
                    <a:cubicBezTo>
                      <a:pt x="29657" y="593"/>
                      <a:pt x="29044" y="1"/>
                      <a:pt x="2827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1911;p46">
                <a:extLst>
                  <a:ext uri="{FF2B5EF4-FFF2-40B4-BE49-F238E27FC236}">
                    <a16:creationId xmlns:a16="http://schemas.microsoft.com/office/drawing/2014/main" id="{04A13B83-F8BA-3B5D-CB13-FDF0F66DB66C}"/>
                  </a:ext>
                </a:extLst>
              </p:cNvPr>
              <p:cNvSpPr/>
              <p:nvPr/>
            </p:nvSpPr>
            <p:spPr>
              <a:xfrm>
                <a:off x="3790320" y="811841"/>
                <a:ext cx="4244375" cy="2646553"/>
              </a:xfrm>
              <a:custGeom>
                <a:avLst/>
                <a:gdLst/>
                <a:ahLst/>
                <a:cxnLst/>
                <a:rect l="l" t="t" r="r" b="b"/>
                <a:pathLst>
                  <a:path w="29783" h="18571" extrusionOk="0">
                    <a:moveTo>
                      <a:pt x="28342" y="111"/>
                    </a:moveTo>
                    <a:cubicBezTo>
                      <a:pt x="29086" y="111"/>
                      <a:pt x="29652" y="697"/>
                      <a:pt x="29652" y="1420"/>
                    </a:cubicBezTo>
                    <a:lnTo>
                      <a:pt x="29652" y="17152"/>
                    </a:lnTo>
                    <a:cubicBezTo>
                      <a:pt x="29652" y="17869"/>
                      <a:pt x="29086" y="18461"/>
                      <a:pt x="28342" y="18461"/>
                    </a:cubicBezTo>
                    <a:lnTo>
                      <a:pt x="1419" y="18461"/>
                    </a:lnTo>
                    <a:cubicBezTo>
                      <a:pt x="697" y="18461"/>
                      <a:pt x="110" y="17869"/>
                      <a:pt x="110" y="17152"/>
                    </a:cubicBezTo>
                    <a:lnTo>
                      <a:pt x="110" y="1420"/>
                    </a:lnTo>
                    <a:cubicBezTo>
                      <a:pt x="110" y="697"/>
                      <a:pt x="697" y="111"/>
                      <a:pt x="1419" y="111"/>
                    </a:cubicBezTo>
                    <a:close/>
                    <a:moveTo>
                      <a:pt x="1419" y="1"/>
                    </a:moveTo>
                    <a:cubicBezTo>
                      <a:pt x="634" y="1"/>
                      <a:pt x="0" y="635"/>
                      <a:pt x="0" y="1420"/>
                    </a:cubicBezTo>
                    <a:lnTo>
                      <a:pt x="0" y="17152"/>
                    </a:lnTo>
                    <a:cubicBezTo>
                      <a:pt x="0" y="17937"/>
                      <a:pt x="634" y="18571"/>
                      <a:pt x="1419" y="18571"/>
                    </a:cubicBezTo>
                    <a:lnTo>
                      <a:pt x="28342" y="18571"/>
                    </a:lnTo>
                    <a:cubicBezTo>
                      <a:pt x="29128" y="18571"/>
                      <a:pt x="29782" y="17937"/>
                      <a:pt x="29782" y="17152"/>
                    </a:cubicBezTo>
                    <a:lnTo>
                      <a:pt x="29782" y="1420"/>
                    </a:lnTo>
                    <a:cubicBezTo>
                      <a:pt x="29782" y="635"/>
                      <a:pt x="29128" y="1"/>
                      <a:pt x="28342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1912;p46">
                <a:extLst>
                  <a:ext uri="{FF2B5EF4-FFF2-40B4-BE49-F238E27FC236}">
                    <a16:creationId xmlns:a16="http://schemas.microsoft.com/office/drawing/2014/main" id="{99573E6E-2743-2BB8-67E6-B777B403F769}"/>
                  </a:ext>
                </a:extLst>
              </p:cNvPr>
              <p:cNvSpPr/>
              <p:nvPr/>
            </p:nvSpPr>
            <p:spPr>
              <a:xfrm>
                <a:off x="3961193" y="955210"/>
                <a:ext cx="3899644" cy="2359966"/>
              </a:xfrm>
              <a:custGeom>
                <a:avLst/>
                <a:gdLst/>
                <a:ahLst/>
                <a:cxnLst/>
                <a:rect l="l" t="t" r="r" b="b"/>
                <a:pathLst>
                  <a:path w="27364" h="16560" extrusionOk="0">
                    <a:moveTo>
                      <a:pt x="1268" y="0"/>
                    </a:moveTo>
                    <a:cubicBezTo>
                      <a:pt x="566" y="0"/>
                      <a:pt x="1" y="566"/>
                      <a:pt x="1" y="1262"/>
                    </a:cubicBezTo>
                    <a:lnTo>
                      <a:pt x="1" y="15292"/>
                    </a:lnTo>
                    <a:cubicBezTo>
                      <a:pt x="1" y="15994"/>
                      <a:pt x="566" y="16560"/>
                      <a:pt x="1268" y="16560"/>
                    </a:cubicBezTo>
                    <a:lnTo>
                      <a:pt x="26096" y="16560"/>
                    </a:lnTo>
                    <a:cubicBezTo>
                      <a:pt x="26798" y="16560"/>
                      <a:pt x="27363" y="15994"/>
                      <a:pt x="27363" y="15292"/>
                    </a:cubicBezTo>
                    <a:lnTo>
                      <a:pt x="27363" y="1262"/>
                    </a:lnTo>
                    <a:cubicBezTo>
                      <a:pt x="27363" y="566"/>
                      <a:pt x="26798" y="0"/>
                      <a:pt x="2609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1913;p46">
                <a:extLst>
                  <a:ext uri="{FF2B5EF4-FFF2-40B4-BE49-F238E27FC236}">
                    <a16:creationId xmlns:a16="http://schemas.microsoft.com/office/drawing/2014/main" id="{9052B0B2-0BC3-2EA3-7D65-75F5BE807059}"/>
                  </a:ext>
                </a:extLst>
              </p:cNvPr>
              <p:cNvSpPr/>
              <p:nvPr/>
            </p:nvSpPr>
            <p:spPr>
              <a:xfrm>
                <a:off x="3955208" y="945519"/>
                <a:ext cx="3915320" cy="2379347"/>
              </a:xfrm>
              <a:custGeom>
                <a:avLst/>
                <a:gdLst/>
                <a:ahLst/>
                <a:cxnLst/>
                <a:rect l="l" t="t" r="r" b="b"/>
                <a:pathLst>
                  <a:path w="27474" h="16696" extrusionOk="0">
                    <a:moveTo>
                      <a:pt x="26138" y="110"/>
                    </a:moveTo>
                    <a:cubicBezTo>
                      <a:pt x="26819" y="110"/>
                      <a:pt x="27363" y="655"/>
                      <a:pt x="27363" y="1330"/>
                    </a:cubicBezTo>
                    <a:lnTo>
                      <a:pt x="27363" y="15360"/>
                    </a:lnTo>
                    <a:cubicBezTo>
                      <a:pt x="27363" y="16041"/>
                      <a:pt x="26819" y="16586"/>
                      <a:pt x="26138" y="16586"/>
                    </a:cubicBezTo>
                    <a:lnTo>
                      <a:pt x="1310" y="16586"/>
                    </a:lnTo>
                    <a:cubicBezTo>
                      <a:pt x="655" y="16586"/>
                      <a:pt x="111" y="16041"/>
                      <a:pt x="111" y="15360"/>
                    </a:cubicBezTo>
                    <a:lnTo>
                      <a:pt x="111" y="1330"/>
                    </a:lnTo>
                    <a:cubicBezTo>
                      <a:pt x="111" y="655"/>
                      <a:pt x="655" y="110"/>
                      <a:pt x="1310" y="110"/>
                    </a:cubicBezTo>
                    <a:close/>
                    <a:moveTo>
                      <a:pt x="1310" y="0"/>
                    </a:moveTo>
                    <a:cubicBezTo>
                      <a:pt x="587" y="0"/>
                      <a:pt x="1" y="592"/>
                      <a:pt x="1" y="1330"/>
                    </a:cubicBezTo>
                    <a:lnTo>
                      <a:pt x="1" y="15360"/>
                    </a:lnTo>
                    <a:cubicBezTo>
                      <a:pt x="1" y="16104"/>
                      <a:pt x="587" y="16696"/>
                      <a:pt x="1310" y="16696"/>
                    </a:cubicBezTo>
                    <a:lnTo>
                      <a:pt x="26138" y="16696"/>
                    </a:lnTo>
                    <a:cubicBezTo>
                      <a:pt x="26882" y="16696"/>
                      <a:pt x="27473" y="16104"/>
                      <a:pt x="27473" y="15360"/>
                    </a:cubicBezTo>
                    <a:lnTo>
                      <a:pt x="27473" y="1330"/>
                    </a:lnTo>
                    <a:cubicBezTo>
                      <a:pt x="27473" y="592"/>
                      <a:pt x="26882" y="0"/>
                      <a:pt x="26138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1914;p46">
                <a:extLst>
                  <a:ext uri="{FF2B5EF4-FFF2-40B4-BE49-F238E27FC236}">
                    <a16:creationId xmlns:a16="http://schemas.microsoft.com/office/drawing/2014/main" id="{E8651C19-9396-ABD9-E464-A2A718B0F152}"/>
                  </a:ext>
                </a:extLst>
              </p:cNvPr>
              <p:cNvSpPr/>
              <p:nvPr/>
            </p:nvSpPr>
            <p:spPr>
              <a:xfrm>
                <a:off x="5948681" y="1057392"/>
                <a:ext cx="1818855" cy="2142923"/>
              </a:xfrm>
              <a:custGeom>
                <a:avLst/>
                <a:gdLst/>
                <a:ahLst/>
                <a:cxnLst/>
                <a:rect l="l" t="t" r="r" b="b"/>
                <a:pathLst>
                  <a:path w="12763" h="15037" extrusionOk="0">
                    <a:moveTo>
                      <a:pt x="262" y="1"/>
                    </a:moveTo>
                    <a:cubicBezTo>
                      <a:pt x="105" y="1"/>
                      <a:pt x="0" y="132"/>
                      <a:pt x="0" y="284"/>
                    </a:cubicBezTo>
                    <a:lnTo>
                      <a:pt x="0" y="14753"/>
                    </a:lnTo>
                    <a:cubicBezTo>
                      <a:pt x="0" y="14905"/>
                      <a:pt x="105" y="15036"/>
                      <a:pt x="262" y="15036"/>
                    </a:cubicBezTo>
                    <a:lnTo>
                      <a:pt x="12501" y="15036"/>
                    </a:lnTo>
                    <a:cubicBezTo>
                      <a:pt x="12653" y="15036"/>
                      <a:pt x="12763" y="14905"/>
                      <a:pt x="12763" y="14753"/>
                    </a:cubicBezTo>
                    <a:lnTo>
                      <a:pt x="12763" y="284"/>
                    </a:lnTo>
                    <a:cubicBezTo>
                      <a:pt x="12763" y="132"/>
                      <a:pt x="12653" y="1"/>
                      <a:pt x="1250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1915;p46">
                <a:extLst>
                  <a:ext uri="{FF2B5EF4-FFF2-40B4-BE49-F238E27FC236}">
                    <a16:creationId xmlns:a16="http://schemas.microsoft.com/office/drawing/2014/main" id="{ABCAEF64-6435-9521-6D13-3250C8211FE5}"/>
                  </a:ext>
                </a:extLst>
              </p:cNvPr>
              <p:cNvSpPr/>
              <p:nvPr/>
            </p:nvSpPr>
            <p:spPr>
              <a:xfrm>
                <a:off x="6131526" y="1197768"/>
                <a:ext cx="1518159" cy="1050869"/>
              </a:xfrm>
              <a:custGeom>
                <a:avLst/>
                <a:gdLst/>
                <a:ahLst/>
                <a:cxnLst/>
                <a:rect l="l" t="t" r="r" b="b"/>
                <a:pathLst>
                  <a:path w="10653" h="7374" extrusionOk="0">
                    <a:moveTo>
                      <a:pt x="262" y="0"/>
                    </a:moveTo>
                    <a:cubicBezTo>
                      <a:pt x="110" y="0"/>
                      <a:pt x="0" y="105"/>
                      <a:pt x="0" y="262"/>
                    </a:cubicBezTo>
                    <a:lnTo>
                      <a:pt x="0" y="7091"/>
                    </a:lnTo>
                    <a:cubicBezTo>
                      <a:pt x="0" y="7243"/>
                      <a:pt x="110" y="7374"/>
                      <a:pt x="262" y="7374"/>
                    </a:cubicBezTo>
                    <a:lnTo>
                      <a:pt x="10369" y="7374"/>
                    </a:lnTo>
                    <a:cubicBezTo>
                      <a:pt x="10521" y="7374"/>
                      <a:pt x="10652" y="7243"/>
                      <a:pt x="10652" y="7091"/>
                    </a:cubicBezTo>
                    <a:lnTo>
                      <a:pt x="10652" y="262"/>
                    </a:lnTo>
                    <a:cubicBezTo>
                      <a:pt x="10652" y="105"/>
                      <a:pt x="10521" y="0"/>
                      <a:pt x="103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1916;p46">
                <a:extLst>
                  <a:ext uri="{FF2B5EF4-FFF2-40B4-BE49-F238E27FC236}">
                    <a16:creationId xmlns:a16="http://schemas.microsoft.com/office/drawing/2014/main" id="{7D1EB0A9-7B84-9281-CE5B-B91B7A3EE732}"/>
                  </a:ext>
                </a:extLst>
              </p:cNvPr>
              <p:cNvSpPr/>
              <p:nvPr/>
            </p:nvSpPr>
            <p:spPr>
              <a:xfrm>
                <a:off x="3805997" y="640968"/>
                <a:ext cx="2055422" cy="643433"/>
              </a:xfrm>
              <a:custGeom>
                <a:avLst/>
                <a:gdLst/>
                <a:ahLst/>
                <a:cxnLst/>
                <a:rect l="l" t="t" r="r" b="b"/>
                <a:pathLst>
                  <a:path w="14423" h="4515" extrusionOk="0">
                    <a:moveTo>
                      <a:pt x="1550" y="1"/>
                    </a:moveTo>
                    <a:cubicBezTo>
                      <a:pt x="697" y="1"/>
                      <a:pt x="0" y="697"/>
                      <a:pt x="0" y="1551"/>
                    </a:cubicBezTo>
                    <a:lnTo>
                      <a:pt x="0" y="2965"/>
                    </a:lnTo>
                    <a:cubicBezTo>
                      <a:pt x="0" y="3839"/>
                      <a:pt x="697" y="4515"/>
                      <a:pt x="1550" y="4515"/>
                    </a:cubicBezTo>
                    <a:lnTo>
                      <a:pt x="12873" y="4515"/>
                    </a:lnTo>
                    <a:cubicBezTo>
                      <a:pt x="13747" y="4515"/>
                      <a:pt x="14423" y="3839"/>
                      <a:pt x="14423" y="2965"/>
                    </a:cubicBezTo>
                    <a:lnTo>
                      <a:pt x="14423" y="1551"/>
                    </a:lnTo>
                    <a:cubicBezTo>
                      <a:pt x="14423" y="697"/>
                      <a:pt x="13747" y="1"/>
                      <a:pt x="1287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1917;p46">
                <a:extLst>
                  <a:ext uri="{FF2B5EF4-FFF2-40B4-BE49-F238E27FC236}">
                    <a16:creationId xmlns:a16="http://schemas.microsoft.com/office/drawing/2014/main" id="{A07DEC71-E9EB-ED7F-97F3-ACDC8F97B177}"/>
                  </a:ext>
                </a:extLst>
              </p:cNvPr>
              <p:cNvSpPr/>
              <p:nvPr/>
            </p:nvSpPr>
            <p:spPr>
              <a:xfrm>
                <a:off x="3799298" y="631277"/>
                <a:ext cx="2071098" cy="662814"/>
              </a:xfrm>
              <a:custGeom>
                <a:avLst/>
                <a:gdLst/>
                <a:ahLst/>
                <a:cxnLst/>
                <a:rect l="l" t="t" r="r" b="b"/>
                <a:pathLst>
                  <a:path w="14533" h="4651" extrusionOk="0">
                    <a:moveTo>
                      <a:pt x="12920" y="111"/>
                    </a:moveTo>
                    <a:cubicBezTo>
                      <a:pt x="13747" y="111"/>
                      <a:pt x="14428" y="786"/>
                      <a:pt x="14428" y="1619"/>
                    </a:cubicBezTo>
                    <a:lnTo>
                      <a:pt x="14428" y="3033"/>
                    </a:lnTo>
                    <a:cubicBezTo>
                      <a:pt x="14428" y="3865"/>
                      <a:pt x="13747" y="4541"/>
                      <a:pt x="12920" y="4541"/>
                    </a:cubicBezTo>
                    <a:lnTo>
                      <a:pt x="1597" y="4541"/>
                    </a:lnTo>
                    <a:cubicBezTo>
                      <a:pt x="765" y="4541"/>
                      <a:pt x="110" y="3865"/>
                      <a:pt x="110" y="3033"/>
                    </a:cubicBezTo>
                    <a:lnTo>
                      <a:pt x="110" y="1619"/>
                    </a:lnTo>
                    <a:cubicBezTo>
                      <a:pt x="110" y="786"/>
                      <a:pt x="765" y="111"/>
                      <a:pt x="1597" y="111"/>
                    </a:cubicBezTo>
                    <a:close/>
                    <a:moveTo>
                      <a:pt x="1597" y="1"/>
                    </a:moveTo>
                    <a:cubicBezTo>
                      <a:pt x="723" y="1"/>
                      <a:pt x="0" y="723"/>
                      <a:pt x="0" y="1619"/>
                    </a:cubicBezTo>
                    <a:lnTo>
                      <a:pt x="0" y="3033"/>
                    </a:lnTo>
                    <a:cubicBezTo>
                      <a:pt x="0" y="3928"/>
                      <a:pt x="723" y="4651"/>
                      <a:pt x="1597" y="4651"/>
                    </a:cubicBezTo>
                    <a:lnTo>
                      <a:pt x="12920" y="4651"/>
                    </a:lnTo>
                    <a:cubicBezTo>
                      <a:pt x="13815" y="4651"/>
                      <a:pt x="14532" y="3928"/>
                      <a:pt x="14532" y="3033"/>
                    </a:cubicBezTo>
                    <a:lnTo>
                      <a:pt x="14532" y="1619"/>
                    </a:lnTo>
                    <a:cubicBezTo>
                      <a:pt x="14532" y="723"/>
                      <a:pt x="13815" y="1"/>
                      <a:pt x="1292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1918;p46">
                <a:extLst>
                  <a:ext uri="{FF2B5EF4-FFF2-40B4-BE49-F238E27FC236}">
                    <a16:creationId xmlns:a16="http://schemas.microsoft.com/office/drawing/2014/main" id="{5FD6968F-51BD-0B9E-F852-B030BF19FAD1}"/>
                  </a:ext>
                </a:extLst>
              </p:cNvPr>
              <p:cNvSpPr/>
              <p:nvPr/>
            </p:nvSpPr>
            <p:spPr>
              <a:xfrm>
                <a:off x="3873833" y="820820"/>
                <a:ext cx="1515166" cy="280032"/>
              </a:xfrm>
              <a:custGeom>
                <a:avLst/>
                <a:gdLst/>
                <a:ahLst/>
                <a:cxnLst/>
                <a:rect l="l" t="t" r="r" b="b"/>
                <a:pathLst>
                  <a:path w="10632" h="1965" extrusionOk="0">
                    <a:moveTo>
                      <a:pt x="875" y="1"/>
                    </a:moveTo>
                    <a:cubicBezTo>
                      <a:pt x="394" y="1"/>
                      <a:pt x="1" y="441"/>
                      <a:pt x="1" y="943"/>
                    </a:cubicBezTo>
                    <a:lnTo>
                      <a:pt x="1" y="1027"/>
                    </a:lnTo>
                    <a:cubicBezTo>
                      <a:pt x="1" y="1551"/>
                      <a:pt x="394" y="1965"/>
                      <a:pt x="875" y="1965"/>
                    </a:cubicBezTo>
                    <a:lnTo>
                      <a:pt x="9757" y="1965"/>
                    </a:lnTo>
                    <a:cubicBezTo>
                      <a:pt x="10260" y="1965"/>
                      <a:pt x="10632" y="1551"/>
                      <a:pt x="10632" y="1027"/>
                    </a:cubicBezTo>
                    <a:lnTo>
                      <a:pt x="10632" y="943"/>
                    </a:lnTo>
                    <a:cubicBezTo>
                      <a:pt x="10632" y="441"/>
                      <a:pt x="10260" y="1"/>
                      <a:pt x="975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1919;p46">
                <a:extLst>
                  <a:ext uri="{FF2B5EF4-FFF2-40B4-BE49-F238E27FC236}">
                    <a16:creationId xmlns:a16="http://schemas.microsoft.com/office/drawing/2014/main" id="{851DEBB6-33A4-47FD-42C8-12ACF1F5ED7A}"/>
                  </a:ext>
                </a:extLst>
              </p:cNvPr>
              <p:cNvSpPr/>
              <p:nvPr/>
            </p:nvSpPr>
            <p:spPr>
              <a:xfrm>
                <a:off x="3867847" y="814834"/>
                <a:ext cx="1530130" cy="295708"/>
              </a:xfrm>
              <a:custGeom>
                <a:avLst/>
                <a:gdLst/>
                <a:ahLst/>
                <a:cxnLst/>
                <a:rect l="l" t="t" r="r" b="b"/>
                <a:pathLst>
                  <a:path w="10737" h="2075" extrusionOk="0">
                    <a:moveTo>
                      <a:pt x="9799" y="111"/>
                    </a:moveTo>
                    <a:cubicBezTo>
                      <a:pt x="10255" y="111"/>
                      <a:pt x="10627" y="504"/>
                      <a:pt x="10627" y="985"/>
                    </a:cubicBezTo>
                    <a:lnTo>
                      <a:pt x="10627" y="1069"/>
                    </a:lnTo>
                    <a:cubicBezTo>
                      <a:pt x="10627" y="1572"/>
                      <a:pt x="10255" y="1965"/>
                      <a:pt x="9799" y="1965"/>
                    </a:cubicBezTo>
                    <a:lnTo>
                      <a:pt x="917" y="1965"/>
                    </a:lnTo>
                    <a:cubicBezTo>
                      <a:pt x="483" y="1965"/>
                      <a:pt x="111" y="1572"/>
                      <a:pt x="111" y="1069"/>
                    </a:cubicBezTo>
                    <a:lnTo>
                      <a:pt x="111" y="985"/>
                    </a:lnTo>
                    <a:cubicBezTo>
                      <a:pt x="111" y="504"/>
                      <a:pt x="483" y="111"/>
                      <a:pt x="917" y="111"/>
                    </a:cubicBezTo>
                    <a:close/>
                    <a:moveTo>
                      <a:pt x="917" y="1"/>
                    </a:moveTo>
                    <a:cubicBezTo>
                      <a:pt x="415" y="1"/>
                      <a:pt x="1" y="436"/>
                      <a:pt x="1" y="985"/>
                    </a:cubicBezTo>
                    <a:lnTo>
                      <a:pt x="1" y="1069"/>
                    </a:lnTo>
                    <a:cubicBezTo>
                      <a:pt x="1" y="1640"/>
                      <a:pt x="415" y="2075"/>
                      <a:pt x="917" y="2075"/>
                    </a:cubicBezTo>
                    <a:lnTo>
                      <a:pt x="9799" y="2075"/>
                    </a:lnTo>
                    <a:cubicBezTo>
                      <a:pt x="10323" y="2075"/>
                      <a:pt x="10737" y="1640"/>
                      <a:pt x="10737" y="1069"/>
                    </a:cubicBezTo>
                    <a:lnTo>
                      <a:pt x="10737" y="985"/>
                    </a:lnTo>
                    <a:cubicBezTo>
                      <a:pt x="10737" y="436"/>
                      <a:pt x="10323" y="1"/>
                      <a:pt x="979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1920;p46">
                <a:extLst>
                  <a:ext uri="{FF2B5EF4-FFF2-40B4-BE49-F238E27FC236}">
                    <a16:creationId xmlns:a16="http://schemas.microsoft.com/office/drawing/2014/main" id="{DA071D7A-F6D6-4AA3-934E-21AA4F85335E}"/>
                  </a:ext>
                </a:extLst>
              </p:cNvPr>
              <p:cNvSpPr/>
              <p:nvPr/>
            </p:nvSpPr>
            <p:spPr>
              <a:xfrm>
                <a:off x="4060525" y="1542508"/>
                <a:ext cx="1697864" cy="700294"/>
              </a:xfrm>
              <a:custGeom>
                <a:avLst/>
                <a:gdLst/>
                <a:ahLst/>
                <a:cxnLst/>
                <a:rect l="l" t="t" r="r" b="b"/>
                <a:pathLst>
                  <a:path w="11914" h="4914" extrusionOk="0">
                    <a:moveTo>
                      <a:pt x="288" y="1"/>
                    </a:moveTo>
                    <a:cubicBezTo>
                      <a:pt x="131" y="1"/>
                      <a:pt x="0" y="132"/>
                      <a:pt x="0" y="284"/>
                    </a:cubicBezTo>
                    <a:lnTo>
                      <a:pt x="0" y="4651"/>
                    </a:lnTo>
                    <a:cubicBezTo>
                      <a:pt x="0" y="4803"/>
                      <a:pt x="131" y="4913"/>
                      <a:pt x="288" y="4913"/>
                    </a:cubicBezTo>
                    <a:lnTo>
                      <a:pt x="11631" y="4913"/>
                    </a:lnTo>
                    <a:cubicBezTo>
                      <a:pt x="11783" y="4913"/>
                      <a:pt x="11914" y="4803"/>
                      <a:pt x="11914" y="4651"/>
                    </a:cubicBezTo>
                    <a:lnTo>
                      <a:pt x="11914" y="284"/>
                    </a:lnTo>
                    <a:cubicBezTo>
                      <a:pt x="11914" y="132"/>
                      <a:pt x="11783" y="1"/>
                      <a:pt x="116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1921;p46">
                <a:extLst>
                  <a:ext uri="{FF2B5EF4-FFF2-40B4-BE49-F238E27FC236}">
                    <a16:creationId xmlns:a16="http://schemas.microsoft.com/office/drawing/2014/main" id="{C2F1FAE6-AE38-7CF6-FE5C-D9653A0A20AA}"/>
                  </a:ext>
                </a:extLst>
              </p:cNvPr>
              <p:cNvSpPr/>
              <p:nvPr/>
            </p:nvSpPr>
            <p:spPr>
              <a:xfrm>
                <a:off x="4051547" y="1533530"/>
                <a:ext cx="1716675" cy="718108"/>
              </a:xfrm>
              <a:custGeom>
                <a:avLst/>
                <a:gdLst/>
                <a:ahLst/>
                <a:cxnLst/>
                <a:rect l="l" t="t" r="r" b="b"/>
                <a:pathLst>
                  <a:path w="12046" h="5039" extrusionOk="0">
                    <a:moveTo>
                      <a:pt x="11694" y="132"/>
                    </a:moveTo>
                    <a:cubicBezTo>
                      <a:pt x="11825" y="132"/>
                      <a:pt x="11935" y="216"/>
                      <a:pt x="11935" y="347"/>
                    </a:cubicBezTo>
                    <a:lnTo>
                      <a:pt x="11935" y="4714"/>
                    </a:lnTo>
                    <a:cubicBezTo>
                      <a:pt x="11935" y="4819"/>
                      <a:pt x="11825" y="4929"/>
                      <a:pt x="11694" y="4929"/>
                    </a:cubicBezTo>
                    <a:lnTo>
                      <a:pt x="351" y="4929"/>
                    </a:lnTo>
                    <a:cubicBezTo>
                      <a:pt x="220" y="4929"/>
                      <a:pt x="131" y="4819"/>
                      <a:pt x="131" y="4714"/>
                    </a:cubicBezTo>
                    <a:lnTo>
                      <a:pt x="131" y="347"/>
                    </a:lnTo>
                    <a:cubicBezTo>
                      <a:pt x="131" y="216"/>
                      <a:pt x="220" y="132"/>
                      <a:pt x="351" y="132"/>
                    </a:cubicBezTo>
                    <a:close/>
                    <a:moveTo>
                      <a:pt x="351" y="1"/>
                    </a:moveTo>
                    <a:cubicBezTo>
                      <a:pt x="152" y="1"/>
                      <a:pt x="0" y="153"/>
                      <a:pt x="0" y="347"/>
                    </a:cubicBezTo>
                    <a:lnTo>
                      <a:pt x="0" y="4714"/>
                    </a:lnTo>
                    <a:cubicBezTo>
                      <a:pt x="0" y="4887"/>
                      <a:pt x="152" y="5039"/>
                      <a:pt x="351" y="5039"/>
                    </a:cubicBezTo>
                    <a:lnTo>
                      <a:pt x="11694" y="5039"/>
                    </a:lnTo>
                    <a:cubicBezTo>
                      <a:pt x="11893" y="5039"/>
                      <a:pt x="12045" y="4887"/>
                      <a:pt x="12045" y="4714"/>
                    </a:cubicBezTo>
                    <a:lnTo>
                      <a:pt x="12045" y="347"/>
                    </a:lnTo>
                    <a:cubicBezTo>
                      <a:pt x="12045" y="153"/>
                      <a:pt x="11893" y="1"/>
                      <a:pt x="11694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1922;p46">
                <a:extLst>
                  <a:ext uri="{FF2B5EF4-FFF2-40B4-BE49-F238E27FC236}">
                    <a16:creationId xmlns:a16="http://schemas.microsoft.com/office/drawing/2014/main" id="{34BADE25-BA42-3071-FA08-D80ABC152D04}"/>
                  </a:ext>
                </a:extLst>
              </p:cNvPr>
              <p:cNvSpPr/>
              <p:nvPr/>
            </p:nvSpPr>
            <p:spPr>
              <a:xfrm>
                <a:off x="4060525" y="2335880"/>
                <a:ext cx="1697864" cy="699439"/>
              </a:xfrm>
              <a:custGeom>
                <a:avLst/>
                <a:gdLst/>
                <a:ahLst/>
                <a:cxnLst/>
                <a:rect l="l" t="t" r="r" b="b"/>
                <a:pathLst>
                  <a:path w="11914" h="4908" extrusionOk="0">
                    <a:moveTo>
                      <a:pt x="288" y="1"/>
                    </a:moveTo>
                    <a:cubicBezTo>
                      <a:pt x="131" y="1"/>
                      <a:pt x="0" y="132"/>
                      <a:pt x="0" y="283"/>
                    </a:cubicBezTo>
                    <a:lnTo>
                      <a:pt x="0" y="4646"/>
                    </a:lnTo>
                    <a:cubicBezTo>
                      <a:pt x="0" y="4798"/>
                      <a:pt x="131" y="4908"/>
                      <a:pt x="288" y="4908"/>
                    </a:cubicBezTo>
                    <a:lnTo>
                      <a:pt x="11631" y="4908"/>
                    </a:lnTo>
                    <a:cubicBezTo>
                      <a:pt x="11783" y="4908"/>
                      <a:pt x="11914" y="4798"/>
                      <a:pt x="11914" y="4646"/>
                    </a:cubicBezTo>
                    <a:lnTo>
                      <a:pt x="11914" y="283"/>
                    </a:lnTo>
                    <a:cubicBezTo>
                      <a:pt x="11914" y="132"/>
                      <a:pt x="11783" y="1"/>
                      <a:pt x="116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1923;p46">
                <a:extLst>
                  <a:ext uri="{FF2B5EF4-FFF2-40B4-BE49-F238E27FC236}">
                    <a16:creationId xmlns:a16="http://schemas.microsoft.com/office/drawing/2014/main" id="{C6E9EA55-5DDC-C995-DCB7-6797E0724B4E}"/>
                  </a:ext>
                </a:extLst>
              </p:cNvPr>
              <p:cNvSpPr/>
              <p:nvPr/>
            </p:nvSpPr>
            <p:spPr>
              <a:xfrm>
                <a:off x="4051547" y="2329182"/>
                <a:ext cx="1716675" cy="715828"/>
              </a:xfrm>
              <a:custGeom>
                <a:avLst/>
                <a:gdLst/>
                <a:ahLst/>
                <a:cxnLst/>
                <a:rect l="l" t="t" r="r" b="b"/>
                <a:pathLst>
                  <a:path w="12046" h="5023" extrusionOk="0">
                    <a:moveTo>
                      <a:pt x="11694" y="111"/>
                    </a:moveTo>
                    <a:cubicBezTo>
                      <a:pt x="11825" y="111"/>
                      <a:pt x="11935" y="200"/>
                      <a:pt x="11935" y="330"/>
                    </a:cubicBezTo>
                    <a:lnTo>
                      <a:pt x="11935" y="4693"/>
                    </a:lnTo>
                    <a:cubicBezTo>
                      <a:pt x="11935" y="4803"/>
                      <a:pt x="11825" y="4913"/>
                      <a:pt x="11694" y="4913"/>
                    </a:cubicBezTo>
                    <a:lnTo>
                      <a:pt x="351" y="4913"/>
                    </a:lnTo>
                    <a:cubicBezTo>
                      <a:pt x="220" y="4913"/>
                      <a:pt x="131" y="4803"/>
                      <a:pt x="131" y="4693"/>
                    </a:cubicBezTo>
                    <a:lnTo>
                      <a:pt x="131" y="330"/>
                    </a:lnTo>
                    <a:cubicBezTo>
                      <a:pt x="131" y="200"/>
                      <a:pt x="220" y="111"/>
                      <a:pt x="351" y="111"/>
                    </a:cubicBezTo>
                    <a:close/>
                    <a:moveTo>
                      <a:pt x="351" y="1"/>
                    </a:moveTo>
                    <a:cubicBezTo>
                      <a:pt x="152" y="1"/>
                      <a:pt x="0" y="131"/>
                      <a:pt x="0" y="330"/>
                    </a:cubicBezTo>
                    <a:lnTo>
                      <a:pt x="0" y="4693"/>
                    </a:lnTo>
                    <a:cubicBezTo>
                      <a:pt x="0" y="4866"/>
                      <a:pt x="152" y="5023"/>
                      <a:pt x="351" y="5023"/>
                    </a:cubicBezTo>
                    <a:lnTo>
                      <a:pt x="11694" y="5023"/>
                    </a:lnTo>
                    <a:cubicBezTo>
                      <a:pt x="11893" y="5023"/>
                      <a:pt x="12045" y="4866"/>
                      <a:pt x="12045" y="4693"/>
                    </a:cubicBezTo>
                    <a:lnTo>
                      <a:pt x="12045" y="330"/>
                    </a:lnTo>
                    <a:cubicBezTo>
                      <a:pt x="12045" y="131"/>
                      <a:pt x="11893" y="1"/>
                      <a:pt x="11694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1924;p46">
                <a:extLst>
                  <a:ext uri="{FF2B5EF4-FFF2-40B4-BE49-F238E27FC236}">
                    <a16:creationId xmlns:a16="http://schemas.microsoft.com/office/drawing/2014/main" id="{73DF8752-5621-3E6D-F15A-E723B1E052BD}"/>
                  </a:ext>
                </a:extLst>
              </p:cNvPr>
              <p:cNvSpPr/>
              <p:nvPr/>
            </p:nvSpPr>
            <p:spPr>
              <a:xfrm>
                <a:off x="4129070" y="1654524"/>
                <a:ext cx="1560770" cy="109020"/>
              </a:xfrm>
              <a:custGeom>
                <a:avLst/>
                <a:gdLst/>
                <a:ahLst/>
                <a:cxnLst/>
                <a:rect l="l" t="t" r="r" b="b"/>
                <a:pathLst>
                  <a:path w="10952" h="765" extrusionOk="0">
                    <a:moveTo>
                      <a:pt x="284" y="0"/>
                    </a:moveTo>
                    <a:cubicBezTo>
                      <a:pt x="132" y="0"/>
                      <a:pt x="1" y="131"/>
                      <a:pt x="1" y="283"/>
                    </a:cubicBezTo>
                    <a:lnTo>
                      <a:pt x="1" y="482"/>
                    </a:lnTo>
                    <a:cubicBezTo>
                      <a:pt x="1" y="634"/>
                      <a:pt x="132" y="765"/>
                      <a:pt x="284" y="765"/>
                    </a:cubicBezTo>
                    <a:lnTo>
                      <a:pt x="10669" y="765"/>
                    </a:lnTo>
                    <a:cubicBezTo>
                      <a:pt x="10820" y="765"/>
                      <a:pt x="10951" y="634"/>
                      <a:pt x="10951" y="482"/>
                    </a:cubicBezTo>
                    <a:lnTo>
                      <a:pt x="10951" y="283"/>
                    </a:lnTo>
                    <a:cubicBezTo>
                      <a:pt x="10951" y="131"/>
                      <a:pt x="10820" y="0"/>
                      <a:pt x="106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1925;p46">
                <a:extLst>
                  <a:ext uri="{FF2B5EF4-FFF2-40B4-BE49-F238E27FC236}">
                    <a16:creationId xmlns:a16="http://schemas.microsoft.com/office/drawing/2014/main" id="{2CD5DB4E-F8B2-19E6-9D7C-61B196516CF2}"/>
                  </a:ext>
                </a:extLst>
              </p:cNvPr>
              <p:cNvSpPr/>
              <p:nvPr/>
            </p:nvSpPr>
            <p:spPr>
              <a:xfrm>
                <a:off x="4113706" y="1648538"/>
                <a:ext cx="1577158" cy="120991"/>
              </a:xfrm>
              <a:custGeom>
                <a:avLst/>
                <a:gdLst/>
                <a:ahLst/>
                <a:cxnLst/>
                <a:rect l="l" t="t" r="r" b="b"/>
                <a:pathLst>
                  <a:path w="11067" h="849" extrusionOk="0">
                    <a:moveTo>
                      <a:pt x="10737" y="110"/>
                    </a:moveTo>
                    <a:cubicBezTo>
                      <a:pt x="10867" y="110"/>
                      <a:pt x="10956" y="194"/>
                      <a:pt x="10956" y="325"/>
                    </a:cubicBezTo>
                    <a:lnTo>
                      <a:pt x="10956" y="524"/>
                    </a:lnTo>
                    <a:cubicBezTo>
                      <a:pt x="10956" y="655"/>
                      <a:pt x="10867" y="739"/>
                      <a:pt x="10737" y="739"/>
                    </a:cubicBezTo>
                    <a:lnTo>
                      <a:pt x="352" y="739"/>
                    </a:lnTo>
                    <a:cubicBezTo>
                      <a:pt x="221" y="739"/>
                      <a:pt x="132" y="655"/>
                      <a:pt x="132" y="524"/>
                    </a:cubicBezTo>
                    <a:lnTo>
                      <a:pt x="132" y="325"/>
                    </a:lnTo>
                    <a:cubicBezTo>
                      <a:pt x="132" y="194"/>
                      <a:pt x="221" y="110"/>
                      <a:pt x="352" y="110"/>
                    </a:cubicBezTo>
                    <a:close/>
                    <a:moveTo>
                      <a:pt x="352" y="0"/>
                    </a:moveTo>
                    <a:cubicBezTo>
                      <a:pt x="153" y="0"/>
                      <a:pt x="1" y="131"/>
                      <a:pt x="1" y="325"/>
                    </a:cubicBezTo>
                    <a:lnTo>
                      <a:pt x="1" y="524"/>
                    </a:lnTo>
                    <a:cubicBezTo>
                      <a:pt x="1" y="697"/>
                      <a:pt x="153" y="849"/>
                      <a:pt x="352" y="849"/>
                    </a:cubicBezTo>
                    <a:lnTo>
                      <a:pt x="10737" y="849"/>
                    </a:lnTo>
                    <a:cubicBezTo>
                      <a:pt x="10909" y="849"/>
                      <a:pt x="11066" y="697"/>
                      <a:pt x="11066" y="524"/>
                    </a:cubicBezTo>
                    <a:lnTo>
                      <a:pt x="11066" y="325"/>
                    </a:lnTo>
                    <a:cubicBezTo>
                      <a:pt x="11066" y="131"/>
                      <a:pt x="10909" y="0"/>
                      <a:pt x="1073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1926;p46">
                <a:extLst>
                  <a:ext uri="{FF2B5EF4-FFF2-40B4-BE49-F238E27FC236}">
                    <a16:creationId xmlns:a16="http://schemas.microsoft.com/office/drawing/2014/main" id="{51441433-D556-9BEE-96E1-F444BC6B434C}"/>
                  </a:ext>
                </a:extLst>
              </p:cNvPr>
              <p:cNvSpPr/>
              <p:nvPr/>
            </p:nvSpPr>
            <p:spPr>
              <a:xfrm>
                <a:off x="4129070" y="2447896"/>
                <a:ext cx="1560770" cy="108308"/>
              </a:xfrm>
              <a:custGeom>
                <a:avLst/>
                <a:gdLst/>
                <a:ahLst/>
                <a:cxnLst/>
                <a:rect l="l" t="t" r="r" b="b"/>
                <a:pathLst>
                  <a:path w="10952" h="760" extrusionOk="0">
                    <a:moveTo>
                      <a:pt x="284" y="0"/>
                    </a:moveTo>
                    <a:cubicBezTo>
                      <a:pt x="132" y="0"/>
                      <a:pt x="1" y="131"/>
                      <a:pt x="1" y="283"/>
                    </a:cubicBezTo>
                    <a:lnTo>
                      <a:pt x="1" y="477"/>
                    </a:lnTo>
                    <a:cubicBezTo>
                      <a:pt x="1" y="629"/>
                      <a:pt x="132" y="760"/>
                      <a:pt x="284" y="760"/>
                    </a:cubicBezTo>
                    <a:lnTo>
                      <a:pt x="10669" y="760"/>
                    </a:lnTo>
                    <a:cubicBezTo>
                      <a:pt x="10820" y="760"/>
                      <a:pt x="10951" y="629"/>
                      <a:pt x="10951" y="477"/>
                    </a:cubicBezTo>
                    <a:lnTo>
                      <a:pt x="10951" y="283"/>
                    </a:lnTo>
                    <a:cubicBezTo>
                      <a:pt x="10951" y="131"/>
                      <a:pt x="10820" y="0"/>
                      <a:pt x="106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1927;p46">
                <a:extLst>
                  <a:ext uri="{FF2B5EF4-FFF2-40B4-BE49-F238E27FC236}">
                    <a16:creationId xmlns:a16="http://schemas.microsoft.com/office/drawing/2014/main" id="{DFB35C2B-B046-47FE-4F59-38376830516C}"/>
                  </a:ext>
                </a:extLst>
              </p:cNvPr>
              <p:cNvSpPr/>
              <p:nvPr/>
            </p:nvSpPr>
            <p:spPr>
              <a:xfrm>
                <a:off x="4113706" y="2441198"/>
                <a:ext cx="1577158" cy="121704"/>
              </a:xfrm>
              <a:custGeom>
                <a:avLst/>
                <a:gdLst/>
                <a:ahLst/>
                <a:cxnLst/>
                <a:rect l="l" t="t" r="r" b="b"/>
                <a:pathLst>
                  <a:path w="11067" h="854" extrusionOk="0">
                    <a:moveTo>
                      <a:pt x="10737" y="110"/>
                    </a:moveTo>
                    <a:cubicBezTo>
                      <a:pt x="10867" y="110"/>
                      <a:pt x="10956" y="199"/>
                      <a:pt x="10956" y="330"/>
                    </a:cubicBezTo>
                    <a:lnTo>
                      <a:pt x="10956" y="524"/>
                    </a:lnTo>
                    <a:cubicBezTo>
                      <a:pt x="10956" y="655"/>
                      <a:pt x="10867" y="744"/>
                      <a:pt x="10737" y="744"/>
                    </a:cubicBezTo>
                    <a:lnTo>
                      <a:pt x="352" y="744"/>
                    </a:lnTo>
                    <a:cubicBezTo>
                      <a:pt x="221" y="744"/>
                      <a:pt x="132" y="655"/>
                      <a:pt x="132" y="524"/>
                    </a:cubicBezTo>
                    <a:lnTo>
                      <a:pt x="132" y="330"/>
                    </a:lnTo>
                    <a:cubicBezTo>
                      <a:pt x="132" y="199"/>
                      <a:pt x="221" y="110"/>
                      <a:pt x="352" y="110"/>
                    </a:cubicBezTo>
                    <a:close/>
                    <a:moveTo>
                      <a:pt x="352" y="0"/>
                    </a:moveTo>
                    <a:cubicBezTo>
                      <a:pt x="153" y="0"/>
                      <a:pt x="1" y="131"/>
                      <a:pt x="1" y="330"/>
                    </a:cubicBezTo>
                    <a:lnTo>
                      <a:pt x="1" y="524"/>
                    </a:lnTo>
                    <a:cubicBezTo>
                      <a:pt x="1" y="723"/>
                      <a:pt x="153" y="854"/>
                      <a:pt x="352" y="854"/>
                    </a:cubicBezTo>
                    <a:lnTo>
                      <a:pt x="10737" y="854"/>
                    </a:lnTo>
                    <a:cubicBezTo>
                      <a:pt x="10909" y="854"/>
                      <a:pt x="11066" y="723"/>
                      <a:pt x="11066" y="524"/>
                    </a:cubicBezTo>
                    <a:lnTo>
                      <a:pt x="11066" y="330"/>
                    </a:lnTo>
                    <a:cubicBezTo>
                      <a:pt x="11066" y="131"/>
                      <a:pt x="10909" y="0"/>
                      <a:pt x="1073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1928;p46">
                <a:extLst>
                  <a:ext uri="{FF2B5EF4-FFF2-40B4-BE49-F238E27FC236}">
                    <a16:creationId xmlns:a16="http://schemas.microsoft.com/office/drawing/2014/main" id="{DFE2DF61-F77E-618B-28F5-5BB524179055}"/>
                  </a:ext>
                </a:extLst>
              </p:cNvPr>
              <p:cNvSpPr/>
              <p:nvPr/>
            </p:nvSpPr>
            <p:spPr>
              <a:xfrm>
                <a:off x="4120095" y="1819412"/>
                <a:ext cx="1560770" cy="106170"/>
              </a:xfrm>
              <a:custGeom>
                <a:avLst/>
                <a:gdLst/>
                <a:ahLst/>
                <a:cxnLst/>
                <a:rect l="l" t="t" r="r" b="b"/>
                <a:pathLst>
                  <a:path w="10952" h="745" extrusionOk="0">
                    <a:moveTo>
                      <a:pt x="284" y="1"/>
                    </a:moveTo>
                    <a:cubicBezTo>
                      <a:pt x="132" y="1"/>
                      <a:pt x="1" y="111"/>
                      <a:pt x="1" y="263"/>
                    </a:cubicBezTo>
                    <a:lnTo>
                      <a:pt x="1" y="456"/>
                    </a:lnTo>
                    <a:cubicBezTo>
                      <a:pt x="1" y="613"/>
                      <a:pt x="132" y="744"/>
                      <a:pt x="284" y="744"/>
                    </a:cubicBezTo>
                    <a:lnTo>
                      <a:pt x="10669" y="744"/>
                    </a:lnTo>
                    <a:cubicBezTo>
                      <a:pt x="10820" y="744"/>
                      <a:pt x="10951" y="613"/>
                      <a:pt x="10951" y="456"/>
                    </a:cubicBezTo>
                    <a:lnTo>
                      <a:pt x="10951" y="263"/>
                    </a:lnTo>
                    <a:cubicBezTo>
                      <a:pt x="10951" y="111"/>
                      <a:pt x="10820" y="1"/>
                      <a:pt x="1066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1929;p46">
                <a:extLst>
                  <a:ext uri="{FF2B5EF4-FFF2-40B4-BE49-F238E27FC236}">
                    <a16:creationId xmlns:a16="http://schemas.microsoft.com/office/drawing/2014/main" id="{77B37A41-4CC3-617A-D05E-5E35FFC5EAFC}"/>
                  </a:ext>
                </a:extLst>
              </p:cNvPr>
              <p:cNvSpPr/>
              <p:nvPr/>
            </p:nvSpPr>
            <p:spPr>
              <a:xfrm>
                <a:off x="4113706" y="1809721"/>
                <a:ext cx="1577158" cy="124839"/>
              </a:xfrm>
              <a:custGeom>
                <a:avLst/>
                <a:gdLst/>
                <a:ahLst/>
                <a:cxnLst/>
                <a:rect l="l" t="t" r="r" b="b"/>
                <a:pathLst>
                  <a:path w="11067" h="876" extrusionOk="0">
                    <a:moveTo>
                      <a:pt x="10737" y="111"/>
                    </a:moveTo>
                    <a:cubicBezTo>
                      <a:pt x="10867" y="111"/>
                      <a:pt x="10956" y="221"/>
                      <a:pt x="10956" y="331"/>
                    </a:cubicBezTo>
                    <a:lnTo>
                      <a:pt x="10956" y="524"/>
                    </a:lnTo>
                    <a:cubicBezTo>
                      <a:pt x="10956" y="655"/>
                      <a:pt x="10867" y="744"/>
                      <a:pt x="10737" y="744"/>
                    </a:cubicBezTo>
                    <a:lnTo>
                      <a:pt x="352" y="744"/>
                    </a:lnTo>
                    <a:cubicBezTo>
                      <a:pt x="221" y="744"/>
                      <a:pt x="132" y="655"/>
                      <a:pt x="132" y="524"/>
                    </a:cubicBezTo>
                    <a:lnTo>
                      <a:pt x="132" y="331"/>
                    </a:lnTo>
                    <a:cubicBezTo>
                      <a:pt x="132" y="221"/>
                      <a:pt x="221" y="111"/>
                      <a:pt x="352" y="111"/>
                    </a:cubicBezTo>
                    <a:close/>
                    <a:moveTo>
                      <a:pt x="352" y="1"/>
                    </a:moveTo>
                    <a:cubicBezTo>
                      <a:pt x="153" y="1"/>
                      <a:pt x="1" y="158"/>
                      <a:pt x="1" y="331"/>
                    </a:cubicBezTo>
                    <a:lnTo>
                      <a:pt x="1" y="524"/>
                    </a:lnTo>
                    <a:cubicBezTo>
                      <a:pt x="1" y="723"/>
                      <a:pt x="153" y="875"/>
                      <a:pt x="352" y="875"/>
                    </a:cubicBezTo>
                    <a:lnTo>
                      <a:pt x="10737" y="875"/>
                    </a:lnTo>
                    <a:cubicBezTo>
                      <a:pt x="10909" y="875"/>
                      <a:pt x="11066" y="723"/>
                      <a:pt x="11066" y="524"/>
                    </a:cubicBezTo>
                    <a:lnTo>
                      <a:pt x="11066" y="331"/>
                    </a:lnTo>
                    <a:cubicBezTo>
                      <a:pt x="11066" y="158"/>
                      <a:pt x="10909" y="1"/>
                      <a:pt x="1073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1930;p46">
                <a:extLst>
                  <a:ext uri="{FF2B5EF4-FFF2-40B4-BE49-F238E27FC236}">
                    <a16:creationId xmlns:a16="http://schemas.microsoft.com/office/drawing/2014/main" id="{18E312BB-8D77-4D80-557F-0A512323A927}"/>
                  </a:ext>
                </a:extLst>
              </p:cNvPr>
              <p:cNvSpPr/>
              <p:nvPr/>
            </p:nvSpPr>
            <p:spPr>
              <a:xfrm>
                <a:off x="4120095" y="2612072"/>
                <a:ext cx="1560770" cy="106027"/>
              </a:xfrm>
              <a:custGeom>
                <a:avLst/>
                <a:gdLst/>
                <a:ahLst/>
                <a:cxnLst/>
                <a:rect l="l" t="t" r="r" b="b"/>
                <a:pathLst>
                  <a:path w="10952" h="744" extrusionOk="0">
                    <a:moveTo>
                      <a:pt x="284" y="0"/>
                    </a:moveTo>
                    <a:cubicBezTo>
                      <a:pt x="132" y="0"/>
                      <a:pt x="1" y="110"/>
                      <a:pt x="1" y="262"/>
                    </a:cubicBezTo>
                    <a:lnTo>
                      <a:pt x="1" y="482"/>
                    </a:lnTo>
                    <a:cubicBezTo>
                      <a:pt x="1" y="634"/>
                      <a:pt x="132" y="744"/>
                      <a:pt x="284" y="744"/>
                    </a:cubicBezTo>
                    <a:lnTo>
                      <a:pt x="10669" y="744"/>
                    </a:lnTo>
                    <a:cubicBezTo>
                      <a:pt x="10820" y="744"/>
                      <a:pt x="10951" y="634"/>
                      <a:pt x="10951" y="482"/>
                    </a:cubicBezTo>
                    <a:lnTo>
                      <a:pt x="10951" y="262"/>
                    </a:lnTo>
                    <a:cubicBezTo>
                      <a:pt x="10951" y="110"/>
                      <a:pt x="10820" y="0"/>
                      <a:pt x="106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1931;p46">
                <a:extLst>
                  <a:ext uri="{FF2B5EF4-FFF2-40B4-BE49-F238E27FC236}">
                    <a16:creationId xmlns:a16="http://schemas.microsoft.com/office/drawing/2014/main" id="{84B88205-AF0B-7818-EFD9-C4734EBC172E}"/>
                  </a:ext>
                </a:extLst>
              </p:cNvPr>
              <p:cNvSpPr/>
              <p:nvPr/>
            </p:nvSpPr>
            <p:spPr>
              <a:xfrm>
                <a:off x="4113706" y="2603093"/>
                <a:ext cx="1577158" cy="124839"/>
              </a:xfrm>
              <a:custGeom>
                <a:avLst/>
                <a:gdLst/>
                <a:ahLst/>
                <a:cxnLst/>
                <a:rect l="l" t="t" r="r" b="b"/>
                <a:pathLst>
                  <a:path w="11067" h="876" extrusionOk="0">
                    <a:moveTo>
                      <a:pt x="10737" y="110"/>
                    </a:moveTo>
                    <a:cubicBezTo>
                      <a:pt x="10867" y="110"/>
                      <a:pt x="10956" y="220"/>
                      <a:pt x="10956" y="325"/>
                    </a:cubicBezTo>
                    <a:lnTo>
                      <a:pt x="10956" y="545"/>
                    </a:lnTo>
                    <a:cubicBezTo>
                      <a:pt x="10956" y="655"/>
                      <a:pt x="10867" y="765"/>
                      <a:pt x="10737" y="765"/>
                    </a:cubicBezTo>
                    <a:lnTo>
                      <a:pt x="352" y="765"/>
                    </a:lnTo>
                    <a:cubicBezTo>
                      <a:pt x="221" y="765"/>
                      <a:pt x="132" y="655"/>
                      <a:pt x="132" y="545"/>
                    </a:cubicBezTo>
                    <a:lnTo>
                      <a:pt x="132" y="325"/>
                    </a:lnTo>
                    <a:cubicBezTo>
                      <a:pt x="132" y="220"/>
                      <a:pt x="221" y="110"/>
                      <a:pt x="352" y="110"/>
                    </a:cubicBezTo>
                    <a:close/>
                    <a:moveTo>
                      <a:pt x="352" y="0"/>
                    </a:moveTo>
                    <a:cubicBezTo>
                      <a:pt x="153" y="0"/>
                      <a:pt x="1" y="152"/>
                      <a:pt x="1" y="325"/>
                    </a:cubicBezTo>
                    <a:lnTo>
                      <a:pt x="1" y="545"/>
                    </a:lnTo>
                    <a:cubicBezTo>
                      <a:pt x="1" y="718"/>
                      <a:pt x="153" y="875"/>
                      <a:pt x="352" y="875"/>
                    </a:cubicBezTo>
                    <a:lnTo>
                      <a:pt x="10737" y="875"/>
                    </a:lnTo>
                    <a:cubicBezTo>
                      <a:pt x="10909" y="875"/>
                      <a:pt x="11066" y="718"/>
                      <a:pt x="11066" y="545"/>
                    </a:cubicBezTo>
                    <a:lnTo>
                      <a:pt x="11066" y="325"/>
                    </a:lnTo>
                    <a:cubicBezTo>
                      <a:pt x="11066" y="152"/>
                      <a:pt x="10909" y="0"/>
                      <a:pt x="1073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1932;p46">
                <a:extLst>
                  <a:ext uri="{FF2B5EF4-FFF2-40B4-BE49-F238E27FC236}">
                    <a16:creationId xmlns:a16="http://schemas.microsoft.com/office/drawing/2014/main" id="{2E559BF3-E2B4-803A-E36C-7128C2CF7677}"/>
                  </a:ext>
                </a:extLst>
              </p:cNvPr>
              <p:cNvSpPr/>
              <p:nvPr/>
            </p:nvSpPr>
            <p:spPr>
              <a:xfrm>
                <a:off x="4120095" y="1968766"/>
                <a:ext cx="1560770" cy="109020"/>
              </a:xfrm>
              <a:custGeom>
                <a:avLst/>
                <a:gdLst/>
                <a:ahLst/>
                <a:cxnLst/>
                <a:rect l="l" t="t" r="r" b="b"/>
                <a:pathLst>
                  <a:path w="10952" h="765" extrusionOk="0">
                    <a:moveTo>
                      <a:pt x="284" y="0"/>
                    </a:moveTo>
                    <a:cubicBezTo>
                      <a:pt x="132" y="0"/>
                      <a:pt x="1" y="131"/>
                      <a:pt x="1" y="283"/>
                    </a:cubicBezTo>
                    <a:lnTo>
                      <a:pt x="1" y="482"/>
                    </a:lnTo>
                    <a:cubicBezTo>
                      <a:pt x="1" y="634"/>
                      <a:pt x="132" y="765"/>
                      <a:pt x="284" y="765"/>
                    </a:cubicBezTo>
                    <a:lnTo>
                      <a:pt x="10669" y="765"/>
                    </a:lnTo>
                    <a:cubicBezTo>
                      <a:pt x="10820" y="765"/>
                      <a:pt x="10951" y="634"/>
                      <a:pt x="10951" y="482"/>
                    </a:cubicBezTo>
                    <a:lnTo>
                      <a:pt x="10951" y="283"/>
                    </a:lnTo>
                    <a:cubicBezTo>
                      <a:pt x="10951" y="131"/>
                      <a:pt x="10820" y="0"/>
                      <a:pt x="106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1933;p46">
                <a:extLst>
                  <a:ext uri="{FF2B5EF4-FFF2-40B4-BE49-F238E27FC236}">
                    <a16:creationId xmlns:a16="http://schemas.microsoft.com/office/drawing/2014/main" id="{0C7697D8-E5D9-AE53-0862-ED93B430B375}"/>
                  </a:ext>
                </a:extLst>
              </p:cNvPr>
              <p:cNvSpPr/>
              <p:nvPr/>
            </p:nvSpPr>
            <p:spPr>
              <a:xfrm>
                <a:off x="4113706" y="1962780"/>
                <a:ext cx="1577158" cy="120991"/>
              </a:xfrm>
              <a:custGeom>
                <a:avLst/>
                <a:gdLst/>
                <a:ahLst/>
                <a:cxnLst/>
                <a:rect l="l" t="t" r="r" b="b"/>
                <a:pathLst>
                  <a:path w="11067" h="849" extrusionOk="0">
                    <a:moveTo>
                      <a:pt x="10737" y="105"/>
                    </a:moveTo>
                    <a:cubicBezTo>
                      <a:pt x="10867" y="105"/>
                      <a:pt x="10956" y="194"/>
                      <a:pt x="10956" y="325"/>
                    </a:cubicBezTo>
                    <a:lnTo>
                      <a:pt x="10956" y="524"/>
                    </a:lnTo>
                    <a:cubicBezTo>
                      <a:pt x="10956" y="655"/>
                      <a:pt x="10867" y="739"/>
                      <a:pt x="10737" y="739"/>
                    </a:cubicBezTo>
                    <a:lnTo>
                      <a:pt x="352" y="739"/>
                    </a:lnTo>
                    <a:cubicBezTo>
                      <a:pt x="221" y="739"/>
                      <a:pt x="132" y="655"/>
                      <a:pt x="132" y="524"/>
                    </a:cubicBezTo>
                    <a:lnTo>
                      <a:pt x="132" y="325"/>
                    </a:lnTo>
                    <a:cubicBezTo>
                      <a:pt x="132" y="194"/>
                      <a:pt x="221" y="105"/>
                      <a:pt x="352" y="105"/>
                    </a:cubicBezTo>
                    <a:close/>
                    <a:moveTo>
                      <a:pt x="352" y="0"/>
                    </a:moveTo>
                    <a:cubicBezTo>
                      <a:pt x="153" y="0"/>
                      <a:pt x="1" y="131"/>
                      <a:pt x="1" y="325"/>
                    </a:cubicBezTo>
                    <a:lnTo>
                      <a:pt x="1" y="524"/>
                    </a:lnTo>
                    <a:cubicBezTo>
                      <a:pt x="1" y="718"/>
                      <a:pt x="153" y="849"/>
                      <a:pt x="352" y="849"/>
                    </a:cubicBezTo>
                    <a:lnTo>
                      <a:pt x="10737" y="849"/>
                    </a:lnTo>
                    <a:cubicBezTo>
                      <a:pt x="10909" y="849"/>
                      <a:pt x="11066" y="718"/>
                      <a:pt x="11066" y="524"/>
                    </a:cubicBezTo>
                    <a:lnTo>
                      <a:pt x="11066" y="325"/>
                    </a:lnTo>
                    <a:cubicBezTo>
                      <a:pt x="11066" y="131"/>
                      <a:pt x="10909" y="0"/>
                      <a:pt x="1073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1934;p46">
                <a:extLst>
                  <a:ext uri="{FF2B5EF4-FFF2-40B4-BE49-F238E27FC236}">
                    <a16:creationId xmlns:a16="http://schemas.microsoft.com/office/drawing/2014/main" id="{2F606188-E170-1F0D-FE2F-7CF8FB533FE9}"/>
                  </a:ext>
                </a:extLst>
              </p:cNvPr>
              <p:cNvSpPr/>
              <p:nvPr/>
            </p:nvSpPr>
            <p:spPr>
              <a:xfrm>
                <a:off x="4120095" y="2761283"/>
                <a:ext cx="1560770" cy="109163"/>
              </a:xfrm>
              <a:custGeom>
                <a:avLst/>
                <a:gdLst/>
                <a:ahLst/>
                <a:cxnLst/>
                <a:rect l="l" t="t" r="r" b="b"/>
                <a:pathLst>
                  <a:path w="10952" h="766" extrusionOk="0">
                    <a:moveTo>
                      <a:pt x="284" y="1"/>
                    </a:moveTo>
                    <a:cubicBezTo>
                      <a:pt x="132" y="1"/>
                      <a:pt x="1" y="132"/>
                      <a:pt x="1" y="289"/>
                    </a:cubicBezTo>
                    <a:lnTo>
                      <a:pt x="1" y="483"/>
                    </a:lnTo>
                    <a:cubicBezTo>
                      <a:pt x="1" y="634"/>
                      <a:pt x="132" y="765"/>
                      <a:pt x="284" y="765"/>
                    </a:cubicBezTo>
                    <a:lnTo>
                      <a:pt x="10669" y="765"/>
                    </a:lnTo>
                    <a:cubicBezTo>
                      <a:pt x="10820" y="765"/>
                      <a:pt x="10951" y="634"/>
                      <a:pt x="10951" y="483"/>
                    </a:cubicBezTo>
                    <a:lnTo>
                      <a:pt x="10951" y="289"/>
                    </a:lnTo>
                    <a:cubicBezTo>
                      <a:pt x="10951" y="132"/>
                      <a:pt x="10820" y="1"/>
                      <a:pt x="1066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1935;p46">
                <a:extLst>
                  <a:ext uri="{FF2B5EF4-FFF2-40B4-BE49-F238E27FC236}">
                    <a16:creationId xmlns:a16="http://schemas.microsoft.com/office/drawing/2014/main" id="{3F85AD77-8076-12E2-0128-635C6A4E8210}"/>
                  </a:ext>
                </a:extLst>
              </p:cNvPr>
              <p:cNvSpPr/>
              <p:nvPr/>
            </p:nvSpPr>
            <p:spPr>
              <a:xfrm>
                <a:off x="4113706" y="2755298"/>
                <a:ext cx="1577158" cy="121846"/>
              </a:xfrm>
              <a:custGeom>
                <a:avLst/>
                <a:gdLst/>
                <a:ahLst/>
                <a:cxnLst/>
                <a:rect l="l" t="t" r="r" b="b"/>
                <a:pathLst>
                  <a:path w="11067" h="855" extrusionOk="0">
                    <a:moveTo>
                      <a:pt x="10737" y="111"/>
                    </a:moveTo>
                    <a:cubicBezTo>
                      <a:pt x="10867" y="111"/>
                      <a:pt x="10956" y="200"/>
                      <a:pt x="10956" y="331"/>
                    </a:cubicBezTo>
                    <a:lnTo>
                      <a:pt x="10956" y="525"/>
                    </a:lnTo>
                    <a:cubicBezTo>
                      <a:pt x="10956" y="655"/>
                      <a:pt x="10867" y="744"/>
                      <a:pt x="10737" y="744"/>
                    </a:cubicBezTo>
                    <a:lnTo>
                      <a:pt x="352" y="744"/>
                    </a:lnTo>
                    <a:cubicBezTo>
                      <a:pt x="221" y="744"/>
                      <a:pt x="132" y="655"/>
                      <a:pt x="132" y="525"/>
                    </a:cubicBezTo>
                    <a:lnTo>
                      <a:pt x="132" y="331"/>
                    </a:lnTo>
                    <a:cubicBezTo>
                      <a:pt x="132" y="200"/>
                      <a:pt x="221" y="111"/>
                      <a:pt x="352" y="111"/>
                    </a:cubicBezTo>
                    <a:close/>
                    <a:moveTo>
                      <a:pt x="352" y="1"/>
                    </a:moveTo>
                    <a:cubicBezTo>
                      <a:pt x="153" y="1"/>
                      <a:pt x="1" y="153"/>
                      <a:pt x="1" y="331"/>
                    </a:cubicBezTo>
                    <a:lnTo>
                      <a:pt x="1" y="525"/>
                    </a:lnTo>
                    <a:cubicBezTo>
                      <a:pt x="1" y="724"/>
                      <a:pt x="153" y="854"/>
                      <a:pt x="352" y="854"/>
                    </a:cubicBezTo>
                    <a:lnTo>
                      <a:pt x="10737" y="854"/>
                    </a:lnTo>
                    <a:cubicBezTo>
                      <a:pt x="10909" y="854"/>
                      <a:pt x="11066" y="724"/>
                      <a:pt x="11066" y="525"/>
                    </a:cubicBezTo>
                    <a:lnTo>
                      <a:pt x="11066" y="331"/>
                    </a:lnTo>
                    <a:cubicBezTo>
                      <a:pt x="11066" y="153"/>
                      <a:pt x="10909" y="1"/>
                      <a:pt x="1073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1936;p46">
                <a:extLst>
                  <a:ext uri="{FF2B5EF4-FFF2-40B4-BE49-F238E27FC236}">
                    <a16:creationId xmlns:a16="http://schemas.microsoft.com/office/drawing/2014/main" id="{3F80D7B3-E4BA-BE6F-D5D4-0531A6ED6368}"/>
                  </a:ext>
                </a:extLst>
              </p:cNvPr>
              <p:cNvSpPr/>
              <p:nvPr/>
            </p:nvSpPr>
            <p:spPr>
              <a:xfrm>
                <a:off x="5938990" y="1051406"/>
                <a:ext cx="1838236" cy="2157744"/>
              </a:xfrm>
              <a:custGeom>
                <a:avLst/>
                <a:gdLst/>
                <a:ahLst/>
                <a:cxnLst/>
                <a:rect l="l" t="t" r="r" b="b"/>
                <a:pathLst>
                  <a:path w="12899" h="15141" extrusionOk="0">
                    <a:moveTo>
                      <a:pt x="12569" y="111"/>
                    </a:moveTo>
                    <a:cubicBezTo>
                      <a:pt x="12679" y="111"/>
                      <a:pt x="12789" y="195"/>
                      <a:pt x="12789" y="326"/>
                    </a:cubicBezTo>
                    <a:lnTo>
                      <a:pt x="12789" y="14795"/>
                    </a:lnTo>
                    <a:cubicBezTo>
                      <a:pt x="12789" y="14926"/>
                      <a:pt x="12679" y="15010"/>
                      <a:pt x="12569" y="15010"/>
                    </a:cubicBezTo>
                    <a:lnTo>
                      <a:pt x="330" y="15010"/>
                    </a:lnTo>
                    <a:cubicBezTo>
                      <a:pt x="220" y="15010"/>
                      <a:pt x="110" y="14926"/>
                      <a:pt x="110" y="14795"/>
                    </a:cubicBezTo>
                    <a:lnTo>
                      <a:pt x="110" y="326"/>
                    </a:lnTo>
                    <a:cubicBezTo>
                      <a:pt x="110" y="195"/>
                      <a:pt x="220" y="111"/>
                      <a:pt x="330" y="111"/>
                    </a:cubicBezTo>
                    <a:close/>
                    <a:moveTo>
                      <a:pt x="330" y="1"/>
                    </a:moveTo>
                    <a:cubicBezTo>
                      <a:pt x="152" y="1"/>
                      <a:pt x="0" y="132"/>
                      <a:pt x="0" y="326"/>
                    </a:cubicBezTo>
                    <a:lnTo>
                      <a:pt x="0" y="14795"/>
                    </a:lnTo>
                    <a:cubicBezTo>
                      <a:pt x="0" y="14989"/>
                      <a:pt x="152" y="15141"/>
                      <a:pt x="330" y="15141"/>
                    </a:cubicBezTo>
                    <a:lnTo>
                      <a:pt x="12569" y="15141"/>
                    </a:lnTo>
                    <a:cubicBezTo>
                      <a:pt x="12742" y="15141"/>
                      <a:pt x="12899" y="14989"/>
                      <a:pt x="12899" y="14795"/>
                    </a:cubicBezTo>
                    <a:lnTo>
                      <a:pt x="12899" y="326"/>
                    </a:lnTo>
                    <a:cubicBezTo>
                      <a:pt x="12899" y="132"/>
                      <a:pt x="12742" y="1"/>
                      <a:pt x="1256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1937;p46">
                <a:extLst>
                  <a:ext uri="{FF2B5EF4-FFF2-40B4-BE49-F238E27FC236}">
                    <a16:creationId xmlns:a16="http://schemas.microsoft.com/office/drawing/2014/main" id="{B2BA95B1-7EB2-C698-9531-B5D2EC4DCCCC}"/>
                  </a:ext>
                </a:extLst>
              </p:cNvPr>
              <p:cNvSpPr/>
              <p:nvPr/>
            </p:nvSpPr>
            <p:spPr>
              <a:xfrm>
                <a:off x="6980761" y="1436620"/>
                <a:ext cx="1517446" cy="1051724"/>
              </a:xfrm>
              <a:custGeom>
                <a:avLst/>
                <a:gdLst/>
                <a:ahLst/>
                <a:cxnLst/>
                <a:rect l="l" t="t" r="r" b="b"/>
                <a:pathLst>
                  <a:path w="10648" h="7380" extrusionOk="0">
                    <a:moveTo>
                      <a:pt x="284" y="0"/>
                    </a:moveTo>
                    <a:cubicBezTo>
                      <a:pt x="132" y="0"/>
                      <a:pt x="1" y="110"/>
                      <a:pt x="1" y="262"/>
                    </a:cubicBezTo>
                    <a:lnTo>
                      <a:pt x="1" y="7096"/>
                    </a:lnTo>
                    <a:cubicBezTo>
                      <a:pt x="1" y="7248"/>
                      <a:pt x="132" y="7379"/>
                      <a:pt x="284" y="7379"/>
                    </a:cubicBezTo>
                    <a:lnTo>
                      <a:pt x="10386" y="7379"/>
                    </a:lnTo>
                    <a:cubicBezTo>
                      <a:pt x="10538" y="7379"/>
                      <a:pt x="10648" y="7248"/>
                      <a:pt x="10648" y="7096"/>
                    </a:cubicBezTo>
                    <a:lnTo>
                      <a:pt x="10648" y="262"/>
                    </a:lnTo>
                    <a:cubicBezTo>
                      <a:pt x="10648" y="110"/>
                      <a:pt x="10538" y="0"/>
                      <a:pt x="103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1938;p46">
                <a:extLst>
                  <a:ext uri="{FF2B5EF4-FFF2-40B4-BE49-F238E27FC236}">
                    <a16:creationId xmlns:a16="http://schemas.microsoft.com/office/drawing/2014/main" id="{9E588C58-4BEB-D4E7-0CE9-9BBEBA2809C5}"/>
                  </a:ext>
                </a:extLst>
              </p:cNvPr>
              <p:cNvSpPr/>
              <p:nvPr/>
            </p:nvSpPr>
            <p:spPr>
              <a:xfrm>
                <a:off x="6974918" y="1427642"/>
                <a:ext cx="1532980" cy="1069538"/>
              </a:xfrm>
              <a:custGeom>
                <a:avLst/>
                <a:gdLst/>
                <a:ahLst/>
                <a:cxnLst/>
                <a:rect l="l" t="t" r="r" b="b"/>
                <a:pathLst>
                  <a:path w="10757" h="7505" extrusionOk="0">
                    <a:moveTo>
                      <a:pt x="10427" y="110"/>
                    </a:moveTo>
                    <a:cubicBezTo>
                      <a:pt x="10537" y="110"/>
                      <a:pt x="10647" y="220"/>
                      <a:pt x="10647" y="325"/>
                    </a:cubicBezTo>
                    <a:lnTo>
                      <a:pt x="10647" y="7159"/>
                    </a:lnTo>
                    <a:cubicBezTo>
                      <a:pt x="10647" y="7290"/>
                      <a:pt x="10537" y="7374"/>
                      <a:pt x="10427" y="7374"/>
                    </a:cubicBezTo>
                    <a:lnTo>
                      <a:pt x="325" y="7374"/>
                    </a:lnTo>
                    <a:cubicBezTo>
                      <a:pt x="194" y="7374"/>
                      <a:pt x="105" y="7290"/>
                      <a:pt x="105" y="7159"/>
                    </a:cubicBezTo>
                    <a:lnTo>
                      <a:pt x="105" y="325"/>
                    </a:lnTo>
                    <a:cubicBezTo>
                      <a:pt x="105" y="220"/>
                      <a:pt x="194" y="110"/>
                      <a:pt x="325" y="110"/>
                    </a:cubicBezTo>
                    <a:close/>
                    <a:moveTo>
                      <a:pt x="325" y="0"/>
                    </a:moveTo>
                    <a:cubicBezTo>
                      <a:pt x="131" y="0"/>
                      <a:pt x="0" y="152"/>
                      <a:pt x="0" y="325"/>
                    </a:cubicBezTo>
                    <a:lnTo>
                      <a:pt x="0" y="7159"/>
                    </a:lnTo>
                    <a:cubicBezTo>
                      <a:pt x="0" y="7353"/>
                      <a:pt x="131" y="7505"/>
                      <a:pt x="325" y="7505"/>
                    </a:cubicBezTo>
                    <a:lnTo>
                      <a:pt x="10427" y="7505"/>
                    </a:lnTo>
                    <a:cubicBezTo>
                      <a:pt x="10605" y="7505"/>
                      <a:pt x="10757" y="7353"/>
                      <a:pt x="10757" y="7159"/>
                    </a:cubicBezTo>
                    <a:lnTo>
                      <a:pt x="10757" y="325"/>
                    </a:lnTo>
                    <a:cubicBezTo>
                      <a:pt x="10757" y="152"/>
                      <a:pt x="10605" y="0"/>
                      <a:pt x="1042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1939;p46">
                <a:extLst>
                  <a:ext uri="{FF2B5EF4-FFF2-40B4-BE49-F238E27FC236}">
                    <a16:creationId xmlns:a16="http://schemas.microsoft.com/office/drawing/2014/main" id="{EF723062-F4D7-55BB-2920-4ACDA3AB73E6}"/>
                  </a:ext>
                </a:extLst>
              </p:cNvPr>
              <p:cNvSpPr/>
              <p:nvPr/>
            </p:nvSpPr>
            <p:spPr>
              <a:xfrm>
                <a:off x="7524876" y="1735044"/>
                <a:ext cx="447909" cy="448051"/>
              </a:xfrm>
              <a:custGeom>
                <a:avLst/>
                <a:gdLst/>
                <a:ahLst/>
                <a:cxnLst/>
                <a:rect l="l" t="t" r="r" b="b"/>
                <a:pathLst>
                  <a:path w="3143" h="3144" extrusionOk="0">
                    <a:moveTo>
                      <a:pt x="1572" y="1"/>
                    </a:moveTo>
                    <a:cubicBezTo>
                      <a:pt x="697" y="1"/>
                      <a:pt x="1" y="703"/>
                      <a:pt x="1" y="1572"/>
                    </a:cubicBezTo>
                    <a:cubicBezTo>
                      <a:pt x="1" y="2447"/>
                      <a:pt x="697" y="3143"/>
                      <a:pt x="1572" y="3143"/>
                    </a:cubicBezTo>
                    <a:cubicBezTo>
                      <a:pt x="2446" y="3143"/>
                      <a:pt x="3143" y="2447"/>
                      <a:pt x="3143" y="1572"/>
                    </a:cubicBezTo>
                    <a:cubicBezTo>
                      <a:pt x="3143" y="703"/>
                      <a:pt x="2446" y="1"/>
                      <a:pt x="15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1940;p46">
                <a:extLst>
                  <a:ext uri="{FF2B5EF4-FFF2-40B4-BE49-F238E27FC236}">
                    <a16:creationId xmlns:a16="http://schemas.microsoft.com/office/drawing/2014/main" id="{062D3832-B768-7F02-CE2D-0FC3F8D80DD8}"/>
                  </a:ext>
                </a:extLst>
              </p:cNvPr>
              <p:cNvSpPr/>
              <p:nvPr/>
            </p:nvSpPr>
            <p:spPr>
              <a:xfrm>
                <a:off x="7518891" y="1729201"/>
                <a:ext cx="463585" cy="460592"/>
              </a:xfrm>
              <a:custGeom>
                <a:avLst/>
                <a:gdLst/>
                <a:ahLst/>
                <a:cxnLst/>
                <a:rect l="l" t="t" r="r" b="b"/>
                <a:pathLst>
                  <a:path w="3253" h="3232" extrusionOk="0">
                    <a:moveTo>
                      <a:pt x="1614" y="110"/>
                    </a:moveTo>
                    <a:cubicBezTo>
                      <a:pt x="2441" y="110"/>
                      <a:pt x="3122" y="786"/>
                      <a:pt x="3122" y="1613"/>
                    </a:cubicBezTo>
                    <a:cubicBezTo>
                      <a:pt x="3122" y="2446"/>
                      <a:pt x="2441" y="3121"/>
                      <a:pt x="1614" y="3121"/>
                    </a:cubicBezTo>
                    <a:cubicBezTo>
                      <a:pt x="786" y="3121"/>
                      <a:pt x="111" y="2446"/>
                      <a:pt x="111" y="1613"/>
                    </a:cubicBezTo>
                    <a:cubicBezTo>
                      <a:pt x="111" y="786"/>
                      <a:pt x="786" y="110"/>
                      <a:pt x="1614" y="110"/>
                    </a:cubicBezTo>
                    <a:close/>
                    <a:moveTo>
                      <a:pt x="1614" y="0"/>
                    </a:moveTo>
                    <a:cubicBezTo>
                      <a:pt x="718" y="0"/>
                      <a:pt x="1" y="723"/>
                      <a:pt x="1" y="1613"/>
                    </a:cubicBezTo>
                    <a:cubicBezTo>
                      <a:pt x="1" y="2509"/>
                      <a:pt x="718" y="3231"/>
                      <a:pt x="1614" y="3231"/>
                    </a:cubicBezTo>
                    <a:cubicBezTo>
                      <a:pt x="2509" y="3231"/>
                      <a:pt x="3253" y="2509"/>
                      <a:pt x="3253" y="1613"/>
                    </a:cubicBezTo>
                    <a:cubicBezTo>
                      <a:pt x="3253" y="723"/>
                      <a:pt x="2509" y="0"/>
                      <a:pt x="161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1941;p46">
                <a:extLst>
                  <a:ext uri="{FF2B5EF4-FFF2-40B4-BE49-F238E27FC236}">
                    <a16:creationId xmlns:a16="http://schemas.microsoft.com/office/drawing/2014/main" id="{329AED11-758A-44EB-F88A-5AD72E8AA2B8}"/>
                  </a:ext>
                </a:extLst>
              </p:cNvPr>
              <p:cNvSpPr/>
              <p:nvPr/>
            </p:nvSpPr>
            <p:spPr>
              <a:xfrm>
                <a:off x="7698742" y="1875419"/>
                <a:ext cx="165169" cy="174005"/>
              </a:xfrm>
              <a:custGeom>
                <a:avLst/>
                <a:gdLst/>
                <a:ahLst/>
                <a:cxnLst/>
                <a:rect l="l" t="t" r="r" b="b"/>
                <a:pathLst>
                  <a:path w="1159" h="1221" extrusionOk="0">
                    <a:moveTo>
                      <a:pt x="1" y="1"/>
                    </a:moveTo>
                    <a:lnTo>
                      <a:pt x="1" y="1221"/>
                    </a:lnTo>
                    <a:lnTo>
                      <a:pt x="1158" y="65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1942;p46">
                <a:extLst>
                  <a:ext uri="{FF2B5EF4-FFF2-40B4-BE49-F238E27FC236}">
                    <a16:creationId xmlns:a16="http://schemas.microsoft.com/office/drawing/2014/main" id="{9C5670AA-95AD-E13F-44AC-1A6AB1300666}"/>
                  </a:ext>
                </a:extLst>
              </p:cNvPr>
              <p:cNvSpPr/>
              <p:nvPr/>
            </p:nvSpPr>
            <p:spPr>
              <a:xfrm>
                <a:off x="7689906" y="1862736"/>
                <a:ext cx="189681" cy="199371"/>
              </a:xfrm>
              <a:custGeom>
                <a:avLst/>
                <a:gdLst/>
                <a:ahLst/>
                <a:cxnLst/>
                <a:rect l="l" t="t" r="r" b="b"/>
                <a:pathLst>
                  <a:path w="1331" h="1399" extrusionOk="0">
                    <a:moveTo>
                      <a:pt x="110" y="199"/>
                    </a:moveTo>
                    <a:lnTo>
                      <a:pt x="1089" y="744"/>
                    </a:lnTo>
                    <a:lnTo>
                      <a:pt x="110" y="1226"/>
                    </a:lnTo>
                    <a:lnTo>
                      <a:pt x="110" y="199"/>
                    </a:lnTo>
                    <a:close/>
                    <a:moveTo>
                      <a:pt x="0" y="0"/>
                    </a:moveTo>
                    <a:lnTo>
                      <a:pt x="0" y="90"/>
                    </a:lnTo>
                    <a:lnTo>
                      <a:pt x="0" y="1399"/>
                    </a:lnTo>
                    <a:lnTo>
                      <a:pt x="1330" y="74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1943;p46">
                <a:extLst>
                  <a:ext uri="{FF2B5EF4-FFF2-40B4-BE49-F238E27FC236}">
                    <a16:creationId xmlns:a16="http://schemas.microsoft.com/office/drawing/2014/main" id="{9CE7A21B-6FC9-0C36-6107-76DCDD615124}"/>
                  </a:ext>
                </a:extLst>
              </p:cNvPr>
              <p:cNvSpPr/>
              <p:nvPr/>
            </p:nvSpPr>
            <p:spPr>
              <a:xfrm>
                <a:off x="6069532" y="2947833"/>
                <a:ext cx="1545806" cy="121846"/>
              </a:xfrm>
              <a:custGeom>
                <a:avLst/>
                <a:gdLst/>
                <a:ahLst/>
                <a:cxnLst/>
                <a:rect l="l" t="t" r="r" b="b"/>
                <a:pathLst>
                  <a:path w="10847" h="855" extrusionOk="0">
                    <a:moveTo>
                      <a:pt x="435" y="1"/>
                    </a:moveTo>
                    <a:cubicBezTo>
                      <a:pt x="200" y="1"/>
                      <a:pt x="1" y="179"/>
                      <a:pt x="1" y="420"/>
                    </a:cubicBezTo>
                    <a:cubicBezTo>
                      <a:pt x="1" y="656"/>
                      <a:pt x="200" y="855"/>
                      <a:pt x="435" y="855"/>
                    </a:cubicBezTo>
                    <a:lnTo>
                      <a:pt x="10412" y="855"/>
                    </a:lnTo>
                    <a:cubicBezTo>
                      <a:pt x="10647" y="855"/>
                      <a:pt x="10846" y="656"/>
                      <a:pt x="10846" y="420"/>
                    </a:cubicBezTo>
                    <a:cubicBezTo>
                      <a:pt x="10846" y="179"/>
                      <a:pt x="10647" y="1"/>
                      <a:pt x="1041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1944;p46">
                <a:extLst>
                  <a:ext uri="{FF2B5EF4-FFF2-40B4-BE49-F238E27FC236}">
                    <a16:creationId xmlns:a16="http://schemas.microsoft.com/office/drawing/2014/main" id="{06879637-0F45-B38F-F08B-C7908C405C3E}"/>
                  </a:ext>
                </a:extLst>
              </p:cNvPr>
              <p:cNvSpPr/>
              <p:nvPr/>
            </p:nvSpPr>
            <p:spPr>
              <a:xfrm>
                <a:off x="6076217" y="2938997"/>
                <a:ext cx="1563762" cy="139660"/>
              </a:xfrm>
              <a:custGeom>
                <a:avLst/>
                <a:gdLst/>
                <a:ahLst/>
                <a:cxnLst/>
                <a:rect l="l" t="t" r="r" b="b"/>
                <a:pathLst>
                  <a:path w="10973" h="980" extrusionOk="0">
                    <a:moveTo>
                      <a:pt x="10475" y="110"/>
                    </a:moveTo>
                    <a:cubicBezTo>
                      <a:pt x="10689" y="110"/>
                      <a:pt x="10841" y="283"/>
                      <a:pt x="10841" y="482"/>
                    </a:cubicBezTo>
                    <a:cubicBezTo>
                      <a:pt x="10841" y="697"/>
                      <a:pt x="10689" y="848"/>
                      <a:pt x="10475" y="848"/>
                    </a:cubicBezTo>
                    <a:lnTo>
                      <a:pt x="498" y="848"/>
                    </a:lnTo>
                    <a:cubicBezTo>
                      <a:pt x="284" y="848"/>
                      <a:pt x="106" y="697"/>
                      <a:pt x="106" y="482"/>
                    </a:cubicBezTo>
                    <a:cubicBezTo>
                      <a:pt x="106" y="283"/>
                      <a:pt x="284" y="110"/>
                      <a:pt x="498" y="110"/>
                    </a:cubicBezTo>
                    <a:close/>
                    <a:moveTo>
                      <a:pt x="498" y="0"/>
                    </a:moveTo>
                    <a:cubicBezTo>
                      <a:pt x="216" y="0"/>
                      <a:pt x="1" y="220"/>
                      <a:pt x="1" y="482"/>
                    </a:cubicBezTo>
                    <a:cubicBezTo>
                      <a:pt x="1" y="765"/>
                      <a:pt x="216" y="979"/>
                      <a:pt x="498" y="979"/>
                    </a:cubicBezTo>
                    <a:lnTo>
                      <a:pt x="10475" y="979"/>
                    </a:lnTo>
                    <a:cubicBezTo>
                      <a:pt x="10757" y="979"/>
                      <a:pt x="10972" y="765"/>
                      <a:pt x="10972" y="482"/>
                    </a:cubicBezTo>
                    <a:cubicBezTo>
                      <a:pt x="10972" y="220"/>
                      <a:pt x="10757" y="0"/>
                      <a:pt x="10475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1945;p46">
                <a:extLst>
                  <a:ext uri="{FF2B5EF4-FFF2-40B4-BE49-F238E27FC236}">
                    <a16:creationId xmlns:a16="http://schemas.microsoft.com/office/drawing/2014/main" id="{5E70420B-64EA-776C-93C5-33DD93C24132}"/>
                  </a:ext>
                </a:extLst>
              </p:cNvPr>
              <p:cNvSpPr/>
              <p:nvPr/>
            </p:nvSpPr>
            <p:spPr>
              <a:xfrm>
                <a:off x="6069532" y="2752305"/>
                <a:ext cx="1545806" cy="121133"/>
              </a:xfrm>
              <a:custGeom>
                <a:avLst/>
                <a:gdLst/>
                <a:ahLst/>
                <a:cxnLst/>
                <a:rect l="l" t="t" r="r" b="b"/>
                <a:pathLst>
                  <a:path w="10847" h="850" extrusionOk="0">
                    <a:moveTo>
                      <a:pt x="435" y="1"/>
                    </a:moveTo>
                    <a:cubicBezTo>
                      <a:pt x="200" y="1"/>
                      <a:pt x="1" y="195"/>
                      <a:pt x="1" y="436"/>
                    </a:cubicBezTo>
                    <a:cubicBezTo>
                      <a:pt x="1" y="676"/>
                      <a:pt x="200" y="849"/>
                      <a:pt x="435" y="849"/>
                    </a:cubicBezTo>
                    <a:lnTo>
                      <a:pt x="10412" y="849"/>
                    </a:lnTo>
                    <a:cubicBezTo>
                      <a:pt x="10647" y="849"/>
                      <a:pt x="10846" y="676"/>
                      <a:pt x="10846" y="436"/>
                    </a:cubicBezTo>
                    <a:cubicBezTo>
                      <a:pt x="10846" y="195"/>
                      <a:pt x="10647" y="1"/>
                      <a:pt x="1041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1946;p46">
                <a:extLst>
                  <a:ext uri="{FF2B5EF4-FFF2-40B4-BE49-F238E27FC236}">
                    <a16:creationId xmlns:a16="http://schemas.microsoft.com/office/drawing/2014/main" id="{7627D99F-8337-B780-2AD1-E8C6B6191A6A}"/>
                  </a:ext>
                </a:extLst>
              </p:cNvPr>
              <p:cNvSpPr/>
              <p:nvPr/>
            </p:nvSpPr>
            <p:spPr>
              <a:xfrm>
                <a:off x="6076217" y="2742614"/>
                <a:ext cx="1563762" cy="140515"/>
              </a:xfrm>
              <a:custGeom>
                <a:avLst/>
                <a:gdLst/>
                <a:ahLst/>
                <a:cxnLst/>
                <a:rect l="l" t="t" r="r" b="b"/>
                <a:pathLst>
                  <a:path w="10973" h="986" extrusionOk="0">
                    <a:moveTo>
                      <a:pt x="10475" y="111"/>
                    </a:moveTo>
                    <a:cubicBezTo>
                      <a:pt x="10689" y="111"/>
                      <a:pt x="10841" y="289"/>
                      <a:pt x="10841" y="504"/>
                    </a:cubicBezTo>
                    <a:cubicBezTo>
                      <a:pt x="10841" y="703"/>
                      <a:pt x="10689" y="875"/>
                      <a:pt x="10475" y="875"/>
                    </a:cubicBezTo>
                    <a:lnTo>
                      <a:pt x="498" y="875"/>
                    </a:lnTo>
                    <a:cubicBezTo>
                      <a:pt x="284" y="875"/>
                      <a:pt x="106" y="703"/>
                      <a:pt x="106" y="504"/>
                    </a:cubicBezTo>
                    <a:cubicBezTo>
                      <a:pt x="106" y="289"/>
                      <a:pt x="284" y="111"/>
                      <a:pt x="498" y="111"/>
                    </a:cubicBezTo>
                    <a:close/>
                    <a:moveTo>
                      <a:pt x="498" y="1"/>
                    </a:moveTo>
                    <a:cubicBezTo>
                      <a:pt x="216" y="1"/>
                      <a:pt x="1" y="221"/>
                      <a:pt x="1" y="504"/>
                    </a:cubicBezTo>
                    <a:cubicBezTo>
                      <a:pt x="1" y="765"/>
                      <a:pt x="216" y="985"/>
                      <a:pt x="498" y="985"/>
                    </a:cubicBezTo>
                    <a:lnTo>
                      <a:pt x="10475" y="985"/>
                    </a:lnTo>
                    <a:cubicBezTo>
                      <a:pt x="10757" y="985"/>
                      <a:pt x="10972" y="765"/>
                      <a:pt x="10972" y="504"/>
                    </a:cubicBezTo>
                    <a:cubicBezTo>
                      <a:pt x="10972" y="221"/>
                      <a:pt x="10757" y="1"/>
                      <a:pt x="1047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1947;p46">
                <a:extLst>
                  <a:ext uri="{FF2B5EF4-FFF2-40B4-BE49-F238E27FC236}">
                    <a16:creationId xmlns:a16="http://schemas.microsoft.com/office/drawing/2014/main" id="{CA6CC9CA-A3FA-5E37-89A8-6E6C297E9D40}"/>
                  </a:ext>
                </a:extLst>
              </p:cNvPr>
              <p:cNvSpPr/>
              <p:nvPr/>
            </p:nvSpPr>
            <p:spPr>
              <a:xfrm>
                <a:off x="6069532" y="2544093"/>
                <a:ext cx="1545806" cy="124126"/>
              </a:xfrm>
              <a:custGeom>
                <a:avLst/>
                <a:gdLst/>
                <a:ahLst/>
                <a:cxnLst/>
                <a:rect l="l" t="t" r="r" b="b"/>
                <a:pathLst>
                  <a:path w="10847" h="871" extrusionOk="0">
                    <a:moveTo>
                      <a:pt x="435" y="1"/>
                    </a:moveTo>
                    <a:cubicBezTo>
                      <a:pt x="200" y="1"/>
                      <a:pt x="1" y="195"/>
                      <a:pt x="1" y="435"/>
                    </a:cubicBezTo>
                    <a:cubicBezTo>
                      <a:pt x="1" y="676"/>
                      <a:pt x="200" y="870"/>
                      <a:pt x="435" y="870"/>
                    </a:cubicBezTo>
                    <a:lnTo>
                      <a:pt x="10412" y="870"/>
                    </a:lnTo>
                    <a:cubicBezTo>
                      <a:pt x="10647" y="870"/>
                      <a:pt x="10846" y="676"/>
                      <a:pt x="10846" y="435"/>
                    </a:cubicBezTo>
                    <a:cubicBezTo>
                      <a:pt x="10846" y="195"/>
                      <a:pt x="10647" y="1"/>
                      <a:pt x="1041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1948;p46">
                <a:extLst>
                  <a:ext uri="{FF2B5EF4-FFF2-40B4-BE49-F238E27FC236}">
                    <a16:creationId xmlns:a16="http://schemas.microsoft.com/office/drawing/2014/main" id="{918CCCD1-85A3-8261-9143-684A45B2614B}"/>
                  </a:ext>
                </a:extLst>
              </p:cNvPr>
              <p:cNvSpPr/>
              <p:nvPr/>
            </p:nvSpPr>
            <p:spPr>
              <a:xfrm>
                <a:off x="6076217" y="2537395"/>
                <a:ext cx="1563762" cy="140515"/>
              </a:xfrm>
              <a:custGeom>
                <a:avLst/>
                <a:gdLst/>
                <a:ahLst/>
                <a:cxnLst/>
                <a:rect l="l" t="t" r="r" b="b"/>
                <a:pathLst>
                  <a:path w="10973" h="986" extrusionOk="0">
                    <a:moveTo>
                      <a:pt x="10475" y="111"/>
                    </a:moveTo>
                    <a:cubicBezTo>
                      <a:pt x="10689" y="111"/>
                      <a:pt x="10841" y="289"/>
                      <a:pt x="10841" y="482"/>
                    </a:cubicBezTo>
                    <a:cubicBezTo>
                      <a:pt x="10841" y="702"/>
                      <a:pt x="10689" y="854"/>
                      <a:pt x="10475" y="854"/>
                    </a:cubicBezTo>
                    <a:lnTo>
                      <a:pt x="498" y="854"/>
                    </a:lnTo>
                    <a:cubicBezTo>
                      <a:pt x="284" y="854"/>
                      <a:pt x="106" y="702"/>
                      <a:pt x="106" y="482"/>
                    </a:cubicBezTo>
                    <a:cubicBezTo>
                      <a:pt x="106" y="289"/>
                      <a:pt x="284" y="111"/>
                      <a:pt x="498" y="111"/>
                    </a:cubicBezTo>
                    <a:close/>
                    <a:moveTo>
                      <a:pt x="498" y="1"/>
                    </a:moveTo>
                    <a:cubicBezTo>
                      <a:pt x="216" y="1"/>
                      <a:pt x="1" y="221"/>
                      <a:pt x="1" y="482"/>
                    </a:cubicBezTo>
                    <a:cubicBezTo>
                      <a:pt x="1" y="765"/>
                      <a:pt x="216" y="985"/>
                      <a:pt x="498" y="985"/>
                    </a:cubicBezTo>
                    <a:lnTo>
                      <a:pt x="10475" y="985"/>
                    </a:lnTo>
                    <a:cubicBezTo>
                      <a:pt x="10757" y="985"/>
                      <a:pt x="10972" y="765"/>
                      <a:pt x="10972" y="482"/>
                    </a:cubicBezTo>
                    <a:cubicBezTo>
                      <a:pt x="10972" y="221"/>
                      <a:pt x="10757" y="1"/>
                      <a:pt x="1047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1949;p46">
                <a:extLst>
                  <a:ext uri="{FF2B5EF4-FFF2-40B4-BE49-F238E27FC236}">
                    <a16:creationId xmlns:a16="http://schemas.microsoft.com/office/drawing/2014/main" id="{C4D94EF7-0712-7446-0626-54AA7FA6D4ED}"/>
                  </a:ext>
                </a:extLst>
              </p:cNvPr>
              <p:cNvSpPr/>
              <p:nvPr/>
            </p:nvSpPr>
            <p:spPr>
              <a:xfrm>
                <a:off x="5609072" y="933690"/>
                <a:ext cx="215048" cy="208065"/>
              </a:xfrm>
              <a:custGeom>
                <a:avLst/>
                <a:gdLst/>
                <a:ahLst/>
                <a:cxnLst/>
                <a:rect l="l" t="t" r="r" b="b"/>
                <a:pathLst>
                  <a:path w="1509" h="1460" extrusionOk="0">
                    <a:moveTo>
                      <a:pt x="273" y="1"/>
                    </a:moveTo>
                    <a:cubicBezTo>
                      <a:pt x="210" y="1"/>
                      <a:pt x="145" y="28"/>
                      <a:pt x="90" y="83"/>
                    </a:cubicBezTo>
                    <a:cubicBezTo>
                      <a:pt x="1" y="172"/>
                      <a:pt x="1" y="324"/>
                      <a:pt x="90" y="434"/>
                    </a:cubicBezTo>
                    <a:lnTo>
                      <a:pt x="1048" y="1393"/>
                    </a:lnTo>
                    <a:cubicBezTo>
                      <a:pt x="1103" y="1437"/>
                      <a:pt x="1168" y="1459"/>
                      <a:pt x="1231" y="1459"/>
                    </a:cubicBezTo>
                    <a:cubicBezTo>
                      <a:pt x="1294" y="1459"/>
                      <a:pt x="1354" y="1437"/>
                      <a:pt x="1399" y="1393"/>
                    </a:cubicBezTo>
                    <a:cubicBezTo>
                      <a:pt x="1509" y="1283"/>
                      <a:pt x="1509" y="1131"/>
                      <a:pt x="1399" y="1042"/>
                    </a:cubicBezTo>
                    <a:lnTo>
                      <a:pt x="440" y="83"/>
                    </a:lnTo>
                    <a:cubicBezTo>
                      <a:pt x="396" y="28"/>
                      <a:pt x="336" y="1"/>
                      <a:pt x="27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1950;p46">
                <a:extLst>
                  <a:ext uri="{FF2B5EF4-FFF2-40B4-BE49-F238E27FC236}">
                    <a16:creationId xmlns:a16="http://schemas.microsoft.com/office/drawing/2014/main" id="{F5637BCB-021D-9086-85C0-A6D42F9D929D}"/>
                  </a:ext>
                </a:extLst>
              </p:cNvPr>
              <p:cNvSpPr/>
              <p:nvPr/>
            </p:nvSpPr>
            <p:spPr>
              <a:xfrm>
                <a:off x="5600094" y="927705"/>
                <a:ext cx="230011" cy="222173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1559" extrusionOk="0">
                    <a:moveTo>
                      <a:pt x="327" y="104"/>
                    </a:moveTo>
                    <a:cubicBezTo>
                      <a:pt x="376" y="104"/>
                      <a:pt x="425" y="125"/>
                      <a:pt x="456" y="167"/>
                    </a:cubicBezTo>
                    <a:lnTo>
                      <a:pt x="1420" y="1131"/>
                    </a:lnTo>
                    <a:cubicBezTo>
                      <a:pt x="1504" y="1194"/>
                      <a:pt x="1504" y="1325"/>
                      <a:pt x="1420" y="1393"/>
                    </a:cubicBezTo>
                    <a:cubicBezTo>
                      <a:pt x="1386" y="1424"/>
                      <a:pt x="1341" y="1440"/>
                      <a:pt x="1295" y="1440"/>
                    </a:cubicBezTo>
                    <a:cubicBezTo>
                      <a:pt x="1248" y="1440"/>
                      <a:pt x="1200" y="1424"/>
                      <a:pt x="1158" y="1393"/>
                    </a:cubicBezTo>
                    <a:lnTo>
                      <a:pt x="195" y="429"/>
                    </a:lnTo>
                    <a:cubicBezTo>
                      <a:pt x="132" y="345"/>
                      <a:pt x="132" y="235"/>
                      <a:pt x="195" y="167"/>
                    </a:cubicBezTo>
                    <a:cubicBezTo>
                      <a:pt x="229" y="125"/>
                      <a:pt x="278" y="104"/>
                      <a:pt x="327" y="104"/>
                    </a:cubicBezTo>
                    <a:close/>
                    <a:moveTo>
                      <a:pt x="336" y="1"/>
                    </a:moveTo>
                    <a:cubicBezTo>
                      <a:pt x="257" y="1"/>
                      <a:pt x="176" y="28"/>
                      <a:pt x="111" y="83"/>
                    </a:cubicBezTo>
                    <a:cubicBezTo>
                      <a:pt x="1" y="193"/>
                      <a:pt x="1" y="387"/>
                      <a:pt x="111" y="518"/>
                    </a:cubicBezTo>
                    <a:lnTo>
                      <a:pt x="1069" y="1476"/>
                    </a:lnTo>
                    <a:cubicBezTo>
                      <a:pt x="1135" y="1531"/>
                      <a:pt x="1217" y="1559"/>
                      <a:pt x="1296" y="1559"/>
                    </a:cubicBezTo>
                    <a:cubicBezTo>
                      <a:pt x="1375" y="1559"/>
                      <a:pt x="1451" y="1531"/>
                      <a:pt x="1504" y="1476"/>
                    </a:cubicBezTo>
                    <a:cubicBezTo>
                      <a:pt x="1614" y="1346"/>
                      <a:pt x="1614" y="1152"/>
                      <a:pt x="1504" y="1042"/>
                    </a:cubicBezTo>
                    <a:lnTo>
                      <a:pt x="545" y="83"/>
                    </a:lnTo>
                    <a:cubicBezTo>
                      <a:pt x="490" y="28"/>
                      <a:pt x="414" y="1"/>
                      <a:pt x="33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1951;p46">
                <a:extLst>
                  <a:ext uri="{FF2B5EF4-FFF2-40B4-BE49-F238E27FC236}">
                    <a16:creationId xmlns:a16="http://schemas.microsoft.com/office/drawing/2014/main" id="{FE4B04CD-BE8B-30EE-8266-F7FFD289004B}"/>
                  </a:ext>
                </a:extLst>
              </p:cNvPr>
              <p:cNvSpPr/>
              <p:nvPr/>
            </p:nvSpPr>
            <p:spPr>
              <a:xfrm>
                <a:off x="5432214" y="768375"/>
                <a:ext cx="280032" cy="255093"/>
              </a:xfrm>
              <a:custGeom>
                <a:avLst/>
                <a:gdLst/>
                <a:ahLst/>
                <a:cxnLst/>
                <a:rect l="l" t="t" r="r" b="b"/>
                <a:pathLst>
                  <a:path w="1965" h="1790" extrusionOk="0">
                    <a:moveTo>
                      <a:pt x="982" y="1"/>
                    </a:moveTo>
                    <a:cubicBezTo>
                      <a:pt x="753" y="1"/>
                      <a:pt x="524" y="89"/>
                      <a:pt x="351" y="264"/>
                    </a:cubicBezTo>
                    <a:cubicBezTo>
                      <a:pt x="0" y="610"/>
                      <a:pt x="0" y="1180"/>
                      <a:pt x="351" y="1526"/>
                    </a:cubicBezTo>
                    <a:cubicBezTo>
                      <a:pt x="524" y="1702"/>
                      <a:pt x="753" y="1789"/>
                      <a:pt x="982" y="1789"/>
                    </a:cubicBezTo>
                    <a:cubicBezTo>
                      <a:pt x="1211" y="1789"/>
                      <a:pt x="1441" y="1702"/>
                      <a:pt x="1613" y="1526"/>
                    </a:cubicBezTo>
                    <a:cubicBezTo>
                      <a:pt x="1964" y="1180"/>
                      <a:pt x="1964" y="610"/>
                      <a:pt x="1613" y="264"/>
                    </a:cubicBezTo>
                    <a:cubicBezTo>
                      <a:pt x="1441" y="89"/>
                      <a:pt x="1211" y="1"/>
                      <a:pt x="98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1952;p46">
                <a:extLst>
                  <a:ext uri="{FF2B5EF4-FFF2-40B4-BE49-F238E27FC236}">
                    <a16:creationId xmlns:a16="http://schemas.microsoft.com/office/drawing/2014/main" id="{D1B80776-BC2F-9B9D-8961-4AAEDD083311}"/>
                  </a:ext>
                </a:extLst>
              </p:cNvPr>
              <p:cNvSpPr/>
              <p:nvPr/>
            </p:nvSpPr>
            <p:spPr>
              <a:xfrm>
                <a:off x="5422523" y="759396"/>
                <a:ext cx="298701" cy="272479"/>
              </a:xfrm>
              <a:custGeom>
                <a:avLst/>
                <a:gdLst/>
                <a:ahLst/>
                <a:cxnLst/>
                <a:rect l="l" t="t" r="r" b="b"/>
                <a:pathLst>
                  <a:path w="2096" h="1912" extrusionOk="0">
                    <a:moveTo>
                      <a:pt x="1048" y="121"/>
                    </a:moveTo>
                    <a:cubicBezTo>
                      <a:pt x="1261" y="121"/>
                      <a:pt x="1475" y="204"/>
                      <a:pt x="1640" y="369"/>
                    </a:cubicBezTo>
                    <a:cubicBezTo>
                      <a:pt x="1964" y="694"/>
                      <a:pt x="1964" y="1217"/>
                      <a:pt x="1640" y="1547"/>
                    </a:cubicBezTo>
                    <a:cubicBezTo>
                      <a:pt x="1475" y="1710"/>
                      <a:pt x="1261" y="1791"/>
                      <a:pt x="1048" y="1791"/>
                    </a:cubicBezTo>
                    <a:cubicBezTo>
                      <a:pt x="836" y="1791"/>
                      <a:pt x="624" y="1710"/>
                      <a:pt x="461" y="1547"/>
                    </a:cubicBezTo>
                    <a:cubicBezTo>
                      <a:pt x="131" y="1217"/>
                      <a:pt x="131" y="694"/>
                      <a:pt x="461" y="369"/>
                    </a:cubicBezTo>
                    <a:cubicBezTo>
                      <a:pt x="624" y="204"/>
                      <a:pt x="836" y="121"/>
                      <a:pt x="1048" y="121"/>
                    </a:cubicBezTo>
                    <a:close/>
                    <a:moveTo>
                      <a:pt x="1050" y="1"/>
                    </a:moveTo>
                    <a:cubicBezTo>
                      <a:pt x="804" y="1"/>
                      <a:pt x="558" y="94"/>
                      <a:pt x="372" y="280"/>
                    </a:cubicBezTo>
                    <a:cubicBezTo>
                      <a:pt x="0" y="652"/>
                      <a:pt x="0" y="1264"/>
                      <a:pt x="372" y="1636"/>
                    </a:cubicBezTo>
                    <a:cubicBezTo>
                      <a:pt x="558" y="1820"/>
                      <a:pt x="804" y="1911"/>
                      <a:pt x="1050" y="1911"/>
                    </a:cubicBezTo>
                    <a:cubicBezTo>
                      <a:pt x="1296" y="1911"/>
                      <a:pt x="1543" y="1820"/>
                      <a:pt x="1729" y="1636"/>
                    </a:cubicBezTo>
                    <a:cubicBezTo>
                      <a:pt x="2095" y="1264"/>
                      <a:pt x="2095" y="652"/>
                      <a:pt x="1729" y="280"/>
                    </a:cubicBezTo>
                    <a:cubicBezTo>
                      <a:pt x="1543" y="94"/>
                      <a:pt x="1296" y="1"/>
                      <a:pt x="105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1953;p46">
                <a:extLst>
                  <a:ext uri="{FF2B5EF4-FFF2-40B4-BE49-F238E27FC236}">
                    <a16:creationId xmlns:a16="http://schemas.microsoft.com/office/drawing/2014/main" id="{89A74A78-E339-9532-3676-2848D0930757}"/>
                  </a:ext>
                </a:extLst>
              </p:cNvPr>
              <p:cNvSpPr/>
              <p:nvPr/>
            </p:nvSpPr>
            <p:spPr>
              <a:xfrm>
                <a:off x="5466559" y="799585"/>
                <a:ext cx="211342" cy="189681"/>
              </a:xfrm>
              <a:custGeom>
                <a:avLst/>
                <a:gdLst/>
                <a:ahLst/>
                <a:cxnLst/>
                <a:rect l="l" t="t" r="r" b="b"/>
                <a:pathLst>
                  <a:path w="1483" h="1331" extrusionOk="0">
                    <a:moveTo>
                      <a:pt x="741" y="0"/>
                    </a:moveTo>
                    <a:cubicBezTo>
                      <a:pt x="567" y="0"/>
                      <a:pt x="393" y="66"/>
                      <a:pt x="262" y="197"/>
                    </a:cubicBezTo>
                    <a:cubicBezTo>
                      <a:pt x="0" y="459"/>
                      <a:pt x="0" y="893"/>
                      <a:pt x="262" y="1134"/>
                    </a:cubicBezTo>
                    <a:cubicBezTo>
                      <a:pt x="393" y="1265"/>
                      <a:pt x="567" y="1331"/>
                      <a:pt x="741" y="1331"/>
                    </a:cubicBezTo>
                    <a:cubicBezTo>
                      <a:pt x="915" y="1331"/>
                      <a:pt x="1090" y="1265"/>
                      <a:pt x="1221" y="1134"/>
                    </a:cubicBezTo>
                    <a:cubicBezTo>
                      <a:pt x="1482" y="893"/>
                      <a:pt x="1482" y="459"/>
                      <a:pt x="1221" y="197"/>
                    </a:cubicBezTo>
                    <a:cubicBezTo>
                      <a:pt x="1090" y="66"/>
                      <a:pt x="915" y="0"/>
                      <a:pt x="74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954;p46">
                <a:extLst>
                  <a:ext uri="{FF2B5EF4-FFF2-40B4-BE49-F238E27FC236}">
                    <a16:creationId xmlns:a16="http://schemas.microsoft.com/office/drawing/2014/main" id="{D710F512-B911-DC0F-BDFA-5D65392F3D0D}"/>
                  </a:ext>
                </a:extLst>
              </p:cNvPr>
              <p:cNvSpPr/>
              <p:nvPr/>
            </p:nvSpPr>
            <p:spPr>
              <a:xfrm>
                <a:off x="5459861" y="790607"/>
                <a:ext cx="227731" cy="206925"/>
              </a:xfrm>
              <a:custGeom>
                <a:avLst/>
                <a:gdLst/>
                <a:ahLst/>
                <a:cxnLst/>
                <a:rect l="l" t="t" r="r" b="b"/>
                <a:pathLst>
                  <a:path w="1598" h="1452" extrusionOk="0">
                    <a:moveTo>
                      <a:pt x="788" y="121"/>
                    </a:moveTo>
                    <a:cubicBezTo>
                      <a:pt x="947" y="121"/>
                      <a:pt x="1105" y="181"/>
                      <a:pt x="1226" y="302"/>
                    </a:cubicBezTo>
                    <a:cubicBezTo>
                      <a:pt x="1467" y="543"/>
                      <a:pt x="1467" y="935"/>
                      <a:pt x="1226" y="1176"/>
                    </a:cubicBezTo>
                    <a:cubicBezTo>
                      <a:pt x="1105" y="1297"/>
                      <a:pt x="947" y="1357"/>
                      <a:pt x="788" y="1357"/>
                    </a:cubicBezTo>
                    <a:cubicBezTo>
                      <a:pt x="630" y="1357"/>
                      <a:pt x="472" y="1297"/>
                      <a:pt x="351" y="1176"/>
                    </a:cubicBezTo>
                    <a:cubicBezTo>
                      <a:pt x="110" y="935"/>
                      <a:pt x="110" y="543"/>
                      <a:pt x="351" y="302"/>
                    </a:cubicBezTo>
                    <a:cubicBezTo>
                      <a:pt x="472" y="181"/>
                      <a:pt x="630" y="121"/>
                      <a:pt x="788" y="121"/>
                    </a:cubicBezTo>
                    <a:close/>
                    <a:moveTo>
                      <a:pt x="799" y="1"/>
                    </a:moveTo>
                    <a:cubicBezTo>
                      <a:pt x="614" y="1"/>
                      <a:pt x="430" y="71"/>
                      <a:pt x="288" y="213"/>
                    </a:cubicBezTo>
                    <a:cubicBezTo>
                      <a:pt x="0" y="501"/>
                      <a:pt x="0" y="956"/>
                      <a:pt x="288" y="1239"/>
                    </a:cubicBezTo>
                    <a:cubicBezTo>
                      <a:pt x="430" y="1381"/>
                      <a:pt x="614" y="1451"/>
                      <a:pt x="799" y="1451"/>
                    </a:cubicBezTo>
                    <a:cubicBezTo>
                      <a:pt x="983" y="1451"/>
                      <a:pt x="1168" y="1381"/>
                      <a:pt x="1309" y="1239"/>
                    </a:cubicBezTo>
                    <a:cubicBezTo>
                      <a:pt x="1597" y="956"/>
                      <a:pt x="1597" y="501"/>
                      <a:pt x="1309" y="213"/>
                    </a:cubicBezTo>
                    <a:cubicBezTo>
                      <a:pt x="1168" y="71"/>
                      <a:pt x="983" y="1"/>
                      <a:pt x="79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" name="Google Shape;1955;p46">
              <a:extLst>
                <a:ext uri="{FF2B5EF4-FFF2-40B4-BE49-F238E27FC236}">
                  <a16:creationId xmlns:a16="http://schemas.microsoft.com/office/drawing/2014/main" id="{9CF8B258-3E6E-CC09-D35F-B5C71D9AAFD8}"/>
                </a:ext>
              </a:extLst>
            </p:cNvPr>
            <p:cNvGrpSpPr/>
            <p:nvPr/>
          </p:nvGrpSpPr>
          <p:grpSpPr>
            <a:xfrm flipH="1">
              <a:off x="6976822" y="1731964"/>
              <a:ext cx="1261938" cy="2704551"/>
              <a:chOff x="487650" y="835701"/>
              <a:chExt cx="1906250" cy="4085425"/>
            </a:xfrm>
          </p:grpSpPr>
          <p:sp>
            <p:nvSpPr>
              <p:cNvPr id="912" name="Google Shape;1956;p46">
                <a:extLst>
                  <a:ext uri="{FF2B5EF4-FFF2-40B4-BE49-F238E27FC236}">
                    <a16:creationId xmlns:a16="http://schemas.microsoft.com/office/drawing/2014/main" id="{F90BBFD2-A0B6-16EB-813E-F73D7E457A01}"/>
                  </a:ext>
                </a:extLst>
              </p:cNvPr>
              <p:cNvSpPr/>
              <p:nvPr/>
            </p:nvSpPr>
            <p:spPr>
              <a:xfrm>
                <a:off x="1747466" y="1278205"/>
                <a:ext cx="422542" cy="530137"/>
              </a:xfrm>
              <a:custGeom>
                <a:avLst/>
                <a:gdLst/>
                <a:ahLst/>
                <a:cxnLst/>
                <a:rect l="l" t="t" r="r" b="b"/>
                <a:pathLst>
                  <a:path w="2965" h="3720" extrusionOk="0">
                    <a:moveTo>
                      <a:pt x="1782" y="1"/>
                    </a:moveTo>
                    <a:cubicBezTo>
                      <a:pt x="1717" y="1"/>
                      <a:pt x="1650" y="35"/>
                      <a:pt x="1592" y="122"/>
                    </a:cubicBezTo>
                    <a:cubicBezTo>
                      <a:pt x="1440" y="384"/>
                      <a:pt x="1111" y="536"/>
                      <a:pt x="959" y="667"/>
                    </a:cubicBezTo>
                    <a:cubicBezTo>
                      <a:pt x="786" y="797"/>
                      <a:pt x="697" y="991"/>
                      <a:pt x="524" y="1321"/>
                    </a:cubicBezTo>
                    <a:cubicBezTo>
                      <a:pt x="346" y="1646"/>
                      <a:pt x="0" y="2170"/>
                      <a:pt x="0" y="2170"/>
                    </a:cubicBezTo>
                    <a:cubicBezTo>
                      <a:pt x="0" y="2170"/>
                      <a:pt x="173" y="2850"/>
                      <a:pt x="435" y="3175"/>
                    </a:cubicBezTo>
                    <a:cubicBezTo>
                      <a:pt x="697" y="3479"/>
                      <a:pt x="1262" y="3720"/>
                      <a:pt x="1262" y="3720"/>
                    </a:cubicBezTo>
                    <a:cubicBezTo>
                      <a:pt x="1262" y="3720"/>
                      <a:pt x="1681" y="3217"/>
                      <a:pt x="1943" y="3154"/>
                    </a:cubicBezTo>
                    <a:cubicBezTo>
                      <a:pt x="2179" y="3086"/>
                      <a:pt x="2682" y="3023"/>
                      <a:pt x="2682" y="3023"/>
                    </a:cubicBezTo>
                    <a:cubicBezTo>
                      <a:pt x="2682" y="3023"/>
                      <a:pt x="2964" y="1232"/>
                      <a:pt x="2682" y="1232"/>
                    </a:cubicBezTo>
                    <a:cubicBezTo>
                      <a:pt x="2399" y="1211"/>
                      <a:pt x="1786" y="1101"/>
                      <a:pt x="1786" y="1101"/>
                    </a:cubicBezTo>
                    <a:cubicBezTo>
                      <a:pt x="1786" y="1101"/>
                      <a:pt x="1681" y="970"/>
                      <a:pt x="1744" y="839"/>
                    </a:cubicBezTo>
                    <a:cubicBezTo>
                      <a:pt x="1812" y="729"/>
                      <a:pt x="2116" y="494"/>
                      <a:pt x="2074" y="274"/>
                    </a:cubicBezTo>
                    <a:cubicBezTo>
                      <a:pt x="2043" y="141"/>
                      <a:pt x="1915" y="1"/>
                      <a:pt x="1782" y="1"/>
                    </a:cubicBezTo>
                    <a:close/>
                  </a:path>
                </a:pathLst>
              </a:custGeom>
              <a:solidFill>
                <a:srgbClr val="FFB9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1957;p46">
                <a:extLst>
                  <a:ext uri="{FF2B5EF4-FFF2-40B4-BE49-F238E27FC236}">
                    <a16:creationId xmlns:a16="http://schemas.microsoft.com/office/drawing/2014/main" id="{EA697A6C-1D85-B959-C766-01DA051AA0C4}"/>
                  </a:ext>
                </a:extLst>
              </p:cNvPr>
              <p:cNvSpPr/>
              <p:nvPr/>
            </p:nvSpPr>
            <p:spPr>
              <a:xfrm>
                <a:off x="1737775" y="1268942"/>
                <a:ext cx="420262" cy="549091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3853" extrusionOk="0">
                    <a:moveTo>
                      <a:pt x="1812" y="119"/>
                    </a:moveTo>
                    <a:cubicBezTo>
                      <a:pt x="1854" y="119"/>
                      <a:pt x="1880" y="119"/>
                      <a:pt x="1922" y="140"/>
                    </a:cubicBezTo>
                    <a:cubicBezTo>
                      <a:pt x="1985" y="187"/>
                      <a:pt x="2074" y="271"/>
                      <a:pt x="2095" y="360"/>
                    </a:cubicBezTo>
                    <a:cubicBezTo>
                      <a:pt x="2095" y="428"/>
                      <a:pt x="2053" y="533"/>
                      <a:pt x="1964" y="622"/>
                    </a:cubicBezTo>
                    <a:cubicBezTo>
                      <a:pt x="1901" y="732"/>
                      <a:pt x="1812" y="794"/>
                      <a:pt x="1770" y="883"/>
                    </a:cubicBezTo>
                    <a:cubicBezTo>
                      <a:pt x="1681" y="1056"/>
                      <a:pt x="1812" y="1213"/>
                      <a:pt x="1812" y="1213"/>
                    </a:cubicBezTo>
                    <a:lnTo>
                      <a:pt x="1833" y="1234"/>
                    </a:lnTo>
                    <a:lnTo>
                      <a:pt x="1854" y="1234"/>
                    </a:lnTo>
                    <a:cubicBezTo>
                      <a:pt x="1854" y="1234"/>
                      <a:pt x="2446" y="1344"/>
                      <a:pt x="2750" y="1344"/>
                    </a:cubicBezTo>
                    <a:lnTo>
                      <a:pt x="2750" y="1365"/>
                    </a:lnTo>
                    <a:lnTo>
                      <a:pt x="2771" y="1386"/>
                    </a:lnTo>
                    <a:cubicBezTo>
                      <a:pt x="2797" y="1428"/>
                      <a:pt x="2797" y="1496"/>
                      <a:pt x="2818" y="1580"/>
                    </a:cubicBezTo>
                    <a:cubicBezTo>
                      <a:pt x="2818" y="1758"/>
                      <a:pt x="2818" y="1973"/>
                      <a:pt x="2797" y="2193"/>
                    </a:cubicBezTo>
                    <a:cubicBezTo>
                      <a:pt x="2771" y="2606"/>
                      <a:pt x="2708" y="2999"/>
                      <a:pt x="2687" y="3046"/>
                    </a:cubicBezTo>
                    <a:cubicBezTo>
                      <a:pt x="2640" y="3046"/>
                      <a:pt x="2226" y="3088"/>
                      <a:pt x="1985" y="3177"/>
                    </a:cubicBezTo>
                    <a:cubicBezTo>
                      <a:pt x="1833" y="3219"/>
                      <a:pt x="1681" y="3350"/>
                      <a:pt x="1529" y="3481"/>
                    </a:cubicBezTo>
                    <a:cubicBezTo>
                      <a:pt x="1419" y="3612"/>
                      <a:pt x="1357" y="3701"/>
                      <a:pt x="1330" y="3722"/>
                    </a:cubicBezTo>
                    <a:cubicBezTo>
                      <a:pt x="1288" y="3701"/>
                      <a:pt x="1199" y="3654"/>
                      <a:pt x="1048" y="3570"/>
                    </a:cubicBezTo>
                    <a:cubicBezTo>
                      <a:pt x="875" y="3481"/>
                      <a:pt x="676" y="3350"/>
                      <a:pt x="545" y="3198"/>
                    </a:cubicBezTo>
                    <a:cubicBezTo>
                      <a:pt x="440" y="3046"/>
                      <a:pt x="330" y="2805"/>
                      <a:pt x="241" y="2606"/>
                    </a:cubicBezTo>
                    <a:cubicBezTo>
                      <a:pt x="178" y="2413"/>
                      <a:pt x="131" y="2261"/>
                      <a:pt x="131" y="2261"/>
                    </a:cubicBezTo>
                    <a:cubicBezTo>
                      <a:pt x="152" y="2214"/>
                      <a:pt x="482" y="1737"/>
                      <a:pt x="655" y="1407"/>
                    </a:cubicBezTo>
                    <a:cubicBezTo>
                      <a:pt x="833" y="1082"/>
                      <a:pt x="917" y="883"/>
                      <a:pt x="1048" y="773"/>
                    </a:cubicBezTo>
                    <a:cubicBezTo>
                      <a:pt x="1199" y="663"/>
                      <a:pt x="1529" y="491"/>
                      <a:pt x="1702" y="208"/>
                    </a:cubicBezTo>
                    <a:cubicBezTo>
                      <a:pt x="1749" y="166"/>
                      <a:pt x="1791" y="119"/>
                      <a:pt x="1812" y="119"/>
                    </a:cubicBezTo>
                    <a:close/>
                    <a:moveTo>
                      <a:pt x="1846" y="0"/>
                    </a:moveTo>
                    <a:cubicBezTo>
                      <a:pt x="1828" y="0"/>
                      <a:pt x="1809" y="3"/>
                      <a:pt x="1791" y="9"/>
                    </a:cubicBezTo>
                    <a:cubicBezTo>
                      <a:pt x="1723" y="35"/>
                      <a:pt x="1660" y="77"/>
                      <a:pt x="1618" y="140"/>
                    </a:cubicBezTo>
                    <a:cubicBezTo>
                      <a:pt x="1461" y="402"/>
                      <a:pt x="1158" y="559"/>
                      <a:pt x="985" y="690"/>
                    </a:cubicBezTo>
                    <a:cubicBezTo>
                      <a:pt x="807" y="821"/>
                      <a:pt x="723" y="1035"/>
                      <a:pt x="545" y="1365"/>
                    </a:cubicBezTo>
                    <a:cubicBezTo>
                      <a:pt x="372" y="1669"/>
                      <a:pt x="68" y="2151"/>
                      <a:pt x="47" y="2193"/>
                    </a:cubicBezTo>
                    <a:lnTo>
                      <a:pt x="0" y="2193"/>
                    </a:lnTo>
                    <a:lnTo>
                      <a:pt x="21" y="2261"/>
                    </a:lnTo>
                    <a:cubicBezTo>
                      <a:pt x="21" y="2261"/>
                      <a:pt x="68" y="2434"/>
                      <a:pt x="131" y="2627"/>
                    </a:cubicBezTo>
                    <a:cubicBezTo>
                      <a:pt x="220" y="2847"/>
                      <a:pt x="330" y="3109"/>
                      <a:pt x="461" y="3261"/>
                    </a:cubicBezTo>
                    <a:cubicBezTo>
                      <a:pt x="613" y="3439"/>
                      <a:pt x="807" y="3570"/>
                      <a:pt x="985" y="3675"/>
                    </a:cubicBezTo>
                    <a:cubicBezTo>
                      <a:pt x="1179" y="3785"/>
                      <a:pt x="1309" y="3832"/>
                      <a:pt x="1309" y="3832"/>
                    </a:cubicBezTo>
                    <a:lnTo>
                      <a:pt x="1357" y="3853"/>
                    </a:lnTo>
                    <a:lnTo>
                      <a:pt x="1378" y="3832"/>
                    </a:lnTo>
                    <a:cubicBezTo>
                      <a:pt x="1378" y="3832"/>
                      <a:pt x="1487" y="3701"/>
                      <a:pt x="1618" y="3570"/>
                    </a:cubicBezTo>
                    <a:cubicBezTo>
                      <a:pt x="1749" y="3439"/>
                      <a:pt x="1922" y="3308"/>
                      <a:pt x="2011" y="3282"/>
                    </a:cubicBezTo>
                    <a:cubicBezTo>
                      <a:pt x="2247" y="3198"/>
                      <a:pt x="2750" y="3151"/>
                      <a:pt x="2750" y="3151"/>
                    </a:cubicBezTo>
                    <a:lnTo>
                      <a:pt x="2797" y="3151"/>
                    </a:lnTo>
                    <a:lnTo>
                      <a:pt x="2797" y="3109"/>
                    </a:lnTo>
                    <a:cubicBezTo>
                      <a:pt x="2797" y="3109"/>
                      <a:pt x="2881" y="2653"/>
                      <a:pt x="2901" y="2193"/>
                    </a:cubicBezTo>
                    <a:cubicBezTo>
                      <a:pt x="2928" y="1973"/>
                      <a:pt x="2949" y="1758"/>
                      <a:pt x="2928" y="1580"/>
                    </a:cubicBezTo>
                    <a:cubicBezTo>
                      <a:pt x="2928" y="1496"/>
                      <a:pt x="2901" y="1407"/>
                      <a:pt x="2881" y="1365"/>
                    </a:cubicBezTo>
                    <a:cubicBezTo>
                      <a:pt x="2860" y="1318"/>
                      <a:pt x="2860" y="1297"/>
                      <a:pt x="2839" y="1276"/>
                    </a:cubicBezTo>
                    <a:cubicBezTo>
                      <a:pt x="2818" y="1255"/>
                      <a:pt x="2771" y="1234"/>
                      <a:pt x="2750" y="1234"/>
                    </a:cubicBezTo>
                    <a:cubicBezTo>
                      <a:pt x="2488" y="1234"/>
                      <a:pt x="1943" y="1124"/>
                      <a:pt x="1901" y="1124"/>
                    </a:cubicBezTo>
                    <a:cubicBezTo>
                      <a:pt x="1901" y="1103"/>
                      <a:pt x="1833" y="1014"/>
                      <a:pt x="1854" y="951"/>
                    </a:cubicBezTo>
                    <a:cubicBezTo>
                      <a:pt x="1880" y="904"/>
                      <a:pt x="1985" y="794"/>
                      <a:pt x="2053" y="690"/>
                    </a:cubicBezTo>
                    <a:cubicBezTo>
                      <a:pt x="2142" y="601"/>
                      <a:pt x="2226" y="470"/>
                      <a:pt x="2205" y="339"/>
                    </a:cubicBezTo>
                    <a:cubicBezTo>
                      <a:pt x="2163" y="208"/>
                      <a:pt x="2095" y="98"/>
                      <a:pt x="1985" y="35"/>
                    </a:cubicBezTo>
                    <a:cubicBezTo>
                      <a:pt x="1940" y="16"/>
                      <a:pt x="1893" y="0"/>
                      <a:pt x="184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1958;p46">
                <a:extLst>
                  <a:ext uri="{FF2B5EF4-FFF2-40B4-BE49-F238E27FC236}">
                    <a16:creationId xmlns:a16="http://schemas.microsoft.com/office/drawing/2014/main" id="{4A1CD2C8-2B34-5C91-6661-192DA94C1CE4}"/>
                  </a:ext>
                </a:extLst>
              </p:cNvPr>
              <p:cNvSpPr/>
              <p:nvPr/>
            </p:nvSpPr>
            <p:spPr>
              <a:xfrm>
                <a:off x="975757" y="1549978"/>
                <a:ext cx="974056" cy="625619"/>
              </a:xfrm>
              <a:custGeom>
                <a:avLst/>
                <a:gdLst/>
                <a:ahLst/>
                <a:cxnLst/>
                <a:rect l="l" t="t" r="r" b="b"/>
                <a:pathLst>
                  <a:path w="6835" h="4390" extrusionOk="0">
                    <a:moveTo>
                      <a:pt x="5133" y="1"/>
                    </a:moveTo>
                    <a:cubicBezTo>
                      <a:pt x="5133" y="1"/>
                      <a:pt x="3582" y="1640"/>
                      <a:pt x="1791" y="2205"/>
                    </a:cubicBezTo>
                    <a:cubicBezTo>
                      <a:pt x="0" y="2776"/>
                      <a:pt x="330" y="4017"/>
                      <a:pt x="1268" y="4389"/>
                    </a:cubicBezTo>
                    <a:cubicBezTo>
                      <a:pt x="1268" y="4389"/>
                      <a:pt x="2860" y="4216"/>
                      <a:pt x="4693" y="3274"/>
                    </a:cubicBezTo>
                    <a:cubicBezTo>
                      <a:pt x="6526" y="2336"/>
                      <a:pt x="6834" y="1881"/>
                      <a:pt x="6834" y="1881"/>
                    </a:cubicBezTo>
                    <a:lnTo>
                      <a:pt x="513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1959;p46">
                <a:extLst>
                  <a:ext uri="{FF2B5EF4-FFF2-40B4-BE49-F238E27FC236}">
                    <a16:creationId xmlns:a16="http://schemas.microsoft.com/office/drawing/2014/main" id="{4629389D-B512-625F-9D35-884D052EBE81}"/>
                  </a:ext>
                </a:extLst>
              </p:cNvPr>
              <p:cNvSpPr/>
              <p:nvPr/>
            </p:nvSpPr>
            <p:spPr>
              <a:xfrm>
                <a:off x="1038463" y="1538007"/>
                <a:ext cx="923322" cy="643575"/>
              </a:xfrm>
              <a:custGeom>
                <a:avLst/>
                <a:gdLst/>
                <a:ahLst/>
                <a:cxnLst/>
                <a:rect l="l" t="t" r="r" b="b"/>
                <a:pathLst>
                  <a:path w="6479" h="4516" extrusionOk="0">
                    <a:moveTo>
                      <a:pt x="4666" y="153"/>
                    </a:moveTo>
                    <a:lnTo>
                      <a:pt x="6326" y="1965"/>
                    </a:lnTo>
                    <a:cubicBezTo>
                      <a:pt x="6305" y="1965"/>
                      <a:pt x="6305" y="1965"/>
                      <a:pt x="6285" y="2007"/>
                    </a:cubicBezTo>
                    <a:cubicBezTo>
                      <a:pt x="6216" y="2049"/>
                      <a:pt x="6133" y="2138"/>
                      <a:pt x="5976" y="2268"/>
                    </a:cubicBezTo>
                    <a:cubicBezTo>
                      <a:pt x="5672" y="2488"/>
                      <a:pt x="5148" y="2834"/>
                      <a:pt x="4232" y="3295"/>
                    </a:cubicBezTo>
                    <a:cubicBezTo>
                      <a:pt x="2420" y="4232"/>
                      <a:pt x="870" y="4405"/>
                      <a:pt x="849" y="4405"/>
                    </a:cubicBezTo>
                    <a:cubicBezTo>
                      <a:pt x="414" y="4232"/>
                      <a:pt x="110" y="3840"/>
                      <a:pt x="131" y="3447"/>
                    </a:cubicBezTo>
                    <a:cubicBezTo>
                      <a:pt x="152" y="3054"/>
                      <a:pt x="503" y="2619"/>
                      <a:pt x="1372" y="2357"/>
                    </a:cubicBezTo>
                    <a:cubicBezTo>
                      <a:pt x="3142" y="1787"/>
                      <a:pt x="4603" y="242"/>
                      <a:pt x="4666" y="153"/>
                    </a:cubicBezTo>
                    <a:close/>
                    <a:moveTo>
                      <a:pt x="4693" y="1"/>
                    </a:moveTo>
                    <a:lnTo>
                      <a:pt x="4645" y="43"/>
                    </a:lnTo>
                    <a:cubicBezTo>
                      <a:pt x="4645" y="43"/>
                      <a:pt x="3095" y="1682"/>
                      <a:pt x="1330" y="2248"/>
                    </a:cubicBezTo>
                    <a:cubicBezTo>
                      <a:pt x="435" y="2530"/>
                      <a:pt x="42" y="2991"/>
                      <a:pt x="21" y="3447"/>
                    </a:cubicBezTo>
                    <a:cubicBezTo>
                      <a:pt x="0" y="3908"/>
                      <a:pt x="325" y="4321"/>
                      <a:pt x="807" y="4515"/>
                    </a:cubicBezTo>
                    <a:lnTo>
                      <a:pt x="849" y="4515"/>
                    </a:lnTo>
                    <a:cubicBezTo>
                      <a:pt x="849" y="4515"/>
                      <a:pt x="2441" y="4342"/>
                      <a:pt x="4274" y="3405"/>
                    </a:cubicBezTo>
                    <a:cubicBezTo>
                      <a:pt x="5190" y="2944"/>
                      <a:pt x="5740" y="2572"/>
                      <a:pt x="6044" y="2357"/>
                    </a:cubicBezTo>
                    <a:cubicBezTo>
                      <a:pt x="6195" y="2227"/>
                      <a:pt x="6305" y="2138"/>
                      <a:pt x="6368" y="2096"/>
                    </a:cubicBezTo>
                    <a:cubicBezTo>
                      <a:pt x="6415" y="2028"/>
                      <a:pt x="6436" y="1986"/>
                      <a:pt x="6436" y="1986"/>
                    </a:cubicBezTo>
                    <a:lnTo>
                      <a:pt x="6478" y="1965"/>
                    </a:lnTo>
                    <a:lnTo>
                      <a:pt x="4693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1960;p46">
                <a:extLst>
                  <a:ext uri="{FF2B5EF4-FFF2-40B4-BE49-F238E27FC236}">
                    <a16:creationId xmlns:a16="http://schemas.microsoft.com/office/drawing/2014/main" id="{22E6FCC2-E13A-5F27-13BE-AA421554B516}"/>
                  </a:ext>
                </a:extLst>
              </p:cNvPr>
              <p:cNvSpPr/>
              <p:nvPr/>
            </p:nvSpPr>
            <p:spPr>
              <a:xfrm>
                <a:off x="1610083" y="1505229"/>
                <a:ext cx="386060" cy="396605"/>
              </a:xfrm>
              <a:custGeom>
                <a:avLst/>
                <a:gdLst/>
                <a:ahLst/>
                <a:cxnLst/>
                <a:rect l="l" t="t" r="r" b="b"/>
                <a:pathLst>
                  <a:path w="2709" h="2783" extrusionOk="0">
                    <a:moveTo>
                      <a:pt x="864" y="0"/>
                    </a:moveTo>
                    <a:cubicBezTo>
                      <a:pt x="747" y="0"/>
                      <a:pt x="682" y="100"/>
                      <a:pt x="682" y="100"/>
                    </a:cubicBezTo>
                    <a:cubicBezTo>
                      <a:pt x="352" y="294"/>
                      <a:pt x="1" y="535"/>
                      <a:pt x="111" y="885"/>
                    </a:cubicBezTo>
                    <a:cubicBezTo>
                      <a:pt x="200" y="1210"/>
                      <a:pt x="1441" y="2650"/>
                      <a:pt x="1661" y="2760"/>
                    </a:cubicBezTo>
                    <a:cubicBezTo>
                      <a:pt x="1688" y="2776"/>
                      <a:pt x="1719" y="2782"/>
                      <a:pt x="1751" y="2782"/>
                    </a:cubicBezTo>
                    <a:cubicBezTo>
                      <a:pt x="1954" y="2782"/>
                      <a:pt x="2239" y="2519"/>
                      <a:pt x="2446" y="2388"/>
                    </a:cubicBezTo>
                    <a:cubicBezTo>
                      <a:pt x="2708" y="2216"/>
                      <a:pt x="2708" y="2148"/>
                      <a:pt x="2666" y="1912"/>
                    </a:cubicBezTo>
                    <a:cubicBezTo>
                      <a:pt x="2598" y="1671"/>
                      <a:pt x="1420" y="472"/>
                      <a:pt x="1137" y="163"/>
                    </a:cubicBezTo>
                    <a:cubicBezTo>
                      <a:pt x="1029" y="39"/>
                      <a:pt x="937" y="0"/>
                      <a:pt x="86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1961;p46">
                <a:extLst>
                  <a:ext uri="{FF2B5EF4-FFF2-40B4-BE49-F238E27FC236}">
                    <a16:creationId xmlns:a16="http://schemas.microsoft.com/office/drawing/2014/main" id="{59A6A4E9-58E7-8CC6-7953-47B7DC82538B}"/>
                  </a:ext>
                </a:extLst>
              </p:cNvPr>
              <p:cNvSpPr/>
              <p:nvPr/>
            </p:nvSpPr>
            <p:spPr>
              <a:xfrm>
                <a:off x="1607090" y="1496536"/>
                <a:ext cx="395038" cy="413707"/>
              </a:xfrm>
              <a:custGeom>
                <a:avLst/>
                <a:gdLst/>
                <a:ahLst/>
                <a:cxnLst/>
                <a:rect l="l" t="t" r="r" b="b"/>
                <a:pathLst>
                  <a:path w="2772" h="2903" extrusionOk="0">
                    <a:moveTo>
                      <a:pt x="891" y="104"/>
                    </a:moveTo>
                    <a:cubicBezTo>
                      <a:pt x="948" y="104"/>
                      <a:pt x="1021" y="134"/>
                      <a:pt x="1116" y="245"/>
                    </a:cubicBezTo>
                    <a:cubicBezTo>
                      <a:pt x="1247" y="423"/>
                      <a:pt x="1619" y="795"/>
                      <a:pt x="1965" y="1161"/>
                    </a:cubicBezTo>
                    <a:cubicBezTo>
                      <a:pt x="2116" y="1339"/>
                      <a:pt x="2295" y="1533"/>
                      <a:pt x="2425" y="1664"/>
                    </a:cubicBezTo>
                    <a:cubicBezTo>
                      <a:pt x="2467" y="1753"/>
                      <a:pt x="2535" y="1816"/>
                      <a:pt x="2556" y="1863"/>
                    </a:cubicBezTo>
                    <a:cubicBezTo>
                      <a:pt x="2598" y="1926"/>
                      <a:pt x="2619" y="1973"/>
                      <a:pt x="2619" y="1973"/>
                    </a:cubicBezTo>
                    <a:cubicBezTo>
                      <a:pt x="2640" y="2104"/>
                      <a:pt x="2666" y="2167"/>
                      <a:pt x="2640" y="2209"/>
                    </a:cubicBezTo>
                    <a:cubicBezTo>
                      <a:pt x="2619" y="2256"/>
                      <a:pt x="2556" y="2319"/>
                      <a:pt x="2446" y="2387"/>
                    </a:cubicBezTo>
                    <a:cubicBezTo>
                      <a:pt x="2315" y="2470"/>
                      <a:pt x="2164" y="2601"/>
                      <a:pt x="2033" y="2690"/>
                    </a:cubicBezTo>
                    <a:cubicBezTo>
                      <a:pt x="1965" y="2732"/>
                      <a:pt x="1902" y="2758"/>
                      <a:pt x="1834" y="2779"/>
                    </a:cubicBezTo>
                    <a:cubicBezTo>
                      <a:pt x="1813" y="2790"/>
                      <a:pt x="1785" y="2795"/>
                      <a:pt x="1760" y="2795"/>
                    </a:cubicBezTo>
                    <a:cubicBezTo>
                      <a:pt x="1735" y="2795"/>
                      <a:pt x="1713" y="2790"/>
                      <a:pt x="1703" y="2779"/>
                    </a:cubicBezTo>
                    <a:cubicBezTo>
                      <a:pt x="1682" y="2758"/>
                      <a:pt x="1640" y="2732"/>
                      <a:pt x="1593" y="2690"/>
                    </a:cubicBezTo>
                    <a:lnTo>
                      <a:pt x="1399" y="2497"/>
                    </a:lnTo>
                    <a:cubicBezTo>
                      <a:pt x="1247" y="2340"/>
                      <a:pt x="1069" y="2146"/>
                      <a:pt x="896" y="1926"/>
                    </a:cubicBezTo>
                    <a:cubicBezTo>
                      <a:pt x="723" y="1732"/>
                      <a:pt x="572" y="1512"/>
                      <a:pt x="414" y="1318"/>
                    </a:cubicBezTo>
                    <a:cubicBezTo>
                      <a:pt x="284" y="1140"/>
                      <a:pt x="200" y="988"/>
                      <a:pt x="179" y="926"/>
                    </a:cubicBezTo>
                    <a:cubicBezTo>
                      <a:pt x="132" y="768"/>
                      <a:pt x="179" y="664"/>
                      <a:pt x="284" y="533"/>
                    </a:cubicBezTo>
                    <a:cubicBezTo>
                      <a:pt x="394" y="423"/>
                      <a:pt x="572" y="292"/>
                      <a:pt x="723" y="203"/>
                    </a:cubicBezTo>
                    <a:lnTo>
                      <a:pt x="744" y="182"/>
                    </a:lnTo>
                    <a:cubicBezTo>
                      <a:pt x="744" y="182"/>
                      <a:pt x="765" y="140"/>
                      <a:pt x="833" y="114"/>
                    </a:cubicBezTo>
                    <a:cubicBezTo>
                      <a:pt x="850" y="108"/>
                      <a:pt x="869" y="104"/>
                      <a:pt x="891" y="104"/>
                    </a:cubicBezTo>
                    <a:close/>
                    <a:moveTo>
                      <a:pt x="871" y="0"/>
                    </a:moveTo>
                    <a:cubicBezTo>
                      <a:pt x="847" y="0"/>
                      <a:pt x="826" y="4"/>
                      <a:pt x="807" y="9"/>
                    </a:cubicBezTo>
                    <a:cubicBezTo>
                      <a:pt x="703" y="30"/>
                      <a:pt x="655" y="114"/>
                      <a:pt x="655" y="114"/>
                    </a:cubicBezTo>
                    <a:lnTo>
                      <a:pt x="655" y="93"/>
                    </a:lnTo>
                    <a:cubicBezTo>
                      <a:pt x="504" y="203"/>
                      <a:pt x="331" y="313"/>
                      <a:pt x="200" y="465"/>
                    </a:cubicBezTo>
                    <a:cubicBezTo>
                      <a:pt x="90" y="596"/>
                      <a:pt x="1" y="768"/>
                      <a:pt x="69" y="967"/>
                    </a:cubicBezTo>
                    <a:cubicBezTo>
                      <a:pt x="111" y="1056"/>
                      <a:pt x="200" y="1208"/>
                      <a:pt x="331" y="1402"/>
                    </a:cubicBezTo>
                    <a:cubicBezTo>
                      <a:pt x="462" y="1580"/>
                      <a:pt x="634" y="1795"/>
                      <a:pt x="807" y="1994"/>
                    </a:cubicBezTo>
                    <a:cubicBezTo>
                      <a:pt x="985" y="2209"/>
                      <a:pt x="1179" y="2408"/>
                      <a:pt x="1310" y="2559"/>
                    </a:cubicBezTo>
                    <a:cubicBezTo>
                      <a:pt x="1399" y="2648"/>
                      <a:pt x="1462" y="2711"/>
                      <a:pt x="1509" y="2758"/>
                    </a:cubicBezTo>
                    <a:cubicBezTo>
                      <a:pt x="1572" y="2821"/>
                      <a:pt x="1619" y="2842"/>
                      <a:pt x="1640" y="2863"/>
                    </a:cubicBezTo>
                    <a:cubicBezTo>
                      <a:pt x="1690" y="2891"/>
                      <a:pt x="1735" y="2903"/>
                      <a:pt x="1782" y="2903"/>
                    </a:cubicBezTo>
                    <a:cubicBezTo>
                      <a:pt x="1813" y="2903"/>
                      <a:pt x="1845" y="2898"/>
                      <a:pt x="1881" y="2889"/>
                    </a:cubicBezTo>
                    <a:cubicBezTo>
                      <a:pt x="1944" y="2863"/>
                      <a:pt x="2012" y="2821"/>
                      <a:pt x="2096" y="2779"/>
                    </a:cubicBezTo>
                    <a:cubicBezTo>
                      <a:pt x="2247" y="2690"/>
                      <a:pt x="2378" y="2559"/>
                      <a:pt x="2509" y="2497"/>
                    </a:cubicBezTo>
                    <a:cubicBezTo>
                      <a:pt x="2640" y="2408"/>
                      <a:pt x="2708" y="2340"/>
                      <a:pt x="2750" y="2256"/>
                    </a:cubicBezTo>
                    <a:cubicBezTo>
                      <a:pt x="2771" y="2167"/>
                      <a:pt x="2771" y="2078"/>
                      <a:pt x="2729" y="1947"/>
                    </a:cubicBezTo>
                    <a:cubicBezTo>
                      <a:pt x="2729" y="1905"/>
                      <a:pt x="2708" y="1863"/>
                      <a:pt x="2666" y="1795"/>
                    </a:cubicBezTo>
                    <a:cubicBezTo>
                      <a:pt x="2619" y="1753"/>
                      <a:pt x="2556" y="1685"/>
                      <a:pt x="2509" y="1601"/>
                    </a:cubicBezTo>
                    <a:cubicBezTo>
                      <a:pt x="2378" y="1449"/>
                      <a:pt x="2205" y="1271"/>
                      <a:pt x="2054" y="1077"/>
                    </a:cubicBezTo>
                    <a:cubicBezTo>
                      <a:pt x="1703" y="727"/>
                      <a:pt x="1331" y="334"/>
                      <a:pt x="1200" y="182"/>
                    </a:cubicBezTo>
                    <a:cubicBezTo>
                      <a:pt x="1080" y="45"/>
                      <a:pt x="960" y="0"/>
                      <a:pt x="87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1962;p46">
                <a:extLst>
                  <a:ext uri="{FF2B5EF4-FFF2-40B4-BE49-F238E27FC236}">
                    <a16:creationId xmlns:a16="http://schemas.microsoft.com/office/drawing/2014/main" id="{B385C9F9-46BA-5AF9-0AF3-45235B3879AC}"/>
                  </a:ext>
                </a:extLst>
              </p:cNvPr>
              <p:cNvSpPr/>
              <p:nvPr/>
            </p:nvSpPr>
            <p:spPr>
              <a:xfrm>
                <a:off x="2126551" y="1449791"/>
                <a:ext cx="261363" cy="117001"/>
              </a:xfrm>
              <a:custGeom>
                <a:avLst/>
                <a:gdLst/>
                <a:ahLst/>
                <a:cxnLst/>
                <a:rect l="l" t="t" r="r" b="b"/>
                <a:pathLst>
                  <a:path w="1834" h="821" extrusionOk="0">
                    <a:moveTo>
                      <a:pt x="1504" y="0"/>
                    </a:moveTo>
                    <a:cubicBezTo>
                      <a:pt x="1478" y="0"/>
                      <a:pt x="1450" y="2"/>
                      <a:pt x="1420" y="7"/>
                    </a:cubicBezTo>
                    <a:cubicBezTo>
                      <a:pt x="1269" y="46"/>
                      <a:pt x="923" y="70"/>
                      <a:pt x="606" y="70"/>
                    </a:cubicBezTo>
                    <a:cubicBezTo>
                      <a:pt x="372" y="70"/>
                      <a:pt x="154" y="57"/>
                      <a:pt x="43" y="28"/>
                    </a:cubicBezTo>
                    <a:cubicBezTo>
                      <a:pt x="43" y="28"/>
                      <a:pt x="1" y="421"/>
                      <a:pt x="22" y="620"/>
                    </a:cubicBezTo>
                    <a:cubicBezTo>
                      <a:pt x="39" y="776"/>
                      <a:pt x="28" y="820"/>
                      <a:pt x="197" y="820"/>
                    </a:cubicBezTo>
                    <a:cubicBezTo>
                      <a:pt x="238" y="820"/>
                      <a:pt x="288" y="818"/>
                      <a:pt x="352" y="814"/>
                    </a:cubicBezTo>
                    <a:cubicBezTo>
                      <a:pt x="676" y="793"/>
                      <a:pt x="1724" y="573"/>
                      <a:pt x="1724" y="573"/>
                    </a:cubicBezTo>
                    <a:cubicBezTo>
                      <a:pt x="1724" y="573"/>
                      <a:pt x="1834" y="379"/>
                      <a:pt x="1792" y="248"/>
                    </a:cubicBezTo>
                    <a:cubicBezTo>
                      <a:pt x="1773" y="132"/>
                      <a:pt x="1701" y="0"/>
                      <a:pt x="1504" y="0"/>
                    </a:cubicBezTo>
                    <a:close/>
                  </a:path>
                </a:pathLst>
              </a:custGeom>
              <a:solidFill>
                <a:srgbClr val="FFB9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1963;p46">
                <a:extLst>
                  <a:ext uri="{FF2B5EF4-FFF2-40B4-BE49-F238E27FC236}">
                    <a16:creationId xmlns:a16="http://schemas.microsoft.com/office/drawing/2014/main" id="{A91FBD07-5B26-3E9B-FC5E-99C6651D3035}"/>
                  </a:ext>
                </a:extLst>
              </p:cNvPr>
              <p:cNvSpPr/>
              <p:nvPr/>
            </p:nvSpPr>
            <p:spPr>
              <a:xfrm>
                <a:off x="2123558" y="1441810"/>
                <a:ext cx="270341" cy="133674"/>
              </a:xfrm>
              <a:custGeom>
                <a:avLst/>
                <a:gdLst/>
                <a:ahLst/>
                <a:cxnLst/>
                <a:rect l="l" t="t" r="r" b="b"/>
                <a:pathLst>
                  <a:path w="1897" h="938" extrusionOk="0">
                    <a:moveTo>
                      <a:pt x="1530" y="0"/>
                    </a:moveTo>
                    <a:cubicBezTo>
                      <a:pt x="1504" y="0"/>
                      <a:pt x="1462" y="21"/>
                      <a:pt x="1420" y="21"/>
                    </a:cubicBezTo>
                    <a:cubicBezTo>
                      <a:pt x="1271" y="47"/>
                      <a:pt x="888" y="65"/>
                      <a:pt x="555" y="65"/>
                    </a:cubicBezTo>
                    <a:cubicBezTo>
                      <a:pt x="350" y="65"/>
                      <a:pt x="164" y="58"/>
                      <a:pt x="64" y="42"/>
                    </a:cubicBezTo>
                    <a:lnTo>
                      <a:pt x="22" y="21"/>
                    </a:lnTo>
                    <a:lnTo>
                      <a:pt x="1" y="84"/>
                    </a:lnTo>
                    <a:lnTo>
                      <a:pt x="1" y="105"/>
                    </a:lnTo>
                    <a:cubicBezTo>
                      <a:pt x="64" y="105"/>
                      <a:pt x="153" y="131"/>
                      <a:pt x="194" y="152"/>
                    </a:cubicBezTo>
                    <a:cubicBezTo>
                      <a:pt x="336" y="168"/>
                      <a:pt x="517" y="175"/>
                      <a:pt x="699" y="175"/>
                    </a:cubicBezTo>
                    <a:cubicBezTo>
                      <a:pt x="993" y="175"/>
                      <a:pt x="1292" y="157"/>
                      <a:pt x="1441" y="131"/>
                    </a:cubicBezTo>
                    <a:cubicBezTo>
                      <a:pt x="1477" y="124"/>
                      <a:pt x="1508" y="121"/>
                      <a:pt x="1535" y="121"/>
                    </a:cubicBezTo>
                    <a:cubicBezTo>
                      <a:pt x="1605" y="121"/>
                      <a:pt x="1648" y="143"/>
                      <a:pt x="1682" y="173"/>
                    </a:cubicBezTo>
                    <a:cubicBezTo>
                      <a:pt x="1724" y="194"/>
                      <a:pt x="1745" y="262"/>
                      <a:pt x="1766" y="325"/>
                    </a:cubicBezTo>
                    <a:cubicBezTo>
                      <a:pt x="1766" y="367"/>
                      <a:pt x="1766" y="435"/>
                      <a:pt x="1745" y="498"/>
                    </a:cubicBezTo>
                    <a:cubicBezTo>
                      <a:pt x="1724" y="545"/>
                      <a:pt x="1703" y="566"/>
                      <a:pt x="1703" y="587"/>
                    </a:cubicBezTo>
                    <a:cubicBezTo>
                      <a:pt x="1682" y="587"/>
                      <a:pt x="1462" y="629"/>
                      <a:pt x="1158" y="676"/>
                    </a:cubicBezTo>
                    <a:cubicBezTo>
                      <a:pt x="849" y="739"/>
                      <a:pt x="524" y="807"/>
                      <a:pt x="373" y="828"/>
                    </a:cubicBezTo>
                    <a:lnTo>
                      <a:pt x="304" y="828"/>
                    </a:lnTo>
                    <a:lnTo>
                      <a:pt x="304" y="938"/>
                    </a:lnTo>
                    <a:lnTo>
                      <a:pt x="373" y="938"/>
                    </a:lnTo>
                    <a:cubicBezTo>
                      <a:pt x="545" y="917"/>
                      <a:pt x="875" y="849"/>
                      <a:pt x="1179" y="807"/>
                    </a:cubicBezTo>
                    <a:cubicBezTo>
                      <a:pt x="1483" y="739"/>
                      <a:pt x="1745" y="676"/>
                      <a:pt x="1745" y="676"/>
                    </a:cubicBezTo>
                    <a:lnTo>
                      <a:pt x="1766" y="676"/>
                    </a:lnTo>
                    <a:lnTo>
                      <a:pt x="1792" y="655"/>
                    </a:lnTo>
                    <a:cubicBezTo>
                      <a:pt x="1792" y="655"/>
                      <a:pt x="1813" y="608"/>
                      <a:pt x="1834" y="545"/>
                    </a:cubicBezTo>
                    <a:cubicBezTo>
                      <a:pt x="1876" y="477"/>
                      <a:pt x="1896" y="393"/>
                      <a:pt x="1876" y="304"/>
                    </a:cubicBezTo>
                    <a:cubicBezTo>
                      <a:pt x="1855" y="215"/>
                      <a:pt x="1813" y="152"/>
                      <a:pt x="1745" y="84"/>
                    </a:cubicBezTo>
                    <a:cubicBezTo>
                      <a:pt x="1703" y="42"/>
                      <a:pt x="1614" y="0"/>
                      <a:pt x="1530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1964;p46">
                <a:extLst>
                  <a:ext uri="{FF2B5EF4-FFF2-40B4-BE49-F238E27FC236}">
                    <a16:creationId xmlns:a16="http://schemas.microsoft.com/office/drawing/2014/main" id="{26A60B3B-B218-8D62-9DDB-3DBBAC3BA59C}"/>
                  </a:ext>
                </a:extLst>
              </p:cNvPr>
              <p:cNvSpPr/>
              <p:nvPr/>
            </p:nvSpPr>
            <p:spPr>
              <a:xfrm>
                <a:off x="2126551" y="1497248"/>
                <a:ext cx="261363" cy="130254"/>
              </a:xfrm>
              <a:custGeom>
                <a:avLst/>
                <a:gdLst/>
                <a:ahLst/>
                <a:cxnLst/>
                <a:rect l="l" t="t" r="r" b="b"/>
                <a:pathLst>
                  <a:path w="1834" h="914" extrusionOk="0">
                    <a:moveTo>
                      <a:pt x="1591" y="0"/>
                    </a:moveTo>
                    <a:cubicBezTo>
                      <a:pt x="1445" y="0"/>
                      <a:pt x="1270" y="97"/>
                      <a:pt x="917" y="177"/>
                    </a:cubicBezTo>
                    <a:cubicBezTo>
                      <a:pt x="524" y="266"/>
                      <a:pt x="69" y="266"/>
                      <a:pt x="69" y="266"/>
                    </a:cubicBezTo>
                    <a:cubicBezTo>
                      <a:pt x="69" y="266"/>
                      <a:pt x="1" y="680"/>
                      <a:pt x="1" y="811"/>
                    </a:cubicBezTo>
                    <a:cubicBezTo>
                      <a:pt x="13" y="891"/>
                      <a:pt x="60" y="914"/>
                      <a:pt x="193" y="914"/>
                    </a:cubicBezTo>
                    <a:cubicBezTo>
                      <a:pt x="278" y="914"/>
                      <a:pt x="397" y="905"/>
                      <a:pt x="566" y="894"/>
                    </a:cubicBezTo>
                    <a:cubicBezTo>
                      <a:pt x="985" y="873"/>
                      <a:pt x="1614" y="680"/>
                      <a:pt x="1614" y="680"/>
                    </a:cubicBezTo>
                    <a:cubicBezTo>
                      <a:pt x="1614" y="680"/>
                      <a:pt x="1771" y="528"/>
                      <a:pt x="1813" y="418"/>
                    </a:cubicBezTo>
                    <a:cubicBezTo>
                      <a:pt x="1834" y="287"/>
                      <a:pt x="1771" y="25"/>
                      <a:pt x="1640" y="4"/>
                    </a:cubicBezTo>
                    <a:cubicBezTo>
                      <a:pt x="1624" y="1"/>
                      <a:pt x="1608" y="0"/>
                      <a:pt x="1591" y="0"/>
                    </a:cubicBezTo>
                    <a:close/>
                  </a:path>
                </a:pathLst>
              </a:custGeom>
              <a:solidFill>
                <a:srgbClr val="FFB9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1965;p46">
                <a:extLst>
                  <a:ext uri="{FF2B5EF4-FFF2-40B4-BE49-F238E27FC236}">
                    <a16:creationId xmlns:a16="http://schemas.microsoft.com/office/drawing/2014/main" id="{7E044804-3E97-35D1-552D-985815C76D36}"/>
                  </a:ext>
                </a:extLst>
              </p:cNvPr>
              <p:cNvSpPr/>
              <p:nvPr/>
            </p:nvSpPr>
            <p:spPr>
              <a:xfrm>
                <a:off x="2163889" y="1490978"/>
                <a:ext cx="230011" cy="143508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1007" extrusionOk="0">
                    <a:moveTo>
                      <a:pt x="1310" y="1"/>
                    </a:moveTo>
                    <a:cubicBezTo>
                      <a:pt x="1158" y="1"/>
                      <a:pt x="985" y="90"/>
                      <a:pt x="634" y="153"/>
                    </a:cubicBezTo>
                    <a:cubicBezTo>
                      <a:pt x="414" y="200"/>
                      <a:pt x="173" y="242"/>
                      <a:pt x="0" y="242"/>
                    </a:cubicBezTo>
                    <a:lnTo>
                      <a:pt x="0" y="352"/>
                    </a:lnTo>
                    <a:cubicBezTo>
                      <a:pt x="152" y="352"/>
                      <a:pt x="414" y="331"/>
                      <a:pt x="655" y="263"/>
                    </a:cubicBezTo>
                    <a:cubicBezTo>
                      <a:pt x="1027" y="187"/>
                      <a:pt x="1209" y="108"/>
                      <a:pt x="1318" y="108"/>
                    </a:cubicBezTo>
                    <a:cubicBezTo>
                      <a:pt x="1330" y="108"/>
                      <a:pt x="1341" y="109"/>
                      <a:pt x="1352" y="111"/>
                    </a:cubicBezTo>
                    <a:cubicBezTo>
                      <a:pt x="1399" y="111"/>
                      <a:pt x="1441" y="153"/>
                      <a:pt x="1462" y="242"/>
                    </a:cubicBezTo>
                    <a:cubicBezTo>
                      <a:pt x="1509" y="310"/>
                      <a:pt x="1509" y="394"/>
                      <a:pt x="1483" y="441"/>
                    </a:cubicBezTo>
                    <a:cubicBezTo>
                      <a:pt x="1483" y="483"/>
                      <a:pt x="1441" y="546"/>
                      <a:pt x="1399" y="593"/>
                    </a:cubicBezTo>
                    <a:cubicBezTo>
                      <a:pt x="1352" y="635"/>
                      <a:pt x="1331" y="656"/>
                      <a:pt x="1310" y="677"/>
                    </a:cubicBezTo>
                    <a:cubicBezTo>
                      <a:pt x="1310" y="677"/>
                      <a:pt x="697" y="855"/>
                      <a:pt x="283" y="876"/>
                    </a:cubicBezTo>
                    <a:cubicBezTo>
                      <a:pt x="173" y="896"/>
                      <a:pt x="90" y="896"/>
                      <a:pt x="21" y="896"/>
                    </a:cubicBezTo>
                    <a:lnTo>
                      <a:pt x="21" y="1006"/>
                    </a:lnTo>
                    <a:lnTo>
                      <a:pt x="304" y="1006"/>
                    </a:lnTo>
                    <a:cubicBezTo>
                      <a:pt x="744" y="985"/>
                      <a:pt x="1378" y="766"/>
                      <a:pt x="1378" y="766"/>
                    </a:cubicBezTo>
                    <a:lnTo>
                      <a:pt x="1399" y="766"/>
                    </a:lnTo>
                    <a:cubicBezTo>
                      <a:pt x="1399" y="766"/>
                      <a:pt x="1441" y="724"/>
                      <a:pt x="1483" y="677"/>
                    </a:cubicBezTo>
                    <a:cubicBezTo>
                      <a:pt x="1530" y="614"/>
                      <a:pt x="1572" y="546"/>
                      <a:pt x="1593" y="462"/>
                    </a:cubicBezTo>
                    <a:cubicBezTo>
                      <a:pt x="1613" y="394"/>
                      <a:pt x="1613" y="284"/>
                      <a:pt x="1572" y="200"/>
                    </a:cubicBezTo>
                    <a:cubicBezTo>
                      <a:pt x="1551" y="111"/>
                      <a:pt x="1483" y="1"/>
                      <a:pt x="1378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1966;p46">
                <a:extLst>
                  <a:ext uri="{FF2B5EF4-FFF2-40B4-BE49-F238E27FC236}">
                    <a16:creationId xmlns:a16="http://schemas.microsoft.com/office/drawing/2014/main" id="{24D95111-3D83-0154-B8BF-65730C6656E8}"/>
                  </a:ext>
                </a:extLst>
              </p:cNvPr>
              <p:cNvSpPr/>
              <p:nvPr/>
            </p:nvSpPr>
            <p:spPr>
              <a:xfrm>
                <a:off x="2105459" y="1546700"/>
                <a:ext cx="260793" cy="125979"/>
              </a:xfrm>
              <a:custGeom>
                <a:avLst/>
                <a:gdLst/>
                <a:ahLst/>
                <a:cxnLst/>
                <a:rect l="l" t="t" r="r" b="b"/>
                <a:pathLst>
                  <a:path w="1830" h="884" extrusionOk="0">
                    <a:moveTo>
                      <a:pt x="1567" y="0"/>
                    </a:moveTo>
                    <a:cubicBezTo>
                      <a:pt x="1412" y="0"/>
                      <a:pt x="1264" y="101"/>
                      <a:pt x="803" y="202"/>
                    </a:cubicBezTo>
                    <a:cubicBezTo>
                      <a:pt x="590" y="257"/>
                      <a:pt x="440" y="273"/>
                      <a:pt x="338" y="273"/>
                    </a:cubicBezTo>
                    <a:cubicBezTo>
                      <a:pt x="199" y="273"/>
                      <a:pt x="149" y="244"/>
                      <a:pt x="149" y="244"/>
                    </a:cubicBezTo>
                    <a:cubicBezTo>
                      <a:pt x="149" y="244"/>
                      <a:pt x="39" y="526"/>
                      <a:pt x="18" y="704"/>
                    </a:cubicBezTo>
                    <a:cubicBezTo>
                      <a:pt x="1" y="843"/>
                      <a:pt x="55" y="884"/>
                      <a:pt x="244" y="884"/>
                    </a:cubicBezTo>
                    <a:cubicBezTo>
                      <a:pt x="291" y="884"/>
                      <a:pt x="346" y="881"/>
                      <a:pt x="410" y="877"/>
                    </a:cubicBezTo>
                    <a:cubicBezTo>
                      <a:pt x="761" y="877"/>
                      <a:pt x="1547" y="636"/>
                      <a:pt x="1547" y="636"/>
                    </a:cubicBezTo>
                    <a:cubicBezTo>
                      <a:pt x="1547" y="636"/>
                      <a:pt x="1830" y="464"/>
                      <a:pt x="1830" y="286"/>
                    </a:cubicBezTo>
                    <a:cubicBezTo>
                      <a:pt x="1830" y="113"/>
                      <a:pt x="1788" y="24"/>
                      <a:pt x="1610" y="3"/>
                    </a:cubicBezTo>
                    <a:cubicBezTo>
                      <a:pt x="1595" y="1"/>
                      <a:pt x="1581" y="0"/>
                      <a:pt x="1567" y="0"/>
                    </a:cubicBezTo>
                    <a:close/>
                  </a:path>
                </a:pathLst>
              </a:custGeom>
              <a:solidFill>
                <a:srgbClr val="FFB9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1967;p46">
                <a:extLst>
                  <a:ext uri="{FF2B5EF4-FFF2-40B4-BE49-F238E27FC236}">
                    <a16:creationId xmlns:a16="http://schemas.microsoft.com/office/drawing/2014/main" id="{8EA27A6E-BF92-B1B7-F965-063A1A17E58A}"/>
                  </a:ext>
                </a:extLst>
              </p:cNvPr>
              <p:cNvSpPr/>
              <p:nvPr/>
            </p:nvSpPr>
            <p:spPr>
              <a:xfrm>
                <a:off x="2151206" y="1538007"/>
                <a:ext cx="224026" cy="142795"/>
              </a:xfrm>
              <a:custGeom>
                <a:avLst/>
                <a:gdLst/>
                <a:ahLst/>
                <a:cxnLst/>
                <a:rect l="l" t="t" r="r" b="b"/>
                <a:pathLst>
                  <a:path w="1572" h="1002" extrusionOk="0">
                    <a:moveTo>
                      <a:pt x="1247" y="1"/>
                    </a:moveTo>
                    <a:cubicBezTo>
                      <a:pt x="1158" y="1"/>
                      <a:pt x="1095" y="22"/>
                      <a:pt x="985" y="64"/>
                    </a:cubicBezTo>
                    <a:cubicBezTo>
                      <a:pt x="875" y="85"/>
                      <a:pt x="723" y="153"/>
                      <a:pt x="482" y="216"/>
                    </a:cubicBezTo>
                    <a:cubicBezTo>
                      <a:pt x="330" y="242"/>
                      <a:pt x="199" y="263"/>
                      <a:pt x="110" y="263"/>
                    </a:cubicBezTo>
                    <a:lnTo>
                      <a:pt x="110" y="394"/>
                    </a:lnTo>
                    <a:cubicBezTo>
                      <a:pt x="220" y="373"/>
                      <a:pt x="351" y="373"/>
                      <a:pt x="503" y="326"/>
                    </a:cubicBezTo>
                    <a:cubicBezTo>
                      <a:pt x="744" y="263"/>
                      <a:pt x="917" y="195"/>
                      <a:pt x="1027" y="174"/>
                    </a:cubicBezTo>
                    <a:cubicBezTo>
                      <a:pt x="1107" y="143"/>
                      <a:pt x="1165" y="124"/>
                      <a:pt x="1224" y="124"/>
                    </a:cubicBezTo>
                    <a:cubicBezTo>
                      <a:pt x="1245" y="124"/>
                      <a:pt x="1266" y="126"/>
                      <a:pt x="1289" y="132"/>
                    </a:cubicBezTo>
                    <a:cubicBezTo>
                      <a:pt x="1357" y="132"/>
                      <a:pt x="1399" y="153"/>
                      <a:pt x="1420" y="174"/>
                    </a:cubicBezTo>
                    <a:cubicBezTo>
                      <a:pt x="1441" y="216"/>
                      <a:pt x="1441" y="263"/>
                      <a:pt x="1441" y="347"/>
                    </a:cubicBezTo>
                    <a:cubicBezTo>
                      <a:pt x="1441" y="394"/>
                      <a:pt x="1399" y="477"/>
                      <a:pt x="1336" y="546"/>
                    </a:cubicBezTo>
                    <a:cubicBezTo>
                      <a:pt x="1268" y="608"/>
                      <a:pt x="1205" y="635"/>
                      <a:pt x="1205" y="635"/>
                    </a:cubicBezTo>
                    <a:cubicBezTo>
                      <a:pt x="1205" y="655"/>
                      <a:pt x="1006" y="697"/>
                      <a:pt x="765" y="765"/>
                    </a:cubicBezTo>
                    <a:cubicBezTo>
                      <a:pt x="524" y="828"/>
                      <a:pt x="241" y="870"/>
                      <a:pt x="89" y="896"/>
                    </a:cubicBezTo>
                    <a:lnTo>
                      <a:pt x="48" y="896"/>
                    </a:lnTo>
                    <a:cubicBezTo>
                      <a:pt x="48" y="938"/>
                      <a:pt x="27" y="959"/>
                      <a:pt x="0" y="1001"/>
                    </a:cubicBezTo>
                    <a:lnTo>
                      <a:pt x="89" y="1001"/>
                    </a:lnTo>
                    <a:cubicBezTo>
                      <a:pt x="262" y="1001"/>
                      <a:pt x="550" y="938"/>
                      <a:pt x="812" y="870"/>
                    </a:cubicBezTo>
                    <a:cubicBezTo>
                      <a:pt x="1048" y="807"/>
                      <a:pt x="1247" y="739"/>
                      <a:pt x="1247" y="739"/>
                    </a:cubicBezTo>
                    <a:lnTo>
                      <a:pt x="1268" y="739"/>
                    </a:lnTo>
                    <a:cubicBezTo>
                      <a:pt x="1268" y="739"/>
                      <a:pt x="1336" y="697"/>
                      <a:pt x="1420" y="635"/>
                    </a:cubicBezTo>
                    <a:cubicBezTo>
                      <a:pt x="1488" y="546"/>
                      <a:pt x="1572" y="456"/>
                      <a:pt x="1572" y="347"/>
                    </a:cubicBezTo>
                    <a:cubicBezTo>
                      <a:pt x="1551" y="263"/>
                      <a:pt x="1551" y="174"/>
                      <a:pt x="1509" y="111"/>
                    </a:cubicBezTo>
                    <a:cubicBezTo>
                      <a:pt x="1467" y="64"/>
                      <a:pt x="1399" y="22"/>
                      <a:pt x="1289" y="22"/>
                    </a:cubicBezTo>
                    <a:cubicBezTo>
                      <a:pt x="1268" y="1"/>
                      <a:pt x="1268" y="1"/>
                      <a:pt x="124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1968;p46">
                <a:extLst>
                  <a:ext uri="{FF2B5EF4-FFF2-40B4-BE49-F238E27FC236}">
                    <a16:creationId xmlns:a16="http://schemas.microsoft.com/office/drawing/2014/main" id="{A06704B8-7DCC-4A34-8E4C-DD70A82345C2}"/>
                  </a:ext>
                </a:extLst>
              </p:cNvPr>
              <p:cNvSpPr/>
              <p:nvPr/>
            </p:nvSpPr>
            <p:spPr>
              <a:xfrm>
                <a:off x="2107882" y="1612257"/>
                <a:ext cx="227018" cy="97049"/>
              </a:xfrm>
              <a:custGeom>
                <a:avLst/>
                <a:gdLst/>
                <a:ahLst/>
                <a:cxnLst/>
                <a:rect l="l" t="t" r="r" b="b"/>
                <a:pathLst>
                  <a:path w="1593" h="681" extrusionOk="0">
                    <a:moveTo>
                      <a:pt x="1309" y="1"/>
                    </a:moveTo>
                    <a:cubicBezTo>
                      <a:pt x="1153" y="1"/>
                      <a:pt x="909" y="93"/>
                      <a:pt x="613" y="155"/>
                    </a:cubicBezTo>
                    <a:cubicBezTo>
                      <a:pt x="536" y="166"/>
                      <a:pt x="474" y="170"/>
                      <a:pt x="424" y="170"/>
                    </a:cubicBezTo>
                    <a:cubicBezTo>
                      <a:pt x="271" y="170"/>
                      <a:pt x="219" y="134"/>
                      <a:pt x="153" y="134"/>
                    </a:cubicBezTo>
                    <a:cubicBezTo>
                      <a:pt x="43" y="155"/>
                      <a:pt x="22" y="244"/>
                      <a:pt x="22" y="349"/>
                    </a:cubicBezTo>
                    <a:cubicBezTo>
                      <a:pt x="1" y="480"/>
                      <a:pt x="90" y="679"/>
                      <a:pt x="90" y="679"/>
                    </a:cubicBezTo>
                    <a:cubicBezTo>
                      <a:pt x="109" y="680"/>
                      <a:pt x="130" y="681"/>
                      <a:pt x="152" y="681"/>
                    </a:cubicBezTo>
                    <a:cubicBezTo>
                      <a:pt x="526" y="681"/>
                      <a:pt x="1278" y="517"/>
                      <a:pt x="1441" y="349"/>
                    </a:cubicBezTo>
                    <a:cubicBezTo>
                      <a:pt x="1593" y="197"/>
                      <a:pt x="1483" y="25"/>
                      <a:pt x="1352" y="4"/>
                    </a:cubicBezTo>
                    <a:cubicBezTo>
                      <a:pt x="1338" y="2"/>
                      <a:pt x="1324" y="1"/>
                      <a:pt x="1309" y="1"/>
                    </a:cubicBezTo>
                    <a:close/>
                  </a:path>
                </a:pathLst>
              </a:custGeom>
              <a:solidFill>
                <a:srgbClr val="FFB9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1969;p46">
                <a:extLst>
                  <a:ext uri="{FF2B5EF4-FFF2-40B4-BE49-F238E27FC236}">
                    <a16:creationId xmlns:a16="http://schemas.microsoft.com/office/drawing/2014/main" id="{0BC7B5EB-3258-E7A1-3D42-ECEA1AD1447A}"/>
                  </a:ext>
                </a:extLst>
              </p:cNvPr>
              <p:cNvSpPr/>
              <p:nvPr/>
            </p:nvSpPr>
            <p:spPr>
              <a:xfrm>
                <a:off x="2107882" y="1602993"/>
                <a:ext cx="227018" cy="115006"/>
              </a:xfrm>
              <a:custGeom>
                <a:avLst/>
                <a:gdLst/>
                <a:ahLst/>
                <a:cxnLst/>
                <a:rect l="l" t="t" r="r" b="b"/>
                <a:pathLst>
                  <a:path w="1593" h="807" extrusionOk="0">
                    <a:moveTo>
                      <a:pt x="1289" y="0"/>
                    </a:moveTo>
                    <a:cubicBezTo>
                      <a:pt x="1200" y="0"/>
                      <a:pt x="1137" y="21"/>
                      <a:pt x="1027" y="48"/>
                    </a:cubicBezTo>
                    <a:cubicBezTo>
                      <a:pt x="917" y="90"/>
                      <a:pt x="765" y="131"/>
                      <a:pt x="613" y="152"/>
                    </a:cubicBezTo>
                    <a:cubicBezTo>
                      <a:pt x="524" y="179"/>
                      <a:pt x="462" y="179"/>
                      <a:pt x="414" y="179"/>
                    </a:cubicBezTo>
                    <a:cubicBezTo>
                      <a:pt x="414" y="220"/>
                      <a:pt x="393" y="241"/>
                      <a:pt x="393" y="283"/>
                    </a:cubicBezTo>
                    <a:cubicBezTo>
                      <a:pt x="462" y="283"/>
                      <a:pt x="524" y="283"/>
                      <a:pt x="634" y="262"/>
                    </a:cubicBezTo>
                    <a:cubicBezTo>
                      <a:pt x="786" y="241"/>
                      <a:pt x="938" y="199"/>
                      <a:pt x="1069" y="152"/>
                    </a:cubicBezTo>
                    <a:cubicBezTo>
                      <a:pt x="1147" y="138"/>
                      <a:pt x="1225" y="123"/>
                      <a:pt x="1278" y="123"/>
                    </a:cubicBezTo>
                    <a:cubicBezTo>
                      <a:pt x="1301" y="123"/>
                      <a:pt x="1319" y="125"/>
                      <a:pt x="1331" y="131"/>
                    </a:cubicBezTo>
                    <a:cubicBezTo>
                      <a:pt x="1399" y="131"/>
                      <a:pt x="1441" y="179"/>
                      <a:pt x="1441" y="220"/>
                    </a:cubicBezTo>
                    <a:cubicBezTo>
                      <a:pt x="1462" y="262"/>
                      <a:pt x="1462" y="309"/>
                      <a:pt x="1399" y="393"/>
                    </a:cubicBezTo>
                    <a:cubicBezTo>
                      <a:pt x="1352" y="414"/>
                      <a:pt x="1289" y="461"/>
                      <a:pt x="1179" y="503"/>
                    </a:cubicBezTo>
                    <a:cubicBezTo>
                      <a:pt x="1069" y="524"/>
                      <a:pt x="959" y="571"/>
                      <a:pt x="807" y="592"/>
                    </a:cubicBezTo>
                    <a:cubicBezTo>
                      <a:pt x="613" y="655"/>
                      <a:pt x="393" y="676"/>
                      <a:pt x="242" y="676"/>
                    </a:cubicBezTo>
                    <a:cubicBezTo>
                      <a:pt x="221" y="676"/>
                      <a:pt x="111" y="702"/>
                      <a:pt x="1" y="702"/>
                    </a:cubicBezTo>
                    <a:cubicBezTo>
                      <a:pt x="22" y="744"/>
                      <a:pt x="22" y="765"/>
                      <a:pt x="22" y="765"/>
                    </a:cubicBezTo>
                    <a:lnTo>
                      <a:pt x="43" y="807"/>
                    </a:lnTo>
                    <a:lnTo>
                      <a:pt x="69" y="807"/>
                    </a:lnTo>
                    <a:cubicBezTo>
                      <a:pt x="263" y="807"/>
                      <a:pt x="566" y="765"/>
                      <a:pt x="854" y="702"/>
                    </a:cubicBezTo>
                    <a:cubicBezTo>
                      <a:pt x="985" y="676"/>
                      <a:pt x="1116" y="634"/>
                      <a:pt x="1221" y="592"/>
                    </a:cubicBezTo>
                    <a:cubicBezTo>
                      <a:pt x="1331" y="571"/>
                      <a:pt x="1420" y="524"/>
                      <a:pt x="1462" y="461"/>
                    </a:cubicBezTo>
                    <a:cubicBezTo>
                      <a:pt x="1572" y="372"/>
                      <a:pt x="1593" y="262"/>
                      <a:pt x="1551" y="179"/>
                    </a:cubicBezTo>
                    <a:cubicBezTo>
                      <a:pt x="1530" y="90"/>
                      <a:pt x="1441" y="21"/>
                      <a:pt x="1352" y="21"/>
                    </a:cubicBezTo>
                    <a:cubicBezTo>
                      <a:pt x="1331" y="0"/>
                      <a:pt x="1310" y="0"/>
                      <a:pt x="128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1970;p46">
                <a:extLst>
                  <a:ext uri="{FF2B5EF4-FFF2-40B4-BE49-F238E27FC236}">
                    <a16:creationId xmlns:a16="http://schemas.microsoft.com/office/drawing/2014/main" id="{1C90E833-EC3F-88BE-4FCE-72FE3B01F670}"/>
                  </a:ext>
                </a:extLst>
              </p:cNvPr>
              <p:cNvSpPr/>
              <p:nvPr/>
            </p:nvSpPr>
            <p:spPr>
              <a:xfrm>
                <a:off x="1905655" y="1546985"/>
                <a:ext cx="124839" cy="60709"/>
              </a:xfrm>
              <a:custGeom>
                <a:avLst/>
                <a:gdLst/>
                <a:ahLst/>
                <a:cxnLst/>
                <a:rect l="l" t="t" r="r" b="b"/>
                <a:pathLst>
                  <a:path w="876" h="426" extrusionOk="0">
                    <a:moveTo>
                      <a:pt x="807" y="1"/>
                    </a:moveTo>
                    <a:cubicBezTo>
                      <a:pt x="634" y="48"/>
                      <a:pt x="503" y="48"/>
                      <a:pt x="372" y="90"/>
                    </a:cubicBezTo>
                    <a:cubicBezTo>
                      <a:pt x="241" y="132"/>
                      <a:pt x="131" y="200"/>
                      <a:pt x="21" y="331"/>
                    </a:cubicBezTo>
                    <a:cubicBezTo>
                      <a:pt x="1" y="352"/>
                      <a:pt x="1" y="393"/>
                      <a:pt x="21" y="414"/>
                    </a:cubicBezTo>
                    <a:cubicBezTo>
                      <a:pt x="29" y="422"/>
                      <a:pt x="39" y="425"/>
                      <a:pt x="48" y="425"/>
                    </a:cubicBezTo>
                    <a:cubicBezTo>
                      <a:pt x="71" y="425"/>
                      <a:pt x="96" y="408"/>
                      <a:pt x="110" y="393"/>
                    </a:cubicBezTo>
                    <a:cubicBezTo>
                      <a:pt x="220" y="284"/>
                      <a:pt x="309" y="221"/>
                      <a:pt x="414" y="200"/>
                    </a:cubicBezTo>
                    <a:cubicBezTo>
                      <a:pt x="524" y="153"/>
                      <a:pt x="655" y="153"/>
                      <a:pt x="833" y="132"/>
                    </a:cubicBezTo>
                    <a:cubicBezTo>
                      <a:pt x="854" y="111"/>
                      <a:pt x="875" y="90"/>
                      <a:pt x="875" y="69"/>
                    </a:cubicBezTo>
                    <a:cubicBezTo>
                      <a:pt x="875" y="22"/>
                      <a:pt x="833" y="1"/>
                      <a:pt x="80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1971;p46">
                <a:extLst>
                  <a:ext uri="{FF2B5EF4-FFF2-40B4-BE49-F238E27FC236}">
                    <a16:creationId xmlns:a16="http://schemas.microsoft.com/office/drawing/2014/main" id="{584F7CC3-103E-EAE2-6B25-62DD8176BEE5}"/>
                  </a:ext>
                </a:extLst>
              </p:cNvPr>
              <p:cNvSpPr/>
              <p:nvPr/>
            </p:nvSpPr>
            <p:spPr>
              <a:xfrm>
                <a:off x="487650" y="4560718"/>
                <a:ext cx="544246" cy="352997"/>
              </a:xfrm>
              <a:custGeom>
                <a:avLst/>
                <a:gdLst/>
                <a:ahLst/>
                <a:cxnLst/>
                <a:rect l="l" t="t" r="r" b="b"/>
                <a:pathLst>
                  <a:path w="3819" h="2477" extrusionOk="0">
                    <a:moveTo>
                      <a:pt x="482" y="0"/>
                    </a:moveTo>
                    <a:cubicBezTo>
                      <a:pt x="131" y="194"/>
                      <a:pt x="131" y="194"/>
                      <a:pt x="110" y="697"/>
                    </a:cubicBezTo>
                    <a:cubicBezTo>
                      <a:pt x="89" y="1200"/>
                      <a:pt x="0" y="1571"/>
                      <a:pt x="309" y="1786"/>
                    </a:cubicBezTo>
                    <a:cubicBezTo>
                      <a:pt x="613" y="1985"/>
                      <a:pt x="1509" y="2074"/>
                      <a:pt x="2116" y="2336"/>
                    </a:cubicBezTo>
                    <a:cubicBezTo>
                      <a:pt x="2336" y="2437"/>
                      <a:pt x="2513" y="2477"/>
                      <a:pt x="2667" y="2477"/>
                    </a:cubicBezTo>
                    <a:cubicBezTo>
                      <a:pt x="2943" y="2477"/>
                      <a:pt x="3145" y="2350"/>
                      <a:pt x="3383" y="2226"/>
                    </a:cubicBezTo>
                    <a:cubicBezTo>
                      <a:pt x="3755" y="2048"/>
                      <a:pt x="3818" y="1896"/>
                      <a:pt x="3818" y="1634"/>
                    </a:cubicBezTo>
                    <a:cubicBezTo>
                      <a:pt x="3818" y="1352"/>
                      <a:pt x="3624" y="1262"/>
                      <a:pt x="3232" y="1001"/>
                    </a:cubicBezTo>
                    <a:cubicBezTo>
                      <a:pt x="2818" y="765"/>
                      <a:pt x="2556" y="414"/>
                      <a:pt x="2556" y="414"/>
                    </a:cubicBezTo>
                    <a:lnTo>
                      <a:pt x="48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1972;p46">
                <a:extLst>
                  <a:ext uri="{FF2B5EF4-FFF2-40B4-BE49-F238E27FC236}">
                    <a16:creationId xmlns:a16="http://schemas.microsoft.com/office/drawing/2014/main" id="{649F04C0-6476-0739-5428-B207AD5C7938}"/>
                  </a:ext>
                </a:extLst>
              </p:cNvPr>
              <p:cNvSpPr/>
              <p:nvPr/>
            </p:nvSpPr>
            <p:spPr>
              <a:xfrm>
                <a:off x="490643" y="4551027"/>
                <a:ext cx="550944" cy="370098"/>
              </a:xfrm>
              <a:custGeom>
                <a:avLst/>
                <a:gdLst/>
                <a:ahLst/>
                <a:cxnLst/>
                <a:rect l="l" t="t" r="r" b="b"/>
                <a:pathLst>
                  <a:path w="3866" h="2597" extrusionOk="0">
                    <a:moveTo>
                      <a:pt x="482" y="131"/>
                    </a:moveTo>
                    <a:lnTo>
                      <a:pt x="2514" y="524"/>
                    </a:lnTo>
                    <a:cubicBezTo>
                      <a:pt x="2535" y="545"/>
                      <a:pt x="2776" y="875"/>
                      <a:pt x="3169" y="1137"/>
                    </a:cubicBezTo>
                    <a:cubicBezTo>
                      <a:pt x="3383" y="1268"/>
                      <a:pt x="3514" y="1330"/>
                      <a:pt x="3624" y="1420"/>
                    </a:cubicBezTo>
                    <a:cubicBezTo>
                      <a:pt x="3713" y="1509"/>
                      <a:pt x="3734" y="1571"/>
                      <a:pt x="3734" y="1702"/>
                    </a:cubicBezTo>
                    <a:cubicBezTo>
                      <a:pt x="3755" y="1833"/>
                      <a:pt x="3734" y="1922"/>
                      <a:pt x="3666" y="2011"/>
                    </a:cubicBezTo>
                    <a:cubicBezTo>
                      <a:pt x="3624" y="2074"/>
                      <a:pt x="3514" y="2163"/>
                      <a:pt x="3341" y="2247"/>
                    </a:cubicBezTo>
                    <a:cubicBezTo>
                      <a:pt x="3142" y="2336"/>
                      <a:pt x="2991" y="2425"/>
                      <a:pt x="2818" y="2467"/>
                    </a:cubicBezTo>
                    <a:cubicBezTo>
                      <a:pt x="2758" y="2479"/>
                      <a:pt x="2699" y="2486"/>
                      <a:pt x="2637" y="2486"/>
                    </a:cubicBezTo>
                    <a:cubicBezTo>
                      <a:pt x="2493" y="2486"/>
                      <a:pt x="2334" y="2449"/>
                      <a:pt x="2121" y="2357"/>
                    </a:cubicBezTo>
                    <a:cubicBezTo>
                      <a:pt x="1812" y="2205"/>
                      <a:pt x="1420" y="2116"/>
                      <a:pt x="1095" y="2053"/>
                    </a:cubicBezTo>
                    <a:cubicBezTo>
                      <a:pt x="765" y="1964"/>
                      <a:pt x="461" y="1901"/>
                      <a:pt x="309" y="1791"/>
                    </a:cubicBezTo>
                    <a:cubicBezTo>
                      <a:pt x="178" y="1702"/>
                      <a:pt x="131" y="1571"/>
                      <a:pt x="110" y="1399"/>
                    </a:cubicBezTo>
                    <a:cubicBezTo>
                      <a:pt x="110" y="1226"/>
                      <a:pt x="131" y="1006"/>
                      <a:pt x="131" y="765"/>
                    </a:cubicBezTo>
                    <a:cubicBezTo>
                      <a:pt x="157" y="503"/>
                      <a:pt x="157" y="393"/>
                      <a:pt x="199" y="330"/>
                    </a:cubicBezTo>
                    <a:cubicBezTo>
                      <a:pt x="241" y="262"/>
                      <a:pt x="309" y="220"/>
                      <a:pt x="482" y="131"/>
                    </a:cubicBezTo>
                    <a:close/>
                    <a:moveTo>
                      <a:pt x="461" y="0"/>
                    </a:moveTo>
                    <a:lnTo>
                      <a:pt x="440" y="21"/>
                    </a:lnTo>
                    <a:cubicBezTo>
                      <a:pt x="262" y="110"/>
                      <a:pt x="157" y="152"/>
                      <a:pt x="89" y="262"/>
                    </a:cubicBezTo>
                    <a:cubicBezTo>
                      <a:pt x="47" y="372"/>
                      <a:pt x="47" y="503"/>
                      <a:pt x="27" y="765"/>
                    </a:cubicBezTo>
                    <a:cubicBezTo>
                      <a:pt x="27" y="1006"/>
                      <a:pt x="0" y="1226"/>
                      <a:pt x="0" y="1420"/>
                    </a:cubicBezTo>
                    <a:cubicBezTo>
                      <a:pt x="27" y="1592"/>
                      <a:pt x="89" y="1770"/>
                      <a:pt x="262" y="1901"/>
                    </a:cubicBezTo>
                    <a:cubicBezTo>
                      <a:pt x="440" y="2011"/>
                      <a:pt x="723" y="2074"/>
                      <a:pt x="1074" y="2163"/>
                    </a:cubicBezTo>
                    <a:cubicBezTo>
                      <a:pt x="1399" y="2247"/>
                      <a:pt x="1770" y="2315"/>
                      <a:pt x="2074" y="2467"/>
                    </a:cubicBezTo>
                    <a:cubicBezTo>
                      <a:pt x="2291" y="2559"/>
                      <a:pt x="2471" y="2596"/>
                      <a:pt x="2635" y="2596"/>
                    </a:cubicBezTo>
                    <a:cubicBezTo>
                      <a:pt x="2706" y="2596"/>
                      <a:pt x="2773" y="2589"/>
                      <a:pt x="2839" y="2577"/>
                    </a:cubicBezTo>
                    <a:cubicBezTo>
                      <a:pt x="3038" y="2535"/>
                      <a:pt x="3211" y="2446"/>
                      <a:pt x="3383" y="2336"/>
                    </a:cubicBezTo>
                    <a:cubicBezTo>
                      <a:pt x="3582" y="2247"/>
                      <a:pt x="3692" y="2163"/>
                      <a:pt x="3755" y="2074"/>
                    </a:cubicBezTo>
                    <a:cubicBezTo>
                      <a:pt x="3844" y="1964"/>
                      <a:pt x="3865" y="1833"/>
                      <a:pt x="3865" y="1702"/>
                    </a:cubicBezTo>
                    <a:cubicBezTo>
                      <a:pt x="3844" y="1550"/>
                      <a:pt x="3797" y="1440"/>
                      <a:pt x="3692" y="1330"/>
                    </a:cubicBezTo>
                    <a:cubicBezTo>
                      <a:pt x="3582" y="1247"/>
                      <a:pt x="3431" y="1158"/>
                      <a:pt x="3232" y="1027"/>
                    </a:cubicBezTo>
                    <a:cubicBezTo>
                      <a:pt x="2839" y="786"/>
                      <a:pt x="2577" y="440"/>
                      <a:pt x="2577" y="440"/>
                    </a:cubicBezTo>
                    <a:lnTo>
                      <a:pt x="461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1973;p46">
                <a:extLst>
                  <a:ext uri="{FF2B5EF4-FFF2-40B4-BE49-F238E27FC236}">
                    <a16:creationId xmlns:a16="http://schemas.microsoft.com/office/drawing/2014/main" id="{87F8BEA4-A0A0-7360-907D-2188CF076FC4}"/>
                  </a:ext>
                </a:extLst>
              </p:cNvPr>
              <p:cNvSpPr/>
              <p:nvPr/>
            </p:nvSpPr>
            <p:spPr>
              <a:xfrm>
                <a:off x="1031765" y="4383146"/>
                <a:ext cx="547808" cy="358128"/>
              </a:xfrm>
              <a:custGeom>
                <a:avLst/>
                <a:gdLst/>
                <a:ahLst/>
                <a:cxnLst/>
                <a:rect l="l" t="t" r="r" b="b"/>
                <a:pathLst>
                  <a:path w="3844" h="2513" extrusionOk="0">
                    <a:moveTo>
                      <a:pt x="2142" y="0"/>
                    </a:moveTo>
                    <a:lnTo>
                      <a:pt x="309" y="110"/>
                    </a:lnTo>
                    <a:lnTo>
                      <a:pt x="199" y="110"/>
                    </a:lnTo>
                    <a:cubicBezTo>
                      <a:pt x="0" y="744"/>
                      <a:pt x="157" y="1833"/>
                      <a:pt x="440" y="1985"/>
                    </a:cubicBezTo>
                    <a:cubicBezTo>
                      <a:pt x="702" y="2142"/>
                      <a:pt x="1660" y="2357"/>
                      <a:pt x="2252" y="2488"/>
                    </a:cubicBezTo>
                    <a:cubicBezTo>
                      <a:pt x="2330" y="2505"/>
                      <a:pt x="2408" y="2513"/>
                      <a:pt x="2484" y="2513"/>
                    </a:cubicBezTo>
                    <a:cubicBezTo>
                      <a:pt x="2988" y="2513"/>
                      <a:pt x="3456" y="2179"/>
                      <a:pt x="3624" y="2011"/>
                    </a:cubicBezTo>
                    <a:cubicBezTo>
                      <a:pt x="3844" y="1791"/>
                      <a:pt x="3776" y="1529"/>
                      <a:pt x="3645" y="1356"/>
                    </a:cubicBezTo>
                    <a:cubicBezTo>
                      <a:pt x="3493" y="1178"/>
                      <a:pt x="3079" y="1246"/>
                      <a:pt x="2687" y="916"/>
                    </a:cubicBezTo>
                    <a:cubicBezTo>
                      <a:pt x="2294" y="592"/>
                      <a:pt x="2142" y="0"/>
                      <a:pt x="214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1974;p46">
                <a:extLst>
                  <a:ext uri="{FF2B5EF4-FFF2-40B4-BE49-F238E27FC236}">
                    <a16:creationId xmlns:a16="http://schemas.microsoft.com/office/drawing/2014/main" id="{8327BA65-2639-3BD2-1676-11066F370CF6}"/>
                  </a:ext>
                </a:extLst>
              </p:cNvPr>
              <p:cNvSpPr/>
              <p:nvPr/>
            </p:nvSpPr>
            <p:spPr>
              <a:xfrm>
                <a:off x="1038463" y="4377161"/>
                <a:ext cx="538260" cy="373376"/>
              </a:xfrm>
              <a:custGeom>
                <a:avLst/>
                <a:gdLst/>
                <a:ahLst/>
                <a:cxnLst/>
                <a:rect l="l" t="t" r="r" b="b"/>
                <a:pathLst>
                  <a:path w="3777" h="2620" extrusionOk="0">
                    <a:moveTo>
                      <a:pt x="2048" y="110"/>
                    </a:moveTo>
                    <a:cubicBezTo>
                      <a:pt x="2074" y="173"/>
                      <a:pt x="2205" y="676"/>
                      <a:pt x="2598" y="1006"/>
                    </a:cubicBezTo>
                    <a:cubicBezTo>
                      <a:pt x="2812" y="1178"/>
                      <a:pt x="3011" y="1241"/>
                      <a:pt x="3205" y="1288"/>
                    </a:cubicBezTo>
                    <a:cubicBezTo>
                      <a:pt x="3383" y="1330"/>
                      <a:pt x="3488" y="1351"/>
                      <a:pt x="3556" y="1419"/>
                    </a:cubicBezTo>
                    <a:cubicBezTo>
                      <a:pt x="3619" y="1503"/>
                      <a:pt x="3666" y="1613"/>
                      <a:pt x="3666" y="1702"/>
                    </a:cubicBezTo>
                    <a:cubicBezTo>
                      <a:pt x="3666" y="1812"/>
                      <a:pt x="3645" y="1922"/>
                      <a:pt x="3535" y="2006"/>
                    </a:cubicBezTo>
                    <a:cubicBezTo>
                      <a:pt x="3446" y="2095"/>
                      <a:pt x="3252" y="2247"/>
                      <a:pt x="3011" y="2357"/>
                    </a:cubicBezTo>
                    <a:cubicBezTo>
                      <a:pt x="2836" y="2437"/>
                      <a:pt x="2639" y="2492"/>
                      <a:pt x="2444" y="2492"/>
                    </a:cubicBezTo>
                    <a:cubicBezTo>
                      <a:pt x="2371" y="2492"/>
                      <a:pt x="2297" y="2484"/>
                      <a:pt x="2226" y="2467"/>
                    </a:cubicBezTo>
                    <a:cubicBezTo>
                      <a:pt x="1917" y="2420"/>
                      <a:pt x="1550" y="2336"/>
                      <a:pt x="1199" y="2247"/>
                    </a:cubicBezTo>
                    <a:cubicBezTo>
                      <a:pt x="849" y="2137"/>
                      <a:pt x="545" y="2053"/>
                      <a:pt x="414" y="1985"/>
                    </a:cubicBezTo>
                    <a:cubicBezTo>
                      <a:pt x="372" y="1964"/>
                      <a:pt x="304" y="1875"/>
                      <a:pt x="262" y="1744"/>
                    </a:cubicBezTo>
                    <a:cubicBezTo>
                      <a:pt x="215" y="1613"/>
                      <a:pt x="173" y="1440"/>
                      <a:pt x="152" y="1267"/>
                    </a:cubicBezTo>
                    <a:cubicBezTo>
                      <a:pt x="110" y="917"/>
                      <a:pt x="131" y="503"/>
                      <a:pt x="215" y="194"/>
                    </a:cubicBezTo>
                    <a:lnTo>
                      <a:pt x="262" y="194"/>
                    </a:lnTo>
                    <a:lnTo>
                      <a:pt x="2048" y="110"/>
                    </a:lnTo>
                    <a:close/>
                    <a:moveTo>
                      <a:pt x="2137" y="0"/>
                    </a:moveTo>
                    <a:lnTo>
                      <a:pt x="262" y="89"/>
                    </a:lnTo>
                    <a:lnTo>
                      <a:pt x="131" y="89"/>
                    </a:lnTo>
                    <a:lnTo>
                      <a:pt x="110" y="131"/>
                    </a:lnTo>
                    <a:cubicBezTo>
                      <a:pt x="0" y="456"/>
                      <a:pt x="0" y="896"/>
                      <a:pt x="42" y="1267"/>
                    </a:cubicBezTo>
                    <a:cubicBezTo>
                      <a:pt x="63" y="1461"/>
                      <a:pt x="84" y="1634"/>
                      <a:pt x="152" y="1791"/>
                    </a:cubicBezTo>
                    <a:cubicBezTo>
                      <a:pt x="194" y="1922"/>
                      <a:pt x="262" y="2027"/>
                      <a:pt x="346" y="2074"/>
                    </a:cubicBezTo>
                    <a:cubicBezTo>
                      <a:pt x="503" y="2158"/>
                      <a:pt x="807" y="2247"/>
                      <a:pt x="1179" y="2357"/>
                    </a:cubicBezTo>
                    <a:cubicBezTo>
                      <a:pt x="1524" y="2446"/>
                      <a:pt x="1896" y="2530"/>
                      <a:pt x="2205" y="2598"/>
                    </a:cubicBezTo>
                    <a:cubicBezTo>
                      <a:pt x="2277" y="2613"/>
                      <a:pt x="2349" y="2619"/>
                      <a:pt x="2420" y="2619"/>
                    </a:cubicBezTo>
                    <a:cubicBezTo>
                      <a:pt x="2649" y="2619"/>
                      <a:pt x="2870" y="2551"/>
                      <a:pt x="3053" y="2467"/>
                    </a:cubicBezTo>
                    <a:cubicBezTo>
                      <a:pt x="3315" y="2357"/>
                      <a:pt x="3514" y="2205"/>
                      <a:pt x="3619" y="2095"/>
                    </a:cubicBezTo>
                    <a:cubicBezTo>
                      <a:pt x="3729" y="1964"/>
                      <a:pt x="3776" y="1833"/>
                      <a:pt x="3776" y="1702"/>
                    </a:cubicBezTo>
                    <a:cubicBezTo>
                      <a:pt x="3776" y="1571"/>
                      <a:pt x="3708" y="1461"/>
                      <a:pt x="3645" y="1351"/>
                    </a:cubicBezTo>
                    <a:cubicBezTo>
                      <a:pt x="3556" y="1241"/>
                      <a:pt x="3404" y="1220"/>
                      <a:pt x="3226" y="1178"/>
                    </a:cubicBezTo>
                    <a:cubicBezTo>
                      <a:pt x="3053" y="1137"/>
                      <a:pt x="2860" y="1068"/>
                      <a:pt x="2661" y="917"/>
                    </a:cubicBezTo>
                    <a:cubicBezTo>
                      <a:pt x="2289" y="613"/>
                      <a:pt x="2137" y="42"/>
                      <a:pt x="2137" y="42"/>
                    </a:cubicBezTo>
                    <a:lnTo>
                      <a:pt x="2137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1975;p46">
                <a:extLst>
                  <a:ext uri="{FF2B5EF4-FFF2-40B4-BE49-F238E27FC236}">
                    <a16:creationId xmlns:a16="http://schemas.microsoft.com/office/drawing/2014/main" id="{2F315BDC-0FE8-52CF-D4D1-225F7F71609E}"/>
                  </a:ext>
                </a:extLst>
              </p:cNvPr>
              <p:cNvSpPr/>
              <p:nvPr/>
            </p:nvSpPr>
            <p:spPr>
              <a:xfrm>
                <a:off x="1041456" y="3061334"/>
                <a:ext cx="388910" cy="1391183"/>
              </a:xfrm>
              <a:custGeom>
                <a:avLst/>
                <a:gdLst/>
                <a:ahLst/>
                <a:cxnLst/>
                <a:rect l="l" t="t" r="r" b="b"/>
                <a:pathLst>
                  <a:path w="2729" h="9762" extrusionOk="0">
                    <a:moveTo>
                      <a:pt x="2640" y="0"/>
                    </a:moveTo>
                    <a:lnTo>
                      <a:pt x="42" y="1268"/>
                    </a:lnTo>
                    <a:lnTo>
                      <a:pt x="0" y="9516"/>
                    </a:lnTo>
                    <a:cubicBezTo>
                      <a:pt x="0" y="9516"/>
                      <a:pt x="436" y="9761"/>
                      <a:pt x="1041" y="9761"/>
                    </a:cubicBezTo>
                    <a:cubicBezTo>
                      <a:pt x="1086" y="9761"/>
                      <a:pt x="1132" y="9760"/>
                      <a:pt x="1178" y="9757"/>
                    </a:cubicBezTo>
                    <a:cubicBezTo>
                      <a:pt x="1875" y="9736"/>
                      <a:pt x="2268" y="9453"/>
                      <a:pt x="2268" y="9453"/>
                    </a:cubicBezTo>
                    <a:cubicBezTo>
                      <a:pt x="2268" y="9453"/>
                      <a:pt x="2729" y="550"/>
                      <a:pt x="264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1976;p46">
                <a:extLst>
                  <a:ext uri="{FF2B5EF4-FFF2-40B4-BE49-F238E27FC236}">
                    <a16:creationId xmlns:a16="http://schemas.microsoft.com/office/drawing/2014/main" id="{1DC3011E-4197-30EE-EC5F-41A9965E50AA}"/>
                  </a:ext>
                </a:extLst>
              </p:cNvPr>
              <p:cNvSpPr/>
              <p:nvPr/>
            </p:nvSpPr>
            <p:spPr>
              <a:xfrm>
                <a:off x="1035470" y="3049363"/>
                <a:ext cx="391902" cy="1411704"/>
              </a:xfrm>
              <a:custGeom>
                <a:avLst/>
                <a:gdLst/>
                <a:ahLst/>
                <a:cxnLst/>
                <a:rect l="l" t="t" r="r" b="b"/>
                <a:pathLst>
                  <a:path w="2750" h="9906" extrusionOk="0">
                    <a:moveTo>
                      <a:pt x="2640" y="173"/>
                    </a:moveTo>
                    <a:lnTo>
                      <a:pt x="2640" y="655"/>
                    </a:lnTo>
                    <a:cubicBezTo>
                      <a:pt x="2640" y="938"/>
                      <a:pt x="2619" y="1331"/>
                      <a:pt x="2593" y="1786"/>
                    </a:cubicBezTo>
                    <a:cubicBezTo>
                      <a:pt x="2572" y="2703"/>
                      <a:pt x="2530" y="3860"/>
                      <a:pt x="2462" y="5018"/>
                    </a:cubicBezTo>
                    <a:cubicBezTo>
                      <a:pt x="2378" y="7285"/>
                      <a:pt x="2268" y="9469"/>
                      <a:pt x="2268" y="9511"/>
                    </a:cubicBezTo>
                    <a:cubicBezTo>
                      <a:pt x="2226" y="9537"/>
                      <a:pt x="1875" y="9752"/>
                      <a:pt x="1220" y="9799"/>
                    </a:cubicBezTo>
                    <a:cubicBezTo>
                      <a:pt x="1192" y="9800"/>
                      <a:pt x="1163" y="9800"/>
                      <a:pt x="1136" y="9800"/>
                    </a:cubicBezTo>
                    <a:cubicBezTo>
                      <a:pt x="548" y="9800"/>
                      <a:pt x="150" y="9599"/>
                      <a:pt x="105" y="9579"/>
                    </a:cubicBezTo>
                    <a:lnTo>
                      <a:pt x="152" y="1373"/>
                    </a:lnTo>
                    <a:lnTo>
                      <a:pt x="2640" y="173"/>
                    </a:lnTo>
                    <a:close/>
                    <a:moveTo>
                      <a:pt x="2750" y="1"/>
                    </a:moveTo>
                    <a:lnTo>
                      <a:pt x="2661" y="43"/>
                    </a:lnTo>
                    <a:lnTo>
                      <a:pt x="42" y="1310"/>
                    </a:lnTo>
                    <a:lnTo>
                      <a:pt x="0" y="9642"/>
                    </a:lnTo>
                    <a:lnTo>
                      <a:pt x="21" y="9668"/>
                    </a:lnTo>
                    <a:cubicBezTo>
                      <a:pt x="21" y="9668"/>
                      <a:pt x="477" y="9905"/>
                      <a:pt x="1122" y="9905"/>
                    </a:cubicBezTo>
                    <a:cubicBezTo>
                      <a:pt x="1155" y="9905"/>
                      <a:pt x="1187" y="9905"/>
                      <a:pt x="1220" y="9904"/>
                    </a:cubicBezTo>
                    <a:cubicBezTo>
                      <a:pt x="1938" y="9862"/>
                      <a:pt x="2357" y="9579"/>
                      <a:pt x="2357" y="9579"/>
                    </a:cubicBezTo>
                    <a:lnTo>
                      <a:pt x="2378" y="9579"/>
                    </a:lnTo>
                    <a:lnTo>
                      <a:pt x="2378" y="9537"/>
                    </a:lnTo>
                    <a:cubicBezTo>
                      <a:pt x="2378" y="9537"/>
                      <a:pt x="2488" y="7311"/>
                      <a:pt x="2593" y="5018"/>
                    </a:cubicBezTo>
                    <a:cubicBezTo>
                      <a:pt x="2640" y="3881"/>
                      <a:pt x="2682" y="2703"/>
                      <a:pt x="2723" y="1786"/>
                    </a:cubicBezTo>
                    <a:cubicBezTo>
                      <a:pt x="2723" y="1331"/>
                      <a:pt x="2750" y="938"/>
                      <a:pt x="2750" y="655"/>
                    </a:cubicBezTo>
                    <a:lnTo>
                      <a:pt x="2750" y="84"/>
                    </a:lnTo>
                    <a:lnTo>
                      <a:pt x="275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1977;p46">
                <a:extLst>
                  <a:ext uri="{FF2B5EF4-FFF2-40B4-BE49-F238E27FC236}">
                    <a16:creationId xmlns:a16="http://schemas.microsoft.com/office/drawing/2014/main" id="{CBD75937-281D-D5CC-A4BE-404CA96253AE}"/>
                  </a:ext>
                </a:extLst>
              </p:cNvPr>
              <p:cNvSpPr/>
              <p:nvPr/>
            </p:nvSpPr>
            <p:spPr>
              <a:xfrm>
                <a:off x="1128674" y="3294913"/>
                <a:ext cx="65127" cy="1156896"/>
              </a:xfrm>
              <a:custGeom>
                <a:avLst/>
                <a:gdLst/>
                <a:ahLst/>
                <a:cxnLst/>
                <a:rect l="l" t="t" r="r" b="b"/>
                <a:pathLst>
                  <a:path w="457" h="8118" extrusionOk="0">
                    <a:moveTo>
                      <a:pt x="457" y="1"/>
                    </a:moveTo>
                    <a:lnTo>
                      <a:pt x="216" y="111"/>
                    </a:lnTo>
                    <a:lnTo>
                      <a:pt x="1" y="8097"/>
                    </a:lnTo>
                    <a:cubicBezTo>
                      <a:pt x="85" y="8097"/>
                      <a:pt x="174" y="8118"/>
                      <a:pt x="237" y="8118"/>
                    </a:cubicBezTo>
                    <a:lnTo>
                      <a:pt x="45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1978;p46">
                <a:extLst>
                  <a:ext uri="{FF2B5EF4-FFF2-40B4-BE49-F238E27FC236}">
                    <a16:creationId xmlns:a16="http://schemas.microsoft.com/office/drawing/2014/main" id="{0F46C786-D630-3C5B-F4DB-A161398DFF03}"/>
                  </a:ext>
                </a:extLst>
              </p:cNvPr>
              <p:cNvSpPr/>
              <p:nvPr/>
            </p:nvSpPr>
            <p:spPr>
              <a:xfrm>
                <a:off x="1121976" y="3282230"/>
                <a:ext cx="81516" cy="1178558"/>
              </a:xfrm>
              <a:custGeom>
                <a:avLst/>
                <a:gdLst/>
                <a:ahLst/>
                <a:cxnLst/>
                <a:rect l="l" t="t" r="r" b="b"/>
                <a:pathLst>
                  <a:path w="572" h="8270" extrusionOk="0">
                    <a:moveTo>
                      <a:pt x="462" y="179"/>
                    </a:moveTo>
                    <a:lnTo>
                      <a:pt x="242" y="8139"/>
                    </a:lnTo>
                    <a:cubicBezTo>
                      <a:pt x="200" y="8139"/>
                      <a:pt x="153" y="8139"/>
                      <a:pt x="111" y="8118"/>
                    </a:cubicBezTo>
                    <a:lnTo>
                      <a:pt x="331" y="221"/>
                    </a:lnTo>
                    <a:lnTo>
                      <a:pt x="462" y="179"/>
                    </a:lnTo>
                    <a:close/>
                    <a:moveTo>
                      <a:pt x="572" y="1"/>
                    </a:moveTo>
                    <a:lnTo>
                      <a:pt x="483" y="48"/>
                    </a:lnTo>
                    <a:lnTo>
                      <a:pt x="221" y="152"/>
                    </a:lnTo>
                    <a:lnTo>
                      <a:pt x="1" y="8228"/>
                    </a:lnTo>
                    <a:lnTo>
                      <a:pt x="48" y="8228"/>
                    </a:lnTo>
                    <a:cubicBezTo>
                      <a:pt x="132" y="8249"/>
                      <a:pt x="200" y="8249"/>
                      <a:pt x="284" y="8270"/>
                    </a:cubicBezTo>
                    <a:lnTo>
                      <a:pt x="352" y="8270"/>
                    </a:lnTo>
                    <a:lnTo>
                      <a:pt x="57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1979;p46">
                <a:extLst>
                  <a:ext uri="{FF2B5EF4-FFF2-40B4-BE49-F238E27FC236}">
                    <a16:creationId xmlns:a16="http://schemas.microsoft.com/office/drawing/2014/main" id="{B63C857C-7A80-2FE5-9646-182A4EB3F4A7}"/>
                  </a:ext>
                </a:extLst>
              </p:cNvPr>
              <p:cNvSpPr/>
              <p:nvPr/>
            </p:nvSpPr>
            <p:spPr>
              <a:xfrm>
                <a:off x="497341" y="3080003"/>
                <a:ext cx="768129" cy="1587419"/>
              </a:xfrm>
              <a:custGeom>
                <a:avLst/>
                <a:gdLst/>
                <a:ahLst/>
                <a:cxnLst/>
                <a:rect l="l" t="t" r="r" b="b"/>
                <a:pathLst>
                  <a:path w="5390" h="11139" extrusionOk="0">
                    <a:moveTo>
                      <a:pt x="1069" y="0"/>
                    </a:moveTo>
                    <a:lnTo>
                      <a:pt x="0" y="10673"/>
                    </a:lnTo>
                    <a:cubicBezTo>
                      <a:pt x="0" y="10673"/>
                      <a:pt x="215" y="10914"/>
                      <a:pt x="1001" y="11087"/>
                    </a:cubicBezTo>
                    <a:cubicBezTo>
                      <a:pt x="1142" y="11124"/>
                      <a:pt x="1285" y="11139"/>
                      <a:pt x="1425" y="11139"/>
                    </a:cubicBezTo>
                    <a:cubicBezTo>
                      <a:pt x="2044" y="11139"/>
                      <a:pt x="2598" y="10846"/>
                      <a:pt x="2598" y="10846"/>
                    </a:cubicBezTo>
                    <a:lnTo>
                      <a:pt x="4646" y="2205"/>
                    </a:lnTo>
                    <a:lnTo>
                      <a:pt x="5216" y="2053"/>
                    </a:lnTo>
                    <a:lnTo>
                      <a:pt x="5389" y="482"/>
                    </a:lnTo>
                    <a:lnTo>
                      <a:pt x="106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1980;p46">
                <a:extLst>
                  <a:ext uri="{FF2B5EF4-FFF2-40B4-BE49-F238E27FC236}">
                    <a16:creationId xmlns:a16="http://schemas.microsoft.com/office/drawing/2014/main" id="{981BDEE3-5215-B344-D3AB-EAEE473BA956}"/>
                  </a:ext>
                </a:extLst>
              </p:cNvPr>
              <p:cNvSpPr/>
              <p:nvPr/>
            </p:nvSpPr>
            <p:spPr>
              <a:xfrm>
                <a:off x="487650" y="3071025"/>
                <a:ext cx="786798" cy="1605518"/>
              </a:xfrm>
              <a:custGeom>
                <a:avLst/>
                <a:gdLst/>
                <a:ahLst/>
                <a:cxnLst/>
                <a:rect l="l" t="t" r="r" b="b"/>
                <a:pathLst>
                  <a:path w="5521" h="11266" extrusionOk="0">
                    <a:moveTo>
                      <a:pt x="1179" y="131"/>
                    </a:moveTo>
                    <a:lnTo>
                      <a:pt x="5415" y="587"/>
                    </a:lnTo>
                    <a:lnTo>
                      <a:pt x="5216" y="2074"/>
                    </a:lnTo>
                    <a:lnTo>
                      <a:pt x="4672" y="2226"/>
                    </a:lnTo>
                    <a:lnTo>
                      <a:pt x="2619" y="10867"/>
                    </a:lnTo>
                    <a:cubicBezTo>
                      <a:pt x="2584" y="10884"/>
                      <a:pt x="2064" y="11152"/>
                      <a:pt x="1467" y="11152"/>
                    </a:cubicBezTo>
                    <a:cubicBezTo>
                      <a:pt x="1336" y="11152"/>
                      <a:pt x="1202" y="11139"/>
                      <a:pt x="1069" y="11108"/>
                    </a:cubicBezTo>
                    <a:cubicBezTo>
                      <a:pt x="702" y="11019"/>
                      <a:pt x="440" y="10909"/>
                      <a:pt x="309" y="10825"/>
                    </a:cubicBezTo>
                    <a:cubicBezTo>
                      <a:pt x="152" y="10757"/>
                      <a:pt x="131" y="10715"/>
                      <a:pt x="131" y="10715"/>
                    </a:cubicBezTo>
                    <a:lnTo>
                      <a:pt x="1179" y="131"/>
                    </a:lnTo>
                    <a:close/>
                    <a:moveTo>
                      <a:pt x="1069" y="1"/>
                    </a:moveTo>
                    <a:lnTo>
                      <a:pt x="0" y="10757"/>
                    </a:lnTo>
                    <a:lnTo>
                      <a:pt x="21" y="10778"/>
                    </a:lnTo>
                    <a:cubicBezTo>
                      <a:pt x="21" y="10778"/>
                      <a:pt x="89" y="10846"/>
                      <a:pt x="241" y="10930"/>
                    </a:cubicBezTo>
                    <a:cubicBezTo>
                      <a:pt x="393" y="11019"/>
                      <a:pt x="655" y="11129"/>
                      <a:pt x="1048" y="11218"/>
                    </a:cubicBezTo>
                    <a:cubicBezTo>
                      <a:pt x="1189" y="11252"/>
                      <a:pt x="1331" y="11266"/>
                      <a:pt x="1470" y="11266"/>
                    </a:cubicBezTo>
                    <a:cubicBezTo>
                      <a:pt x="2121" y="11266"/>
                      <a:pt x="2687" y="10956"/>
                      <a:pt x="2687" y="10956"/>
                    </a:cubicBezTo>
                    <a:lnTo>
                      <a:pt x="2708" y="10956"/>
                    </a:lnTo>
                    <a:lnTo>
                      <a:pt x="4761" y="2336"/>
                    </a:lnTo>
                    <a:lnTo>
                      <a:pt x="5326" y="2158"/>
                    </a:lnTo>
                    <a:lnTo>
                      <a:pt x="5520" y="503"/>
                    </a:lnTo>
                    <a:lnTo>
                      <a:pt x="5478" y="503"/>
                    </a:lnTo>
                    <a:lnTo>
                      <a:pt x="1069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1981;p46">
                <a:extLst>
                  <a:ext uri="{FF2B5EF4-FFF2-40B4-BE49-F238E27FC236}">
                    <a16:creationId xmlns:a16="http://schemas.microsoft.com/office/drawing/2014/main" id="{EC40C81E-3FFA-41D6-0C51-217A7C3266FF}"/>
                  </a:ext>
                </a:extLst>
              </p:cNvPr>
              <p:cNvSpPr/>
              <p:nvPr/>
            </p:nvSpPr>
            <p:spPr>
              <a:xfrm>
                <a:off x="575011" y="3167364"/>
                <a:ext cx="199371" cy="1486664"/>
              </a:xfrm>
              <a:custGeom>
                <a:avLst/>
                <a:gdLst/>
                <a:ahLst/>
                <a:cxnLst/>
                <a:rect l="l" t="t" r="r" b="b"/>
                <a:pathLst>
                  <a:path w="1399" h="10432" extrusionOk="0">
                    <a:moveTo>
                      <a:pt x="1398" y="0"/>
                    </a:moveTo>
                    <a:lnTo>
                      <a:pt x="1027" y="21"/>
                    </a:lnTo>
                    <a:lnTo>
                      <a:pt x="0" y="10364"/>
                    </a:lnTo>
                    <a:cubicBezTo>
                      <a:pt x="63" y="10385"/>
                      <a:pt x="152" y="10411"/>
                      <a:pt x="220" y="10432"/>
                    </a:cubicBezTo>
                    <a:lnTo>
                      <a:pt x="139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1982;p46">
                <a:extLst>
                  <a:ext uri="{FF2B5EF4-FFF2-40B4-BE49-F238E27FC236}">
                    <a16:creationId xmlns:a16="http://schemas.microsoft.com/office/drawing/2014/main" id="{7E923913-8FD5-C143-E4DA-EEA4151014FF}"/>
                  </a:ext>
                </a:extLst>
              </p:cNvPr>
              <p:cNvSpPr/>
              <p:nvPr/>
            </p:nvSpPr>
            <p:spPr>
              <a:xfrm>
                <a:off x="569025" y="3158385"/>
                <a:ext cx="214335" cy="1504621"/>
              </a:xfrm>
              <a:custGeom>
                <a:avLst/>
                <a:gdLst/>
                <a:ahLst/>
                <a:cxnLst/>
                <a:rect l="l" t="t" r="r" b="b"/>
                <a:pathLst>
                  <a:path w="1504" h="10558" extrusionOk="0">
                    <a:moveTo>
                      <a:pt x="1372" y="131"/>
                    </a:moveTo>
                    <a:lnTo>
                      <a:pt x="215" y="10406"/>
                    </a:lnTo>
                    <a:cubicBezTo>
                      <a:pt x="173" y="10406"/>
                      <a:pt x="152" y="10385"/>
                      <a:pt x="105" y="10385"/>
                    </a:cubicBezTo>
                    <a:lnTo>
                      <a:pt x="1131" y="131"/>
                    </a:lnTo>
                    <a:close/>
                    <a:moveTo>
                      <a:pt x="1440" y="0"/>
                    </a:moveTo>
                    <a:lnTo>
                      <a:pt x="1021" y="21"/>
                    </a:lnTo>
                    <a:lnTo>
                      <a:pt x="0" y="10448"/>
                    </a:lnTo>
                    <a:lnTo>
                      <a:pt x="42" y="10474"/>
                    </a:lnTo>
                    <a:cubicBezTo>
                      <a:pt x="105" y="10495"/>
                      <a:pt x="173" y="10516"/>
                      <a:pt x="262" y="10537"/>
                    </a:cubicBezTo>
                    <a:lnTo>
                      <a:pt x="325" y="10558"/>
                    </a:lnTo>
                    <a:lnTo>
                      <a:pt x="1503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1983;p46">
                <a:extLst>
                  <a:ext uri="{FF2B5EF4-FFF2-40B4-BE49-F238E27FC236}">
                    <a16:creationId xmlns:a16="http://schemas.microsoft.com/office/drawing/2014/main" id="{AEA0C62F-6BDF-2C4B-0F43-4541874A89F4}"/>
                  </a:ext>
                </a:extLst>
              </p:cNvPr>
              <p:cNvSpPr/>
              <p:nvPr/>
            </p:nvSpPr>
            <p:spPr>
              <a:xfrm>
                <a:off x="1013096" y="1858235"/>
                <a:ext cx="410571" cy="1343157"/>
              </a:xfrm>
              <a:custGeom>
                <a:avLst/>
                <a:gdLst/>
                <a:ahLst/>
                <a:cxnLst/>
                <a:rect l="l" t="t" r="r" b="b"/>
                <a:pathLst>
                  <a:path w="2881" h="9425" extrusionOk="0">
                    <a:moveTo>
                      <a:pt x="461" y="1"/>
                    </a:moveTo>
                    <a:lnTo>
                      <a:pt x="0" y="1069"/>
                    </a:lnTo>
                    <a:lnTo>
                      <a:pt x="68" y="9317"/>
                    </a:lnTo>
                    <a:cubicBezTo>
                      <a:pt x="68" y="9317"/>
                      <a:pt x="515" y="9424"/>
                      <a:pt x="1052" y="9424"/>
                    </a:cubicBezTo>
                    <a:cubicBezTo>
                      <a:pt x="1320" y="9424"/>
                      <a:pt x="1611" y="9397"/>
                      <a:pt x="1880" y="9317"/>
                    </a:cubicBezTo>
                    <a:cubicBezTo>
                      <a:pt x="2708" y="9097"/>
                      <a:pt x="2880" y="8861"/>
                      <a:pt x="2880" y="8861"/>
                    </a:cubicBezTo>
                    <a:cubicBezTo>
                      <a:pt x="2880" y="8861"/>
                      <a:pt x="2577" y="4321"/>
                      <a:pt x="2577" y="3143"/>
                    </a:cubicBezTo>
                    <a:cubicBezTo>
                      <a:pt x="2577" y="1964"/>
                      <a:pt x="2336" y="718"/>
                      <a:pt x="1749" y="482"/>
                    </a:cubicBezTo>
                    <a:cubicBezTo>
                      <a:pt x="1178" y="262"/>
                      <a:pt x="461" y="1"/>
                      <a:pt x="46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1984;p46">
                <a:extLst>
                  <a:ext uri="{FF2B5EF4-FFF2-40B4-BE49-F238E27FC236}">
                    <a16:creationId xmlns:a16="http://schemas.microsoft.com/office/drawing/2014/main" id="{FD64D65E-E0A6-149B-BB67-FC603506B72D}"/>
                  </a:ext>
                </a:extLst>
              </p:cNvPr>
              <p:cNvSpPr/>
              <p:nvPr/>
            </p:nvSpPr>
            <p:spPr>
              <a:xfrm>
                <a:off x="1004118" y="1848544"/>
                <a:ext cx="426247" cy="1362111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9558" extrusionOk="0">
                    <a:moveTo>
                      <a:pt x="566" y="131"/>
                    </a:moveTo>
                    <a:cubicBezTo>
                      <a:pt x="613" y="158"/>
                      <a:pt x="1241" y="393"/>
                      <a:pt x="1791" y="613"/>
                    </a:cubicBezTo>
                    <a:cubicBezTo>
                      <a:pt x="2053" y="702"/>
                      <a:pt x="2247" y="1074"/>
                      <a:pt x="2399" y="1551"/>
                    </a:cubicBezTo>
                    <a:cubicBezTo>
                      <a:pt x="2530" y="2032"/>
                      <a:pt x="2577" y="2619"/>
                      <a:pt x="2577" y="3211"/>
                    </a:cubicBezTo>
                    <a:cubicBezTo>
                      <a:pt x="2577" y="4389"/>
                      <a:pt x="2881" y="8861"/>
                      <a:pt x="2881" y="8903"/>
                    </a:cubicBezTo>
                    <a:lnTo>
                      <a:pt x="2860" y="8929"/>
                    </a:lnTo>
                    <a:cubicBezTo>
                      <a:pt x="2839" y="8950"/>
                      <a:pt x="2792" y="8971"/>
                      <a:pt x="2729" y="9013"/>
                    </a:cubicBezTo>
                    <a:cubicBezTo>
                      <a:pt x="2577" y="9102"/>
                      <a:pt x="2336" y="9233"/>
                      <a:pt x="1943" y="9343"/>
                    </a:cubicBezTo>
                    <a:cubicBezTo>
                      <a:pt x="1676" y="9418"/>
                      <a:pt x="1389" y="9443"/>
                      <a:pt x="1128" y="9443"/>
                    </a:cubicBezTo>
                    <a:cubicBezTo>
                      <a:pt x="641" y="9443"/>
                      <a:pt x="238" y="9357"/>
                      <a:pt x="194" y="9343"/>
                    </a:cubicBezTo>
                    <a:lnTo>
                      <a:pt x="131" y="1137"/>
                    </a:lnTo>
                    <a:lnTo>
                      <a:pt x="566" y="131"/>
                    </a:lnTo>
                    <a:close/>
                    <a:moveTo>
                      <a:pt x="503" y="0"/>
                    </a:moveTo>
                    <a:lnTo>
                      <a:pt x="0" y="1116"/>
                    </a:lnTo>
                    <a:lnTo>
                      <a:pt x="63" y="9427"/>
                    </a:lnTo>
                    <a:lnTo>
                      <a:pt x="110" y="9453"/>
                    </a:lnTo>
                    <a:cubicBezTo>
                      <a:pt x="110" y="9453"/>
                      <a:pt x="567" y="9558"/>
                      <a:pt x="1116" y="9558"/>
                    </a:cubicBezTo>
                    <a:cubicBezTo>
                      <a:pt x="1390" y="9558"/>
                      <a:pt x="1688" y="9532"/>
                      <a:pt x="1964" y="9453"/>
                    </a:cubicBezTo>
                    <a:cubicBezTo>
                      <a:pt x="2378" y="9322"/>
                      <a:pt x="2640" y="9212"/>
                      <a:pt x="2771" y="9123"/>
                    </a:cubicBezTo>
                    <a:cubicBezTo>
                      <a:pt x="2860" y="9081"/>
                      <a:pt x="2902" y="9034"/>
                      <a:pt x="2943" y="8992"/>
                    </a:cubicBezTo>
                    <a:cubicBezTo>
                      <a:pt x="2970" y="8971"/>
                      <a:pt x="2991" y="8950"/>
                      <a:pt x="2991" y="8950"/>
                    </a:cubicBezTo>
                    <a:lnTo>
                      <a:pt x="2991" y="8929"/>
                    </a:lnTo>
                    <a:lnTo>
                      <a:pt x="2991" y="8903"/>
                    </a:lnTo>
                    <a:cubicBezTo>
                      <a:pt x="2991" y="8903"/>
                      <a:pt x="2682" y="4368"/>
                      <a:pt x="2708" y="3211"/>
                    </a:cubicBezTo>
                    <a:cubicBezTo>
                      <a:pt x="2708" y="2619"/>
                      <a:pt x="2640" y="2011"/>
                      <a:pt x="2509" y="1509"/>
                    </a:cubicBezTo>
                    <a:cubicBezTo>
                      <a:pt x="2357" y="1027"/>
                      <a:pt x="2158" y="634"/>
                      <a:pt x="1833" y="503"/>
                    </a:cubicBezTo>
                    <a:cubicBezTo>
                      <a:pt x="1241" y="262"/>
                      <a:pt x="545" y="27"/>
                      <a:pt x="545" y="27"/>
                    </a:cubicBezTo>
                    <a:lnTo>
                      <a:pt x="503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1985;p46">
                <a:extLst>
                  <a:ext uri="{FF2B5EF4-FFF2-40B4-BE49-F238E27FC236}">
                    <a16:creationId xmlns:a16="http://schemas.microsoft.com/office/drawing/2014/main" id="{7C60FB04-02FC-87C3-4850-D906D7FB3238}"/>
                  </a:ext>
                </a:extLst>
              </p:cNvPr>
              <p:cNvSpPr/>
              <p:nvPr/>
            </p:nvSpPr>
            <p:spPr>
              <a:xfrm>
                <a:off x="1134660" y="1923221"/>
                <a:ext cx="192674" cy="1262781"/>
              </a:xfrm>
              <a:custGeom>
                <a:avLst/>
                <a:gdLst/>
                <a:ahLst/>
                <a:cxnLst/>
                <a:rect l="l" t="t" r="r" b="b"/>
                <a:pathLst>
                  <a:path w="1352" h="8861" extrusionOk="0">
                    <a:moveTo>
                      <a:pt x="1" y="0"/>
                    </a:moveTo>
                    <a:cubicBezTo>
                      <a:pt x="1" y="0"/>
                      <a:pt x="614" y="896"/>
                      <a:pt x="849" y="2514"/>
                    </a:cubicBezTo>
                    <a:cubicBezTo>
                      <a:pt x="1090" y="4127"/>
                      <a:pt x="1027" y="8751"/>
                      <a:pt x="1027" y="8861"/>
                    </a:cubicBezTo>
                    <a:cubicBezTo>
                      <a:pt x="1111" y="8840"/>
                      <a:pt x="1179" y="8819"/>
                      <a:pt x="1242" y="8798"/>
                    </a:cubicBezTo>
                    <a:cubicBezTo>
                      <a:pt x="1268" y="8144"/>
                      <a:pt x="1352" y="4692"/>
                      <a:pt x="1090" y="2598"/>
                    </a:cubicBezTo>
                    <a:cubicBezTo>
                      <a:pt x="786" y="262"/>
                      <a:pt x="153" y="26"/>
                      <a:pt x="153" y="26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1986;p46">
                <a:extLst>
                  <a:ext uri="{FF2B5EF4-FFF2-40B4-BE49-F238E27FC236}">
                    <a16:creationId xmlns:a16="http://schemas.microsoft.com/office/drawing/2014/main" id="{63FE28C6-CCD5-352B-B97E-61BD2A7FD136}"/>
                  </a:ext>
                </a:extLst>
              </p:cNvPr>
              <p:cNvSpPr/>
              <p:nvPr/>
            </p:nvSpPr>
            <p:spPr>
              <a:xfrm>
                <a:off x="1115990" y="1911250"/>
                <a:ext cx="221033" cy="1287578"/>
              </a:xfrm>
              <a:custGeom>
                <a:avLst/>
                <a:gdLst/>
                <a:ahLst/>
                <a:cxnLst/>
                <a:rect l="l" t="t" r="r" b="b"/>
                <a:pathLst>
                  <a:path w="1551" h="9035" extrusionOk="0">
                    <a:moveTo>
                      <a:pt x="263" y="173"/>
                    </a:moveTo>
                    <a:cubicBezTo>
                      <a:pt x="263" y="173"/>
                      <a:pt x="284" y="173"/>
                      <a:pt x="352" y="241"/>
                    </a:cubicBezTo>
                    <a:cubicBezTo>
                      <a:pt x="394" y="283"/>
                      <a:pt x="483" y="393"/>
                      <a:pt x="587" y="545"/>
                    </a:cubicBezTo>
                    <a:cubicBezTo>
                      <a:pt x="786" y="896"/>
                      <a:pt x="1006" y="1524"/>
                      <a:pt x="1158" y="2682"/>
                    </a:cubicBezTo>
                    <a:cubicBezTo>
                      <a:pt x="1420" y="4755"/>
                      <a:pt x="1352" y="8139"/>
                      <a:pt x="1331" y="8835"/>
                    </a:cubicBezTo>
                    <a:cubicBezTo>
                      <a:pt x="1289" y="8856"/>
                      <a:pt x="1242" y="8856"/>
                      <a:pt x="1221" y="8882"/>
                    </a:cubicBezTo>
                    <a:cubicBezTo>
                      <a:pt x="1221" y="8751"/>
                      <a:pt x="1242" y="7657"/>
                      <a:pt x="1221" y="6327"/>
                    </a:cubicBezTo>
                    <a:cubicBezTo>
                      <a:pt x="1200" y="4954"/>
                      <a:pt x="1158" y="3404"/>
                      <a:pt x="1048" y="2598"/>
                    </a:cubicBezTo>
                    <a:cubicBezTo>
                      <a:pt x="807" y="1090"/>
                      <a:pt x="326" y="304"/>
                      <a:pt x="242" y="173"/>
                    </a:cubicBezTo>
                    <a:close/>
                    <a:moveTo>
                      <a:pt x="1" y="0"/>
                    </a:moveTo>
                    <a:lnTo>
                      <a:pt x="90" y="131"/>
                    </a:lnTo>
                    <a:cubicBezTo>
                      <a:pt x="90" y="131"/>
                      <a:pt x="676" y="1001"/>
                      <a:pt x="938" y="2619"/>
                    </a:cubicBezTo>
                    <a:cubicBezTo>
                      <a:pt x="1048" y="3404"/>
                      <a:pt x="1090" y="4954"/>
                      <a:pt x="1111" y="6327"/>
                    </a:cubicBezTo>
                    <a:lnTo>
                      <a:pt x="1111" y="8945"/>
                    </a:lnTo>
                    <a:lnTo>
                      <a:pt x="1111" y="9034"/>
                    </a:lnTo>
                    <a:lnTo>
                      <a:pt x="1179" y="9013"/>
                    </a:lnTo>
                    <a:cubicBezTo>
                      <a:pt x="1268" y="8987"/>
                      <a:pt x="1331" y="8966"/>
                      <a:pt x="1399" y="8945"/>
                    </a:cubicBezTo>
                    <a:lnTo>
                      <a:pt x="1441" y="8924"/>
                    </a:lnTo>
                    <a:lnTo>
                      <a:pt x="1441" y="8882"/>
                    </a:lnTo>
                    <a:cubicBezTo>
                      <a:pt x="1462" y="8228"/>
                      <a:pt x="1551" y="4776"/>
                      <a:pt x="1268" y="2661"/>
                    </a:cubicBezTo>
                    <a:cubicBezTo>
                      <a:pt x="1111" y="1503"/>
                      <a:pt x="896" y="849"/>
                      <a:pt x="676" y="503"/>
                    </a:cubicBezTo>
                    <a:cubicBezTo>
                      <a:pt x="587" y="325"/>
                      <a:pt x="483" y="215"/>
                      <a:pt x="415" y="152"/>
                    </a:cubicBezTo>
                    <a:cubicBezTo>
                      <a:pt x="352" y="84"/>
                      <a:pt x="284" y="63"/>
                      <a:pt x="284" y="63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1987;p46">
                <a:extLst>
                  <a:ext uri="{FF2B5EF4-FFF2-40B4-BE49-F238E27FC236}">
                    <a16:creationId xmlns:a16="http://schemas.microsoft.com/office/drawing/2014/main" id="{86E62479-99BA-9360-9399-4FA3FF28BB03}"/>
                  </a:ext>
                </a:extLst>
              </p:cNvPr>
              <p:cNvSpPr/>
              <p:nvPr/>
            </p:nvSpPr>
            <p:spPr>
              <a:xfrm>
                <a:off x="1262351" y="1926926"/>
                <a:ext cx="245687" cy="1258363"/>
              </a:xfrm>
              <a:custGeom>
                <a:avLst/>
                <a:gdLst/>
                <a:ahLst/>
                <a:cxnLst/>
                <a:rect l="l" t="t" r="r" b="b"/>
                <a:pathLst>
                  <a:path w="1724" h="8830" extrusionOk="0">
                    <a:moveTo>
                      <a:pt x="0" y="0"/>
                    </a:moveTo>
                    <a:cubicBezTo>
                      <a:pt x="0" y="1"/>
                      <a:pt x="503" y="1854"/>
                      <a:pt x="655" y="2530"/>
                    </a:cubicBezTo>
                    <a:cubicBezTo>
                      <a:pt x="786" y="3184"/>
                      <a:pt x="718" y="4143"/>
                      <a:pt x="718" y="4143"/>
                    </a:cubicBezTo>
                    <a:cubicBezTo>
                      <a:pt x="718" y="4143"/>
                      <a:pt x="697" y="8594"/>
                      <a:pt x="765" y="8746"/>
                    </a:cubicBezTo>
                    <a:cubicBezTo>
                      <a:pt x="779" y="8804"/>
                      <a:pt x="857" y="8829"/>
                      <a:pt x="962" y="8829"/>
                    </a:cubicBezTo>
                    <a:cubicBezTo>
                      <a:pt x="1178" y="8829"/>
                      <a:pt x="1504" y="8721"/>
                      <a:pt x="1592" y="8573"/>
                    </a:cubicBezTo>
                    <a:cubicBezTo>
                      <a:pt x="1723" y="8379"/>
                      <a:pt x="1503" y="5017"/>
                      <a:pt x="1200" y="2902"/>
                    </a:cubicBezTo>
                    <a:cubicBezTo>
                      <a:pt x="870" y="76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1988;p46">
                <a:extLst>
                  <a:ext uri="{FF2B5EF4-FFF2-40B4-BE49-F238E27FC236}">
                    <a16:creationId xmlns:a16="http://schemas.microsoft.com/office/drawing/2014/main" id="{EFF3C2EF-E016-63B5-0AB4-271ACACBD984}"/>
                  </a:ext>
                </a:extLst>
              </p:cNvPr>
              <p:cNvSpPr/>
              <p:nvPr/>
            </p:nvSpPr>
            <p:spPr>
              <a:xfrm>
                <a:off x="1246675" y="1904552"/>
                <a:ext cx="255378" cy="1289003"/>
              </a:xfrm>
              <a:custGeom>
                <a:avLst/>
                <a:gdLst/>
                <a:ahLst/>
                <a:cxnLst/>
                <a:rect l="l" t="t" r="r" b="b"/>
                <a:pathLst>
                  <a:path w="1792" h="9045" extrusionOk="0">
                    <a:moveTo>
                      <a:pt x="241" y="440"/>
                    </a:moveTo>
                    <a:cubicBezTo>
                      <a:pt x="325" y="524"/>
                      <a:pt x="372" y="550"/>
                      <a:pt x="545" y="833"/>
                    </a:cubicBezTo>
                    <a:cubicBezTo>
                      <a:pt x="786" y="1288"/>
                      <a:pt x="1090" y="2011"/>
                      <a:pt x="1241" y="3059"/>
                    </a:cubicBezTo>
                    <a:cubicBezTo>
                      <a:pt x="1399" y="4127"/>
                      <a:pt x="1530" y="5499"/>
                      <a:pt x="1613" y="6614"/>
                    </a:cubicBezTo>
                    <a:cubicBezTo>
                      <a:pt x="1660" y="7180"/>
                      <a:pt x="1681" y="7683"/>
                      <a:pt x="1681" y="8055"/>
                    </a:cubicBezTo>
                    <a:lnTo>
                      <a:pt x="1681" y="8510"/>
                    </a:lnTo>
                    <a:cubicBezTo>
                      <a:pt x="1681" y="8578"/>
                      <a:pt x="1660" y="8620"/>
                      <a:pt x="1660" y="8641"/>
                    </a:cubicBezTo>
                    <a:lnTo>
                      <a:pt x="1660" y="8709"/>
                    </a:lnTo>
                    <a:cubicBezTo>
                      <a:pt x="1634" y="8751"/>
                      <a:pt x="1571" y="8798"/>
                      <a:pt x="1482" y="8819"/>
                    </a:cubicBezTo>
                    <a:cubicBezTo>
                      <a:pt x="1420" y="8861"/>
                      <a:pt x="1331" y="8882"/>
                      <a:pt x="1241" y="8903"/>
                    </a:cubicBezTo>
                    <a:cubicBezTo>
                      <a:pt x="1158" y="8929"/>
                      <a:pt x="1069" y="8929"/>
                      <a:pt x="1006" y="8929"/>
                    </a:cubicBezTo>
                    <a:cubicBezTo>
                      <a:pt x="980" y="8929"/>
                      <a:pt x="938" y="8929"/>
                      <a:pt x="938" y="8903"/>
                    </a:cubicBezTo>
                    <a:lnTo>
                      <a:pt x="917" y="8903"/>
                    </a:lnTo>
                    <a:lnTo>
                      <a:pt x="917" y="8840"/>
                    </a:lnTo>
                    <a:cubicBezTo>
                      <a:pt x="917" y="8798"/>
                      <a:pt x="917" y="8730"/>
                      <a:pt x="896" y="8667"/>
                    </a:cubicBezTo>
                    <a:lnTo>
                      <a:pt x="896" y="8117"/>
                    </a:lnTo>
                    <a:cubicBezTo>
                      <a:pt x="896" y="7683"/>
                      <a:pt x="896" y="7117"/>
                      <a:pt x="875" y="6546"/>
                    </a:cubicBezTo>
                    <a:lnTo>
                      <a:pt x="875" y="4300"/>
                    </a:lnTo>
                    <a:cubicBezTo>
                      <a:pt x="875" y="4300"/>
                      <a:pt x="938" y="3341"/>
                      <a:pt x="807" y="2666"/>
                    </a:cubicBezTo>
                    <a:cubicBezTo>
                      <a:pt x="676" y="2053"/>
                      <a:pt x="325" y="765"/>
                      <a:pt x="241" y="440"/>
                    </a:cubicBezTo>
                    <a:close/>
                    <a:moveTo>
                      <a:pt x="0" y="0"/>
                    </a:moveTo>
                    <a:lnTo>
                      <a:pt x="63" y="178"/>
                    </a:lnTo>
                    <a:cubicBezTo>
                      <a:pt x="63" y="178"/>
                      <a:pt x="566" y="2032"/>
                      <a:pt x="697" y="2687"/>
                    </a:cubicBezTo>
                    <a:cubicBezTo>
                      <a:pt x="828" y="3341"/>
                      <a:pt x="765" y="4300"/>
                      <a:pt x="765" y="4300"/>
                    </a:cubicBezTo>
                    <a:lnTo>
                      <a:pt x="765" y="6546"/>
                    </a:lnTo>
                    <a:cubicBezTo>
                      <a:pt x="765" y="7117"/>
                      <a:pt x="786" y="7683"/>
                      <a:pt x="786" y="8117"/>
                    </a:cubicBezTo>
                    <a:lnTo>
                      <a:pt x="786" y="8667"/>
                    </a:lnTo>
                    <a:cubicBezTo>
                      <a:pt x="786" y="8730"/>
                      <a:pt x="786" y="8798"/>
                      <a:pt x="807" y="8840"/>
                    </a:cubicBezTo>
                    <a:lnTo>
                      <a:pt x="807" y="8929"/>
                    </a:lnTo>
                    <a:cubicBezTo>
                      <a:pt x="828" y="8971"/>
                      <a:pt x="849" y="8992"/>
                      <a:pt x="875" y="9013"/>
                    </a:cubicBezTo>
                    <a:cubicBezTo>
                      <a:pt x="917" y="9034"/>
                      <a:pt x="959" y="9034"/>
                      <a:pt x="980" y="9034"/>
                    </a:cubicBezTo>
                    <a:cubicBezTo>
                      <a:pt x="1006" y="9042"/>
                      <a:pt x="1033" y="9045"/>
                      <a:pt x="1060" y="9045"/>
                    </a:cubicBezTo>
                    <a:cubicBezTo>
                      <a:pt x="1124" y="9045"/>
                      <a:pt x="1191" y="9028"/>
                      <a:pt x="1268" y="9013"/>
                    </a:cubicBezTo>
                    <a:cubicBezTo>
                      <a:pt x="1351" y="8992"/>
                      <a:pt x="1461" y="8971"/>
                      <a:pt x="1550" y="8929"/>
                    </a:cubicBezTo>
                    <a:cubicBezTo>
                      <a:pt x="1634" y="8882"/>
                      <a:pt x="1702" y="8840"/>
                      <a:pt x="1744" y="8772"/>
                    </a:cubicBezTo>
                    <a:cubicBezTo>
                      <a:pt x="1765" y="8730"/>
                      <a:pt x="1765" y="8709"/>
                      <a:pt x="1765" y="8667"/>
                    </a:cubicBezTo>
                    <a:cubicBezTo>
                      <a:pt x="1791" y="8620"/>
                      <a:pt x="1791" y="8578"/>
                      <a:pt x="1791" y="8510"/>
                    </a:cubicBezTo>
                    <a:lnTo>
                      <a:pt x="1791" y="8055"/>
                    </a:lnTo>
                    <a:cubicBezTo>
                      <a:pt x="1791" y="7683"/>
                      <a:pt x="1765" y="7180"/>
                      <a:pt x="1723" y="6614"/>
                    </a:cubicBezTo>
                    <a:cubicBezTo>
                      <a:pt x="1660" y="5478"/>
                      <a:pt x="1530" y="4106"/>
                      <a:pt x="1351" y="3059"/>
                    </a:cubicBezTo>
                    <a:cubicBezTo>
                      <a:pt x="1200" y="1990"/>
                      <a:pt x="896" y="1247"/>
                      <a:pt x="634" y="786"/>
                    </a:cubicBezTo>
                    <a:cubicBezTo>
                      <a:pt x="372" y="330"/>
                      <a:pt x="152" y="110"/>
                      <a:pt x="152" y="11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1989;p46">
                <a:extLst>
                  <a:ext uri="{FF2B5EF4-FFF2-40B4-BE49-F238E27FC236}">
                    <a16:creationId xmlns:a16="http://schemas.microsoft.com/office/drawing/2014/main" id="{FD1A8A83-D6C7-D474-5428-0260284AC498}"/>
                  </a:ext>
                </a:extLst>
              </p:cNvPr>
              <p:cNvSpPr/>
              <p:nvPr/>
            </p:nvSpPr>
            <p:spPr>
              <a:xfrm>
                <a:off x="587694" y="1842131"/>
                <a:ext cx="659109" cy="1423675"/>
              </a:xfrm>
              <a:custGeom>
                <a:avLst/>
                <a:gdLst/>
                <a:ahLst/>
                <a:cxnLst/>
                <a:rect l="l" t="t" r="r" b="b"/>
                <a:pathLst>
                  <a:path w="4625" h="9990" extrusionOk="0">
                    <a:moveTo>
                      <a:pt x="1658" y="1"/>
                    </a:moveTo>
                    <a:cubicBezTo>
                      <a:pt x="1315" y="1"/>
                      <a:pt x="979" y="396"/>
                      <a:pt x="979" y="396"/>
                    </a:cubicBezTo>
                    <a:cubicBezTo>
                      <a:pt x="979" y="396"/>
                      <a:pt x="477" y="789"/>
                      <a:pt x="393" y="1596"/>
                    </a:cubicBezTo>
                    <a:cubicBezTo>
                      <a:pt x="304" y="2402"/>
                      <a:pt x="545" y="3580"/>
                      <a:pt x="435" y="5413"/>
                    </a:cubicBezTo>
                    <a:cubicBezTo>
                      <a:pt x="304" y="7225"/>
                      <a:pt x="0" y="8163"/>
                      <a:pt x="84" y="8817"/>
                    </a:cubicBezTo>
                    <a:cubicBezTo>
                      <a:pt x="173" y="9472"/>
                      <a:pt x="587" y="9472"/>
                      <a:pt x="1744" y="9823"/>
                    </a:cubicBezTo>
                    <a:cubicBezTo>
                      <a:pt x="2142" y="9943"/>
                      <a:pt x="2547" y="9989"/>
                      <a:pt x="2915" y="9989"/>
                    </a:cubicBezTo>
                    <a:cubicBezTo>
                      <a:pt x="3617" y="9989"/>
                      <a:pt x="4181" y="9822"/>
                      <a:pt x="4294" y="9692"/>
                    </a:cubicBezTo>
                    <a:cubicBezTo>
                      <a:pt x="4493" y="9472"/>
                      <a:pt x="4425" y="8603"/>
                      <a:pt x="4535" y="7466"/>
                    </a:cubicBezTo>
                    <a:cubicBezTo>
                      <a:pt x="4624" y="6330"/>
                      <a:pt x="4535" y="4979"/>
                      <a:pt x="4535" y="4979"/>
                    </a:cubicBezTo>
                    <a:cubicBezTo>
                      <a:pt x="4535" y="4979"/>
                      <a:pt x="4404" y="2821"/>
                      <a:pt x="4059" y="2339"/>
                    </a:cubicBezTo>
                    <a:cubicBezTo>
                      <a:pt x="3687" y="1857"/>
                      <a:pt x="2399" y="595"/>
                      <a:pt x="1985" y="155"/>
                    </a:cubicBezTo>
                    <a:cubicBezTo>
                      <a:pt x="1883" y="43"/>
                      <a:pt x="1770" y="1"/>
                      <a:pt x="165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1990;p46">
                <a:extLst>
                  <a:ext uri="{FF2B5EF4-FFF2-40B4-BE49-F238E27FC236}">
                    <a16:creationId xmlns:a16="http://schemas.microsoft.com/office/drawing/2014/main" id="{EA0E18B3-014F-1B23-B91B-F646E95FF429}"/>
                  </a:ext>
                </a:extLst>
              </p:cNvPr>
              <p:cNvSpPr/>
              <p:nvPr/>
            </p:nvSpPr>
            <p:spPr>
              <a:xfrm>
                <a:off x="578003" y="1833580"/>
                <a:ext cx="677778" cy="1441489"/>
              </a:xfrm>
              <a:custGeom>
                <a:avLst/>
                <a:gdLst/>
                <a:ahLst/>
                <a:cxnLst/>
                <a:rect l="l" t="t" r="r" b="b"/>
                <a:pathLst>
                  <a:path w="4756" h="10115" extrusionOk="0">
                    <a:moveTo>
                      <a:pt x="1723" y="105"/>
                    </a:moveTo>
                    <a:cubicBezTo>
                      <a:pt x="1833" y="105"/>
                      <a:pt x="1922" y="153"/>
                      <a:pt x="2006" y="236"/>
                    </a:cubicBezTo>
                    <a:cubicBezTo>
                      <a:pt x="2226" y="477"/>
                      <a:pt x="2639" y="891"/>
                      <a:pt x="3053" y="1331"/>
                    </a:cubicBezTo>
                    <a:cubicBezTo>
                      <a:pt x="3472" y="1766"/>
                      <a:pt x="3886" y="2200"/>
                      <a:pt x="4059" y="2420"/>
                    </a:cubicBezTo>
                    <a:cubicBezTo>
                      <a:pt x="4148" y="2530"/>
                      <a:pt x="4231" y="2750"/>
                      <a:pt x="4300" y="3033"/>
                    </a:cubicBezTo>
                    <a:cubicBezTo>
                      <a:pt x="4341" y="3295"/>
                      <a:pt x="4410" y="3598"/>
                      <a:pt x="4430" y="3902"/>
                    </a:cubicBezTo>
                    <a:cubicBezTo>
                      <a:pt x="4520" y="4515"/>
                      <a:pt x="4540" y="5039"/>
                      <a:pt x="4540" y="5039"/>
                    </a:cubicBezTo>
                    <a:cubicBezTo>
                      <a:pt x="4540" y="5039"/>
                      <a:pt x="4624" y="6390"/>
                      <a:pt x="4540" y="7526"/>
                    </a:cubicBezTo>
                    <a:cubicBezTo>
                      <a:pt x="4493" y="8092"/>
                      <a:pt x="4472" y="8594"/>
                      <a:pt x="4451" y="8987"/>
                    </a:cubicBezTo>
                    <a:cubicBezTo>
                      <a:pt x="4451" y="9165"/>
                      <a:pt x="4430" y="9338"/>
                      <a:pt x="4410" y="9469"/>
                    </a:cubicBezTo>
                    <a:cubicBezTo>
                      <a:pt x="4389" y="9579"/>
                      <a:pt x="4362" y="9663"/>
                      <a:pt x="4321" y="9710"/>
                    </a:cubicBezTo>
                    <a:cubicBezTo>
                      <a:pt x="4300" y="9752"/>
                      <a:pt x="4190" y="9794"/>
                      <a:pt x="4038" y="9862"/>
                    </a:cubicBezTo>
                    <a:cubicBezTo>
                      <a:pt x="3886" y="9904"/>
                      <a:pt x="3687" y="9951"/>
                      <a:pt x="3446" y="9972"/>
                    </a:cubicBezTo>
                    <a:cubicBezTo>
                      <a:pt x="3315" y="9984"/>
                      <a:pt x="3172" y="9991"/>
                      <a:pt x="3022" y="9991"/>
                    </a:cubicBezTo>
                    <a:cubicBezTo>
                      <a:pt x="2651" y="9991"/>
                      <a:pt x="2236" y="9949"/>
                      <a:pt x="1833" y="9841"/>
                    </a:cubicBezTo>
                    <a:cubicBezTo>
                      <a:pt x="1246" y="9642"/>
                      <a:pt x="854" y="9558"/>
                      <a:pt x="613" y="9448"/>
                    </a:cubicBezTo>
                    <a:cubicBezTo>
                      <a:pt x="351" y="9317"/>
                      <a:pt x="262" y="9186"/>
                      <a:pt x="220" y="8877"/>
                    </a:cubicBezTo>
                    <a:cubicBezTo>
                      <a:pt x="131" y="8249"/>
                      <a:pt x="435" y="7306"/>
                      <a:pt x="545" y="5473"/>
                    </a:cubicBezTo>
                    <a:cubicBezTo>
                      <a:pt x="676" y="3640"/>
                      <a:pt x="435" y="2462"/>
                      <a:pt x="524" y="1656"/>
                    </a:cubicBezTo>
                    <a:cubicBezTo>
                      <a:pt x="613" y="870"/>
                      <a:pt x="1089" y="498"/>
                      <a:pt x="1089" y="498"/>
                    </a:cubicBezTo>
                    <a:cubicBezTo>
                      <a:pt x="1089" y="498"/>
                      <a:pt x="1246" y="325"/>
                      <a:pt x="1419" y="215"/>
                    </a:cubicBezTo>
                    <a:cubicBezTo>
                      <a:pt x="1529" y="153"/>
                      <a:pt x="1613" y="132"/>
                      <a:pt x="1723" y="105"/>
                    </a:cubicBezTo>
                    <a:close/>
                    <a:moveTo>
                      <a:pt x="1723" y="1"/>
                    </a:moveTo>
                    <a:cubicBezTo>
                      <a:pt x="1592" y="1"/>
                      <a:pt x="1482" y="64"/>
                      <a:pt x="1377" y="132"/>
                    </a:cubicBezTo>
                    <a:cubicBezTo>
                      <a:pt x="1157" y="236"/>
                      <a:pt x="1027" y="414"/>
                      <a:pt x="1006" y="435"/>
                    </a:cubicBezTo>
                    <a:cubicBezTo>
                      <a:pt x="1006" y="435"/>
                      <a:pt x="503" y="828"/>
                      <a:pt x="414" y="1656"/>
                    </a:cubicBezTo>
                    <a:cubicBezTo>
                      <a:pt x="304" y="2488"/>
                      <a:pt x="566" y="3640"/>
                      <a:pt x="435" y="5452"/>
                    </a:cubicBezTo>
                    <a:cubicBezTo>
                      <a:pt x="330" y="7285"/>
                      <a:pt x="0" y="8202"/>
                      <a:pt x="89" y="8877"/>
                    </a:cubicBezTo>
                    <a:cubicBezTo>
                      <a:pt x="131" y="9228"/>
                      <a:pt x="283" y="9427"/>
                      <a:pt x="566" y="9558"/>
                    </a:cubicBezTo>
                    <a:cubicBezTo>
                      <a:pt x="828" y="9689"/>
                      <a:pt x="1220" y="9752"/>
                      <a:pt x="1812" y="9951"/>
                    </a:cubicBezTo>
                    <a:cubicBezTo>
                      <a:pt x="2205" y="10067"/>
                      <a:pt x="2600" y="10114"/>
                      <a:pt x="2962" y="10114"/>
                    </a:cubicBezTo>
                    <a:cubicBezTo>
                      <a:pt x="3142" y="10114"/>
                      <a:pt x="3313" y="10103"/>
                      <a:pt x="3472" y="10082"/>
                    </a:cubicBezTo>
                    <a:cubicBezTo>
                      <a:pt x="3708" y="10056"/>
                      <a:pt x="3907" y="10014"/>
                      <a:pt x="4059" y="9972"/>
                    </a:cubicBezTo>
                    <a:cubicBezTo>
                      <a:pt x="4231" y="9904"/>
                      <a:pt x="4341" y="9862"/>
                      <a:pt x="4410" y="9794"/>
                    </a:cubicBezTo>
                    <a:cubicBezTo>
                      <a:pt x="4472" y="9710"/>
                      <a:pt x="4493" y="9621"/>
                      <a:pt x="4520" y="9490"/>
                    </a:cubicBezTo>
                    <a:cubicBezTo>
                      <a:pt x="4540" y="9338"/>
                      <a:pt x="4561" y="9186"/>
                      <a:pt x="4561" y="8987"/>
                    </a:cubicBezTo>
                    <a:cubicBezTo>
                      <a:pt x="4582" y="8594"/>
                      <a:pt x="4603" y="8092"/>
                      <a:pt x="4650" y="7526"/>
                    </a:cubicBezTo>
                    <a:cubicBezTo>
                      <a:pt x="4755" y="6390"/>
                      <a:pt x="4671" y="5039"/>
                      <a:pt x="4671" y="5039"/>
                    </a:cubicBezTo>
                    <a:cubicBezTo>
                      <a:pt x="4671" y="5039"/>
                      <a:pt x="4624" y="4494"/>
                      <a:pt x="4561" y="3881"/>
                    </a:cubicBezTo>
                    <a:cubicBezTo>
                      <a:pt x="4520" y="3598"/>
                      <a:pt x="4472" y="3274"/>
                      <a:pt x="4410" y="2986"/>
                    </a:cubicBezTo>
                    <a:cubicBezTo>
                      <a:pt x="4341" y="2724"/>
                      <a:pt x="4258" y="2488"/>
                      <a:pt x="4169" y="2357"/>
                    </a:cubicBezTo>
                    <a:cubicBezTo>
                      <a:pt x="3970" y="2116"/>
                      <a:pt x="3556" y="1677"/>
                      <a:pt x="3142" y="1242"/>
                    </a:cubicBezTo>
                    <a:cubicBezTo>
                      <a:pt x="2728" y="828"/>
                      <a:pt x="2294" y="393"/>
                      <a:pt x="2095" y="174"/>
                    </a:cubicBezTo>
                    <a:cubicBezTo>
                      <a:pt x="1985" y="43"/>
                      <a:pt x="1854" y="1"/>
                      <a:pt x="1723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1991;p46">
                <a:extLst>
                  <a:ext uri="{FF2B5EF4-FFF2-40B4-BE49-F238E27FC236}">
                    <a16:creationId xmlns:a16="http://schemas.microsoft.com/office/drawing/2014/main" id="{04CDE015-9F65-53D3-2EAC-B6D0152C8912}"/>
                  </a:ext>
                </a:extLst>
              </p:cNvPr>
              <p:cNvSpPr/>
              <p:nvPr/>
            </p:nvSpPr>
            <p:spPr>
              <a:xfrm>
                <a:off x="1121976" y="1829875"/>
                <a:ext cx="261363" cy="687468"/>
              </a:xfrm>
              <a:custGeom>
                <a:avLst/>
                <a:gdLst/>
                <a:ahLst/>
                <a:cxnLst/>
                <a:rect l="l" t="t" r="r" b="b"/>
                <a:pathLst>
                  <a:path w="1834" h="4824" extrusionOk="0">
                    <a:moveTo>
                      <a:pt x="48" y="1"/>
                    </a:moveTo>
                    <a:lnTo>
                      <a:pt x="1" y="393"/>
                    </a:lnTo>
                    <a:cubicBezTo>
                      <a:pt x="1" y="393"/>
                      <a:pt x="786" y="1179"/>
                      <a:pt x="1247" y="2425"/>
                    </a:cubicBezTo>
                    <a:cubicBezTo>
                      <a:pt x="1703" y="3693"/>
                      <a:pt x="1703" y="4824"/>
                      <a:pt x="1703" y="4824"/>
                    </a:cubicBezTo>
                    <a:lnTo>
                      <a:pt x="1834" y="2535"/>
                    </a:lnTo>
                    <a:lnTo>
                      <a:pt x="1572" y="2404"/>
                    </a:lnTo>
                    <a:lnTo>
                      <a:pt x="1813" y="2163"/>
                    </a:lnTo>
                    <a:cubicBezTo>
                      <a:pt x="1813" y="2163"/>
                      <a:pt x="1441" y="1205"/>
                      <a:pt x="1006" y="613"/>
                    </a:cubicBezTo>
                    <a:cubicBezTo>
                      <a:pt x="545" y="48"/>
                      <a:pt x="48" y="1"/>
                      <a:pt x="4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1992;p46">
                <a:extLst>
                  <a:ext uri="{FF2B5EF4-FFF2-40B4-BE49-F238E27FC236}">
                    <a16:creationId xmlns:a16="http://schemas.microsoft.com/office/drawing/2014/main" id="{891B2361-2F88-5A10-B0E4-1403EFAD41C7}"/>
                  </a:ext>
                </a:extLst>
              </p:cNvPr>
              <p:cNvSpPr/>
              <p:nvPr/>
            </p:nvSpPr>
            <p:spPr>
              <a:xfrm>
                <a:off x="1112998" y="1820896"/>
                <a:ext cx="280032" cy="696446"/>
              </a:xfrm>
              <a:custGeom>
                <a:avLst/>
                <a:gdLst/>
                <a:ahLst/>
                <a:cxnLst/>
                <a:rect l="l" t="t" r="r" b="b"/>
                <a:pathLst>
                  <a:path w="1965" h="4887" extrusionOk="0">
                    <a:moveTo>
                      <a:pt x="174" y="132"/>
                    </a:moveTo>
                    <a:cubicBezTo>
                      <a:pt x="195" y="132"/>
                      <a:pt x="263" y="153"/>
                      <a:pt x="394" y="194"/>
                    </a:cubicBezTo>
                    <a:cubicBezTo>
                      <a:pt x="567" y="283"/>
                      <a:pt x="807" y="435"/>
                      <a:pt x="1027" y="718"/>
                    </a:cubicBezTo>
                    <a:cubicBezTo>
                      <a:pt x="1441" y="1268"/>
                      <a:pt x="1787" y="2158"/>
                      <a:pt x="1813" y="2226"/>
                    </a:cubicBezTo>
                    <a:lnTo>
                      <a:pt x="1525" y="2488"/>
                    </a:lnTo>
                    <a:lnTo>
                      <a:pt x="1834" y="2619"/>
                    </a:lnTo>
                    <a:lnTo>
                      <a:pt x="1745" y="4101"/>
                    </a:lnTo>
                    <a:cubicBezTo>
                      <a:pt x="1703" y="3667"/>
                      <a:pt x="1593" y="3101"/>
                      <a:pt x="1352" y="2467"/>
                    </a:cubicBezTo>
                    <a:cubicBezTo>
                      <a:pt x="917" y="1221"/>
                      <a:pt x="153" y="456"/>
                      <a:pt x="132" y="435"/>
                    </a:cubicBezTo>
                    <a:lnTo>
                      <a:pt x="174" y="132"/>
                    </a:lnTo>
                    <a:close/>
                    <a:moveTo>
                      <a:pt x="64" y="1"/>
                    </a:moveTo>
                    <a:lnTo>
                      <a:pt x="1" y="482"/>
                    </a:lnTo>
                    <a:lnTo>
                      <a:pt x="22" y="482"/>
                    </a:lnTo>
                    <a:cubicBezTo>
                      <a:pt x="22" y="482"/>
                      <a:pt x="807" y="1268"/>
                      <a:pt x="1263" y="2509"/>
                    </a:cubicBezTo>
                    <a:cubicBezTo>
                      <a:pt x="1703" y="3756"/>
                      <a:pt x="1703" y="4866"/>
                      <a:pt x="1703" y="4887"/>
                    </a:cubicBezTo>
                    <a:lnTo>
                      <a:pt x="1813" y="4887"/>
                    </a:lnTo>
                    <a:lnTo>
                      <a:pt x="1965" y="2551"/>
                    </a:lnTo>
                    <a:lnTo>
                      <a:pt x="1724" y="2446"/>
                    </a:lnTo>
                    <a:lnTo>
                      <a:pt x="1944" y="2247"/>
                    </a:lnTo>
                    <a:lnTo>
                      <a:pt x="1944" y="2205"/>
                    </a:lnTo>
                    <a:cubicBezTo>
                      <a:pt x="1944" y="2205"/>
                      <a:pt x="1572" y="1242"/>
                      <a:pt x="1111" y="655"/>
                    </a:cubicBezTo>
                    <a:cubicBezTo>
                      <a:pt x="870" y="352"/>
                      <a:pt x="635" y="194"/>
                      <a:pt x="436" y="111"/>
                    </a:cubicBezTo>
                    <a:cubicBezTo>
                      <a:pt x="263" y="22"/>
                      <a:pt x="132" y="1"/>
                      <a:pt x="132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1993;p46">
                <a:extLst>
                  <a:ext uri="{FF2B5EF4-FFF2-40B4-BE49-F238E27FC236}">
                    <a16:creationId xmlns:a16="http://schemas.microsoft.com/office/drawing/2014/main" id="{8A841A4E-49B1-05F5-6206-4BA3568149C7}"/>
                  </a:ext>
                </a:extLst>
              </p:cNvPr>
              <p:cNvSpPr/>
              <p:nvPr/>
            </p:nvSpPr>
            <p:spPr>
              <a:xfrm>
                <a:off x="870440" y="1721707"/>
                <a:ext cx="267349" cy="279890"/>
              </a:xfrm>
              <a:custGeom>
                <a:avLst/>
                <a:gdLst/>
                <a:ahLst/>
                <a:cxnLst/>
                <a:rect l="l" t="t" r="r" b="b"/>
                <a:pathLst>
                  <a:path w="1876" h="1964" extrusionOk="0">
                    <a:moveTo>
                      <a:pt x="457" y="0"/>
                    </a:moveTo>
                    <a:lnTo>
                      <a:pt x="1" y="1000"/>
                    </a:lnTo>
                    <a:cubicBezTo>
                      <a:pt x="1" y="1000"/>
                      <a:pt x="394" y="1440"/>
                      <a:pt x="917" y="1702"/>
                    </a:cubicBezTo>
                    <a:cubicBezTo>
                      <a:pt x="1420" y="1964"/>
                      <a:pt x="1876" y="1964"/>
                      <a:pt x="1876" y="1964"/>
                    </a:cubicBezTo>
                    <a:lnTo>
                      <a:pt x="1855" y="173"/>
                    </a:lnTo>
                    <a:lnTo>
                      <a:pt x="457" y="0"/>
                    </a:lnTo>
                    <a:close/>
                  </a:path>
                </a:pathLst>
              </a:custGeom>
              <a:solidFill>
                <a:srgbClr val="FFB9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1994;p46">
                <a:extLst>
                  <a:ext uri="{FF2B5EF4-FFF2-40B4-BE49-F238E27FC236}">
                    <a16:creationId xmlns:a16="http://schemas.microsoft.com/office/drawing/2014/main" id="{6B543A64-5E8E-699B-1871-E6CFB3E68FF2}"/>
                  </a:ext>
                </a:extLst>
              </p:cNvPr>
              <p:cNvSpPr/>
              <p:nvPr/>
            </p:nvSpPr>
            <p:spPr>
              <a:xfrm>
                <a:off x="860749" y="1712016"/>
                <a:ext cx="283025" cy="298558"/>
              </a:xfrm>
              <a:custGeom>
                <a:avLst/>
                <a:gdLst/>
                <a:ahLst/>
                <a:cxnLst/>
                <a:rect l="l" t="t" r="r" b="b"/>
                <a:pathLst>
                  <a:path w="1986" h="2095" extrusionOk="0">
                    <a:moveTo>
                      <a:pt x="545" y="131"/>
                    </a:moveTo>
                    <a:lnTo>
                      <a:pt x="1855" y="283"/>
                    </a:lnTo>
                    <a:lnTo>
                      <a:pt x="1881" y="1964"/>
                    </a:lnTo>
                    <a:cubicBezTo>
                      <a:pt x="1792" y="1964"/>
                      <a:pt x="1441" y="1943"/>
                      <a:pt x="1006" y="1723"/>
                    </a:cubicBezTo>
                    <a:cubicBezTo>
                      <a:pt x="525" y="1461"/>
                      <a:pt x="153" y="1068"/>
                      <a:pt x="132" y="1047"/>
                    </a:cubicBezTo>
                    <a:lnTo>
                      <a:pt x="545" y="131"/>
                    </a:lnTo>
                    <a:close/>
                    <a:moveTo>
                      <a:pt x="483" y="0"/>
                    </a:moveTo>
                    <a:lnTo>
                      <a:pt x="1" y="1068"/>
                    </a:lnTo>
                    <a:lnTo>
                      <a:pt x="22" y="1089"/>
                    </a:lnTo>
                    <a:cubicBezTo>
                      <a:pt x="22" y="1089"/>
                      <a:pt x="441" y="1550"/>
                      <a:pt x="938" y="1812"/>
                    </a:cubicBezTo>
                    <a:cubicBezTo>
                      <a:pt x="1462" y="2095"/>
                      <a:pt x="1944" y="2095"/>
                      <a:pt x="1944" y="2095"/>
                    </a:cubicBezTo>
                    <a:lnTo>
                      <a:pt x="1986" y="2095"/>
                    </a:lnTo>
                    <a:lnTo>
                      <a:pt x="1986" y="199"/>
                    </a:lnTo>
                    <a:lnTo>
                      <a:pt x="1923" y="173"/>
                    </a:lnTo>
                    <a:lnTo>
                      <a:pt x="483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1995;p46">
                <a:extLst>
                  <a:ext uri="{FF2B5EF4-FFF2-40B4-BE49-F238E27FC236}">
                    <a16:creationId xmlns:a16="http://schemas.microsoft.com/office/drawing/2014/main" id="{5F3FA6C0-3E1A-0860-7C91-538016539F69}"/>
                  </a:ext>
                </a:extLst>
              </p:cNvPr>
              <p:cNvSpPr/>
              <p:nvPr/>
            </p:nvSpPr>
            <p:spPr>
              <a:xfrm>
                <a:off x="727215" y="1828165"/>
                <a:ext cx="513606" cy="723523"/>
              </a:xfrm>
              <a:custGeom>
                <a:avLst/>
                <a:gdLst/>
                <a:ahLst/>
                <a:cxnLst/>
                <a:rect l="l" t="t" r="r" b="b"/>
                <a:pathLst>
                  <a:path w="3604" h="5077" extrusionOk="0">
                    <a:moveTo>
                      <a:pt x="876" y="1"/>
                    </a:moveTo>
                    <a:cubicBezTo>
                      <a:pt x="680" y="1"/>
                      <a:pt x="440" y="187"/>
                      <a:pt x="0" y="494"/>
                    </a:cubicBezTo>
                    <a:cubicBezTo>
                      <a:pt x="0" y="494"/>
                      <a:pt x="89" y="562"/>
                      <a:pt x="262" y="604"/>
                    </a:cubicBezTo>
                    <a:cubicBezTo>
                      <a:pt x="414" y="625"/>
                      <a:pt x="854" y="693"/>
                      <a:pt x="1661" y="1521"/>
                    </a:cubicBezTo>
                    <a:cubicBezTo>
                      <a:pt x="2446" y="2327"/>
                      <a:pt x="2556" y="2699"/>
                      <a:pt x="2556" y="2699"/>
                    </a:cubicBezTo>
                    <a:lnTo>
                      <a:pt x="3054" y="2741"/>
                    </a:lnTo>
                    <a:lnTo>
                      <a:pt x="2729" y="2940"/>
                    </a:lnTo>
                    <a:cubicBezTo>
                      <a:pt x="2729" y="2940"/>
                      <a:pt x="2818" y="3092"/>
                      <a:pt x="2949" y="3443"/>
                    </a:cubicBezTo>
                    <a:cubicBezTo>
                      <a:pt x="3101" y="3767"/>
                      <a:pt x="3556" y="5077"/>
                      <a:pt x="3556" y="5077"/>
                    </a:cubicBezTo>
                    <a:cubicBezTo>
                      <a:pt x="3556" y="5077"/>
                      <a:pt x="3603" y="2741"/>
                      <a:pt x="3080" y="1610"/>
                    </a:cubicBezTo>
                    <a:cubicBezTo>
                      <a:pt x="2556" y="473"/>
                      <a:pt x="1200" y="81"/>
                      <a:pt x="959" y="13"/>
                    </a:cubicBezTo>
                    <a:cubicBezTo>
                      <a:pt x="932" y="5"/>
                      <a:pt x="904" y="1"/>
                      <a:pt x="87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1996;p46">
                <a:extLst>
                  <a:ext uri="{FF2B5EF4-FFF2-40B4-BE49-F238E27FC236}">
                    <a16:creationId xmlns:a16="http://schemas.microsoft.com/office/drawing/2014/main" id="{924F3A30-3B1A-E84C-3951-5B6A5297E5DA}"/>
                  </a:ext>
                </a:extLst>
              </p:cNvPr>
              <p:cNvSpPr/>
              <p:nvPr/>
            </p:nvSpPr>
            <p:spPr>
              <a:xfrm>
                <a:off x="714531" y="1821609"/>
                <a:ext cx="529282" cy="733071"/>
              </a:xfrm>
              <a:custGeom>
                <a:avLst/>
                <a:gdLst/>
                <a:ahLst/>
                <a:cxnLst/>
                <a:rect l="l" t="t" r="r" b="b"/>
                <a:pathLst>
                  <a:path w="3714" h="5144" extrusionOk="0">
                    <a:moveTo>
                      <a:pt x="939" y="106"/>
                    </a:moveTo>
                    <a:cubicBezTo>
                      <a:pt x="970" y="106"/>
                      <a:pt x="999" y="113"/>
                      <a:pt x="1027" y="127"/>
                    </a:cubicBezTo>
                    <a:cubicBezTo>
                      <a:pt x="1268" y="168"/>
                      <a:pt x="2598" y="582"/>
                      <a:pt x="3101" y="1677"/>
                    </a:cubicBezTo>
                    <a:cubicBezTo>
                      <a:pt x="3363" y="2221"/>
                      <a:pt x="3493" y="3096"/>
                      <a:pt x="3535" y="3813"/>
                    </a:cubicBezTo>
                    <a:cubicBezTo>
                      <a:pt x="3582" y="4358"/>
                      <a:pt x="3582" y="4578"/>
                      <a:pt x="3582" y="4772"/>
                    </a:cubicBezTo>
                    <a:cubicBezTo>
                      <a:pt x="3452" y="4426"/>
                      <a:pt x="3211" y="3751"/>
                      <a:pt x="3101" y="3463"/>
                    </a:cubicBezTo>
                    <a:cubicBezTo>
                      <a:pt x="2970" y="3159"/>
                      <a:pt x="2907" y="3028"/>
                      <a:pt x="2907" y="3007"/>
                    </a:cubicBezTo>
                    <a:lnTo>
                      <a:pt x="3321" y="2745"/>
                    </a:lnTo>
                    <a:lnTo>
                      <a:pt x="2687" y="2703"/>
                    </a:lnTo>
                    <a:cubicBezTo>
                      <a:pt x="2687" y="2656"/>
                      <a:pt x="2666" y="2593"/>
                      <a:pt x="2556" y="2441"/>
                    </a:cubicBezTo>
                    <a:cubicBezTo>
                      <a:pt x="2425" y="2242"/>
                      <a:pt x="2184" y="1939"/>
                      <a:pt x="1770" y="1525"/>
                    </a:cubicBezTo>
                    <a:cubicBezTo>
                      <a:pt x="1378" y="1106"/>
                      <a:pt x="1074" y="891"/>
                      <a:pt x="833" y="760"/>
                    </a:cubicBezTo>
                    <a:cubicBezTo>
                      <a:pt x="592" y="629"/>
                      <a:pt x="440" y="608"/>
                      <a:pt x="351" y="582"/>
                    </a:cubicBezTo>
                    <a:cubicBezTo>
                      <a:pt x="288" y="582"/>
                      <a:pt x="241" y="561"/>
                      <a:pt x="199" y="540"/>
                    </a:cubicBezTo>
                    <a:cubicBezTo>
                      <a:pt x="393" y="388"/>
                      <a:pt x="571" y="258"/>
                      <a:pt x="702" y="189"/>
                    </a:cubicBezTo>
                    <a:cubicBezTo>
                      <a:pt x="803" y="134"/>
                      <a:pt x="877" y="106"/>
                      <a:pt x="939" y="106"/>
                    </a:cubicBezTo>
                    <a:close/>
                    <a:moveTo>
                      <a:pt x="969" y="0"/>
                    </a:moveTo>
                    <a:cubicBezTo>
                      <a:pt x="870" y="0"/>
                      <a:pt x="765" y="40"/>
                      <a:pt x="634" y="106"/>
                    </a:cubicBezTo>
                    <a:cubicBezTo>
                      <a:pt x="482" y="189"/>
                      <a:pt x="309" y="320"/>
                      <a:pt x="69" y="498"/>
                    </a:cubicBezTo>
                    <a:lnTo>
                      <a:pt x="0" y="540"/>
                    </a:lnTo>
                    <a:lnTo>
                      <a:pt x="48" y="582"/>
                    </a:lnTo>
                    <a:lnTo>
                      <a:pt x="131" y="629"/>
                    </a:lnTo>
                    <a:cubicBezTo>
                      <a:pt x="178" y="650"/>
                      <a:pt x="241" y="692"/>
                      <a:pt x="330" y="692"/>
                    </a:cubicBezTo>
                    <a:cubicBezTo>
                      <a:pt x="419" y="713"/>
                      <a:pt x="550" y="739"/>
                      <a:pt x="765" y="844"/>
                    </a:cubicBezTo>
                    <a:cubicBezTo>
                      <a:pt x="1006" y="975"/>
                      <a:pt x="1289" y="1195"/>
                      <a:pt x="1702" y="1609"/>
                    </a:cubicBezTo>
                    <a:cubicBezTo>
                      <a:pt x="2095" y="2001"/>
                      <a:pt x="2315" y="2310"/>
                      <a:pt x="2446" y="2483"/>
                    </a:cubicBezTo>
                    <a:cubicBezTo>
                      <a:pt x="2577" y="2677"/>
                      <a:pt x="2598" y="2766"/>
                      <a:pt x="2598" y="2766"/>
                    </a:cubicBezTo>
                    <a:lnTo>
                      <a:pt x="2598" y="2787"/>
                    </a:lnTo>
                    <a:lnTo>
                      <a:pt x="2970" y="2834"/>
                    </a:lnTo>
                    <a:lnTo>
                      <a:pt x="2750" y="2965"/>
                    </a:lnTo>
                    <a:lnTo>
                      <a:pt x="2776" y="3007"/>
                    </a:lnTo>
                    <a:cubicBezTo>
                      <a:pt x="2776" y="3007"/>
                      <a:pt x="2839" y="3159"/>
                      <a:pt x="2991" y="3510"/>
                    </a:cubicBezTo>
                    <a:cubicBezTo>
                      <a:pt x="3122" y="3834"/>
                      <a:pt x="3582" y="5144"/>
                      <a:pt x="3582" y="5144"/>
                    </a:cubicBezTo>
                    <a:lnTo>
                      <a:pt x="3713" y="5123"/>
                    </a:lnTo>
                    <a:cubicBezTo>
                      <a:pt x="3713" y="5123"/>
                      <a:pt x="3713" y="4536"/>
                      <a:pt x="3645" y="3813"/>
                    </a:cubicBezTo>
                    <a:cubicBezTo>
                      <a:pt x="3603" y="3070"/>
                      <a:pt x="3472" y="2200"/>
                      <a:pt x="3211" y="1630"/>
                    </a:cubicBezTo>
                    <a:cubicBezTo>
                      <a:pt x="2687" y="477"/>
                      <a:pt x="1289" y="59"/>
                      <a:pt x="1074" y="17"/>
                    </a:cubicBezTo>
                    <a:cubicBezTo>
                      <a:pt x="1039" y="5"/>
                      <a:pt x="1004" y="0"/>
                      <a:pt x="96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1997;p46">
                <a:extLst>
                  <a:ext uri="{FF2B5EF4-FFF2-40B4-BE49-F238E27FC236}">
                    <a16:creationId xmlns:a16="http://schemas.microsoft.com/office/drawing/2014/main" id="{493EF037-466F-C62D-6D6D-20C261A97F8B}"/>
                  </a:ext>
                </a:extLst>
              </p:cNvPr>
              <p:cNvSpPr/>
              <p:nvPr/>
            </p:nvSpPr>
            <p:spPr>
              <a:xfrm>
                <a:off x="870440" y="1783558"/>
                <a:ext cx="283025" cy="163316"/>
              </a:xfrm>
              <a:custGeom>
                <a:avLst/>
                <a:gdLst/>
                <a:ahLst/>
                <a:cxnLst/>
                <a:rect l="l" t="t" r="r" b="b"/>
                <a:pathLst>
                  <a:path w="1986" h="1146" extrusionOk="0">
                    <a:moveTo>
                      <a:pt x="242" y="1"/>
                    </a:moveTo>
                    <a:lnTo>
                      <a:pt x="1" y="394"/>
                    </a:lnTo>
                    <a:cubicBezTo>
                      <a:pt x="1" y="394"/>
                      <a:pt x="828" y="896"/>
                      <a:pt x="1069" y="1069"/>
                    </a:cubicBezTo>
                    <a:cubicBezTo>
                      <a:pt x="1157" y="1127"/>
                      <a:pt x="1222" y="1146"/>
                      <a:pt x="1270" y="1146"/>
                    </a:cubicBezTo>
                    <a:cubicBezTo>
                      <a:pt x="1366" y="1146"/>
                      <a:pt x="1394" y="1069"/>
                      <a:pt x="1394" y="1069"/>
                    </a:cubicBezTo>
                    <a:lnTo>
                      <a:pt x="1352" y="786"/>
                    </a:lnTo>
                    <a:lnTo>
                      <a:pt x="1986" y="1027"/>
                    </a:lnTo>
                    <a:lnTo>
                      <a:pt x="1986" y="1027"/>
                    </a:lnTo>
                    <a:lnTo>
                      <a:pt x="1373" y="525"/>
                    </a:lnTo>
                    <a:cubicBezTo>
                      <a:pt x="1373" y="525"/>
                      <a:pt x="718" y="284"/>
                      <a:pt x="436" y="242"/>
                    </a:cubicBezTo>
                    <a:cubicBezTo>
                      <a:pt x="174" y="221"/>
                      <a:pt x="242" y="1"/>
                      <a:pt x="24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1998;p46">
                <a:extLst>
                  <a:ext uri="{FF2B5EF4-FFF2-40B4-BE49-F238E27FC236}">
                    <a16:creationId xmlns:a16="http://schemas.microsoft.com/office/drawing/2014/main" id="{E5FD0EEF-CB55-0870-61B3-594CA835B921}"/>
                  </a:ext>
                </a:extLst>
              </p:cNvPr>
              <p:cNvSpPr/>
              <p:nvPr/>
            </p:nvSpPr>
            <p:spPr>
              <a:xfrm>
                <a:off x="857757" y="1780565"/>
                <a:ext cx="298701" cy="174717"/>
              </a:xfrm>
              <a:custGeom>
                <a:avLst/>
                <a:gdLst/>
                <a:ahLst/>
                <a:cxnLst/>
                <a:rect l="l" t="t" r="r" b="b"/>
                <a:pathLst>
                  <a:path w="2096" h="1226" extrusionOk="0">
                    <a:moveTo>
                      <a:pt x="305" y="174"/>
                    </a:moveTo>
                    <a:cubicBezTo>
                      <a:pt x="331" y="242"/>
                      <a:pt x="394" y="305"/>
                      <a:pt x="525" y="326"/>
                    </a:cubicBezTo>
                    <a:cubicBezTo>
                      <a:pt x="656" y="347"/>
                      <a:pt x="896" y="415"/>
                      <a:pt x="1090" y="477"/>
                    </a:cubicBezTo>
                    <a:cubicBezTo>
                      <a:pt x="1289" y="546"/>
                      <a:pt x="1441" y="587"/>
                      <a:pt x="1441" y="587"/>
                    </a:cubicBezTo>
                    <a:lnTo>
                      <a:pt x="1771" y="870"/>
                    </a:lnTo>
                    <a:lnTo>
                      <a:pt x="1378" y="718"/>
                    </a:lnTo>
                    <a:lnTo>
                      <a:pt x="1420" y="1069"/>
                    </a:lnTo>
                    <a:cubicBezTo>
                      <a:pt x="1420" y="1069"/>
                      <a:pt x="1420" y="1090"/>
                      <a:pt x="1399" y="1111"/>
                    </a:cubicBezTo>
                    <a:cubicBezTo>
                      <a:pt x="1392" y="1111"/>
                      <a:pt x="1380" y="1113"/>
                      <a:pt x="1363" y="1113"/>
                    </a:cubicBezTo>
                    <a:cubicBezTo>
                      <a:pt x="1328" y="1113"/>
                      <a:pt x="1273" y="1104"/>
                      <a:pt x="1200" y="1048"/>
                    </a:cubicBezTo>
                    <a:cubicBezTo>
                      <a:pt x="959" y="870"/>
                      <a:pt x="221" y="436"/>
                      <a:pt x="153" y="394"/>
                    </a:cubicBezTo>
                    <a:lnTo>
                      <a:pt x="305" y="174"/>
                    </a:lnTo>
                    <a:close/>
                    <a:moveTo>
                      <a:pt x="284" y="1"/>
                    </a:moveTo>
                    <a:lnTo>
                      <a:pt x="1" y="436"/>
                    </a:lnTo>
                    <a:lnTo>
                      <a:pt x="43" y="456"/>
                    </a:lnTo>
                    <a:cubicBezTo>
                      <a:pt x="43" y="456"/>
                      <a:pt x="875" y="980"/>
                      <a:pt x="1137" y="1132"/>
                    </a:cubicBezTo>
                    <a:cubicBezTo>
                      <a:pt x="1218" y="1200"/>
                      <a:pt x="1291" y="1226"/>
                      <a:pt x="1350" y="1226"/>
                    </a:cubicBezTo>
                    <a:cubicBezTo>
                      <a:pt x="1386" y="1226"/>
                      <a:pt x="1417" y="1216"/>
                      <a:pt x="1441" y="1200"/>
                    </a:cubicBezTo>
                    <a:cubicBezTo>
                      <a:pt x="1509" y="1179"/>
                      <a:pt x="1530" y="1090"/>
                      <a:pt x="1530" y="1090"/>
                    </a:cubicBezTo>
                    <a:lnTo>
                      <a:pt x="1509" y="896"/>
                    </a:lnTo>
                    <a:lnTo>
                      <a:pt x="2054" y="1090"/>
                    </a:lnTo>
                    <a:lnTo>
                      <a:pt x="2096" y="1001"/>
                    </a:lnTo>
                    <a:lnTo>
                      <a:pt x="1483" y="504"/>
                    </a:lnTo>
                    <a:cubicBezTo>
                      <a:pt x="1483" y="504"/>
                      <a:pt x="1331" y="436"/>
                      <a:pt x="1116" y="373"/>
                    </a:cubicBezTo>
                    <a:cubicBezTo>
                      <a:pt x="917" y="305"/>
                      <a:pt x="697" y="216"/>
                      <a:pt x="546" y="216"/>
                    </a:cubicBezTo>
                    <a:cubicBezTo>
                      <a:pt x="415" y="195"/>
                      <a:pt x="394" y="153"/>
                      <a:pt x="394" y="132"/>
                    </a:cubicBezTo>
                    <a:cubicBezTo>
                      <a:pt x="373" y="85"/>
                      <a:pt x="394" y="43"/>
                      <a:pt x="394" y="43"/>
                    </a:cubicBezTo>
                    <a:lnTo>
                      <a:pt x="284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1999;p46">
                <a:extLst>
                  <a:ext uri="{FF2B5EF4-FFF2-40B4-BE49-F238E27FC236}">
                    <a16:creationId xmlns:a16="http://schemas.microsoft.com/office/drawing/2014/main" id="{378915D7-2E9C-FD4F-A258-C9BB3D3CFB6D}"/>
                  </a:ext>
                </a:extLst>
              </p:cNvPr>
              <p:cNvSpPr/>
              <p:nvPr/>
            </p:nvSpPr>
            <p:spPr>
              <a:xfrm>
                <a:off x="1137652" y="1829875"/>
                <a:ext cx="77810" cy="90494"/>
              </a:xfrm>
              <a:custGeom>
                <a:avLst/>
                <a:gdLst/>
                <a:ahLst/>
                <a:cxnLst/>
                <a:rect l="l" t="t" r="r" b="b"/>
                <a:pathLst>
                  <a:path w="546" h="635" extrusionOk="0">
                    <a:moveTo>
                      <a:pt x="1" y="1"/>
                    </a:moveTo>
                    <a:lnTo>
                      <a:pt x="1" y="634"/>
                    </a:lnTo>
                    <a:lnTo>
                      <a:pt x="545" y="57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2000;p46">
                <a:extLst>
                  <a:ext uri="{FF2B5EF4-FFF2-40B4-BE49-F238E27FC236}">
                    <a16:creationId xmlns:a16="http://schemas.microsoft.com/office/drawing/2014/main" id="{D3F6AF57-8C2F-1BCB-720B-2795A5DA8443}"/>
                  </a:ext>
                </a:extLst>
              </p:cNvPr>
              <p:cNvSpPr/>
              <p:nvPr/>
            </p:nvSpPr>
            <p:spPr>
              <a:xfrm>
                <a:off x="1128674" y="1811205"/>
                <a:ext cx="102465" cy="118853"/>
              </a:xfrm>
              <a:custGeom>
                <a:avLst/>
                <a:gdLst/>
                <a:ahLst/>
                <a:cxnLst/>
                <a:rect l="l" t="t" r="r" b="b"/>
                <a:pathLst>
                  <a:path w="719" h="834" extrusionOk="0">
                    <a:moveTo>
                      <a:pt x="132" y="289"/>
                    </a:moveTo>
                    <a:lnTo>
                      <a:pt x="477" y="655"/>
                    </a:lnTo>
                    <a:lnTo>
                      <a:pt x="132" y="702"/>
                    </a:lnTo>
                    <a:lnTo>
                      <a:pt x="132" y="289"/>
                    </a:lnTo>
                    <a:close/>
                    <a:moveTo>
                      <a:pt x="1" y="1"/>
                    </a:moveTo>
                    <a:lnTo>
                      <a:pt x="22" y="833"/>
                    </a:lnTo>
                    <a:lnTo>
                      <a:pt x="85" y="812"/>
                    </a:lnTo>
                    <a:lnTo>
                      <a:pt x="718" y="72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2001;p46">
                <a:extLst>
                  <a:ext uri="{FF2B5EF4-FFF2-40B4-BE49-F238E27FC236}">
                    <a16:creationId xmlns:a16="http://schemas.microsoft.com/office/drawing/2014/main" id="{02EC5C44-8E1C-4BAD-D8E9-AEF11DE22F6B}"/>
                  </a:ext>
                </a:extLst>
              </p:cNvPr>
              <p:cNvSpPr/>
              <p:nvPr/>
            </p:nvSpPr>
            <p:spPr>
              <a:xfrm>
                <a:off x="755575" y="2856114"/>
                <a:ext cx="294996" cy="311384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2185" extrusionOk="0">
                    <a:moveTo>
                      <a:pt x="236" y="0"/>
                    </a:moveTo>
                    <a:lnTo>
                      <a:pt x="0" y="1357"/>
                    </a:lnTo>
                    <a:cubicBezTo>
                      <a:pt x="0" y="1357"/>
                      <a:pt x="21" y="2032"/>
                      <a:pt x="786" y="2163"/>
                    </a:cubicBezTo>
                    <a:cubicBezTo>
                      <a:pt x="867" y="2178"/>
                      <a:pt x="945" y="2185"/>
                      <a:pt x="1020" y="2185"/>
                    </a:cubicBezTo>
                    <a:cubicBezTo>
                      <a:pt x="1606" y="2185"/>
                      <a:pt x="1985" y="1772"/>
                      <a:pt x="1985" y="1618"/>
                    </a:cubicBezTo>
                    <a:cubicBezTo>
                      <a:pt x="2006" y="1419"/>
                      <a:pt x="2069" y="241"/>
                      <a:pt x="2069" y="241"/>
                    </a:cubicBezTo>
                    <a:lnTo>
                      <a:pt x="2069" y="241"/>
                    </a:lnTo>
                    <a:cubicBezTo>
                      <a:pt x="2069" y="241"/>
                      <a:pt x="1997" y="244"/>
                      <a:pt x="1880" y="244"/>
                    </a:cubicBezTo>
                    <a:cubicBezTo>
                      <a:pt x="1520" y="244"/>
                      <a:pt x="729" y="217"/>
                      <a:pt x="23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2002;p46">
                <a:extLst>
                  <a:ext uri="{FF2B5EF4-FFF2-40B4-BE49-F238E27FC236}">
                    <a16:creationId xmlns:a16="http://schemas.microsoft.com/office/drawing/2014/main" id="{A18FDA6B-B249-A92E-F0CD-C9A0AEFF9891}"/>
                  </a:ext>
                </a:extLst>
              </p:cNvPr>
              <p:cNvSpPr/>
              <p:nvPr/>
            </p:nvSpPr>
            <p:spPr>
              <a:xfrm>
                <a:off x="745884" y="2847136"/>
                <a:ext cx="314377" cy="329198"/>
              </a:xfrm>
              <a:custGeom>
                <a:avLst/>
                <a:gdLst/>
                <a:ahLst/>
                <a:cxnLst/>
                <a:rect l="l" t="t" r="r" b="b"/>
                <a:pathLst>
                  <a:path w="2206" h="2310" extrusionOk="0">
                    <a:moveTo>
                      <a:pt x="351" y="131"/>
                    </a:moveTo>
                    <a:cubicBezTo>
                      <a:pt x="676" y="262"/>
                      <a:pt x="1116" y="325"/>
                      <a:pt x="1461" y="351"/>
                    </a:cubicBezTo>
                    <a:cubicBezTo>
                      <a:pt x="1812" y="372"/>
                      <a:pt x="2053" y="372"/>
                      <a:pt x="2095" y="372"/>
                    </a:cubicBezTo>
                    <a:cubicBezTo>
                      <a:pt x="2074" y="456"/>
                      <a:pt x="2006" y="1503"/>
                      <a:pt x="2006" y="1681"/>
                    </a:cubicBezTo>
                    <a:cubicBezTo>
                      <a:pt x="2006" y="1702"/>
                      <a:pt x="1985" y="1744"/>
                      <a:pt x="1922" y="1812"/>
                    </a:cubicBezTo>
                    <a:cubicBezTo>
                      <a:pt x="1875" y="1875"/>
                      <a:pt x="1791" y="1964"/>
                      <a:pt x="1681" y="2027"/>
                    </a:cubicBezTo>
                    <a:cubicBezTo>
                      <a:pt x="1517" y="2118"/>
                      <a:pt x="1295" y="2195"/>
                      <a:pt x="1039" y="2195"/>
                    </a:cubicBezTo>
                    <a:cubicBezTo>
                      <a:pt x="986" y="2195"/>
                      <a:pt x="931" y="2191"/>
                      <a:pt x="875" y="2184"/>
                    </a:cubicBezTo>
                    <a:cubicBezTo>
                      <a:pt x="503" y="2116"/>
                      <a:pt x="330" y="1922"/>
                      <a:pt x="220" y="1744"/>
                    </a:cubicBezTo>
                    <a:cubicBezTo>
                      <a:pt x="131" y="1572"/>
                      <a:pt x="110" y="1420"/>
                      <a:pt x="110" y="1420"/>
                    </a:cubicBezTo>
                    <a:lnTo>
                      <a:pt x="351" y="131"/>
                    </a:lnTo>
                    <a:close/>
                    <a:moveTo>
                      <a:pt x="262" y="0"/>
                    </a:moveTo>
                    <a:lnTo>
                      <a:pt x="241" y="63"/>
                    </a:lnTo>
                    <a:lnTo>
                      <a:pt x="0" y="1420"/>
                    </a:lnTo>
                    <a:cubicBezTo>
                      <a:pt x="0" y="1420"/>
                      <a:pt x="0" y="1613"/>
                      <a:pt x="131" y="1812"/>
                    </a:cubicBezTo>
                    <a:cubicBezTo>
                      <a:pt x="241" y="2006"/>
                      <a:pt x="461" y="2226"/>
                      <a:pt x="854" y="2289"/>
                    </a:cubicBezTo>
                    <a:cubicBezTo>
                      <a:pt x="931" y="2303"/>
                      <a:pt x="1006" y="2310"/>
                      <a:pt x="1078" y="2310"/>
                    </a:cubicBezTo>
                    <a:cubicBezTo>
                      <a:pt x="1347" y="2310"/>
                      <a:pt x="1575" y="2219"/>
                      <a:pt x="1744" y="2116"/>
                    </a:cubicBezTo>
                    <a:cubicBezTo>
                      <a:pt x="1854" y="2053"/>
                      <a:pt x="1943" y="1964"/>
                      <a:pt x="2006" y="1896"/>
                    </a:cubicBezTo>
                    <a:cubicBezTo>
                      <a:pt x="2074" y="1812"/>
                      <a:pt x="2116" y="1744"/>
                      <a:pt x="2116" y="1681"/>
                    </a:cubicBezTo>
                    <a:cubicBezTo>
                      <a:pt x="2137" y="1482"/>
                      <a:pt x="2205" y="304"/>
                      <a:pt x="2205" y="304"/>
                    </a:cubicBezTo>
                    <a:lnTo>
                      <a:pt x="2205" y="262"/>
                    </a:lnTo>
                    <a:lnTo>
                      <a:pt x="2137" y="262"/>
                    </a:lnTo>
                    <a:cubicBezTo>
                      <a:pt x="2137" y="262"/>
                      <a:pt x="1854" y="262"/>
                      <a:pt x="1482" y="241"/>
                    </a:cubicBezTo>
                    <a:cubicBezTo>
                      <a:pt x="1090" y="220"/>
                      <a:pt x="634" y="152"/>
                      <a:pt x="330" y="21"/>
                    </a:cubicBezTo>
                    <a:lnTo>
                      <a:pt x="262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2003;p46">
                <a:extLst>
                  <a:ext uri="{FF2B5EF4-FFF2-40B4-BE49-F238E27FC236}">
                    <a16:creationId xmlns:a16="http://schemas.microsoft.com/office/drawing/2014/main" id="{649FDDE2-C040-269F-7D03-56149CFB0FDB}"/>
                  </a:ext>
                </a:extLst>
              </p:cNvPr>
              <p:cNvSpPr/>
              <p:nvPr/>
            </p:nvSpPr>
            <p:spPr>
              <a:xfrm>
                <a:off x="639854" y="1026384"/>
                <a:ext cx="715828" cy="754733"/>
              </a:xfrm>
              <a:custGeom>
                <a:avLst/>
                <a:gdLst/>
                <a:ahLst/>
                <a:cxnLst/>
                <a:rect l="l" t="t" r="r" b="b"/>
                <a:pathLst>
                  <a:path w="5023" h="5296" extrusionOk="0">
                    <a:moveTo>
                      <a:pt x="2352" y="0"/>
                    </a:moveTo>
                    <a:cubicBezTo>
                      <a:pt x="1693" y="0"/>
                      <a:pt x="1125" y="297"/>
                      <a:pt x="985" y="580"/>
                    </a:cubicBezTo>
                    <a:cubicBezTo>
                      <a:pt x="833" y="951"/>
                      <a:pt x="1027" y="2214"/>
                      <a:pt x="1027" y="2214"/>
                    </a:cubicBezTo>
                    <a:cubicBezTo>
                      <a:pt x="1027" y="2214"/>
                      <a:pt x="853" y="2137"/>
                      <a:pt x="640" y="2137"/>
                    </a:cubicBezTo>
                    <a:cubicBezTo>
                      <a:pt x="534" y="2137"/>
                      <a:pt x="418" y="2156"/>
                      <a:pt x="310" y="2214"/>
                    </a:cubicBezTo>
                    <a:cubicBezTo>
                      <a:pt x="1" y="2392"/>
                      <a:pt x="132" y="2936"/>
                      <a:pt x="373" y="3088"/>
                    </a:cubicBezTo>
                    <a:cubicBezTo>
                      <a:pt x="471" y="3150"/>
                      <a:pt x="606" y="3169"/>
                      <a:pt x="731" y="3169"/>
                    </a:cubicBezTo>
                    <a:cubicBezTo>
                      <a:pt x="913" y="3169"/>
                      <a:pt x="1074" y="3130"/>
                      <a:pt x="1074" y="3130"/>
                    </a:cubicBezTo>
                    <a:lnTo>
                      <a:pt x="1074" y="3130"/>
                    </a:lnTo>
                    <a:lnTo>
                      <a:pt x="1048" y="3240"/>
                    </a:lnTo>
                    <a:cubicBezTo>
                      <a:pt x="1048" y="3240"/>
                      <a:pt x="1095" y="4308"/>
                      <a:pt x="1834" y="4879"/>
                    </a:cubicBezTo>
                    <a:cubicBezTo>
                      <a:pt x="2189" y="5150"/>
                      <a:pt x="2720" y="5296"/>
                      <a:pt x="3227" y="5296"/>
                    </a:cubicBezTo>
                    <a:cubicBezTo>
                      <a:pt x="3780" y="5296"/>
                      <a:pt x="4304" y="5122"/>
                      <a:pt x="4541" y="4748"/>
                    </a:cubicBezTo>
                    <a:cubicBezTo>
                      <a:pt x="5023" y="4005"/>
                      <a:pt x="4871" y="3350"/>
                      <a:pt x="4824" y="2847"/>
                    </a:cubicBezTo>
                    <a:cubicBezTo>
                      <a:pt x="4761" y="2365"/>
                      <a:pt x="4714" y="1475"/>
                      <a:pt x="4761" y="993"/>
                    </a:cubicBezTo>
                    <a:cubicBezTo>
                      <a:pt x="4761" y="993"/>
                      <a:pt x="4782" y="862"/>
                      <a:pt x="4693" y="773"/>
                    </a:cubicBezTo>
                    <a:cubicBezTo>
                      <a:pt x="4609" y="690"/>
                      <a:pt x="4609" y="752"/>
                      <a:pt x="4258" y="642"/>
                    </a:cubicBezTo>
                    <a:cubicBezTo>
                      <a:pt x="3907" y="533"/>
                      <a:pt x="3714" y="271"/>
                      <a:pt x="2839" y="56"/>
                    </a:cubicBezTo>
                    <a:cubicBezTo>
                      <a:pt x="2675" y="17"/>
                      <a:pt x="2511" y="0"/>
                      <a:pt x="2352" y="0"/>
                    </a:cubicBezTo>
                    <a:close/>
                  </a:path>
                </a:pathLst>
              </a:custGeom>
              <a:solidFill>
                <a:srgbClr val="FFB9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2004;p46">
                <a:extLst>
                  <a:ext uri="{FF2B5EF4-FFF2-40B4-BE49-F238E27FC236}">
                    <a16:creationId xmlns:a16="http://schemas.microsoft.com/office/drawing/2014/main" id="{6886E1AC-E74E-8AE4-F44B-B89E717BF88A}"/>
                  </a:ext>
                </a:extLst>
              </p:cNvPr>
              <p:cNvSpPr/>
              <p:nvPr/>
            </p:nvSpPr>
            <p:spPr>
              <a:xfrm>
                <a:off x="646552" y="1018545"/>
                <a:ext cx="718108" cy="771122"/>
              </a:xfrm>
              <a:custGeom>
                <a:avLst/>
                <a:gdLst/>
                <a:ahLst/>
                <a:cxnLst/>
                <a:rect l="l" t="t" r="r" b="b"/>
                <a:pathLst>
                  <a:path w="5039" h="5411" extrusionOk="0">
                    <a:moveTo>
                      <a:pt x="2179" y="111"/>
                    </a:moveTo>
                    <a:cubicBezTo>
                      <a:pt x="2378" y="111"/>
                      <a:pt x="2572" y="132"/>
                      <a:pt x="2792" y="174"/>
                    </a:cubicBezTo>
                    <a:cubicBezTo>
                      <a:pt x="3646" y="373"/>
                      <a:pt x="3840" y="635"/>
                      <a:pt x="4190" y="766"/>
                    </a:cubicBezTo>
                    <a:cubicBezTo>
                      <a:pt x="4363" y="807"/>
                      <a:pt x="4473" y="828"/>
                      <a:pt x="4515" y="828"/>
                    </a:cubicBezTo>
                    <a:cubicBezTo>
                      <a:pt x="4562" y="849"/>
                      <a:pt x="4562" y="828"/>
                      <a:pt x="4604" y="876"/>
                    </a:cubicBezTo>
                    <a:cubicBezTo>
                      <a:pt x="4667" y="938"/>
                      <a:pt x="4646" y="1048"/>
                      <a:pt x="4646" y="1048"/>
                    </a:cubicBezTo>
                    <a:cubicBezTo>
                      <a:pt x="4604" y="1551"/>
                      <a:pt x="4667" y="2420"/>
                      <a:pt x="4714" y="2923"/>
                    </a:cubicBezTo>
                    <a:cubicBezTo>
                      <a:pt x="4777" y="3405"/>
                      <a:pt x="4908" y="4039"/>
                      <a:pt x="4452" y="4756"/>
                    </a:cubicBezTo>
                    <a:cubicBezTo>
                      <a:pt x="4232" y="5107"/>
                      <a:pt x="3777" y="5280"/>
                      <a:pt x="3253" y="5301"/>
                    </a:cubicBezTo>
                    <a:cubicBezTo>
                      <a:pt x="2729" y="5301"/>
                      <a:pt x="2179" y="5149"/>
                      <a:pt x="1834" y="4887"/>
                    </a:cubicBezTo>
                    <a:cubicBezTo>
                      <a:pt x="1111" y="4321"/>
                      <a:pt x="1048" y="3295"/>
                      <a:pt x="1048" y="3295"/>
                    </a:cubicBezTo>
                    <a:lnTo>
                      <a:pt x="1090" y="3101"/>
                    </a:lnTo>
                    <a:lnTo>
                      <a:pt x="1001" y="3122"/>
                    </a:lnTo>
                    <a:cubicBezTo>
                      <a:pt x="1001" y="3122"/>
                      <a:pt x="896" y="3164"/>
                      <a:pt x="765" y="3164"/>
                    </a:cubicBezTo>
                    <a:cubicBezTo>
                      <a:pt x="608" y="3164"/>
                      <a:pt x="456" y="3164"/>
                      <a:pt x="347" y="3101"/>
                    </a:cubicBezTo>
                    <a:cubicBezTo>
                      <a:pt x="263" y="3033"/>
                      <a:pt x="174" y="2881"/>
                      <a:pt x="153" y="2708"/>
                    </a:cubicBezTo>
                    <a:cubicBezTo>
                      <a:pt x="132" y="2551"/>
                      <a:pt x="174" y="2399"/>
                      <a:pt x="305" y="2316"/>
                    </a:cubicBezTo>
                    <a:cubicBezTo>
                      <a:pt x="391" y="2268"/>
                      <a:pt x="486" y="2251"/>
                      <a:pt x="576" y="2251"/>
                    </a:cubicBezTo>
                    <a:cubicBezTo>
                      <a:pt x="780" y="2251"/>
                      <a:pt x="959" y="2337"/>
                      <a:pt x="959" y="2337"/>
                    </a:cubicBezTo>
                    <a:lnTo>
                      <a:pt x="1069" y="2379"/>
                    </a:lnTo>
                    <a:lnTo>
                      <a:pt x="1048" y="2269"/>
                    </a:lnTo>
                    <a:cubicBezTo>
                      <a:pt x="1048" y="2269"/>
                      <a:pt x="1001" y="1965"/>
                      <a:pt x="959" y="1593"/>
                    </a:cubicBezTo>
                    <a:cubicBezTo>
                      <a:pt x="959" y="1420"/>
                      <a:pt x="938" y="1221"/>
                      <a:pt x="938" y="1048"/>
                    </a:cubicBezTo>
                    <a:cubicBezTo>
                      <a:pt x="938" y="896"/>
                      <a:pt x="959" y="745"/>
                      <a:pt x="1001" y="656"/>
                    </a:cubicBezTo>
                    <a:cubicBezTo>
                      <a:pt x="1069" y="504"/>
                      <a:pt x="1310" y="326"/>
                      <a:pt x="1635" y="221"/>
                    </a:cubicBezTo>
                    <a:cubicBezTo>
                      <a:pt x="1787" y="174"/>
                      <a:pt x="1986" y="132"/>
                      <a:pt x="2179" y="111"/>
                    </a:cubicBezTo>
                    <a:close/>
                    <a:moveTo>
                      <a:pt x="2158" y="1"/>
                    </a:moveTo>
                    <a:cubicBezTo>
                      <a:pt x="1965" y="22"/>
                      <a:pt x="1766" y="64"/>
                      <a:pt x="1593" y="111"/>
                    </a:cubicBezTo>
                    <a:cubicBezTo>
                      <a:pt x="1242" y="221"/>
                      <a:pt x="980" y="415"/>
                      <a:pt x="896" y="614"/>
                    </a:cubicBezTo>
                    <a:cubicBezTo>
                      <a:pt x="849" y="718"/>
                      <a:pt x="828" y="876"/>
                      <a:pt x="828" y="1048"/>
                    </a:cubicBezTo>
                    <a:cubicBezTo>
                      <a:pt x="828" y="1221"/>
                      <a:pt x="828" y="1420"/>
                      <a:pt x="849" y="1593"/>
                    </a:cubicBezTo>
                    <a:cubicBezTo>
                      <a:pt x="870" y="1923"/>
                      <a:pt x="917" y="2138"/>
                      <a:pt x="917" y="2206"/>
                    </a:cubicBezTo>
                    <a:cubicBezTo>
                      <a:pt x="853" y="2178"/>
                      <a:pt x="730" y="2131"/>
                      <a:pt x="582" y="2131"/>
                    </a:cubicBezTo>
                    <a:cubicBezTo>
                      <a:pt x="477" y="2131"/>
                      <a:pt x="359" y="2155"/>
                      <a:pt x="242" y="2227"/>
                    </a:cubicBezTo>
                    <a:cubicBezTo>
                      <a:pt x="64" y="2337"/>
                      <a:pt x="1" y="2530"/>
                      <a:pt x="43" y="2729"/>
                    </a:cubicBezTo>
                    <a:cubicBezTo>
                      <a:pt x="64" y="2923"/>
                      <a:pt x="153" y="3101"/>
                      <a:pt x="305" y="3185"/>
                    </a:cubicBezTo>
                    <a:cubicBezTo>
                      <a:pt x="405" y="3253"/>
                      <a:pt x="530" y="3282"/>
                      <a:pt x="654" y="3282"/>
                    </a:cubicBezTo>
                    <a:cubicBezTo>
                      <a:pt x="691" y="3282"/>
                      <a:pt x="729" y="3279"/>
                      <a:pt x="765" y="3274"/>
                    </a:cubicBezTo>
                    <a:cubicBezTo>
                      <a:pt x="870" y="3274"/>
                      <a:pt x="896" y="3253"/>
                      <a:pt x="938" y="3253"/>
                    </a:cubicBezTo>
                    <a:lnTo>
                      <a:pt x="938" y="3274"/>
                    </a:lnTo>
                    <a:lnTo>
                      <a:pt x="938" y="3295"/>
                    </a:lnTo>
                    <a:cubicBezTo>
                      <a:pt x="938" y="3295"/>
                      <a:pt x="980" y="4384"/>
                      <a:pt x="1766" y="4976"/>
                    </a:cubicBezTo>
                    <a:cubicBezTo>
                      <a:pt x="2138" y="5259"/>
                      <a:pt x="2703" y="5411"/>
                      <a:pt x="3253" y="5411"/>
                    </a:cubicBezTo>
                    <a:cubicBezTo>
                      <a:pt x="3798" y="5390"/>
                      <a:pt x="4300" y="5217"/>
                      <a:pt x="4562" y="4824"/>
                    </a:cubicBezTo>
                    <a:cubicBezTo>
                      <a:pt x="5039" y="4081"/>
                      <a:pt x="4887" y="3384"/>
                      <a:pt x="4824" y="2902"/>
                    </a:cubicBezTo>
                    <a:cubicBezTo>
                      <a:pt x="4777" y="2420"/>
                      <a:pt x="4714" y="1530"/>
                      <a:pt x="4777" y="1048"/>
                    </a:cubicBezTo>
                    <a:lnTo>
                      <a:pt x="4777" y="1048"/>
                    </a:lnTo>
                    <a:lnTo>
                      <a:pt x="4777" y="1069"/>
                    </a:lnTo>
                    <a:cubicBezTo>
                      <a:pt x="4777" y="1069"/>
                      <a:pt x="4798" y="896"/>
                      <a:pt x="4693" y="787"/>
                    </a:cubicBezTo>
                    <a:cubicBezTo>
                      <a:pt x="4625" y="745"/>
                      <a:pt x="4583" y="718"/>
                      <a:pt x="4536" y="718"/>
                    </a:cubicBezTo>
                    <a:cubicBezTo>
                      <a:pt x="4473" y="718"/>
                      <a:pt x="4405" y="697"/>
                      <a:pt x="4232" y="656"/>
                    </a:cubicBezTo>
                    <a:cubicBezTo>
                      <a:pt x="3908" y="546"/>
                      <a:pt x="3688" y="263"/>
                      <a:pt x="2813" y="64"/>
                    </a:cubicBezTo>
                    <a:cubicBezTo>
                      <a:pt x="2598" y="1"/>
                      <a:pt x="2378" y="1"/>
                      <a:pt x="2158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2005;p46">
                <a:extLst>
                  <a:ext uri="{FF2B5EF4-FFF2-40B4-BE49-F238E27FC236}">
                    <a16:creationId xmlns:a16="http://schemas.microsoft.com/office/drawing/2014/main" id="{1450618B-5FDB-68AB-4649-A18068D91409}"/>
                  </a:ext>
                </a:extLst>
              </p:cNvPr>
              <p:cNvSpPr/>
              <p:nvPr/>
            </p:nvSpPr>
            <p:spPr>
              <a:xfrm>
                <a:off x="565320" y="845249"/>
                <a:ext cx="880712" cy="949402"/>
              </a:xfrm>
              <a:custGeom>
                <a:avLst/>
                <a:gdLst/>
                <a:ahLst/>
                <a:cxnLst/>
                <a:rect l="l" t="t" r="r" b="b"/>
                <a:pathLst>
                  <a:path w="6180" h="6662" extrusionOk="0">
                    <a:moveTo>
                      <a:pt x="3296" y="1"/>
                    </a:moveTo>
                    <a:cubicBezTo>
                      <a:pt x="3200" y="1"/>
                      <a:pt x="3098" y="6"/>
                      <a:pt x="2990" y="18"/>
                    </a:cubicBezTo>
                    <a:cubicBezTo>
                      <a:pt x="1770" y="149"/>
                      <a:pt x="1288" y="782"/>
                      <a:pt x="1288" y="782"/>
                    </a:cubicBezTo>
                    <a:cubicBezTo>
                      <a:pt x="1288" y="782"/>
                      <a:pt x="938" y="404"/>
                      <a:pt x="663" y="404"/>
                    </a:cubicBezTo>
                    <a:cubicBezTo>
                      <a:pt x="577" y="404"/>
                      <a:pt x="498" y="442"/>
                      <a:pt x="440" y="541"/>
                    </a:cubicBezTo>
                    <a:cubicBezTo>
                      <a:pt x="178" y="955"/>
                      <a:pt x="833" y="1390"/>
                      <a:pt x="833" y="1390"/>
                    </a:cubicBezTo>
                    <a:cubicBezTo>
                      <a:pt x="833" y="1390"/>
                      <a:pt x="547" y="1223"/>
                      <a:pt x="336" y="1223"/>
                    </a:cubicBezTo>
                    <a:cubicBezTo>
                      <a:pt x="243" y="1223"/>
                      <a:pt x="165" y="1255"/>
                      <a:pt x="131" y="1348"/>
                    </a:cubicBezTo>
                    <a:cubicBezTo>
                      <a:pt x="0" y="1652"/>
                      <a:pt x="702" y="1872"/>
                      <a:pt x="702" y="1872"/>
                    </a:cubicBezTo>
                    <a:cubicBezTo>
                      <a:pt x="702" y="1872"/>
                      <a:pt x="503" y="2112"/>
                      <a:pt x="503" y="2678"/>
                    </a:cubicBezTo>
                    <a:cubicBezTo>
                      <a:pt x="482" y="3270"/>
                      <a:pt x="744" y="3574"/>
                      <a:pt x="744" y="3574"/>
                    </a:cubicBezTo>
                    <a:cubicBezTo>
                      <a:pt x="744" y="3574"/>
                      <a:pt x="917" y="3422"/>
                      <a:pt x="1116" y="3422"/>
                    </a:cubicBezTo>
                    <a:cubicBezTo>
                      <a:pt x="1288" y="3422"/>
                      <a:pt x="1571" y="3506"/>
                      <a:pt x="1571" y="3506"/>
                    </a:cubicBezTo>
                    <a:cubicBezTo>
                      <a:pt x="1571" y="3506"/>
                      <a:pt x="1770" y="3856"/>
                      <a:pt x="1728" y="4029"/>
                    </a:cubicBezTo>
                    <a:cubicBezTo>
                      <a:pt x="1702" y="4228"/>
                      <a:pt x="1529" y="4422"/>
                      <a:pt x="1529" y="4422"/>
                    </a:cubicBezTo>
                    <a:cubicBezTo>
                      <a:pt x="1529" y="4422"/>
                      <a:pt x="1508" y="4642"/>
                      <a:pt x="1508" y="4752"/>
                    </a:cubicBezTo>
                    <a:cubicBezTo>
                      <a:pt x="1529" y="4841"/>
                      <a:pt x="1660" y="5427"/>
                      <a:pt x="2095" y="5972"/>
                    </a:cubicBezTo>
                    <a:cubicBezTo>
                      <a:pt x="2475" y="6466"/>
                      <a:pt x="3016" y="6662"/>
                      <a:pt x="3592" y="6662"/>
                    </a:cubicBezTo>
                    <a:cubicBezTo>
                      <a:pt x="3682" y="6662"/>
                      <a:pt x="3773" y="6657"/>
                      <a:pt x="3865" y="6648"/>
                    </a:cubicBezTo>
                    <a:cubicBezTo>
                      <a:pt x="4561" y="6606"/>
                      <a:pt x="5001" y="6454"/>
                      <a:pt x="5305" y="5799"/>
                    </a:cubicBezTo>
                    <a:cubicBezTo>
                      <a:pt x="5609" y="5124"/>
                      <a:pt x="5478" y="4511"/>
                      <a:pt x="5436" y="4448"/>
                    </a:cubicBezTo>
                    <a:cubicBezTo>
                      <a:pt x="5394" y="4380"/>
                      <a:pt x="5237" y="4228"/>
                      <a:pt x="4609" y="4160"/>
                    </a:cubicBezTo>
                    <a:cubicBezTo>
                      <a:pt x="4559" y="4155"/>
                      <a:pt x="4507" y="4153"/>
                      <a:pt x="4454" y="4153"/>
                    </a:cubicBezTo>
                    <a:cubicBezTo>
                      <a:pt x="3945" y="4153"/>
                      <a:pt x="3279" y="4348"/>
                      <a:pt x="2882" y="4348"/>
                    </a:cubicBezTo>
                    <a:cubicBezTo>
                      <a:pt x="2769" y="4348"/>
                      <a:pt x="2678" y="4332"/>
                      <a:pt x="2618" y="4291"/>
                    </a:cubicBezTo>
                    <a:cubicBezTo>
                      <a:pt x="2336" y="4097"/>
                      <a:pt x="2294" y="2720"/>
                      <a:pt x="2226" y="2505"/>
                    </a:cubicBezTo>
                    <a:cubicBezTo>
                      <a:pt x="2163" y="2306"/>
                      <a:pt x="2294" y="2196"/>
                      <a:pt x="2488" y="2092"/>
                    </a:cubicBezTo>
                    <a:cubicBezTo>
                      <a:pt x="2580" y="2045"/>
                      <a:pt x="2725" y="1999"/>
                      <a:pt x="2922" y="1999"/>
                    </a:cubicBezTo>
                    <a:cubicBezTo>
                      <a:pt x="3104" y="1999"/>
                      <a:pt x="3331" y="2039"/>
                      <a:pt x="3603" y="2154"/>
                    </a:cubicBezTo>
                    <a:cubicBezTo>
                      <a:pt x="4012" y="2328"/>
                      <a:pt x="4614" y="2410"/>
                      <a:pt x="5000" y="2410"/>
                    </a:cubicBezTo>
                    <a:cubicBezTo>
                      <a:pt x="5149" y="2410"/>
                      <a:pt x="5265" y="2398"/>
                      <a:pt x="5326" y="2374"/>
                    </a:cubicBezTo>
                    <a:cubicBezTo>
                      <a:pt x="5525" y="2264"/>
                      <a:pt x="5499" y="2023"/>
                      <a:pt x="5499" y="2023"/>
                    </a:cubicBezTo>
                    <a:cubicBezTo>
                      <a:pt x="5499" y="2023"/>
                      <a:pt x="6180" y="1500"/>
                      <a:pt x="5787" y="887"/>
                    </a:cubicBezTo>
                    <a:cubicBezTo>
                      <a:pt x="5609" y="672"/>
                      <a:pt x="5284" y="824"/>
                      <a:pt x="4954" y="672"/>
                    </a:cubicBezTo>
                    <a:cubicBezTo>
                      <a:pt x="4659" y="553"/>
                      <a:pt x="4268" y="1"/>
                      <a:pt x="3296" y="1"/>
                    </a:cubicBezTo>
                    <a:close/>
                  </a:path>
                </a:pathLst>
              </a:custGeom>
              <a:solidFill>
                <a:srgbClr val="356B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2006;p46">
                <a:extLst>
                  <a:ext uri="{FF2B5EF4-FFF2-40B4-BE49-F238E27FC236}">
                    <a16:creationId xmlns:a16="http://schemas.microsoft.com/office/drawing/2014/main" id="{D6AF1DB6-5BED-9551-6BD3-F9920520DAAA}"/>
                  </a:ext>
                </a:extLst>
              </p:cNvPr>
              <p:cNvSpPr/>
              <p:nvPr/>
            </p:nvSpPr>
            <p:spPr>
              <a:xfrm>
                <a:off x="572018" y="835701"/>
                <a:ext cx="855345" cy="968355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6795" extrusionOk="0">
                    <a:moveTo>
                      <a:pt x="3187" y="118"/>
                    </a:moveTo>
                    <a:cubicBezTo>
                      <a:pt x="3646" y="118"/>
                      <a:pt x="3972" y="220"/>
                      <a:pt x="4232" y="368"/>
                    </a:cubicBezTo>
                    <a:cubicBezTo>
                      <a:pt x="4514" y="519"/>
                      <a:pt x="4713" y="718"/>
                      <a:pt x="4886" y="802"/>
                    </a:cubicBezTo>
                    <a:cubicBezTo>
                      <a:pt x="5059" y="870"/>
                      <a:pt x="5237" y="870"/>
                      <a:pt x="5368" y="870"/>
                    </a:cubicBezTo>
                    <a:cubicBezTo>
                      <a:pt x="5520" y="891"/>
                      <a:pt x="5609" y="912"/>
                      <a:pt x="5693" y="1001"/>
                    </a:cubicBezTo>
                    <a:cubicBezTo>
                      <a:pt x="5871" y="1284"/>
                      <a:pt x="5803" y="1525"/>
                      <a:pt x="5693" y="1719"/>
                    </a:cubicBezTo>
                    <a:cubicBezTo>
                      <a:pt x="5583" y="1939"/>
                      <a:pt x="5410" y="2049"/>
                      <a:pt x="5410" y="2049"/>
                    </a:cubicBezTo>
                    <a:lnTo>
                      <a:pt x="5389" y="2070"/>
                    </a:lnTo>
                    <a:lnTo>
                      <a:pt x="5389" y="2111"/>
                    </a:lnTo>
                    <a:cubicBezTo>
                      <a:pt x="5389" y="2111"/>
                      <a:pt x="5410" y="2310"/>
                      <a:pt x="5237" y="2373"/>
                    </a:cubicBezTo>
                    <a:cubicBezTo>
                      <a:pt x="5216" y="2394"/>
                      <a:pt x="5127" y="2420"/>
                      <a:pt x="4996" y="2420"/>
                    </a:cubicBezTo>
                    <a:cubicBezTo>
                      <a:pt x="4865" y="2420"/>
                      <a:pt x="4713" y="2420"/>
                      <a:pt x="4562" y="2394"/>
                    </a:cubicBezTo>
                    <a:cubicBezTo>
                      <a:pt x="4232" y="2352"/>
                      <a:pt x="3839" y="2289"/>
                      <a:pt x="3577" y="2159"/>
                    </a:cubicBezTo>
                    <a:cubicBezTo>
                      <a:pt x="3299" y="2044"/>
                      <a:pt x="3064" y="2003"/>
                      <a:pt x="2873" y="2003"/>
                    </a:cubicBezTo>
                    <a:cubicBezTo>
                      <a:pt x="2661" y="2003"/>
                      <a:pt x="2503" y="2054"/>
                      <a:pt x="2399" y="2111"/>
                    </a:cubicBezTo>
                    <a:cubicBezTo>
                      <a:pt x="2310" y="2179"/>
                      <a:pt x="2226" y="2221"/>
                      <a:pt x="2179" y="2289"/>
                    </a:cubicBezTo>
                    <a:cubicBezTo>
                      <a:pt x="2116" y="2373"/>
                      <a:pt x="2095" y="2483"/>
                      <a:pt x="2137" y="2593"/>
                    </a:cubicBezTo>
                    <a:cubicBezTo>
                      <a:pt x="2137" y="2635"/>
                      <a:pt x="2158" y="2766"/>
                      <a:pt x="2179" y="2918"/>
                    </a:cubicBezTo>
                    <a:cubicBezTo>
                      <a:pt x="2205" y="3096"/>
                      <a:pt x="2226" y="3290"/>
                      <a:pt x="2247" y="3489"/>
                    </a:cubicBezTo>
                    <a:cubicBezTo>
                      <a:pt x="2268" y="3682"/>
                      <a:pt x="2310" y="3881"/>
                      <a:pt x="2357" y="4033"/>
                    </a:cubicBezTo>
                    <a:cubicBezTo>
                      <a:pt x="2399" y="4206"/>
                      <a:pt x="2441" y="4337"/>
                      <a:pt x="2530" y="4405"/>
                    </a:cubicBezTo>
                    <a:cubicBezTo>
                      <a:pt x="2612" y="4452"/>
                      <a:pt x="2695" y="4476"/>
                      <a:pt x="2795" y="4476"/>
                    </a:cubicBezTo>
                    <a:cubicBezTo>
                      <a:pt x="2828" y="4476"/>
                      <a:pt x="2863" y="4473"/>
                      <a:pt x="2901" y="4468"/>
                    </a:cubicBezTo>
                    <a:cubicBezTo>
                      <a:pt x="3053" y="4468"/>
                      <a:pt x="3252" y="4447"/>
                      <a:pt x="3425" y="4405"/>
                    </a:cubicBezTo>
                    <a:cubicBezTo>
                      <a:pt x="3745" y="4350"/>
                      <a:pt x="4078" y="4284"/>
                      <a:pt x="4355" y="4284"/>
                    </a:cubicBezTo>
                    <a:cubicBezTo>
                      <a:pt x="4418" y="4284"/>
                      <a:pt x="4479" y="4287"/>
                      <a:pt x="4535" y="4295"/>
                    </a:cubicBezTo>
                    <a:cubicBezTo>
                      <a:pt x="5190" y="4337"/>
                      <a:pt x="5321" y="4489"/>
                      <a:pt x="5347" y="4536"/>
                    </a:cubicBezTo>
                    <a:lnTo>
                      <a:pt x="5347" y="4578"/>
                    </a:lnTo>
                    <a:cubicBezTo>
                      <a:pt x="5347" y="4599"/>
                      <a:pt x="5368" y="4620"/>
                      <a:pt x="5368" y="4667"/>
                    </a:cubicBezTo>
                    <a:cubicBezTo>
                      <a:pt x="5389" y="4730"/>
                      <a:pt x="5389" y="4840"/>
                      <a:pt x="5389" y="4971"/>
                    </a:cubicBezTo>
                    <a:cubicBezTo>
                      <a:pt x="5389" y="5212"/>
                      <a:pt x="5347" y="5515"/>
                      <a:pt x="5190" y="5845"/>
                    </a:cubicBezTo>
                    <a:cubicBezTo>
                      <a:pt x="5059" y="6149"/>
                      <a:pt x="4886" y="6348"/>
                      <a:pt x="4645" y="6479"/>
                    </a:cubicBezTo>
                    <a:cubicBezTo>
                      <a:pt x="4431" y="6584"/>
                      <a:pt x="4169" y="6631"/>
                      <a:pt x="3818" y="6673"/>
                    </a:cubicBezTo>
                    <a:cubicBezTo>
                      <a:pt x="3733" y="6681"/>
                      <a:pt x="3649" y="6686"/>
                      <a:pt x="3565" y="6686"/>
                    </a:cubicBezTo>
                    <a:cubicBezTo>
                      <a:pt x="2986" y="6686"/>
                      <a:pt x="2457" y="6476"/>
                      <a:pt x="2095" y="6018"/>
                    </a:cubicBezTo>
                    <a:cubicBezTo>
                      <a:pt x="1875" y="5735"/>
                      <a:pt x="1723" y="5474"/>
                      <a:pt x="1634" y="5233"/>
                    </a:cubicBezTo>
                    <a:cubicBezTo>
                      <a:pt x="1550" y="5013"/>
                      <a:pt x="1524" y="4840"/>
                      <a:pt x="1524" y="4798"/>
                    </a:cubicBezTo>
                    <a:cubicBezTo>
                      <a:pt x="1503" y="4709"/>
                      <a:pt x="1524" y="4515"/>
                      <a:pt x="1524" y="4515"/>
                    </a:cubicBezTo>
                    <a:cubicBezTo>
                      <a:pt x="1550" y="4489"/>
                      <a:pt x="1702" y="4316"/>
                      <a:pt x="1744" y="4122"/>
                    </a:cubicBezTo>
                    <a:cubicBezTo>
                      <a:pt x="1765" y="3991"/>
                      <a:pt x="1723" y="3861"/>
                      <a:pt x="1681" y="3751"/>
                    </a:cubicBezTo>
                    <a:cubicBezTo>
                      <a:pt x="1613" y="3641"/>
                      <a:pt x="1571" y="3531"/>
                      <a:pt x="1571" y="3531"/>
                    </a:cubicBezTo>
                    <a:lnTo>
                      <a:pt x="1550" y="3510"/>
                    </a:lnTo>
                    <a:cubicBezTo>
                      <a:pt x="1550" y="3510"/>
                      <a:pt x="1320" y="3438"/>
                      <a:pt x="1132" y="3438"/>
                    </a:cubicBezTo>
                    <a:cubicBezTo>
                      <a:pt x="1110" y="3438"/>
                      <a:pt x="1089" y="3439"/>
                      <a:pt x="1069" y="3442"/>
                    </a:cubicBezTo>
                    <a:cubicBezTo>
                      <a:pt x="870" y="3442"/>
                      <a:pt x="765" y="3531"/>
                      <a:pt x="718" y="3573"/>
                    </a:cubicBezTo>
                    <a:cubicBezTo>
                      <a:pt x="697" y="3531"/>
                      <a:pt x="503" y="3269"/>
                      <a:pt x="503" y="2745"/>
                    </a:cubicBezTo>
                    <a:cubicBezTo>
                      <a:pt x="503" y="2462"/>
                      <a:pt x="566" y="2263"/>
                      <a:pt x="608" y="2159"/>
                    </a:cubicBezTo>
                    <a:cubicBezTo>
                      <a:pt x="655" y="2028"/>
                      <a:pt x="697" y="1980"/>
                      <a:pt x="697" y="1980"/>
                    </a:cubicBezTo>
                    <a:lnTo>
                      <a:pt x="739" y="1918"/>
                    </a:lnTo>
                    <a:lnTo>
                      <a:pt x="676" y="1897"/>
                    </a:lnTo>
                    <a:cubicBezTo>
                      <a:pt x="676" y="1897"/>
                      <a:pt x="503" y="1829"/>
                      <a:pt x="346" y="1740"/>
                    </a:cubicBezTo>
                    <a:cubicBezTo>
                      <a:pt x="283" y="1698"/>
                      <a:pt x="215" y="1635"/>
                      <a:pt x="173" y="1588"/>
                    </a:cubicBezTo>
                    <a:cubicBezTo>
                      <a:pt x="131" y="1525"/>
                      <a:pt x="110" y="1478"/>
                      <a:pt x="131" y="1436"/>
                    </a:cubicBezTo>
                    <a:cubicBezTo>
                      <a:pt x="152" y="1373"/>
                      <a:pt x="194" y="1347"/>
                      <a:pt x="241" y="1347"/>
                    </a:cubicBezTo>
                    <a:cubicBezTo>
                      <a:pt x="304" y="1347"/>
                      <a:pt x="393" y="1347"/>
                      <a:pt x="456" y="1373"/>
                    </a:cubicBezTo>
                    <a:cubicBezTo>
                      <a:pt x="608" y="1436"/>
                      <a:pt x="765" y="1504"/>
                      <a:pt x="765" y="1504"/>
                    </a:cubicBezTo>
                    <a:lnTo>
                      <a:pt x="828" y="1415"/>
                    </a:lnTo>
                    <a:cubicBezTo>
                      <a:pt x="828" y="1415"/>
                      <a:pt x="655" y="1305"/>
                      <a:pt x="545" y="1153"/>
                    </a:cubicBezTo>
                    <a:cubicBezTo>
                      <a:pt x="477" y="1064"/>
                      <a:pt x="414" y="980"/>
                      <a:pt x="393" y="891"/>
                    </a:cubicBezTo>
                    <a:cubicBezTo>
                      <a:pt x="372" y="802"/>
                      <a:pt x="372" y="718"/>
                      <a:pt x="435" y="629"/>
                    </a:cubicBezTo>
                    <a:cubicBezTo>
                      <a:pt x="477" y="540"/>
                      <a:pt x="545" y="519"/>
                      <a:pt x="634" y="519"/>
                    </a:cubicBezTo>
                    <a:cubicBezTo>
                      <a:pt x="697" y="519"/>
                      <a:pt x="786" y="561"/>
                      <a:pt x="870" y="608"/>
                    </a:cubicBezTo>
                    <a:cubicBezTo>
                      <a:pt x="1048" y="718"/>
                      <a:pt x="1199" y="870"/>
                      <a:pt x="1199" y="870"/>
                    </a:cubicBezTo>
                    <a:lnTo>
                      <a:pt x="1241" y="933"/>
                    </a:lnTo>
                    <a:lnTo>
                      <a:pt x="1288" y="870"/>
                    </a:lnTo>
                    <a:cubicBezTo>
                      <a:pt x="1288" y="870"/>
                      <a:pt x="1393" y="718"/>
                      <a:pt x="1655" y="561"/>
                    </a:cubicBezTo>
                    <a:cubicBezTo>
                      <a:pt x="1917" y="388"/>
                      <a:pt x="2336" y="195"/>
                      <a:pt x="2943" y="127"/>
                    </a:cubicBezTo>
                    <a:cubicBezTo>
                      <a:pt x="3029" y="121"/>
                      <a:pt x="3110" y="118"/>
                      <a:pt x="3187" y="118"/>
                    </a:cubicBezTo>
                    <a:close/>
                    <a:moveTo>
                      <a:pt x="3234" y="1"/>
                    </a:moveTo>
                    <a:cubicBezTo>
                      <a:pt x="3136" y="1"/>
                      <a:pt x="3033" y="6"/>
                      <a:pt x="2922" y="17"/>
                    </a:cubicBezTo>
                    <a:cubicBezTo>
                      <a:pt x="2310" y="85"/>
                      <a:pt x="1875" y="278"/>
                      <a:pt x="1592" y="457"/>
                    </a:cubicBezTo>
                    <a:cubicBezTo>
                      <a:pt x="1351" y="608"/>
                      <a:pt x="1262" y="739"/>
                      <a:pt x="1241" y="760"/>
                    </a:cubicBezTo>
                    <a:cubicBezTo>
                      <a:pt x="1199" y="739"/>
                      <a:pt x="1110" y="629"/>
                      <a:pt x="938" y="519"/>
                    </a:cubicBezTo>
                    <a:cubicBezTo>
                      <a:pt x="849" y="457"/>
                      <a:pt x="739" y="409"/>
                      <a:pt x="634" y="409"/>
                    </a:cubicBezTo>
                    <a:cubicBezTo>
                      <a:pt x="524" y="409"/>
                      <a:pt x="414" y="457"/>
                      <a:pt x="346" y="561"/>
                    </a:cubicBezTo>
                    <a:cubicBezTo>
                      <a:pt x="262" y="692"/>
                      <a:pt x="262" y="802"/>
                      <a:pt x="283" y="933"/>
                    </a:cubicBezTo>
                    <a:cubicBezTo>
                      <a:pt x="304" y="1043"/>
                      <a:pt x="372" y="1132"/>
                      <a:pt x="456" y="1216"/>
                    </a:cubicBezTo>
                    <a:cubicBezTo>
                      <a:pt x="470" y="1248"/>
                      <a:pt x="475" y="1249"/>
                      <a:pt x="484" y="1259"/>
                    </a:cubicBezTo>
                    <a:lnTo>
                      <a:pt x="484" y="1259"/>
                    </a:lnTo>
                    <a:cubicBezTo>
                      <a:pt x="428" y="1245"/>
                      <a:pt x="372" y="1231"/>
                      <a:pt x="318" y="1231"/>
                    </a:cubicBezTo>
                    <a:cubicBezTo>
                      <a:pt x="292" y="1231"/>
                      <a:pt x="266" y="1234"/>
                      <a:pt x="241" y="1242"/>
                    </a:cubicBezTo>
                    <a:cubicBezTo>
                      <a:pt x="152" y="1242"/>
                      <a:pt x="63" y="1305"/>
                      <a:pt x="21" y="1394"/>
                    </a:cubicBezTo>
                    <a:cubicBezTo>
                      <a:pt x="0" y="1478"/>
                      <a:pt x="21" y="1588"/>
                      <a:pt x="63" y="1656"/>
                    </a:cubicBezTo>
                    <a:cubicBezTo>
                      <a:pt x="131" y="1719"/>
                      <a:pt x="215" y="1787"/>
                      <a:pt x="283" y="1829"/>
                    </a:cubicBezTo>
                    <a:cubicBezTo>
                      <a:pt x="435" y="1918"/>
                      <a:pt x="524" y="1960"/>
                      <a:pt x="566" y="1980"/>
                    </a:cubicBezTo>
                    <a:cubicBezTo>
                      <a:pt x="545" y="2001"/>
                      <a:pt x="545" y="2028"/>
                      <a:pt x="503" y="2111"/>
                    </a:cubicBezTo>
                    <a:cubicBezTo>
                      <a:pt x="456" y="2242"/>
                      <a:pt x="393" y="2441"/>
                      <a:pt x="393" y="2745"/>
                    </a:cubicBezTo>
                    <a:cubicBezTo>
                      <a:pt x="372" y="3337"/>
                      <a:pt x="655" y="3682"/>
                      <a:pt x="655" y="3682"/>
                    </a:cubicBezTo>
                    <a:lnTo>
                      <a:pt x="697" y="3730"/>
                    </a:lnTo>
                    <a:lnTo>
                      <a:pt x="739" y="3682"/>
                    </a:lnTo>
                    <a:cubicBezTo>
                      <a:pt x="739" y="3682"/>
                      <a:pt x="896" y="3552"/>
                      <a:pt x="1069" y="3552"/>
                    </a:cubicBezTo>
                    <a:cubicBezTo>
                      <a:pt x="1220" y="3552"/>
                      <a:pt x="1461" y="3620"/>
                      <a:pt x="1482" y="3620"/>
                    </a:cubicBezTo>
                    <a:cubicBezTo>
                      <a:pt x="1503" y="3641"/>
                      <a:pt x="1524" y="3682"/>
                      <a:pt x="1571" y="3792"/>
                    </a:cubicBezTo>
                    <a:cubicBezTo>
                      <a:pt x="1613" y="3902"/>
                      <a:pt x="1634" y="4033"/>
                      <a:pt x="1634" y="4096"/>
                    </a:cubicBezTo>
                    <a:cubicBezTo>
                      <a:pt x="1592" y="4253"/>
                      <a:pt x="1440" y="4447"/>
                      <a:pt x="1440" y="4447"/>
                    </a:cubicBezTo>
                    <a:lnTo>
                      <a:pt x="1419" y="4468"/>
                    </a:lnTo>
                    <a:lnTo>
                      <a:pt x="1419" y="4489"/>
                    </a:lnTo>
                    <a:cubicBezTo>
                      <a:pt x="1419" y="4489"/>
                      <a:pt x="1393" y="4688"/>
                      <a:pt x="1393" y="4819"/>
                    </a:cubicBezTo>
                    <a:cubicBezTo>
                      <a:pt x="1419" y="4882"/>
                      <a:pt x="1440" y="5060"/>
                      <a:pt x="1550" y="5275"/>
                    </a:cubicBezTo>
                    <a:cubicBezTo>
                      <a:pt x="1634" y="5515"/>
                      <a:pt x="1765" y="5798"/>
                      <a:pt x="2006" y="6086"/>
                    </a:cubicBezTo>
                    <a:cubicBezTo>
                      <a:pt x="2412" y="6584"/>
                      <a:pt x="2968" y="6794"/>
                      <a:pt x="3571" y="6794"/>
                    </a:cubicBezTo>
                    <a:cubicBezTo>
                      <a:pt x="3652" y="6794"/>
                      <a:pt x="3735" y="6790"/>
                      <a:pt x="3818" y="6783"/>
                    </a:cubicBezTo>
                    <a:cubicBezTo>
                      <a:pt x="4169" y="6762"/>
                      <a:pt x="4472" y="6694"/>
                      <a:pt x="4713" y="6563"/>
                    </a:cubicBezTo>
                    <a:cubicBezTo>
                      <a:pt x="4954" y="6432"/>
                      <a:pt x="5148" y="6217"/>
                      <a:pt x="5300" y="5887"/>
                    </a:cubicBezTo>
                    <a:cubicBezTo>
                      <a:pt x="5452" y="5536"/>
                      <a:pt x="5499" y="5212"/>
                      <a:pt x="5499" y="4971"/>
                    </a:cubicBezTo>
                    <a:cubicBezTo>
                      <a:pt x="5499" y="4840"/>
                      <a:pt x="5499" y="4730"/>
                      <a:pt x="5478" y="4646"/>
                    </a:cubicBezTo>
                    <a:cubicBezTo>
                      <a:pt x="5478" y="4599"/>
                      <a:pt x="5478" y="4578"/>
                      <a:pt x="5452" y="4536"/>
                    </a:cubicBezTo>
                    <a:cubicBezTo>
                      <a:pt x="5452" y="4515"/>
                      <a:pt x="5452" y="4489"/>
                      <a:pt x="5431" y="4489"/>
                    </a:cubicBezTo>
                    <a:cubicBezTo>
                      <a:pt x="5389" y="4405"/>
                      <a:pt x="5216" y="4227"/>
                      <a:pt x="4562" y="4164"/>
                    </a:cubicBezTo>
                    <a:cubicBezTo>
                      <a:pt x="4524" y="4162"/>
                      <a:pt x="4486" y="4161"/>
                      <a:pt x="4447" y="4161"/>
                    </a:cubicBezTo>
                    <a:cubicBezTo>
                      <a:pt x="4123" y="4161"/>
                      <a:pt x="3755" y="4234"/>
                      <a:pt x="3404" y="4295"/>
                    </a:cubicBezTo>
                    <a:cubicBezTo>
                      <a:pt x="3226" y="4316"/>
                      <a:pt x="3053" y="4358"/>
                      <a:pt x="2901" y="4358"/>
                    </a:cubicBezTo>
                    <a:cubicBezTo>
                      <a:pt x="2770" y="4358"/>
                      <a:pt x="2661" y="4358"/>
                      <a:pt x="2619" y="4316"/>
                    </a:cubicBezTo>
                    <a:cubicBezTo>
                      <a:pt x="2551" y="4274"/>
                      <a:pt x="2509" y="4164"/>
                      <a:pt x="2467" y="4012"/>
                    </a:cubicBezTo>
                    <a:cubicBezTo>
                      <a:pt x="2420" y="3861"/>
                      <a:pt x="2378" y="3662"/>
                      <a:pt x="2357" y="3468"/>
                    </a:cubicBezTo>
                    <a:cubicBezTo>
                      <a:pt x="2336" y="3269"/>
                      <a:pt x="2310" y="3075"/>
                      <a:pt x="2289" y="2918"/>
                    </a:cubicBezTo>
                    <a:cubicBezTo>
                      <a:pt x="2268" y="2745"/>
                      <a:pt x="2247" y="2635"/>
                      <a:pt x="2247" y="2572"/>
                    </a:cubicBezTo>
                    <a:cubicBezTo>
                      <a:pt x="2205" y="2462"/>
                      <a:pt x="2226" y="2420"/>
                      <a:pt x="2268" y="2373"/>
                    </a:cubicBezTo>
                    <a:cubicBezTo>
                      <a:pt x="2310" y="2310"/>
                      <a:pt x="2378" y="2263"/>
                      <a:pt x="2467" y="2221"/>
                    </a:cubicBezTo>
                    <a:cubicBezTo>
                      <a:pt x="2550" y="2173"/>
                      <a:pt x="2690" y="2119"/>
                      <a:pt x="2894" y="2119"/>
                    </a:cubicBezTo>
                    <a:cubicBezTo>
                      <a:pt x="3063" y="2119"/>
                      <a:pt x="3276" y="2156"/>
                      <a:pt x="3535" y="2263"/>
                    </a:cubicBezTo>
                    <a:cubicBezTo>
                      <a:pt x="3818" y="2394"/>
                      <a:pt x="4211" y="2462"/>
                      <a:pt x="4535" y="2504"/>
                    </a:cubicBezTo>
                    <a:cubicBezTo>
                      <a:pt x="4713" y="2525"/>
                      <a:pt x="4865" y="2525"/>
                      <a:pt x="4996" y="2525"/>
                    </a:cubicBezTo>
                    <a:cubicBezTo>
                      <a:pt x="5127" y="2525"/>
                      <a:pt x="5237" y="2504"/>
                      <a:pt x="5300" y="2483"/>
                    </a:cubicBezTo>
                    <a:cubicBezTo>
                      <a:pt x="5499" y="2373"/>
                      <a:pt x="5499" y="2159"/>
                      <a:pt x="5499" y="2111"/>
                    </a:cubicBezTo>
                    <a:cubicBezTo>
                      <a:pt x="5520" y="2111"/>
                      <a:pt x="5672" y="2001"/>
                      <a:pt x="5803" y="1787"/>
                    </a:cubicBezTo>
                    <a:cubicBezTo>
                      <a:pt x="5934" y="1567"/>
                      <a:pt x="6002" y="1263"/>
                      <a:pt x="5782" y="912"/>
                    </a:cubicBezTo>
                    <a:cubicBezTo>
                      <a:pt x="5672" y="802"/>
                      <a:pt x="5520" y="781"/>
                      <a:pt x="5389" y="760"/>
                    </a:cubicBezTo>
                    <a:cubicBezTo>
                      <a:pt x="5237" y="760"/>
                      <a:pt x="5085" y="760"/>
                      <a:pt x="4928" y="692"/>
                    </a:cubicBezTo>
                    <a:cubicBezTo>
                      <a:pt x="4776" y="629"/>
                      <a:pt x="4582" y="430"/>
                      <a:pt x="4273" y="258"/>
                    </a:cubicBezTo>
                    <a:cubicBezTo>
                      <a:pt x="4023" y="115"/>
                      <a:pt x="3697" y="1"/>
                      <a:pt x="3234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2007;p46">
                <a:extLst>
                  <a:ext uri="{FF2B5EF4-FFF2-40B4-BE49-F238E27FC236}">
                    <a16:creationId xmlns:a16="http://schemas.microsoft.com/office/drawing/2014/main" id="{7A62C451-31B1-3168-A11E-3A34662ADD30}"/>
                  </a:ext>
                </a:extLst>
              </p:cNvPr>
              <p:cNvSpPr/>
              <p:nvPr/>
            </p:nvSpPr>
            <p:spPr>
              <a:xfrm>
                <a:off x="954095" y="1201960"/>
                <a:ext cx="129684" cy="66410"/>
              </a:xfrm>
              <a:custGeom>
                <a:avLst/>
                <a:gdLst/>
                <a:ahLst/>
                <a:cxnLst/>
                <a:rect l="l" t="t" r="r" b="b"/>
                <a:pathLst>
                  <a:path w="910" h="466" extrusionOk="0">
                    <a:moveTo>
                      <a:pt x="653" y="0"/>
                    </a:moveTo>
                    <a:cubicBezTo>
                      <a:pt x="640" y="0"/>
                      <a:pt x="627" y="1"/>
                      <a:pt x="613" y="2"/>
                    </a:cubicBezTo>
                    <a:cubicBezTo>
                      <a:pt x="372" y="2"/>
                      <a:pt x="89" y="65"/>
                      <a:pt x="48" y="112"/>
                    </a:cubicBezTo>
                    <a:cubicBezTo>
                      <a:pt x="0" y="154"/>
                      <a:pt x="69" y="306"/>
                      <a:pt x="69" y="306"/>
                    </a:cubicBezTo>
                    <a:cubicBezTo>
                      <a:pt x="97" y="396"/>
                      <a:pt x="138" y="466"/>
                      <a:pt x="217" y="466"/>
                    </a:cubicBezTo>
                    <a:cubicBezTo>
                      <a:pt x="253" y="466"/>
                      <a:pt x="297" y="451"/>
                      <a:pt x="351" y="416"/>
                    </a:cubicBezTo>
                    <a:cubicBezTo>
                      <a:pt x="431" y="347"/>
                      <a:pt x="517" y="320"/>
                      <a:pt x="596" y="320"/>
                    </a:cubicBezTo>
                    <a:cubicBezTo>
                      <a:pt x="668" y="320"/>
                      <a:pt x="734" y="342"/>
                      <a:pt x="786" y="374"/>
                    </a:cubicBezTo>
                    <a:cubicBezTo>
                      <a:pt x="810" y="386"/>
                      <a:pt x="829" y="391"/>
                      <a:pt x="844" y="391"/>
                    </a:cubicBezTo>
                    <a:cubicBezTo>
                      <a:pt x="910" y="391"/>
                      <a:pt x="896" y="290"/>
                      <a:pt x="896" y="217"/>
                    </a:cubicBezTo>
                    <a:cubicBezTo>
                      <a:pt x="896" y="139"/>
                      <a:pt x="841" y="0"/>
                      <a:pt x="653" y="0"/>
                    </a:cubicBezTo>
                    <a:close/>
                  </a:path>
                </a:pathLst>
              </a:custGeom>
              <a:solidFill>
                <a:srgbClr val="356B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2008;p46">
                <a:extLst>
                  <a:ext uri="{FF2B5EF4-FFF2-40B4-BE49-F238E27FC236}">
                    <a16:creationId xmlns:a16="http://schemas.microsoft.com/office/drawing/2014/main" id="{1CD19056-ACF6-7C8D-EBF7-F3389C40831F}"/>
                  </a:ext>
                </a:extLst>
              </p:cNvPr>
              <p:cNvSpPr/>
              <p:nvPr/>
            </p:nvSpPr>
            <p:spPr>
              <a:xfrm>
                <a:off x="948110" y="1192554"/>
                <a:ext cx="143508" cy="84366"/>
              </a:xfrm>
              <a:custGeom>
                <a:avLst/>
                <a:gdLst/>
                <a:ahLst/>
                <a:cxnLst/>
                <a:rect l="l" t="t" r="r" b="b"/>
                <a:pathLst>
                  <a:path w="1007" h="592" extrusionOk="0">
                    <a:moveTo>
                      <a:pt x="655" y="110"/>
                    </a:moveTo>
                    <a:cubicBezTo>
                      <a:pt x="765" y="110"/>
                      <a:pt x="807" y="131"/>
                      <a:pt x="849" y="178"/>
                    </a:cubicBezTo>
                    <a:cubicBezTo>
                      <a:pt x="875" y="199"/>
                      <a:pt x="896" y="241"/>
                      <a:pt x="896" y="283"/>
                    </a:cubicBezTo>
                    <a:cubicBezTo>
                      <a:pt x="896" y="330"/>
                      <a:pt x="896" y="372"/>
                      <a:pt x="875" y="393"/>
                    </a:cubicBezTo>
                    <a:cubicBezTo>
                      <a:pt x="817" y="356"/>
                      <a:pt x="741" y="335"/>
                      <a:pt x="660" y="335"/>
                    </a:cubicBezTo>
                    <a:cubicBezTo>
                      <a:pt x="558" y="335"/>
                      <a:pt x="447" y="367"/>
                      <a:pt x="351" y="440"/>
                    </a:cubicBezTo>
                    <a:cubicBezTo>
                      <a:pt x="325" y="461"/>
                      <a:pt x="283" y="461"/>
                      <a:pt x="262" y="482"/>
                    </a:cubicBezTo>
                    <a:cubicBezTo>
                      <a:pt x="262" y="482"/>
                      <a:pt x="241" y="482"/>
                      <a:pt x="241" y="461"/>
                    </a:cubicBezTo>
                    <a:cubicBezTo>
                      <a:pt x="221" y="461"/>
                      <a:pt x="173" y="414"/>
                      <a:pt x="152" y="351"/>
                    </a:cubicBezTo>
                    <a:lnTo>
                      <a:pt x="152" y="330"/>
                    </a:lnTo>
                    <a:cubicBezTo>
                      <a:pt x="152" y="330"/>
                      <a:pt x="131" y="309"/>
                      <a:pt x="131" y="262"/>
                    </a:cubicBezTo>
                    <a:lnTo>
                      <a:pt x="131" y="220"/>
                    </a:lnTo>
                    <a:cubicBezTo>
                      <a:pt x="111" y="220"/>
                      <a:pt x="131" y="199"/>
                      <a:pt x="173" y="199"/>
                    </a:cubicBezTo>
                    <a:cubicBezTo>
                      <a:pt x="221" y="178"/>
                      <a:pt x="262" y="178"/>
                      <a:pt x="304" y="152"/>
                    </a:cubicBezTo>
                    <a:cubicBezTo>
                      <a:pt x="414" y="131"/>
                      <a:pt x="524" y="110"/>
                      <a:pt x="655" y="110"/>
                    </a:cubicBezTo>
                    <a:close/>
                    <a:moveTo>
                      <a:pt x="634" y="0"/>
                    </a:moveTo>
                    <a:cubicBezTo>
                      <a:pt x="524" y="0"/>
                      <a:pt x="393" y="21"/>
                      <a:pt x="283" y="47"/>
                    </a:cubicBezTo>
                    <a:cubicBezTo>
                      <a:pt x="221" y="68"/>
                      <a:pt x="173" y="68"/>
                      <a:pt x="131" y="89"/>
                    </a:cubicBezTo>
                    <a:cubicBezTo>
                      <a:pt x="90" y="89"/>
                      <a:pt x="63" y="110"/>
                      <a:pt x="42" y="131"/>
                    </a:cubicBezTo>
                    <a:cubicBezTo>
                      <a:pt x="22" y="152"/>
                      <a:pt x="1" y="199"/>
                      <a:pt x="1" y="220"/>
                    </a:cubicBezTo>
                    <a:cubicBezTo>
                      <a:pt x="1" y="262"/>
                      <a:pt x="22" y="283"/>
                      <a:pt x="22" y="309"/>
                    </a:cubicBezTo>
                    <a:cubicBezTo>
                      <a:pt x="42" y="351"/>
                      <a:pt x="42" y="372"/>
                      <a:pt x="42" y="372"/>
                    </a:cubicBezTo>
                    <a:cubicBezTo>
                      <a:pt x="90" y="461"/>
                      <a:pt x="111" y="524"/>
                      <a:pt x="173" y="571"/>
                    </a:cubicBezTo>
                    <a:cubicBezTo>
                      <a:pt x="221" y="592"/>
                      <a:pt x="262" y="592"/>
                      <a:pt x="283" y="592"/>
                    </a:cubicBezTo>
                    <a:cubicBezTo>
                      <a:pt x="325" y="571"/>
                      <a:pt x="372" y="545"/>
                      <a:pt x="414" y="524"/>
                    </a:cubicBezTo>
                    <a:cubicBezTo>
                      <a:pt x="494" y="466"/>
                      <a:pt x="574" y="446"/>
                      <a:pt x="645" y="446"/>
                    </a:cubicBezTo>
                    <a:cubicBezTo>
                      <a:pt x="709" y="446"/>
                      <a:pt x="765" y="462"/>
                      <a:pt x="807" y="482"/>
                    </a:cubicBezTo>
                    <a:cubicBezTo>
                      <a:pt x="837" y="497"/>
                      <a:pt x="858" y="512"/>
                      <a:pt x="883" y="512"/>
                    </a:cubicBezTo>
                    <a:cubicBezTo>
                      <a:pt x="894" y="512"/>
                      <a:pt x="905" y="509"/>
                      <a:pt x="917" y="503"/>
                    </a:cubicBezTo>
                    <a:cubicBezTo>
                      <a:pt x="959" y="503"/>
                      <a:pt x="980" y="461"/>
                      <a:pt x="980" y="440"/>
                    </a:cubicBezTo>
                    <a:cubicBezTo>
                      <a:pt x="1006" y="372"/>
                      <a:pt x="1006" y="330"/>
                      <a:pt x="1006" y="283"/>
                    </a:cubicBezTo>
                    <a:cubicBezTo>
                      <a:pt x="1006" y="220"/>
                      <a:pt x="980" y="152"/>
                      <a:pt x="917" y="89"/>
                    </a:cubicBezTo>
                    <a:cubicBezTo>
                      <a:pt x="875" y="47"/>
                      <a:pt x="765" y="0"/>
                      <a:pt x="63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2009;p46">
                <a:extLst>
                  <a:ext uri="{FF2B5EF4-FFF2-40B4-BE49-F238E27FC236}">
                    <a16:creationId xmlns:a16="http://schemas.microsoft.com/office/drawing/2014/main" id="{69CBD57E-6BDE-FC27-AEB8-26E60D319186}"/>
                  </a:ext>
                </a:extLst>
              </p:cNvPr>
              <p:cNvSpPr/>
              <p:nvPr/>
            </p:nvSpPr>
            <p:spPr>
              <a:xfrm>
                <a:off x="1209336" y="1209228"/>
                <a:ext cx="99329" cy="60994"/>
              </a:xfrm>
              <a:custGeom>
                <a:avLst/>
                <a:gdLst/>
                <a:ahLst/>
                <a:cxnLst/>
                <a:rect l="l" t="t" r="r" b="b"/>
                <a:pathLst>
                  <a:path w="697" h="428" extrusionOk="0">
                    <a:moveTo>
                      <a:pt x="282" y="0"/>
                    </a:moveTo>
                    <a:cubicBezTo>
                      <a:pt x="223" y="0"/>
                      <a:pt x="165" y="5"/>
                      <a:pt x="110" y="14"/>
                    </a:cubicBezTo>
                    <a:cubicBezTo>
                      <a:pt x="0" y="14"/>
                      <a:pt x="42" y="145"/>
                      <a:pt x="42" y="145"/>
                    </a:cubicBezTo>
                    <a:cubicBezTo>
                      <a:pt x="25" y="293"/>
                      <a:pt x="83" y="376"/>
                      <a:pt x="178" y="376"/>
                    </a:cubicBezTo>
                    <a:cubicBezTo>
                      <a:pt x="198" y="376"/>
                      <a:pt x="219" y="372"/>
                      <a:pt x="241" y="365"/>
                    </a:cubicBezTo>
                    <a:cubicBezTo>
                      <a:pt x="305" y="341"/>
                      <a:pt x="377" y="314"/>
                      <a:pt x="441" y="314"/>
                    </a:cubicBezTo>
                    <a:cubicBezTo>
                      <a:pt x="488" y="314"/>
                      <a:pt x="531" y="328"/>
                      <a:pt x="566" y="365"/>
                    </a:cubicBezTo>
                    <a:cubicBezTo>
                      <a:pt x="606" y="405"/>
                      <a:pt x="633" y="427"/>
                      <a:pt x="649" y="427"/>
                    </a:cubicBezTo>
                    <a:cubicBezTo>
                      <a:pt x="670" y="427"/>
                      <a:pt x="676" y="395"/>
                      <a:pt x="676" y="323"/>
                    </a:cubicBezTo>
                    <a:cubicBezTo>
                      <a:pt x="697" y="166"/>
                      <a:pt x="697" y="103"/>
                      <a:pt x="545" y="35"/>
                    </a:cubicBezTo>
                    <a:cubicBezTo>
                      <a:pt x="456" y="11"/>
                      <a:pt x="367" y="0"/>
                      <a:pt x="282" y="0"/>
                    </a:cubicBezTo>
                    <a:close/>
                  </a:path>
                </a:pathLst>
              </a:custGeom>
              <a:solidFill>
                <a:srgbClr val="356B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2010;p46">
                <a:extLst>
                  <a:ext uri="{FF2B5EF4-FFF2-40B4-BE49-F238E27FC236}">
                    <a16:creationId xmlns:a16="http://schemas.microsoft.com/office/drawing/2014/main" id="{BC9745A2-1945-E91D-39FA-B77E6F512090}"/>
                  </a:ext>
                </a:extLst>
              </p:cNvPr>
              <p:cNvSpPr/>
              <p:nvPr/>
            </p:nvSpPr>
            <p:spPr>
              <a:xfrm>
                <a:off x="1206344" y="1201675"/>
                <a:ext cx="112155" cy="76528"/>
              </a:xfrm>
              <a:custGeom>
                <a:avLst/>
                <a:gdLst/>
                <a:ahLst/>
                <a:cxnLst/>
                <a:rect l="l" t="t" r="r" b="b"/>
                <a:pathLst>
                  <a:path w="787" h="537" extrusionOk="0">
                    <a:moveTo>
                      <a:pt x="152" y="114"/>
                    </a:moveTo>
                    <a:cubicBezTo>
                      <a:pt x="262" y="114"/>
                      <a:pt x="414" y="114"/>
                      <a:pt x="566" y="156"/>
                    </a:cubicBezTo>
                    <a:cubicBezTo>
                      <a:pt x="634" y="177"/>
                      <a:pt x="634" y="198"/>
                      <a:pt x="655" y="219"/>
                    </a:cubicBezTo>
                    <a:lnTo>
                      <a:pt x="655" y="350"/>
                    </a:lnTo>
                    <a:lnTo>
                      <a:pt x="655" y="397"/>
                    </a:lnTo>
                    <a:cubicBezTo>
                      <a:pt x="634" y="397"/>
                      <a:pt x="634" y="397"/>
                      <a:pt x="634" y="376"/>
                    </a:cubicBezTo>
                    <a:cubicBezTo>
                      <a:pt x="566" y="329"/>
                      <a:pt x="503" y="308"/>
                      <a:pt x="435" y="308"/>
                    </a:cubicBezTo>
                    <a:cubicBezTo>
                      <a:pt x="372" y="308"/>
                      <a:pt x="304" y="329"/>
                      <a:pt x="241" y="350"/>
                    </a:cubicBezTo>
                    <a:cubicBezTo>
                      <a:pt x="218" y="363"/>
                      <a:pt x="201" y="370"/>
                      <a:pt x="187" y="370"/>
                    </a:cubicBezTo>
                    <a:cubicBezTo>
                      <a:pt x="173" y="370"/>
                      <a:pt x="163" y="363"/>
                      <a:pt x="152" y="350"/>
                    </a:cubicBezTo>
                    <a:cubicBezTo>
                      <a:pt x="131" y="329"/>
                      <a:pt x="111" y="287"/>
                      <a:pt x="111" y="198"/>
                    </a:cubicBezTo>
                    <a:lnTo>
                      <a:pt x="21" y="198"/>
                    </a:lnTo>
                    <a:lnTo>
                      <a:pt x="111" y="177"/>
                    </a:lnTo>
                    <a:lnTo>
                      <a:pt x="111" y="135"/>
                    </a:lnTo>
                    <a:lnTo>
                      <a:pt x="131" y="135"/>
                    </a:lnTo>
                    <a:cubicBezTo>
                      <a:pt x="131" y="135"/>
                      <a:pt x="131" y="114"/>
                      <a:pt x="152" y="114"/>
                    </a:cubicBezTo>
                    <a:close/>
                    <a:moveTo>
                      <a:pt x="296" y="1"/>
                    </a:moveTo>
                    <a:cubicBezTo>
                      <a:pt x="233" y="1"/>
                      <a:pt x="175" y="4"/>
                      <a:pt x="131" y="4"/>
                    </a:cubicBezTo>
                    <a:cubicBezTo>
                      <a:pt x="111" y="4"/>
                      <a:pt x="63" y="25"/>
                      <a:pt x="42" y="46"/>
                    </a:cubicBezTo>
                    <a:cubicBezTo>
                      <a:pt x="21" y="67"/>
                      <a:pt x="1" y="88"/>
                      <a:pt x="1" y="135"/>
                    </a:cubicBezTo>
                    <a:lnTo>
                      <a:pt x="1" y="198"/>
                    </a:lnTo>
                    <a:lnTo>
                      <a:pt x="1" y="219"/>
                    </a:lnTo>
                    <a:cubicBezTo>
                      <a:pt x="1" y="308"/>
                      <a:pt x="21" y="376"/>
                      <a:pt x="63" y="439"/>
                    </a:cubicBezTo>
                    <a:cubicBezTo>
                      <a:pt x="93" y="465"/>
                      <a:pt x="136" y="485"/>
                      <a:pt x="186" y="485"/>
                    </a:cubicBezTo>
                    <a:cubicBezTo>
                      <a:pt x="217" y="485"/>
                      <a:pt x="250" y="478"/>
                      <a:pt x="283" y="460"/>
                    </a:cubicBezTo>
                    <a:cubicBezTo>
                      <a:pt x="325" y="439"/>
                      <a:pt x="393" y="418"/>
                      <a:pt x="435" y="418"/>
                    </a:cubicBezTo>
                    <a:cubicBezTo>
                      <a:pt x="477" y="418"/>
                      <a:pt x="524" y="418"/>
                      <a:pt x="545" y="460"/>
                    </a:cubicBezTo>
                    <a:cubicBezTo>
                      <a:pt x="566" y="481"/>
                      <a:pt x="587" y="507"/>
                      <a:pt x="608" y="507"/>
                    </a:cubicBezTo>
                    <a:cubicBezTo>
                      <a:pt x="627" y="522"/>
                      <a:pt x="642" y="537"/>
                      <a:pt x="665" y="537"/>
                    </a:cubicBezTo>
                    <a:cubicBezTo>
                      <a:pt x="674" y="537"/>
                      <a:pt x="685" y="534"/>
                      <a:pt x="697" y="528"/>
                    </a:cubicBezTo>
                    <a:cubicBezTo>
                      <a:pt x="718" y="528"/>
                      <a:pt x="739" y="481"/>
                      <a:pt x="739" y="460"/>
                    </a:cubicBezTo>
                    <a:cubicBezTo>
                      <a:pt x="765" y="439"/>
                      <a:pt x="765" y="418"/>
                      <a:pt x="765" y="376"/>
                    </a:cubicBezTo>
                    <a:cubicBezTo>
                      <a:pt x="765" y="308"/>
                      <a:pt x="786" y="245"/>
                      <a:pt x="765" y="177"/>
                    </a:cubicBezTo>
                    <a:cubicBezTo>
                      <a:pt x="739" y="114"/>
                      <a:pt x="676" y="67"/>
                      <a:pt x="587" y="46"/>
                    </a:cubicBezTo>
                    <a:cubicBezTo>
                      <a:pt x="496" y="8"/>
                      <a:pt x="390" y="1"/>
                      <a:pt x="29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2011;p46">
                <a:extLst>
                  <a:ext uri="{FF2B5EF4-FFF2-40B4-BE49-F238E27FC236}">
                    <a16:creationId xmlns:a16="http://schemas.microsoft.com/office/drawing/2014/main" id="{AE755615-87A1-2791-00C4-98839CE1F152}"/>
                  </a:ext>
                </a:extLst>
              </p:cNvPr>
              <p:cNvSpPr/>
              <p:nvPr/>
            </p:nvSpPr>
            <p:spPr>
              <a:xfrm>
                <a:off x="677192" y="1394781"/>
                <a:ext cx="56149" cy="64842"/>
              </a:xfrm>
              <a:custGeom>
                <a:avLst/>
                <a:gdLst/>
                <a:ahLst/>
                <a:cxnLst/>
                <a:rect l="l" t="t" r="r" b="b"/>
                <a:pathLst>
                  <a:path w="394" h="455" extrusionOk="0">
                    <a:moveTo>
                      <a:pt x="69" y="0"/>
                    </a:moveTo>
                    <a:cubicBezTo>
                      <a:pt x="27" y="21"/>
                      <a:pt x="1" y="42"/>
                      <a:pt x="27" y="68"/>
                    </a:cubicBezTo>
                    <a:cubicBezTo>
                      <a:pt x="48" y="262"/>
                      <a:pt x="179" y="351"/>
                      <a:pt x="289" y="435"/>
                    </a:cubicBezTo>
                    <a:cubicBezTo>
                      <a:pt x="310" y="448"/>
                      <a:pt x="325" y="455"/>
                      <a:pt x="338" y="455"/>
                    </a:cubicBezTo>
                    <a:cubicBezTo>
                      <a:pt x="351" y="455"/>
                      <a:pt x="362" y="448"/>
                      <a:pt x="372" y="435"/>
                    </a:cubicBezTo>
                    <a:cubicBezTo>
                      <a:pt x="393" y="393"/>
                      <a:pt x="393" y="372"/>
                      <a:pt x="351" y="351"/>
                    </a:cubicBezTo>
                    <a:cubicBezTo>
                      <a:pt x="241" y="262"/>
                      <a:pt x="158" y="199"/>
                      <a:pt x="132" y="42"/>
                    </a:cubicBezTo>
                    <a:cubicBezTo>
                      <a:pt x="111" y="21"/>
                      <a:pt x="90" y="0"/>
                      <a:pt x="6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2012;p46">
                <a:extLst>
                  <a:ext uri="{FF2B5EF4-FFF2-40B4-BE49-F238E27FC236}">
                    <a16:creationId xmlns:a16="http://schemas.microsoft.com/office/drawing/2014/main" id="{56D2F9C5-5AED-2181-ED99-0028ACF29B74}"/>
                  </a:ext>
                </a:extLst>
              </p:cNvPr>
              <p:cNvSpPr/>
              <p:nvPr/>
            </p:nvSpPr>
            <p:spPr>
              <a:xfrm>
                <a:off x="736905" y="1442523"/>
                <a:ext cx="40473" cy="18099"/>
              </a:xfrm>
              <a:custGeom>
                <a:avLst/>
                <a:gdLst/>
                <a:ahLst/>
                <a:cxnLst/>
                <a:rect l="l" t="t" r="r" b="b"/>
                <a:pathLst>
                  <a:path w="284" h="127" extrusionOk="0">
                    <a:moveTo>
                      <a:pt x="76" y="1"/>
                    </a:moveTo>
                    <a:cubicBezTo>
                      <a:pt x="69" y="1"/>
                      <a:pt x="63" y="6"/>
                      <a:pt x="63" y="16"/>
                    </a:cubicBezTo>
                    <a:cubicBezTo>
                      <a:pt x="42" y="16"/>
                      <a:pt x="21" y="16"/>
                      <a:pt x="21" y="37"/>
                    </a:cubicBezTo>
                    <a:cubicBezTo>
                      <a:pt x="1" y="58"/>
                      <a:pt x="21" y="100"/>
                      <a:pt x="42" y="100"/>
                    </a:cubicBezTo>
                    <a:cubicBezTo>
                      <a:pt x="84" y="126"/>
                      <a:pt x="105" y="126"/>
                      <a:pt x="152" y="126"/>
                    </a:cubicBezTo>
                    <a:lnTo>
                      <a:pt x="215" y="126"/>
                    </a:lnTo>
                    <a:cubicBezTo>
                      <a:pt x="262" y="126"/>
                      <a:pt x="283" y="100"/>
                      <a:pt x="283" y="79"/>
                    </a:cubicBezTo>
                    <a:cubicBezTo>
                      <a:pt x="283" y="37"/>
                      <a:pt x="262" y="16"/>
                      <a:pt x="236" y="16"/>
                    </a:cubicBezTo>
                    <a:lnTo>
                      <a:pt x="105" y="16"/>
                    </a:lnTo>
                    <a:cubicBezTo>
                      <a:pt x="95" y="6"/>
                      <a:pt x="84" y="1"/>
                      <a:pt x="7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2013;p46">
                <a:extLst>
                  <a:ext uri="{FF2B5EF4-FFF2-40B4-BE49-F238E27FC236}">
                    <a16:creationId xmlns:a16="http://schemas.microsoft.com/office/drawing/2014/main" id="{22B76B42-17F1-E905-DEBC-45FA87192949}"/>
                  </a:ext>
                </a:extLst>
              </p:cNvPr>
              <p:cNvSpPr/>
              <p:nvPr/>
            </p:nvSpPr>
            <p:spPr>
              <a:xfrm>
                <a:off x="602516" y="1659001"/>
                <a:ext cx="989019" cy="643860"/>
              </a:xfrm>
              <a:custGeom>
                <a:avLst/>
                <a:gdLst/>
                <a:ahLst/>
                <a:cxnLst/>
                <a:rect l="l" t="t" r="r" b="b"/>
                <a:pathLst>
                  <a:path w="6940" h="4518" extrusionOk="0">
                    <a:moveTo>
                      <a:pt x="5086" y="0"/>
                    </a:moveTo>
                    <a:cubicBezTo>
                      <a:pt x="5086" y="0"/>
                      <a:pt x="5023" y="110"/>
                      <a:pt x="4693" y="524"/>
                    </a:cubicBezTo>
                    <a:cubicBezTo>
                      <a:pt x="4348" y="964"/>
                      <a:pt x="3122" y="1901"/>
                      <a:pt x="1834" y="2142"/>
                    </a:cubicBezTo>
                    <a:cubicBezTo>
                      <a:pt x="525" y="2404"/>
                      <a:pt x="1" y="2729"/>
                      <a:pt x="90" y="3645"/>
                    </a:cubicBezTo>
                    <a:cubicBezTo>
                      <a:pt x="237" y="4271"/>
                      <a:pt x="706" y="4517"/>
                      <a:pt x="1437" y="4517"/>
                    </a:cubicBezTo>
                    <a:cubicBezTo>
                      <a:pt x="2009" y="4517"/>
                      <a:pt x="2741" y="4366"/>
                      <a:pt x="3604" y="4127"/>
                    </a:cubicBezTo>
                    <a:cubicBezTo>
                      <a:pt x="5589" y="3556"/>
                      <a:pt x="6940" y="1749"/>
                      <a:pt x="6940" y="1749"/>
                    </a:cubicBezTo>
                    <a:lnTo>
                      <a:pt x="508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2014;p46">
                <a:extLst>
                  <a:ext uri="{FF2B5EF4-FFF2-40B4-BE49-F238E27FC236}">
                    <a16:creationId xmlns:a16="http://schemas.microsoft.com/office/drawing/2014/main" id="{7A44CB0D-DD0C-5BCB-FE11-637F3B6AA136}"/>
                  </a:ext>
                </a:extLst>
              </p:cNvPr>
              <p:cNvSpPr/>
              <p:nvPr/>
            </p:nvSpPr>
            <p:spPr>
              <a:xfrm>
                <a:off x="599523" y="1647030"/>
                <a:ext cx="1004696" cy="663099"/>
              </a:xfrm>
              <a:custGeom>
                <a:avLst/>
                <a:gdLst/>
                <a:ahLst/>
                <a:cxnLst/>
                <a:rect l="l" t="t" r="r" b="b"/>
                <a:pathLst>
                  <a:path w="7050" h="4653" extrusionOk="0">
                    <a:moveTo>
                      <a:pt x="5128" y="173"/>
                    </a:moveTo>
                    <a:lnTo>
                      <a:pt x="6898" y="1833"/>
                    </a:lnTo>
                    <a:cubicBezTo>
                      <a:pt x="6830" y="1896"/>
                      <a:pt x="5547" y="3598"/>
                      <a:pt x="3625" y="4143"/>
                    </a:cubicBezTo>
                    <a:cubicBezTo>
                      <a:pt x="2738" y="4392"/>
                      <a:pt x="2006" y="4544"/>
                      <a:pt x="1443" y="4544"/>
                    </a:cubicBezTo>
                    <a:cubicBezTo>
                      <a:pt x="1368" y="4544"/>
                      <a:pt x="1296" y="4541"/>
                      <a:pt x="1226" y="4536"/>
                    </a:cubicBezTo>
                    <a:cubicBezTo>
                      <a:pt x="938" y="4515"/>
                      <a:pt x="703" y="4426"/>
                      <a:pt x="525" y="4295"/>
                    </a:cubicBezTo>
                    <a:cubicBezTo>
                      <a:pt x="352" y="4164"/>
                      <a:pt x="242" y="3991"/>
                      <a:pt x="179" y="3708"/>
                    </a:cubicBezTo>
                    <a:cubicBezTo>
                      <a:pt x="132" y="3274"/>
                      <a:pt x="221" y="2986"/>
                      <a:pt x="483" y="2771"/>
                    </a:cubicBezTo>
                    <a:cubicBezTo>
                      <a:pt x="766" y="2551"/>
                      <a:pt x="1200" y="2420"/>
                      <a:pt x="1855" y="2289"/>
                    </a:cubicBezTo>
                    <a:cubicBezTo>
                      <a:pt x="2509" y="2158"/>
                      <a:pt x="3164" y="1875"/>
                      <a:pt x="3667" y="1545"/>
                    </a:cubicBezTo>
                    <a:cubicBezTo>
                      <a:pt x="4190" y="1221"/>
                      <a:pt x="4583" y="870"/>
                      <a:pt x="4761" y="655"/>
                    </a:cubicBezTo>
                    <a:cubicBezTo>
                      <a:pt x="5065" y="262"/>
                      <a:pt x="5107" y="194"/>
                      <a:pt x="5128" y="173"/>
                    </a:cubicBezTo>
                    <a:close/>
                    <a:moveTo>
                      <a:pt x="5107" y="0"/>
                    </a:moveTo>
                    <a:lnTo>
                      <a:pt x="5065" y="63"/>
                    </a:lnTo>
                    <a:cubicBezTo>
                      <a:pt x="5065" y="63"/>
                      <a:pt x="4997" y="152"/>
                      <a:pt x="4672" y="587"/>
                    </a:cubicBezTo>
                    <a:cubicBezTo>
                      <a:pt x="4499" y="786"/>
                      <a:pt x="4128" y="1132"/>
                      <a:pt x="3604" y="1441"/>
                    </a:cubicBezTo>
                    <a:cubicBezTo>
                      <a:pt x="3101" y="1765"/>
                      <a:pt x="2488" y="2048"/>
                      <a:pt x="1834" y="2179"/>
                    </a:cubicBezTo>
                    <a:cubicBezTo>
                      <a:pt x="1179" y="2289"/>
                      <a:pt x="724" y="2441"/>
                      <a:pt x="415" y="2682"/>
                    </a:cubicBezTo>
                    <a:cubicBezTo>
                      <a:pt x="111" y="2923"/>
                      <a:pt x="1" y="3274"/>
                      <a:pt x="48" y="3729"/>
                    </a:cubicBezTo>
                    <a:lnTo>
                      <a:pt x="69" y="3729"/>
                    </a:lnTo>
                    <a:cubicBezTo>
                      <a:pt x="132" y="4033"/>
                      <a:pt x="263" y="4253"/>
                      <a:pt x="462" y="4405"/>
                    </a:cubicBezTo>
                    <a:cubicBezTo>
                      <a:pt x="656" y="4536"/>
                      <a:pt x="917" y="4625"/>
                      <a:pt x="1226" y="4646"/>
                    </a:cubicBezTo>
                    <a:cubicBezTo>
                      <a:pt x="1293" y="4650"/>
                      <a:pt x="1363" y="4652"/>
                      <a:pt x="1435" y="4652"/>
                    </a:cubicBezTo>
                    <a:cubicBezTo>
                      <a:pt x="2019" y="4652"/>
                      <a:pt x="2774" y="4505"/>
                      <a:pt x="3646" y="4253"/>
                    </a:cubicBezTo>
                    <a:cubicBezTo>
                      <a:pt x="5652" y="3687"/>
                      <a:pt x="7008" y="1854"/>
                      <a:pt x="7008" y="1854"/>
                    </a:cubicBezTo>
                    <a:lnTo>
                      <a:pt x="7050" y="1807"/>
                    </a:lnTo>
                    <a:lnTo>
                      <a:pt x="5107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2015;p46">
                <a:extLst>
                  <a:ext uri="{FF2B5EF4-FFF2-40B4-BE49-F238E27FC236}">
                    <a16:creationId xmlns:a16="http://schemas.microsoft.com/office/drawing/2014/main" id="{01AB6B35-6558-26EF-1639-EBE84659CFA5}"/>
                  </a:ext>
                </a:extLst>
              </p:cNvPr>
              <p:cNvSpPr/>
              <p:nvPr/>
            </p:nvSpPr>
            <p:spPr>
              <a:xfrm>
                <a:off x="1383202" y="1228895"/>
                <a:ext cx="401736" cy="530137"/>
              </a:xfrm>
              <a:custGeom>
                <a:avLst/>
                <a:gdLst/>
                <a:ahLst/>
                <a:cxnLst/>
                <a:rect l="l" t="t" r="r" b="b"/>
                <a:pathLst>
                  <a:path w="2819" h="3720" extrusionOk="0">
                    <a:moveTo>
                      <a:pt x="1118" y="1"/>
                    </a:moveTo>
                    <a:cubicBezTo>
                      <a:pt x="1033" y="1"/>
                      <a:pt x="955" y="53"/>
                      <a:pt x="917" y="185"/>
                    </a:cubicBezTo>
                    <a:cubicBezTo>
                      <a:pt x="833" y="489"/>
                      <a:pt x="592" y="730"/>
                      <a:pt x="462" y="903"/>
                    </a:cubicBezTo>
                    <a:cubicBezTo>
                      <a:pt x="352" y="1075"/>
                      <a:pt x="331" y="1295"/>
                      <a:pt x="263" y="1646"/>
                    </a:cubicBezTo>
                    <a:cubicBezTo>
                      <a:pt x="200" y="2018"/>
                      <a:pt x="1" y="2625"/>
                      <a:pt x="1" y="2625"/>
                    </a:cubicBezTo>
                    <a:cubicBezTo>
                      <a:pt x="1" y="2625"/>
                      <a:pt x="373" y="3217"/>
                      <a:pt x="723" y="3432"/>
                    </a:cubicBezTo>
                    <a:cubicBezTo>
                      <a:pt x="1069" y="3673"/>
                      <a:pt x="1682" y="3720"/>
                      <a:pt x="1682" y="3720"/>
                    </a:cubicBezTo>
                    <a:cubicBezTo>
                      <a:pt x="1682" y="3720"/>
                      <a:pt x="1923" y="3128"/>
                      <a:pt x="2143" y="2997"/>
                    </a:cubicBezTo>
                    <a:cubicBezTo>
                      <a:pt x="2357" y="2845"/>
                      <a:pt x="2818" y="2646"/>
                      <a:pt x="2818" y="2646"/>
                    </a:cubicBezTo>
                    <a:cubicBezTo>
                      <a:pt x="2818" y="2646"/>
                      <a:pt x="2565" y="922"/>
                      <a:pt x="2288" y="922"/>
                    </a:cubicBezTo>
                    <a:cubicBezTo>
                      <a:pt x="2283" y="922"/>
                      <a:pt x="2278" y="922"/>
                      <a:pt x="2274" y="923"/>
                    </a:cubicBezTo>
                    <a:cubicBezTo>
                      <a:pt x="2012" y="1013"/>
                      <a:pt x="1399" y="1075"/>
                      <a:pt x="1399" y="1075"/>
                    </a:cubicBezTo>
                    <a:cubicBezTo>
                      <a:pt x="1399" y="1075"/>
                      <a:pt x="1268" y="992"/>
                      <a:pt x="1289" y="840"/>
                    </a:cubicBezTo>
                    <a:cubicBezTo>
                      <a:pt x="1289" y="709"/>
                      <a:pt x="1530" y="379"/>
                      <a:pt x="1420" y="206"/>
                    </a:cubicBezTo>
                    <a:cubicBezTo>
                      <a:pt x="1357" y="92"/>
                      <a:pt x="1231" y="1"/>
                      <a:pt x="1118" y="1"/>
                    </a:cubicBezTo>
                    <a:close/>
                  </a:path>
                </a:pathLst>
              </a:custGeom>
              <a:solidFill>
                <a:srgbClr val="FFB9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2016;p46">
                <a:extLst>
                  <a:ext uri="{FF2B5EF4-FFF2-40B4-BE49-F238E27FC236}">
                    <a16:creationId xmlns:a16="http://schemas.microsoft.com/office/drawing/2014/main" id="{B79A0699-34B7-E334-7707-7CEBDB7C7C47}"/>
                  </a:ext>
                </a:extLst>
              </p:cNvPr>
              <p:cNvSpPr/>
              <p:nvPr/>
            </p:nvSpPr>
            <p:spPr>
              <a:xfrm>
                <a:off x="1377217" y="1221912"/>
                <a:ext cx="416557" cy="546098"/>
              </a:xfrm>
              <a:custGeom>
                <a:avLst/>
                <a:gdLst/>
                <a:ahLst/>
                <a:cxnLst/>
                <a:rect l="l" t="t" r="r" b="b"/>
                <a:pathLst>
                  <a:path w="2923" h="3832" extrusionOk="0">
                    <a:moveTo>
                      <a:pt x="1158" y="115"/>
                    </a:moveTo>
                    <a:cubicBezTo>
                      <a:pt x="1172" y="115"/>
                      <a:pt x="1186" y="117"/>
                      <a:pt x="1200" y="124"/>
                    </a:cubicBezTo>
                    <a:cubicBezTo>
                      <a:pt x="1268" y="124"/>
                      <a:pt x="1373" y="208"/>
                      <a:pt x="1420" y="276"/>
                    </a:cubicBezTo>
                    <a:cubicBezTo>
                      <a:pt x="1441" y="339"/>
                      <a:pt x="1420" y="449"/>
                      <a:pt x="1373" y="559"/>
                    </a:cubicBezTo>
                    <a:cubicBezTo>
                      <a:pt x="1331" y="690"/>
                      <a:pt x="1289" y="800"/>
                      <a:pt x="1268" y="889"/>
                    </a:cubicBezTo>
                    <a:cubicBezTo>
                      <a:pt x="1242" y="1062"/>
                      <a:pt x="1420" y="1171"/>
                      <a:pt x="1420" y="1171"/>
                    </a:cubicBezTo>
                    <a:lnTo>
                      <a:pt x="1441" y="1192"/>
                    </a:lnTo>
                    <a:lnTo>
                      <a:pt x="1462" y="1192"/>
                    </a:lnTo>
                    <a:cubicBezTo>
                      <a:pt x="1462" y="1192"/>
                      <a:pt x="2054" y="1103"/>
                      <a:pt x="2336" y="1041"/>
                    </a:cubicBezTo>
                    <a:lnTo>
                      <a:pt x="2357" y="1041"/>
                    </a:lnTo>
                    <a:cubicBezTo>
                      <a:pt x="2357" y="1041"/>
                      <a:pt x="2378" y="1041"/>
                      <a:pt x="2378" y="1062"/>
                    </a:cubicBezTo>
                    <a:cubicBezTo>
                      <a:pt x="2399" y="1103"/>
                      <a:pt x="2446" y="1171"/>
                      <a:pt x="2467" y="1234"/>
                    </a:cubicBezTo>
                    <a:cubicBezTo>
                      <a:pt x="2530" y="1386"/>
                      <a:pt x="2598" y="1606"/>
                      <a:pt x="2640" y="1826"/>
                    </a:cubicBezTo>
                    <a:cubicBezTo>
                      <a:pt x="2729" y="2240"/>
                      <a:pt x="2792" y="2633"/>
                      <a:pt x="2792" y="2654"/>
                    </a:cubicBezTo>
                    <a:cubicBezTo>
                      <a:pt x="2750" y="2674"/>
                      <a:pt x="2357" y="2853"/>
                      <a:pt x="2158" y="2983"/>
                    </a:cubicBezTo>
                    <a:cubicBezTo>
                      <a:pt x="2027" y="3067"/>
                      <a:pt x="1923" y="3266"/>
                      <a:pt x="1813" y="3439"/>
                    </a:cubicBezTo>
                    <a:cubicBezTo>
                      <a:pt x="1745" y="3570"/>
                      <a:pt x="1703" y="3680"/>
                      <a:pt x="1682" y="3701"/>
                    </a:cubicBezTo>
                    <a:cubicBezTo>
                      <a:pt x="1661" y="3701"/>
                      <a:pt x="1551" y="3701"/>
                      <a:pt x="1373" y="3659"/>
                    </a:cubicBezTo>
                    <a:cubicBezTo>
                      <a:pt x="1200" y="3612"/>
                      <a:pt x="959" y="3549"/>
                      <a:pt x="807" y="3439"/>
                    </a:cubicBezTo>
                    <a:cubicBezTo>
                      <a:pt x="634" y="3350"/>
                      <a:pt x="456" y="3135"/>
                      <a:pt x="325" y="2957"/>
                    </a:cubicBezTo>
                    <a:cubicBezTo>
                      <a:pt x="195" y="2805"/>
                      <a:pt x="132" y="2674"/>
                      <a:pt x="111" y="2674"/>
                    </a:cubicBezTo>
                    <a:cubicBezTo>
                      <a:pt x="132" y="2633"/>
                      <a:pt x="284" y="2067"/>
                      <a:pt x="352" y="1716"/>
                    </a:cubicBezTo>
                    <a:cubicBezTo>
                      <a:pt x="415" y="1344"/>
                      <a:pt x="435" y="1124"/>
                      <a:pt x="545" y="993"/>
                    </a:cubicBezTo>
                    <a:cubicBezTo>
                      <a:pt x="655" y="821"/>
                      <a:pt x="917" y="580"/>
                      <a:pt x="1027" y="255"/>
                    </a:cubicBezTo>
                    <a:cubicBezTo>
                      <a:pt x="1027" y="187"/>
                      <a:pt x="1069" y="145"/>
                      <a:pt x="1090" y="124"/>
                    </a:cubicBezTo>
                    <a:cubicBezTo>
                      <a:pt x="1104" y="124"/>
                      <a:pt x="1130" y="115"/>
                      <a:pt x="1158" y="115"/>
                    </a:cubicBezTo>
                    <a:close/>
                    <a:moveTo>
                      <a:pt x="1141" y="0"/>
                    </a:moveTo>
                    <a:cubicBezTo>
                      <a:pt x="1103" y="0"/>
                      <a:pt x="1064" y="11"/>
                      <a:pt x="1027" y="35"/>
                    </a:cubicBezTo>
                    <a:cubicBezTo>
                      <a:pt x="980" y="77"/>
                      <a:pt x="938" y="145"/>
                      <a:pt x="917" y="208"/>
                    </a:cubicBezTo>
                    <a:cubicBezTo>
                      <a:pt x="828" y="496"/>
                      <a:pt x="587" y="758"/>
                      <a:pt x="456" y="931"/>
                    </a:cubicBezTo>
                    <a:cubicBezTo>
                      <a:pt x="325" y="1103"/>
                      <a:pt x="305" y="1323"/>
                      <a:pt x="242" y="1695"/>
                    </a:cubicBezTo>
                    <a:cubicBezTo>
                      <a:pt x="174" y="2041"/>
                      <a:pt x="1" y="2654"/>
                      <a:pt x="1" y="2654"/>
                    </a:cubicBezTo>
                    <a:lnTo>
                      <a:pt x="1" y="2674"/>
                    </a:lnTo>
                    <a:lnTo>
                      <a:pt x="1" y="2695"/>
                    </a:lnTo>
                    <a:cubicBezTo>
                      <a:pt x="1" y="2695"/>
                      <a:pt x="111" y="2853"/>
                      <a:pt x="242" y="3046"/>
                    </a:cubicBezTo>
                    <a:cubicBezTo>
                      <a:pt x="373" y="3219"/>
                      <a:pt x="545" y="3418"/>
                      <a:pt x="744" y="3549"/>
                    </a:cubicBezTo>
                    <a:cubicBezTo>
                      <a:pt x="917" y="3659"/>
                      <a:pt x="1158" y="3722"/>
                      <a:pt x="1352" y="3769"/>
                    </a:cubicBezTo>
                    <a:cubicBezTo>
                      <a:pt x="1551" y="3811"/>
                      <a:pt x="1703" y="3832"/>
                      <a:pt x="1703" y="3832"/>
                    </a:cubicBezTo>
                    <a:lnTo>
                      <a:pt x="1745" y="3832"/>
                    </a:lnTo>
                    <a:lnTo>
                      <a:pt x="1766" y="3790"/>
                    </a:lnTo>
                    <a:lnTo>
                      <a:pt x="1923" y="3481"/>
                    </a:lnTo>
                    <a:cubicBezTo>
                      <a:pt x="2007" y="3329"/>
                      <a:pt x="2137" y="3135"/>
                      <a:pt x="2206" y="3088"/>
                    </a:cubicBezTo>
                    <a:cubicBezTo>
                      <a:pt x="2399" y="2957"/>
                      <a:pt x="2881" y="2743"/>
                      <a:pt x="2881" y="2743"/>
                    </a:cubicBezTo>
                    <a:lnTo>
                      <a:pt x="2923" y="2722"/>
                    </a:lnTo>
                    <a:lnTo>
                      <a:pt x="2902" y="2674"/>
                    </a:lnTo>
                    <a:cubicBezTo>
                      <a:pt x="2902" y="2674"/>
                      <a:pt x="2860" y="2240"/>
                      <a:pt x="2750" y="1805"/>
                    </a:cubicBezTo>
                    <a:cubicBezTo>
                      <a:pt x="2708" y="1585"/>
                      <a:pt x="2640" y="1365"/>
                      <a:pt x="2577" y="1192"/>
                    </a:cubicBezTo>
                    <a:cubicBezTo>
                      <a:pt x="2551" y="1103"/>
                      <a:pt x="2509" y="1041"/>
                      <a:pt x="2467" y="993"/>
                    </a:cubicBezTo>
                    <a:cubicBezTo>
                      <a:pt x="2446" y="972"/>
                      <a:pt x="2420" y="952"/>
                      <a:pt x="2399" y="931"/>
                    </a:cubicBezTo>
                    <a:cubicBezTo>
                      <a:pt x="2385" y="931"/>
                      <a:pt x="2362" y="921"/>
                      <a:pt x="2342" y="921"/>
                    </a:cubicBezTo>
                    <a:cubicBezTo>
                      <a:pt x="2332" y="921"/>
                      <a:pt x="2322" y="924"/>
                      <a:pt x="2316" y="931"/>
                    </a:cubicBezTo>
                    <a:cubicBezTo>
                      <a:pt x="2054" y="993"/>
                      <a:pt x="1504" y="1062"/>
                      <a:pt x="1462" y="1062"/>
                    </a:cubicBezTo>
                    <a:cubicBezTo>
                      <a:pt x="1462" y="1062"/>
                      <a:pt x="1373" y="993"/>
                      <a:pt x="1373" y="910"/>
                    </a:cubicBezTo>
                    <a:cubicBezTo>
                      <a:pt x="1373" y="863"/>
                      <a:pt x="1441" y="732"/>
                      <a:pt x="1483" y="601"/>
                    </a:cubicBezTo>
                    <a:cubicBezTo>
                      <a:pt x="1530" y="496"/>
                      <a:pt x="1572" y="339"/>
                      <a:pt x="1504" y="234"/>
                    </a:cubicBezTo>
                    <a:cubicBezTo>
                      <a:pt x="1462" y="124"/>
                      <a:pt x="1331" y="35"/>
                      <a:pt x="1221" y="14"/>
                    </a:cubicBezTo>
                    <a:cubicBezTo>
                      <a:pt x="1195" y="5"/>
                      <a:pt x="1168" y="0"/>
                      <a:pt x="114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2017;p46">
                <a:extLst>
                  <a:ext uri="{FF2B5EF4-FFF2-40B4-BE49-F238E27FC236}">
                    <a16:creationId xmlns:a16="http://schemas.microsoft.com/office/drawing/2014/main" id="{C632C03E-89F3-3FFD-FFA1-DC337930948E}"/>
                  </a:ext>
                </a:extLst>
              </p:cNvPr>
              <p:cNvSpPr/>
              <p:nvPr/>
            </p:nvSpPr>
            <p:spPr>
              <a:xfrm>
                <a:off x="1734782" y="1444803"/>
                <a:ext cx="230011" cy="168019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1179" extrusionOk="0">
                    <a:moveTo>
                      <a:pt x="1508" y="0"/>
                    </a:moveTo>
                    <a:cubicBezTo>
                      <a:pt x="1508" y="0"/>
                      <a:pt x="697" y="241"/>
                      <a:pt x="372" y="346"/>
                    </a:cubicBezTo>
                    <a:cubicBezTo>
                      <a:pt x="42" y="477"/>
                      <a:pt x="0" y="524"/>
                      <a:pt x="42" y="676"/>
                    </a:cubicBezTo>
                    <a:cubicBezTo>
                      <a:pt x="68" y="828"/>
                      <a:pt x="220" y="1179"/>
                      <a:pt x="220" y="1179"/>
                    </a:cubicBezTo>
                    <a:cubicBezTo>
                      <a:pt x="220" y="1179"/>
                      <a:pt x="896" y="959"/>
                      <a:pt x="1268" y="718"/>
                    </a:cubicBezTo>
                    <a:cubicBezTo>
                      <a:pt x="1613" y="456"/>
                      <a:pt x="1509" y="0"/>
                      <a:pt x="1508" y="0"/>
                    </a:cubicBezTo>
                    <a:close/>
                  </a:path>
                </a:pathLst>
              </a:custGeom>
              <a:solidFill>
                <a:srgbClr val="FFB9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2018;p46">
                <a:extLst>
                  <a:ext uri="{FF2B5EF4-FFF2-40B4-BE49-F238E27FC236}">
                    <a16:creationId xmlns:a16="http://schemas.microsoft.com/office/drawing/2014/main" id="{91710147-00BB-9FD1-E4AE-47968DE79F27}"/>
                  </a:ext>
                </a:extLst>
              </p:cNvPr>
              <p:cNvSpPr/>
              <p:nvPr/>
            </p:nvSpPr>
            <p:spPr>
              <a:xfrm>
                <a:off x="1753451" y="1432120"/>
                <a:ext cx="221033" cy="192674"/>
              </a:xfrm>
              <a:custGeom>
                <a:avLst/>
                <a:gdLst/>
                <a:ahLst/>
                <a:cxnLst/>
                <a:rect l="l" t="t" r="r" b="b"/>
                <a:pathLst>
                  <a:path w="1551" h="1352" extrusionOk="0">
                    <a:moveTo>
                      <a:pt x="1419" y="0"/>
                    </a:moveTo>
                    <a:lnTo>
                      <a:pt x="1351" y="21"/>
                    </a:lnTo>
                    <a:cubicBezTo>
                      <a:pt x="1351" y="21"/>
                      <a:pt x="545" y="262"/>
                      <a:pt x="220" y="393"/>
                    </a:cubicBezTo>
                    <a:cubicBezTo>
                      <a:pt x="152" y="414"/>
                      <a:pt x="110" y="435"/>
                      <a:pt x="42" y="461"/>
                    </a:cubicBezTo>
                    <a:cubicBezTo>
                      <a:pt x="68" y="503"/>
                      <a:pt x="68" y="524"/>
                      <a:pt x="89" y="566"/>
                    </a:cubicBezTo>
                    <a:cubicBezTo>
                      <a:pt x="131" y="545"/>
                      <a:pt x="173" y="524"/>
                      <a:pt x="262" y="503"/>
                    </a:cubicBezTo>
                    <a:cubicBezTo>
                      <a:pt x="566" y="393"/>
                      <a:pt x="1247" y="173"/>
                      <a:pt x="1330" y="152"/>
                    </a:cubicBezTo>
                    <a:lnTo>
                      <a:pt x="1330" y="152"/>
                    </a:lnTo>
                    <a:cubicBezTo>
                      <a:pt x="1330" y="241"/>
                      <a:pt x="1377" y="566"/>
                      <a:pt x="1089" y="765"/>
                    </a:cubicBezTo>
                    <a:cubicBezTo>
                      <a:pt x="765" y="985"/>
                      <a:pt x="173" y="1179"/>
                      <a:pt x="110" y="1199"/>
                    </a:cubicBezTo>
                    <a:cubicBezTo>
                      <a:pt x="89" y="1199"/>
                      <a:pt x="42" y="1220"/>
                      <a:pt x="0" y="1247"/>
                    </a:cubicBezTo>
                    <a:cubicBezTo>
                      <a:pt x="21" y="1268"/>
                      <a:pt x="21" y="1289"/>
                      <a:pt x="21" y="1289"/>
                    </a:cubicBezTo>
                    <a:lnTo>
                      <a:pt x="42" y="1351"/>
                    </a:lnTo>
                    <a:lnTo>
                      <a:pt x="110" y="1330"/>
                    </a:lnTo>
                    <a:cubicBezTo>
                      <a:pt x="110" y="1330"/>
                      <a:pt x="786" y="1116"/>
                      <a:pt x="1158" y="854"/>
                    </a:cubicBezTo>
                    <a:cubicBezTo>
                      <a:pt x="1550" y="566"/>
                      <a:pt x="1440" y="68"/>
                      <a:pt x="1440" y="68"/>
                    </a:cubicBezTo>
                    <a:lnTo>
                      <a:pt x="1419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2019;p46">
                <a:extLst>
                  <a:ext uri="{FF2B5EF4-FFF2-40B4-BE49-F238E27FC236}">
                    <a16:creationId xmlns:a16="http://schemas.microsoft.com/office/drawing/2014/main" id="{CA72134E-D8CF-EF62-7CCF-AB879403F7D6}"/>
                  </a:ext>
                </a:extLst>
              </p:cNvPr>
              <p:cNvSpPr/>
              <p:nvPr/>
            </p:nvSpPr>
            <p:spPr>
              <a:xfrm>
                <a:off x="1703429" y="1351314"/>
                <a:ext cx="258371" cy="205499"/>
              </a:xfrm>
              <a:custGeom>
                <a:avLst/>
                <a:gdLst/>
                <a:ahLst/>
                <a:cxnLst/>
                <a:rect l="l" t="t" r="r" b="b"/>
                <a:pathLst>
                  <a:path w="1813" h="1442" extrusionOk="0">
                    <a:moveTo>
                      <a:pt x="1574" y="0"/>
                    </a:moveTo>
                    <a:cubicBezTo>
                      <a:pt x="1523" y="0"/>
                      <a:pt x="1469" y="15"/>
                      <a:pt x="1420" y="44"/>
                    </a:cubicBezTo>
                    <a:cubicBezTo>
                      <a:pt x="1247" y="112"/>
                      <a:pt x="592" y="567"/>
                      <a:pt x="309" y="635"/>
                    </a:cubicBezTo>
                    <a:cubicBezTo>
                      <a:pt x="0" y="698"/>
                      <a:pt x="89" y="918"/>
                      <a:pt x="157" y="1070"/>
                    </a:cubicBezTo>
                    <a:cubicBezTo>
                      <a:pt x="220" y="1222"/>
                      <a:pt x="419" y="1442"/>
                      <a:pt x="419" y="1442"/>
                    </a:cubicBezTo>
                    <a:cubicBezTo>
                      <a:pt x="419" y="1442"/>
                      <a:pt x="1179" y="1201"/>
                      <a:pt x="1467" y="897"/>
                    </a:cubicBezTo>
                    <a:cubicBezTo>
                      <a:pt x="1770" y="609"/>
                      <a:pt x="1812" y="373"/>
                      <a:pt x="1791" y="195"/>
                    </a:cubicBezTo>
                    <a:cubicBezTo>
                      <a:pt x="1777" y="64"/>
                      <a:pt x="1681" y="0"/>
                      <a:pt x="1574" y="0"/>
                    </a:cubicBezTo>
                    <a:close/>
                  </a:path>
                </a:pathLst>
              </a:custGeom>
              <a:solidFill>
                <a:srgbClr val="FFB9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2020;p46">
                <a:extLst>
                  <a:ext uri="{FF2B5EF4-FFF2-40B4-BE49-F238E27FC236}">
                    <a16:creationId xmlns:a16="http://schemas.microsoft.com/office/drawing/2014/main" id="{6A32238E-5622-826E-7DDF-141B5142111F}"/>
                  </a:ext>
                </a:extLst>
              </p:cNvPr>
              <p:cNvSpPr/>
              <p:nvPr/>
            </p:nvSpPr>
            <p:spPr>
              <a:xfrm>
                <a:off x="1744473" y="1341766"/>
                <a:ext cx="227018" cy="218040"/>
              </a:xfrm>
              <a:custGeom>
                <a:avLst/>
                <a:gdLst/>
                <a:ahLst/>
                <a:cxnLst/>
                <a:rect l="l" t="t" r="r" b="b"/>
                <a:pathLst>
                  <a:path w="1593" h="1530" extrusionOk="0">
                    <a:moveTo>
                      <a:pt x="1262" y="1"/>
                    </a:moveTo>
                    <a:cubicBezTo>
                      <a:pt x="1200" y="22"/>
                      <a:pt x="1152" y="22"/>
                      <a:pt x="1111" y="48"/>
                    </a:cubicBezTo>
                    <a:cubicBezTo>
                      <a:pt x="1001" y="90"/>
                      <a:pt x="807" y="221"/>
                      <a:pt x="587" y="351"/>
                    </a:cubicBezTo>
                    <a:cubicBezTo>
                      <a:pt x="367" y="482"/>
                      <a:pt x="131" y="613"/>
                      <a:pt x="0" y="634"/>
                    </a:cubicBezTo>
                    <a:cubicBezTo>
                      <a:pt x="0" y="676"/>
                      <a:pt x="21" y="723"/>
                      <a:pt x="21" y="744"/>
                    </a:cubicBezTo>
                    <a:cubicBezTo>
                      <a:pt x="194" y="723"/>
                      <a:pt x="414" y="592"/>
                      <a:pt x="655" y="461"/>
                    </a:cubicBezTo>
                    <a:cubicBezTo>
                      <a:pt x="870" y="330"/>
                      <a:pt x="1090" y="179"/>
                      <a:pt x="1152" y="152"/>
                    </a:cubicBezTo>
                    <a:cubicBezTo>
                      <a:pt x="1201" y="138"/>
                      <a:pt x="1246" y="123"/>
                      <a:pt x="1293" y="123"/>
                    </a:cubicBezTo>
                    <a:cubicBezTo>
                      <a:pt x="1312" y="123"/>
                      <a:pt x="1332" y="125"/>
                      <a:pt x="1351" y="131"/>
                    </a:cubicBezTo>
                    <a:cubicBezTo>
                      <a:pt x="1414" y="152"/>
                      <a:pt x="1440" y="200"/>
                      <a:pt x="1461" y="262"/>
                    </a:cubicBezTo>
                    <a:cubicBezTo>
                      <a:pt x="1461" y="440"/>
                      <a:pt x="1414" y="655"/>
                      <a:pt x="1152" y="938"/>
                    </a:cubicBezTo>
                    <a:cubicBezTo>
                      <a:pt x="1022" y="1069"/>
                      <a:pt x="760" y="1200"/>
                      <a:pt x="524" y="1310"/>
                    </a:cubicBezTo>
                    <a:cubicBezTo>
                      <a:pt x="393" y="1357"/>
                      <a:pt x="283" y="1399"/>
                      <a:pt x="215" y="1420"/>
                    </a:cubicBezTo>
                    <a:cubicBezTo>
                      <a:pt x="215" y="1441"/>
                      <a:pt x="236" y="1462"/>
                      <a:pt x="236" y="1488"/>
                    </a:cubicBezTo>
                    <a:cubicBezTo>
                      <a:pt x="236" y="1488"/>
                      <a:pt x="236" y="1509"/>
                      <a:pt x="262" y="1530"/>
                    </a:cubicBezTo>
                    <a:cubicBezTo>
                      <a:pt x="325" y="1509"/>
                      <a:pt x="456" y="1462"/>
                      <a:pt x="587" y="1399"/>
                    </a:cubicBezTo>
                    <a:cubicBezTo>
                      <a:pt x="807" y="1310"/>
                      <a:pt x="1069" y="1179"/>
                      <a:pt x="1221" y="1006"/>
                    </a:cubicBezTo>
                    <a:cubicBezTo>
                      <a:pt x="1524" y="723"/>
                      <a:pt x="1592" y="461"/>
                      <a:pt x="1571" y="262"/>
                    </a:cubicBezTo>
                    <a:cubicBezTo>
                      <a:pt x="1545" y="131"/>
                      <a:pt x="1482" y="69"/>
                      <a:pt x="1393" y="22"/>
                    </a:cubicBezTo>
                    <a:cubicBezTo>
                      <a:pt x="1351" y="22"/>
                      <a:pt x="1310" y="1"/>
                      <a:pt x="1262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2021;p46">
                <a:extLst>
                  <a:ext uri="{FF2B5EF4-FFF2-40B4-BE49-F238E27FC236}">
                    <a16:creationId xmlns:a16="http://schemas.microsoft.com/office/drawing/2014/main" id="{D976AF49-5097-F828-6886-12614E29EDC2}"/>
                  </a:ext>
                </a:extLst>
              </p:cNvPr>
              <p:cNvSpPr/>
              <p:nvPr/>
            </p:nvSpPr>
            <p:spPr>
              <a:xfrm>
                <a:off x="1691458" y="1289606"/>
                <a:ext cx="267349" cy="226876"/>
              </a:xfrm>
              <a:custGeom>
                <a:avLst/>
                <a:gdLst/>
                <a:ahLst/>
                <a:cxnLst/>
                <a:rect l="l" t="t" r="r" b="b"/>
                <a:pathLst>
                  <a:path w="1876" h="1592" extrusionOk="0">
                    <a:moveTo>
                      <a:pt x="1498" y="1"/>
                    </a:moveTo>
                    <a:cubicBezTo>
                      <a:pt x="1369" y="1"/>
                      <a:pt x="1307" y="98"/>
                      <a:pt x="1132" y="236"/>
                    </a:cubicBezTo>
                    <a:cubicBezTo>
                      <a:pt x="917" y="435"/>
                      <a:pt x="241" y="738"/>
                      <a:pt x="131" y="827"/>
                    </a:cubicBezTo>
                    <a:cubicBezTo>
                      <a:pt x="1" y="911"/>
                      <a:pt x="346" y="1592"/>
                      <a:pt x="346" y="1592"/>
                    </a:cubicBezTo>
                    <a:cubicBezTo>
                      <a:pt x="346" y="1592"/>
                      <a:pt x="1132" y="1283"/>
                      <a:pt x="1462" y="1042"/>
                    </a:cubicBezTo>
                    <a:cubicBezTo>
                      <a:pt x="1765" y="780"/>
                      <a:pt x="1875" y="545"/>
                      <a:pt x="1875" y="367"/>
                    </a:cubicBezTo>
                    <a:cubicBezTo>
                      <a:pt x="1875" y="173"/>
                      <a:pt x="1812" y="63"/>
                      <a:pt x="1613" y="21"/>
                    </a:cubicBezTo>
                    <a:cubicBezTo>
                      <a:pt x="1568" y="7"/>
                      <a:pt x="1531" y="1"/>
                      <a:pt x="1498" y="1"/>
                    </a:cubicBezTo>
                    <a:close/>
                  </a:path>
                </a:pathLst>
              </a:custGeom>
              <a:solidFill>
                <a:srgbClr val="FFB9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2022;p46">
                <a:extLst>
                  <a:ext uri="{FF2B5EF4-FFF2-40B4-BE49-F238E27FC236}">
                    <a16:creationId xmlns:a16="http://schemas.microsoft.com/office/drawing/2014/main" id="{8094995C-3E92-0638-26CD-05C7F4D65898}"/>
                  </a:ext>
                </a:extLst>
              </p:cNvPr>
              <p:cNvSpPr/>
              <p:nvPr/>
            </p:nvSpPr>
            <p:spPr>
              <a:xfrm>
                <a:off x="1728797" y="1281625"/>
                <a:ext cx="239702" cy="231151"/>
              </a:xfrm>
              <a:custGeom>
                <a:avLst/>
                <a:gdLst/>
                <a:ahLst/>
                <a:cxnLst/>
                <a:rect l="l" t="t" r="r" b="b"/>
                <a:pathLst>
                  <a:path w="1682" h="1622" extrusionOk="0">
                    <a:moveTo>
                      <a:pt x="1211" y="1"/>
                    </a:moveTo>
                    <a:cubicBezTo>
                      <a:pt x="1165" y="1"/>
                      <a:pt x="1120" y="20"/>
                      <a:pt x="1090" y="51"/>
                    </a:cubicBezTo>
                    <a:cubicBezTo>
                      <a:pt x="1001" y="98"/>
                      <a:pt x="938" y="161"/>
                      <a:pt x="828" y="250"/>
                    </a:cubicBezTo>
                    <a:cubicBezTo>
                      <a:pt x="739" y="339"/>
                      <a:pt x="503" y="470"/>
                      <a:pt x="304" y="574"/>
                    </a:cubicBezTo>
                    <a:cubicBezTo>
                      <a:pt x="194" y="643"/>
                      <a:pt x="84" y="684"/>
                      <a:pt x="0" y="732"/>
                    </a:cubicBezTo>
                    <a:cubicBezTo>
                      <a:pt x="21" y="773"/>
                      <a:pt x="21" y="815"/>
                      <a:pt x="42" y="836"/>
                    </a:cubicBezTo>
                    <a:cubicBezTo>
                      <a:pt x="131" y="794"/>
                      <a:pt x="241" y="752"/>
                      <a:pt x="346" y="684"/>
                    </a:cubicBezTo>
                    <a:cubicBezTo>
                      <a:pt x="566" y="553"/>
                      <a:pt x="786" y="444"/>
                      <a:pt x="896" y="339"/>
                    </a:cubicBezTo>
                    <a:cubicBezTo>
                      <a:pt x="1027" y="250"/>
                      <a:pt x="1090" y="182"/>
                      <a:pt x="1132" y="140"/>
                    </a:cubicBezTo>
                    <a:cubicBezTo>
                      <a:pt x="1180" y="125"/>
                      <a:pt x="1215" y="110"/>
                      <a:pt x="1263" y="110"/>
                    </a:cubicBezTo>
                    <a:cubicBezTo>
                      <a:pt x="1282" y="110"/>
                      <a:pt x="1304" y="113"/>
                      <a:pt x="1331" y="119"/>
                    </a:cubicBezTo>
                    <a:cubicBezTo>
                      <a:pt x="1420" y="140"/>
                      <a:pt x="1482" y="182"/>
                      <a:pt x="1503" y="229"/>
                    </a:cubicBezTo>
                    <a:cubicBezTo>
                      <a:pt x="1550" y="271"/>
                      <a:pt x="1550" y="339"/>
                      <a:pt x="1550" y="423"/>
                    </a:cubicBezTo>
                    <a:cubicBezTo>
                      <a:pt x="1550" y="574"/>
                      <a:pt x="1461" y="794"/>
                      <a:pt x="1158" y="1056"/>
                    </a:cubicBezTo>
                    <a:cubicBezTo>
                      <a:pt x="1001" y="1166"/>
                      <a:pt x="718" y="1297"/>
                      <a:pt x="503" y="1407"/>
                    </a:cubicBezTo>
                    <a:cubicBezTo>
                      <a:pt x="393" y="1449"/>
                      <a:pt x="304" y="1491"/>
                      <a:pt x="241" y="1517"/>
                    </a:cubicBezTo>
                    <a:cubicBezTo>
                      <a:pt x="241" y="1559"/>
                      <a:pt x="262" y="1601"/>
                      <a:pt x="262" y="1622"/>
                    </a:cubicBezTo>
                    <a:cubicBezTo>
                      <a:pt x="346" y="1601"/>
                      <a:pt x="435" y="1559"/>
                      <a:pt x="545" y="1517"/>
                    </a:cubicBezTo>
                    <a:cubicBezTo>
                      <a:pt x="786" y="1407"/>
                      <a:pt x="1048" y="1276"/>
                      <a:pt x="1221" y="1145"/>
                    </a:cubicBezTo>
                    <a:cubicBezTo>
                      <a:pt x="1550" y="862"/>
                      <a:pt x="1681" y="622"/>
                      <a:pt x="1681" y="402"/>
                    </a:cubicBezTo>
                    <a:cubicBezTo>
                      <a:pt x="1681" y="313"/>
                      <a:pt x="1655" y="229"/>
                      <a:pt x="1592" y="161"/>
                    </a:cubicBezTo>
                    <a:cubicBezTo>
                      <a:pt x="1550" y="98"/>
                      <a:pt x="1461" y="30"/>
                      <a:pt x="1351" y="9"/>
                    </a:cubicBezTo>
                    <a:lnTo>
                      <a:pt x="1262" y="9"/>
                    </a:lnTo>
                    <a:cubicBezTo>
                      <a:pt x="1246" y="3"/>
                      <a:pt x="1228" y="1"/>
                      <a:pt x="121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2023;p46">
                <a:extLst>
                  <a:ext uri="{FF2B5EF4-FFF2-40B4-BE49-F238E27FC236}">
                    <a16:creationId xmlns:a16="http://schemas.microsoft.com/office/drawing/2014/main" id="{CE93990E-7A73-B35B-6025-B52C16FDCF88}"/>
                  </a:ext>
                </a:extLst>
              </p:cNvPr>
              <p:cNvSpPr/>
              <p:nvPr/>
            </p:nvSpPr>
            <p:spPr>
              <a:xfrm>
                <a:off x="1684760" y="1246710"/>
                <a:ext cx="283737" cy="238562"/>
              </a:xfrm>
              <a:custGeom>
                <a:avLst/>
                <a:gdLst/>
                <a:ahLst/>
                <a:cxnLst/>
                <a:rect l="l" t="t" r="r" b="b"/>
                <a:pathLst>
                  <a:path w="1991" h="1674" extrusionOk="0">
                    <a:moveTo>
                      <a:pt x="1621" y="1"/>
                    </a:moveTo>
                    <a:cubicBezTo>
                      <a:pt x="1505" y="1"/>
                      <a:pt x="1357" y="92"/>
                      <a:pt x="1116" y="275"/>
                    </a:cubicBezTo>
                    <a:cubicBezTo>
                      <a:pt x="744" y="584"/>
                      <a:pt x="0" y="846"/>
                      <a:pt x="0" y="846"/>
                    </a:cubicBezTo>
                    <a:lnTo>
                      <a:pt x="288" y="1673"/>
                    </a:lnTo>
                    <a:cubicBezTo>
                      <a:pt x="288" y="1673"/>
                      <a:pt x="290" y="1673"/>
                      <a:pt x="292" y="1673"/>
                    </a:cubicBezTo>
                    <a:cubicBezTo>
                      <a:pt x="316" y="1673"/>
                      <a:pt x="454" y="1657"/>
                      <a:pt x="964" y="1343"/>
                    </a:cubicBezTo>
                    <a:cubicBezTo>
                      <a:pt x="1509" y="997"/>
                      <a:pt x="1791" y="689"/>
                      <a:pt x="1901" y="558"/>
                    </a:cubicBezTo>
                    <a:cubicBezTo>
                      <a:pt x="1990" y="406"/>
                      <a:pt x="1943" y="212"/>
                      <a:pt x="1791" y="81"/>
                    </a:cubicBezTo>
                    <a:cubicBezTo>
                      <a:pt x="1738" y="28"/>
                      <a:pt x="1684" y="1"/>
                      <a:pt x="1621" y="1"/>
                    </a:cubicBezTo>
                    <a:close/>
                  </a:path>
                </a:pathLst>
              </a:custGeom>
              <a:solidFill>
                <a:srgbClr val="FFB9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2024;p46">
                <a:extLst>
                  <a:ext uri="{FF2B5EF4-FFF2-40B4-BE49-F238E27FC236}">
                    <a16:creationId xmlns:a16="http://schemas.microsoft.com/office/drawing/2014/main" id="{B290131F-ADA1-7B33-5D6A-321B99FA62F7}"/>
                  </a:ext>
                </a:extLst>
              </p:cNvPr>
              <p:cNvSpPr/>
              <p:nvPr/>
            </p:nvSpPr>
            <p:spPr>
              <a:xfrm>
                <a:off x="1675782" y="1239584"/>
                <a:ext cx="304686" cy="242695"/>
              </a:xfrm>
              <a:custGeom>
                <a:avLst/>
                <a:gdLst/>
                <a:ahLst/>
                <a:cxnLst/>
                <a:rect l="l" t="t" r="r" b="b"/>
                <a:pathLst>
                  <a:path w="2138" h="1703" extrusionOk="0">
                    <a:moveTo>
                      <a:pt x="1572" y="0"/>
                    </a:moveTo>
                    <a:cubicBezTo>
                      <a:pt x="1462" y="42"/>
                      <a:pt x="1331" y="131"/>
                      <a:pt x="1137" y="283"/>
                    </a:cubicBezTo>
                    <a:cubicBezTo>
                      <a:pt x="786" y="566"/>
                      <a:pt x="42" y="848"/>
                      <a:pt x="42" y="848"/>
                    </a:cubicBezTo>
                    <a:lnTo>
                      <a:pt x="1" y="869"/>
                    </a:lnTo>
                    <a:lnTo>
                      <a:pt x="1" y="917"/>
                    </a:lnTo>
                    <a:lnTo>
                      <a:pt x="22" y="938"/>
                    </a:lnTo>
                    <a:cubicBezTo>
                      <a:pt x="63" y="917"/>
                      <a:pt x="131" y="917"/>
                      <a:pt x="194" y="917"/>
                    </a:cubicBezTo>
                    <a:cubicBezTo>
                      <a:pt x="372" y="828"/>
                      <a:pt x="896" y="634"/>
                      <a:pt x="1200" y="372"/>
                    </a:cubicBezTo>
                    <a:cubicBezTo>
                      <a:pt x="1399" y="241"/>
                      <a:pt x="1530" y="152"/>
                      <a:pt x="1614" y="110"/>
                    </a:cubicBezTo>
                    <a:cubicBezTo>
                      <a:pt x="1637" y="103"/>
                      <a:pt x="1657" y="100"/>
                      <a:pt x="1675" y="100"/>
                    </a:cubicBezTo>
                    <a:cubicBezTo>
                      <a:pt x="1728" y="100"/>
                      <a:pt x="1768" y="126"/>
                      <a:pt x="1833" y="173"/>
                    </a:cubicBezTo>
                    <a:cubicBezTo>
                      <a:pt x="1964" y="283"/>
                      <a:pt x="1985" y="456"/>
                      <a:pt x="1922" y="566"/>
                    </a:cubicBezTo>
                    <a:cubicBezTo>
                      <a:pt x="1813" y="697"/>
                      <a:pt x="1551" y="1000"/>
                      <a:pt x="980" y="1351"/>
                    </a:cubicBezTo>
                    <a:cubicBezTo>
                      <a:pt x="786" y="1461"/>
                      <a:pt x="634" y="1550"/>
                      <a:pt x="545" y="1592"/>
                    </a:cubicBezTo>
                    <a:cubicBezTo>
                      <a:pt x="545" y="1634"/>
                      <a:pt x="566" y="1655"/>
                      <a:pt x="566" y="1702"/>
                    </a:cubicBezTo>
                    <a:cubicBezTo>
                      <a:pt x="676" y="1655"/>
                      <a:pt x="828" y="1571"/>
                      <a:pt x="1048" y="1440"/>
                    </a:cubicBezTo>
                    <a:cubicBezTo>
                      <a:pt x="1614" y="1089"/>
                      <a:pt x="1896" y="765"/>
                      <a:pt x="2006" y="634"/>
                    </a:cubicBezTo>
                    <a:cubicBezTo>
                      <a:pt x="2137" y="477"/>
                      <a:pt x="2074" y="241"/>
                      <a:pt x="1896" y="84"/>
                    </a:cubicBezTo>
                    <a:cubicBezTo>
                      <a:pt x="1833" y="21"/>
                      <a:pt x="1765" y="0"/>
                      <a:pt x="168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2025;p46">
                <a:extLst>
                  <a:ext uri="{FF2B5EF4-FFF2-40B4-BE49-F238E27FC236}">
                    <a16:creationId xmlns:a16="http://schemas.microsoft.com/office/drawing/2014/main" id="{95AF6969-9722-8857-75B2-3D37DFE33D21}"/>
                  </a:ext>
                </a:extLst>
              </p:cNvPr>
              <p:cNvSpPr/>
              <p:nvPr/>
            </p:nvSpPr>
            <p:spPr>
              <a:xfrm>
                <a:off x="1259359" y="1552971"/>
                <a:ext cx="450902" cy="392900"/>
              </a:xfrm>
              <a:custGeom>
                <a:avLst/>
                <a:gdLst/>
                <a:ahLst/>
                <a:cxnLst/>
                <a:rect l="l" t="t" r="r" b="b"/>
                <a:pathLst>
                  <a:path w="3164" h="2757" extrusionOk="0">
                    <a:moveTo>
                      <a:pt x="880" y="0"/>
                    </a:moveTo>
                    <a:cubicBezTo>
                      <a:pt x="859" y="0"/>
                      <a:pt x="843" y="6"/>
                      <a:pt x="828" y="6"/>
                    </a:cubicBezTo>
                    <a:cubicBezTo>
                      <a:pt x="739" y="48"/>
                      <a:pt x="629" y="111"/>
                      <a:pt x="587" y="179"/>
                    </a:cubicBezTo>
                    <a:cubicBezTo>
                      <a:pt x="587" y="179"/>
                      <a:pt x="456" y="310"/>
                      <a:pt x="236" y="613"/>
                    </a:cubicBezTo>
                    <a:cubicBezTo>
                      <a:pt x="0" y="922"/>
                      <a:pt x="105" y="1074"/>
                      <a:pt x="262" y="1289"/>
                    </a:cubicBezTo>
                    <a:cubicBezTo>
                      <a:pt x="414" y="1488"/>
                      <a:pt x="1917" y="2577"/>
                      <a:pt x="2200" y="2729"/>
                    </a:cubicBezTo>
                    <a:cubicBezTo>
                      <a:pt x="2235" y="2748"/>
                      <a:pt x="2270" y="2757"/>
                      <a:pt x="2306" y="2757"/>
                    </a:cubicBezTo>
                    <a:cubicBezTo>
                      <a:pt x="2564" y="2757"/>
                      <a:pt x="2831" y="2302"/>
                      <a:pt x="2964" y="2053"/>
                    </a:cubicBezTo>
                    <a:cubicBezTo>
                      <a:pt x="3116" y="1792"/>
                      <a:pt x="3163" y="1619"/>
                      <a:pt x="2964" y="1509"/>
                    </a:cubicBezTo>
                    <a:cubicBezTo>
                      <a:pt x="2792" y="1399"/>
                      <a:pt x="1765" y="943"/>
                      <a:pt x="1372" y="461"/>
                    </a:cubicBezTo>
                    <a:cubicBezTo>
                      <a:pt x="1061" y="51"/>
                      <a:pt x="945" y="0"/>
                      <a:pt x="88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2026;p46">
                <a:extLst>
                  <a:ext uri="{FF2B5EF4-FFF2-40B4-BE49-F238E27FC236}">
                    <a16:creationId xmlns:a16="http://schemas.microsoft.com/office/drawing/2014/main" id="{15FCB6BE-6589-40AD-3CD9-50B0791EDE3C}"/>
                  </a:ext>
                </a:extLst>
              </p:cNvPr>
              <p:cNvSpPr/>
              <p:nvPr/>
            </p:nvSpPr>
            <p:spPr>
              <a:xfrm>
                <a:off x="1262351" y="1546273"/>
                <a:ext cx="447909" cy="406866"/>
              </a:xfrm>
              <a:custGeom>
                <a:avLst/>
                <a:gdLst/>
                <a:ahLst/>
                <a:cxnLst/>
                <a:rect l="l" t="t" r="r" b="b"/>
                <a:pathLst>
                  <a:path w="3143" h="2855" extrusionOk="0">
                    <a:moveTo>
                      <a:pt x="873" y="110"/>
                    </a:moveTo>
                    <a:cubicBezTo>
                      <a:pt x="887" y="110"/>
                      <a:pt x="904" y="116"/>
                      <a:pt x="938" y="137"/>
                    </a:cubicBezTo>
                    <a:cubicBezTo>
                      <a:pt x="980" y="158"/>
                      <a:pt x="1111" y="268"/>
                      <a:pt x="1310" y="529"/>
                    </a:cubicBezTo>
                    <a:cubicBezTo>
                      <a:pt x="1503" y="791"/>
                      <a:pt x="1875" y="1032"/>
                      <a:pt x="2205" y="1231"/>
                    </a:cubicBezTo>
                    <a:cubicBezTo>
                      <a:pt x="2530" y="1404"/>
                      <a:pt x="2833" y="1556"/>
                      <a:pt x="2923" y="1598"/>
                    </a:cubicBezTo>
                    <a:cubicBezTo>
                      <a:pt x="3012" y="1645"/>
                      <a:pt x="3032" y="1687"/>
                      <a:pt x="3032" y="1776"/>
                    </a:cubicBezTo>
                    <a:cubicBezTo>
                      <a:pt x="3032" y="1839"/>
                      <a:pt x="2991" y="1949"/>
                      <a:pt x="2902" y="2080"/>
                    </a:cubicBezTo>
                    <a:cubicBezTo>
                      <a:pt x="2833" y="2210"/>
                      <a:pt x="2703" y="2409"/>
                      <a:pt x="2572" y="2561"/>
                    </a:cubicBezTo>
                    <a:cubicBezTo>
                      <a:pt x="2509" y="2624"/>
                      <a:pt x="2441" y="2692"/>
                      <a:pt x="2378" y="2713"/>
                    </a:cubicBezTo>
                    <a:cubicBezTo>
                      <a:pt x="2344" y="2734"/>
                      <a:pt x="2316" y="2745"/>
                      <a:pt x="2289" y="2745"/>
                    </a:cubicBezTo>
                    <a:cubicBezTo>
                      <a:pt x="2263" y="2745"/>
                      <a:pt x="2236" y="2734"/>
                      <a:pt x="2205" y="2713"/>
                    </a:cubicBezTo>
                    <a:cubicBezTo>
                      <a:pt x="2074" y="2645"/>
                      <a:pt x="1613" y="2341"/>
                      <a:pt x="1200" y="2038"/>
                    </a:cubicBezTo>
                    <a:cubicBezTo>
                      <a:pt x="980" y="1860"/>
                      <a:pt x="765" y="1708"/>
                      <a:pt x="587" y="1577"/>
                    </a:cubicBezTo>
                    <a:cubicBezTo>
                      <a:pt x="524" y="1514"/>
                      <a:pt x="435" y="1446"/>
                      <a:pt x="393" y="1404"/>
                    </a:cubicBezTo>
                    <a:cubicBezTo>
                      <a:pt x="325" y="1362"/>
                      <a:pt x="304" y="1315"/>
                      <a:pt x="283" y="1294"/>
                    </a:cubicBezTo>
                    <a:cubicBezTo>
                      <a:pt x="215" y="1205"/>
                      <a:pt x="152" y="1121"/>
                      <a:pt x="131" y="1032"/>
                    </a:cubicBezTo>
                    <a:cubicBezTo>
                      <a:pt x="131" y="943"/>
                      <a:pt x="152" y="838"/>
                      <a:pt x="262" y="681"/>
                    </a:cubicBezTo>
                    <a:cubicBezTo>
                      <a:pt x="477" y="398"/>
                      <a:pt x="587" y="268"/>
                      <a:pt x="587" y="268"/>
                    </a:cubicBezTo>
                    <a:lnTo>
                      <a:pt x="608" y="268"/>
                    </a:lnTo>
                    <a:cubicBezTo>
                      <a:pt x="655" y="205"/>
                      <a:pt x="739" y="158"/>
                      <a:pt x="828" y="116"/>
                    </a:cubicBezTo>
                    <a:cubicBezTo>
                      <a:pt x="849" y="116"/>
                      <a:pt x="859" y="110"/>
                      <a:pt x="873" y="110"/>
                    </a:cubicBezTo>
                    <a:close/>
                    <a:moveTo>
                      <a:pt x="870" y="0"/>
                    </a:moveTo>
                    <a:cubicBezTo>
                      <a:pt x="840" y="0"/>
                      <a:pt x="817" y="6"/>
                      <a:pt x="807" y="6"/>
                    </a:cubicBezTo>
                    <a:lnTo>
                      <a:pt x="786" y="6"/>
                    </a:lnTo>
                    <a:cubicBezTo>
                      <a:pt x="697" y="53"/>
                      <a:pt x="587" y="95"/>
                      <a:pt x="503" y="205"/>
                    </a:cubicBezTo>
                    <a:cubicBezTo>
                      <a:pt x="503" y="205"/>
                      <a:pt x="393" y="315"/>
                      <a:pt x="173" y="618"/>
                    </a:cubicBezTo>
                    <a:cubicBezTo>
                      <a:pt x="42" y="791"/>
                      <a:pt x="0" y="922"/>
                      <a:pt x="21" y="1032"/>
                    </a:cubicBezTo>
                    <a:cubicBezTo>
                      <a:pt x="42" y="1163"/>
                      <a:pt x="110" y="1273"/>
                      <a:pt x="194" y="1362"/>
                    </a:cubicBezTo>
                    <a:cubicBezTo>
                      <a:pt x="215" y="1404"/>
                      <a:pt x="262" y="1446"/>
                      <a:pt x="304" y="1493"/>
                    </a:cubicBezTo>
                    <a:cubicBezTo>
                      <a:pt x="372" y="1535"/>
                      <a:pt x="435" y="1598"/>
                      <a:pt x="524" y="1666"/>
                    </a:cubicBezTo>
                    <a:cubicBezTo>
                      <a:pt x="697" y="1797"/>
                      <a:pt x="917" y="1970"/>
                      <a:pt x="1131" y="2121"/>
                    </a:cubicBezTo>
                    <a:cubicBezTo>
                      <a:pt x="1550" y="2430"/>
                      <a:pt x="2006" y="2734"/>
                      <a:pt x="2158" y="2823"/>
                    </a:cubicBezTo>
                    <a:cubicBezTo>
                      <a:pt x="2202" y="2844"/>
                      <a:pt x="2252" y="2855"/>
                      <a:pt x="2299" y="2855"/>
                    </a:cubicBezTo>
                    <a:cubicBezTo>
                      <a:pt x="2345" y="2855"/>
                      <a:pt x="2388" y="2844"/>
                      <a:pt x="2420" y="2823"/>
                    </a:cubicBezTo>
                    <a:cubicBezTo>
                      <a:pt x="2509" y="2776"/>
                      <a:pt x="2598" y="2713"/>
                      <a:pt x="2661" y="2624"/>
                    </a:cubicBezTo>
                    <a:cubicBezTo>
                      <a:pt x="2813" y="2472"/>
                      <a:pt x="2923" y="2279"/>
                      <a:pt x="3012" y="2121"/>
                    </a:cubicBezTo>
                    <a:cubicBezTo>
                      <a:pt x="3074" y="1991"/>
                      <a:pt x="3142" y="1886"/>
                      <a:pt x="3142" y="1776"/>
                    </a:cubicBezTo>
                    <a:cubicBezTo>
                      <a:pt x="3142" y="1666"/>
                      <a:pt x="3095" y="1556"/>
                      <a:pt x="2991" y="1514"/>
                    </a:cubicBezTo>
                    <a:cubicBezTo>
                      <a:pt x="2881" y="1446"/>
                      <a:pt x="2572" y="1315"/>
                      <a:pt x="2247" y="1121"/>
                    </a:cubicBezTo>
                    <a:cubicBezTo>
                      <a:pt x="1943" y="943"/>
                      <a:pt x="1592" y="707"/>
                      <a:pt x="1393" y="467"/>
                    </a:cubicBezTo>
                    <a:cubicBezTo>
                      <a:pt x="1200" y="205"/>
                      <a:pt x="1069" y="74"/>
                      <a:pt x="980" y="27"/>
                    </a:cubicBezTo>
                    <a:cubicBezTo>
                      <a:pt x="938" y="6"/>
                      <a:pt x="900" y="0"/>
                      <a:pt x="870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2027;p46">
                <a:extLst>
                  <a:ext uri="{FF2B5EF4-FFF2-40B4-BE49-F238E27FC236}">
                    <a16:creationId xmlns:a16="http://schemas.microsoft.com/office/drawing/2014/main" id="{BB0ACBA7-5C89-1EAA-C92B-AF69205BE64C}"/>
                  </a:ext>
                </a:extLst>
              </p:cNvPr>
              <p:cNvSpPr/>
              <p:nvPr/>
            </p:nvSpPr>
            <p:spPr>
              <a:xfrm>
                <a:off x="1022787" y="1304427"/>
                <a:ext cx="40473" cy="71825"/>
              </a:xfrm>
              <a:custGeom>
                <a:avLst/>
                <a:gdLst/>
                <a:ahLst/>
                <a:cxnLst/>
                <a:rect l="l" t="t" r="r" b="b"/>
                <a:pathLst>
                  <a:path w="284" h="504" extrusionOk="0">
                    <a:moveTo>
                      <a:pt x="131" y="1"/>
                    </a:moveTo>
                    <a:cubicBezTo>
                      <a:pt x="63" y="1"/>
                      <a:pt x="0" y="111"/>
                      <a:pt x="0" y="263"/>
                    </a:cubicBezTo>
                    <a:cubicBezTo>
                      <a:pt x="0" y="393"/>
                      <a:pt x="63" y="503"/>
                      <a:pt x="131" y="503"/>
                    </a:cubicBezTo>
                    <a:cubicBezTo>
                      <a:pt x="220" y="503"/>
                      <a:pt x="283" y="393"/>
                      <a:pt x="283" y="263"/>
                    </a:cubicBezTo>
                    <a:cubicBezTo>
                      <a:pt x="283" y="111"/>
                      <a:pt x="220" y="1"/>
                      <a:pt x="131" y="1"/>
                    </a:cubicBezTo>
                    <a:close/>
                  </a:path>
                </a:pathLst>
              </a:custGeom>
              <a:solidFill>
                <a:srgbClr val="3C28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2028;p46">
                <a:extLst>
                  <a:ext uri="{FF2B5EF4-FFF2-40B4-BE49-F238E27FC236}">
                    <a16:creationId xmlns:a16="http://schemas.microsoft.com/office/drawing/2014/main" id="{3552A5EB-B172-9AAB-FA82-3782F1262242}"/>
                  </a:ext>
                </a:extLst>
              </p:cNvPr>
              <p:cNvSpPr/>
              <p:nvPr/>
            </p:nvSpPr>
            <p:spPr>
              <a:xfrm>
                <a:off x="1262351" y="1304427"/>
                <a:ext cx="34487" cy="71825"/>
              </a:xfrm>
              <a:custGeom>
                <a:avLst/>
                <a:gdLst/>
                <a:ahLst/>
                <a:cxnLst/>
                <a:rect l="l" t="t" r="r" b="b"/>
                <a:pathLst>
                  <a:path w="242" h="504" extrusionOk="0">
                    <a:moveTo>
                      <a:pt x="110" y="1"/>
                    </a:moveTo>
                    <a:cubicBezTo>
                      <a:pt x="63" y="1"/>
                      <a:pt x="0" y="111"/>
                      <a:pt x="0" y="263"/>
                    </a:cubicBezTo>
                    <a:cubicBezTo>
                      <a:pt x="0" y="393"/>
                      <a:pt x="63" y="503"/>
                      <a:pt x="110" y="503"/>
                    </a:cubicBezTo>
                    <a:cubicBezTo>
                      <a:pt x="173" y="503"/>
                      <a:pt x="241" y="393"/>
                      <a:pt x="241" y="263"/>
                    </a:cubicBezTo>
                    <a:cubicBezTo>
                      <a:pt x="241" y="111"/>
                      <a:pt x="173" y="1"/>
                      <a:pt x="110" y="1"/>
                    </a:cubicBezTo>
                    <a:close/>
                  </a:path>
                </a:pathLst>
              </a:custGeom>
              <a:solidFill>
                <a:srgbClr val="3C28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2029;p46">
                <a:extLst>
                  <a:ext uri="{FF2B5EF4-FFF2-40B4-BE49-F238E27FC236}">
                    <a16:creationId xmlns:a16="http://schemas.microsoft.com/office/drawing/2014/main" id="{2153DF88-5AD4-0602-1AEC-99690A498435}"/>
                  </a:ext>
                </a:extLst>
              </p:cNvPr>
              <p:cNvSpPr/>
              <p:nvPr/>
            </p:nvSpPr>
            <p:spPr>
              <a:xfrm>
                <a:off x="1190667" y="1340483"/>
                <a:ext cx="68832" cy="101467"/>
              </a:xfrm>
              <a:custGeom>
                <a:avLst/>
                <a:gdLst/>
                <a:ahLst/>
                <a:cxnLst/>
                <a:rect l="l" t="t" r="r" b="b"/>
                <a:pathLst>
                  <a:path w="483" h="712" extrusionOk="0">
                    <a:moveTo>
                      <a:pt x="78" y="1"/>
                    </a:moveTo>
                    <a:cubicBezTo>
                      <a:pt x="68" y="1"/>
                      <a:pt x="56" y="3"/>
                      <a:pt x="42" y="10"/>
                    </a:cubicBezTo>
                    <a:cubicBezTo>
                      <a:pt x="22" y="10"/>
                      <a:pt x="1" y="57"/>
                      <a:pt x="22" y="78"/>
                    </a:cubicBezTo>
                    <a:cubicBezTo>
                      <a:pt x="42" y="161"/>
                      <a:pt x="90" y="209"/>
                      <a:pt x="152" y="250"/>
                    </a:cubicBezTo>
                    <a:cubicBezTo>
                      <a:pt x="194" y="271"/>
                      <a:pt x="241" y="271"/>
                      <a:pt x="304" y="319"/>
                    </a:cubicBezTo>
                    <a:cubicBezTo>
                      <a:pt x="351" y="360"/>
                      <a:pt x="372" y="402"/>
                      <a:pt x="372" y="449"/>
                    </a:cubicBezTo>
                    <a:cubicBezTo>
                      <a:pt x="372" y="491"/>
                      <a:pt x="351" y="512"/>
                      <a:pt x="304" y="554"/>
                    </a:cubicBezTo>
                    <a:cubicBezTo>
                      <a:pt x="262" y="580"/>
                      <a:pt x="221" y="580"/>
                      <a:pt x="194" y="580"/>
                    </a:cubicBezTo>
                    <a:cubicBezTo>
                      <a:pt x="180" y="587"/>
                      <a:pt x="171" y="590"/>
                      <a:pt x="165" y="590"/>
                    </a:cubicBezTo>
                    <a:cubicBezTo>
                      <a:pt x="152" y="590"/>
                      <a:pt x="152" y="580"/>
                      <a:pt x="152" y="580"/>
                    </a:cubicBezTo>
                    <a:cubicBezTo>
                      <a:pt x="111" y="580"/>
                      <a:pt x="90" y="601"/>
                      <a:pt x="90" y="622"/>
                    </a:cubicBezTo>
                    <a:cubicBezTo>
                      <a:pt x="63" y="664"/>
                      <a:pt x="90" y="685"/>
                      <a:pt x="131" y="685"/>
                    </a:cubicBezTo>
                    <a:cubicBezTo>
                      <a:pt x="131" y="685"/>
                      <a:pt x="152" y="711"/>
                      <a:pt x="194" y="711"/>
                    </a:cubicBezTo>
                    <a:cubicBezTo>
                      <a:pt x="241" y="685"/>
                      <a:pt x="304" y="685"/>
                      <a:pt x="372" y="643"/>
                    </a:cubicBezTo>
                    <a:cubicBezTo>
                      <a:pt x="435" y="601"/>
                      <a:pt x="482" y="533"/>
                      <a:pt x="482" y="449"/>
                    </a:cubicBezTo>
                    <a:cubicBezTo>
                      <a:pt x="482" y="381"/>
                      <a:pt x="435" y="292"/>
                      <a:pt x="372" y="230"/>
                    </a:cubicBezTo>
                    <a:cubicBezTo>
                      <a:pt x="283" y="188"/>
                      <a:pt x="221" y="161"/>
                      <a:pt x="194" y="140"/>
                    </a:cubicBezTo>
                    <a:cubicBezTo>
                      <a:pt x="173" y="120"/>
                      <a:pt x="152" y="120"/>
                      <a:pt x="131" y="31"/>
                    </a:cubicBezTo>
                    <a:cubicBezTo>
                      <a:pt x="117" y="16"/>
                      <a:pt x="102" y="1"/>
                      <a:pt x="78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2030;p46">
                <a:extLst>
                  <a:ext uri="{FF2B5EF4-FFF2-40B4-BE49-F238E27FC236}">
                    <a16:creationId xmlns:a16="http://schemas.microsoft.com/office/drawing/2014/main" id="{4F2A9C0A-E270-E6A7-A571-29F70D0E2A45}"/>
                  </a:ext>
                </a:extLst>
              </p:cNvPr>
              <p:cNvSpPr/>
              <p:nvPr/>
            </p:nvSpPr>
            <p:spPr>
              <a:xfrm>
                <a:off x="1084637" y="1485135"/>
                <a:ext cx="189823" cy="124696"/>
              </a:xfrm>
              <a:custGeom>
                <a:avLst/>
                <a:gdLst/>
                <a:ahLst/>
                <a:cxnLst/>
                <a:rect l="l" t="t" r="r" b="b"/>
                <a:pathLst>
                  <a:path w="1332" h="875" extrusionOk="0">
                    <a:moveTo>
                      <a:pt x="724" y="0"/>
                    </a:moveTo>
                    <a:cubicBezTo>
                      <a:pt x="394" y="21"/>
                      <a:pt x="111" y="42"/>
                      <a:pt x="69" y="110"/>
                    </a:cubicBezTo>
                    <a:cubicBezTo>
                      <a:pt x="1" y="241"/>
                      <a:pt x="22" y="875"/>
                      <a:pt x="635" y="875"/>
                    </a:cubicBezTo>
                    <a:cubicBezTo>
                      <a:pt x="1268" y="875"/>
                      <a:pt x="1310" y="372"/>
                      <a:pt x="1310" y="262"/>
                    </a:cubicBezTo>
                    <a:cubicBezTo>
                      <a:pt x="1331" y="42"/>
                      <a:pt x="1200" y="42"/>
                      <a:pt x="1200" y="42"/>
                    </a:cubicBezTo>
                    <a:cubicBezTo>
                      <a:pt x="1200" y="42"/>
                      <a:pt x="1069" y="0"/>
                      <a:pt x="724" y="0"/>
                    </a:cubicBezTo>
                    <a:close/>
                  </a:path>
                </a:pathLst>
              </a:custGeom>
              <a:solidFill>
                <a:srgbClr val="D977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2031;p46">
                <a:extLst>
                  <a:ext uri="{FF2B5EF4-FFF2-40B4-BE49-F238E27FC236}">
                    <a16:creationId xmlns:a16="http://schemas.microsoft.com/office/drawing/2014/main" id="{8BC56477-F0EF-70DC-F9FE-5E561D4E220A}"/>
                  </a:ext>
                </a:extLst>
              </p:cNvPr>
              <p:cNvSpPr/>
              <p:nvPr/>
            </p:nvSpPr>
            <p:spPr>
              <a:xfrm>
                <a:off x="1081645" y="1478009"/>
                <a:ext cx="199514" cy="140800"/>
              </a:xfrm>
              <a:custGeom>
                <a:avLst/>
                <a:gdLst/>
                <a:ahLst/>
                <a:cxnLst/>
                <a:rect l="l" t="t" r="r" b="b"/>
                <a:pathLst>
                  <a:path w="1400" h="988" extrusionOk="0">
                    <a:moveTo>
                      <a:pt x="903" y="108"/>
                    </a:moveTo>
                    <a:cubicBezTo>
                      <a:pt x="1113" y="108"/>
                      <a:pt x="1200" y="139"/>
                      <a:pt x="1200" y="139"/>
                    </a:cubicBezTo>
                    <a:lnTo>
                      <a:pt x="1221" y="139"/>
                    </a:lnTo>
                    <a:lnTo>
                      <a:pt x="1247" y="160"/>
                    </a:lnTo>
                    <a:cubicBezTo>
                      <a:pt x="1268" y="181"/>
                      <a:pt x="1289" y="202"/>
                      <a:pt x="1289" y="312"/>
                    </a:cubicBezTo>
                    <a:cubicBezTo>
                      <a:pt x="1268" y="354"/>
                      <a:pt x="1268" y="506"/>
                      <a:pt x="1179" y="637"/>
                    </a:cubicBezTo>
                    <a:cubicBezTo>
                      <a:pt x="1090" y="768"/>
                      <a:pt x="959" y="877"/>
                      <a:pt x="656" y="877"/>
                    </a:cubicBezTo>
                    <a:cubicBezTo>
                      <a:pt x="373" y="877"/>
                      <a:pt x="242" y="726"/>
                      <a:pt x="174" y="574"/>
                    </a:cubicBezTo>
                    <a:cubicBezTo>
                      <a:pt x="132" y="485"/>
                      <a:pt x="132" y="401"/>
                      <a:pt x="111" y="333"/>
                    </a:cubicBezTo>
                    <a:cubicBezTo>
                      <a:pt x="111" y="270"/>
                      <a:pt x="132" y="202"/>
                      <a:pt x="132" y="202"/>
                    </a:cubicBezTo>
                    <a:cubicBezTo>
                      <a:pt x="132" y="202"/>
                      <a:pt x="153" y="181"/>
                      <a:pt x="174" y="181"/>
                    </a:cubicBezTo>
                    <a:cubicBezTo>
                      <a:pt x="221" y="160"/>
                      <a:pt x="263" y="160"/>
                      <a:pt x="305" y="160"/>
                    </a:cubicBezTo>
                    <a:cubicBezTo>
                      <a:pt x="436" y="139"/>
                      <a:pt x="593" y="113"/>
                      <a:pt x="745" y="113"/>
                    </a:cubicBezTo>
                    <a:cubicBezTo>
                      <a:pt x="804" y="109"/>
                      <a:pt x="856" y="108"/>
                      <a:pt x="903" y="108"/>
                    </a:cubicBezTo>
                    <a:close/>
                    <a:moveTo>
                      <a:pt x="932" y="0"/>
                    </a:moveTo>
                    <a:cubicBezTo>
                      <a:pt x="878" y="0"/>
                      <a:pt x="815" y="2"/>
                      <a:pt x="745" y="8"/>
                    </a:cubicBezTo>
                    <a:cubicBezTo>
                      <a:pt x="567" y="8"/>
                      <a:pt x="415" y="29"/>
                      <a:pt x="305" y="29"/>
                    </a:cubicBezTo>
                    <a:cubicBezTo>
                      <a:pt x="242" y="50"/>
                      <a:pt x="174" y="50"/>
                      <a:pt x="132" y="71"/>
                    </a:cubicBezTo>
                    <a:cubicBezTo>
                      <a:pt x="111" y="92"/>
                      <a:pt x="69" y="92"/>
                      <a:pt x="43" y="139"/>
                    </a:cubicBezTo>
                    <a:cubicBezTo>
                      <a:pt x="22" y="181"/>
                      <a:pt x="1" y="244"/>
                      <a:pt x="1" y="333"/>
                    </a:cubicBezTo>
                    <a:cubicBezTo>
                      <a:pt x="1" y="422"/>
                      <a:pt x="22" y="506"/>
                      <a:pt x="69" y="616"/>
                    </a:cubicBezTo>
                    <a:cubicBezTo>
                      <a:pt x="153" y="815"/>
                      <a:pt x="331" y="987"/>
                      <a:pt x="656" y="987"/>
                    </a:cubicBezTo>
                    <a:cubicBezTo>
                      <a:pt x="986" y="987"/>
                      <a:pt x="1179" y="857"/>
                      <a:pt x="1268" y="684"/>
                    </a:cubicBezTo>
                    <a:cubicBezTo>
                      <a:pt x="1378" y="532"/>
                      <a:pt x="1399" y="375"/>
                      <a:pt x="1399" y="312"/>
                    </a:cubicBezTo>
                    <a:cubicBezTo>
                      <a:pt x="1399" y="202"/>
                      <a:pt x="1378" y="113"/>
                      <a:pt x="1331" y="71"/>
                    </a:cubicBezTo>
                    <a:cubicBezTo>
                      <a:pt x="1289" y="50"/>
                      <a:pt x="1247" y="29"/>
                      <a:pt x="1221" y="29"/>
                    </a:cubicBezTo>
                    <a:cubicBezTo>
                      <a:pt x="1221" y="29"/>
                      <a:pt x="1128" y="0"/>
                      <a:pt x="93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2032;p46">
                <a:extLst>
                  <a:ext uri="{FF2B5EF4-FFF2-40B4-BE49-F238E27FC236}">
                    <a16:creationId xmlns:a16="http://schemas.microsoft.com/office/drawing/2014/main" id="{474941C9-F701-E15A-BB83-5081B81CD37B}"/>
                  </a:ext>
                </a:extLst>
              </p:cNvPr>
              <p:cNvSpPr/>
              <p:nvPr/>
            </p:nvSpPr>
            <p:spPr>
              <a:xfrm>
                <a:off x="1100314" y="1485135"/>
                <a:ext cx="155478" cy="33347"/>
              </a:xfrm>
              <a:custGeom>
                <a:avLst/>
                <a:gdLst/>
                <a:ahLst/>
                <a:cxnLst/>
                <a:rect l="l" t="t" r="r" b="b"/>
                <a:pathLst>
                  <a:path w="1091" h="234" extrusionOk="0">
                    <a:moveTo>
                      <a:pt x="614" y="0"/>
                    </a:moveTo>
                    <a:cubicBezTo>
                      <a:pt x="331" y="21"/>
                      <a:pt x="90" y="42"/>
                      <a:pt x="1" y="89"/>
                    </a:cubicBezTo>
                    <a:cubicBezTo>
                      <a:pt x="22" y="152"/>
                      <a:pt x="43" y="220"/>
                      <a:pt x="132" y="220"/>
                    </a:cubicBezTo>
                    <a:cubicBezTo>
                      <a:pt x="184" y="228"/>
                      <a:pt x="331" y="233"/>
                      <a:pt x="493" y="233"/>
                    </a:cubicBezTo>
                    <a:cubicBezTo>
                      <a:pt x="735" y="233"/>
                      <a:pt x="1011" y="222"/>
                      <a:pt x="1048" y="194"/>
                    </a:cubicBezTo>
                    <a:cubicBezTo>
                      <a:pt x="1069" y="173"/>
                      <a:pt x="1090" y="110"/>
                      <a:pt x="1090" y="42"/>
                    </a:cubicBezTo>
                    <a:cubicBezTo>
                      <a:pt x="1090" y="42"/>
                      <a:pt x="985" y="0"/>
                      <a:pt x="7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2033;p46">
                <a:extLst>
                  <a:ext uri="{FF2B5EF4-FFF2-40B4-BE49-F238E27FC236}">
                    <a16:creationId xmlns:a16="http://schemas.microsoft.com/office/drawing/2014/main" id="{67BCC0BA-760E-E082-7AD7-09E0AD1E59D3}"/>
                  </a:ext>
                </a:extLst>
              </p:cNvPr>
              <p:cNvSpPr/>
              <p:nvPr/>
            </p:nvSpPr>
            <p:spPr>
              <a:xfrm>
                <a:off x="1091478" y="1479149"/>
                <a:ext cx="174005" cy="46316"/>
              </a:xfrm>
              <a:custGeom>
                <a:avLst/>
                <a:gdLst/>
                <a:ahLst/>
                <a:cxnLst/>
                <a:rect l="l" t="t" r="r" b="b"/>
                <a:pathLst>
                  <a:path w="1221" h="325" extrusionOk="0">
                    <a:moveTo>
                      <a:pt x="786" y="105"/>
                    </a:moveTo>
                    <a:cubicBezTo>
                      <a:pt x="1000" y="105"/>
                      <a:pt x="1068" y="131"/>
                      <a:pt x="1089" y="131"/>
                    </a:cubicBezTo>
                    <a:lnTo>
                      <a:pt x="1089" y="173"/>
                    </a:lnTo>
                    <a:cubicBezTo>
                      <a:pt x="1089" y="194"/>
                      <a:pt x="1068" y="194"/>
                      <a:pt x="1068" y="194"/>
                    </a:cubicBezTo>
                    <a:lnTo>
                      <a:pt x="1047" y="194"/>
                    </a:lnTo>
                    <a:cubicBezTo>
                      <a:pt x="1021" y="194"/>
                      <a:pt x="1000" y="194"/>
                      <a:pt x="958" y="215"/>
                    </a:cubicBezTo>
                    <a:lnTo>
                      <a:pt x="194" y="215"/>
                    </a:lnTo>
                    <a:cubicBezTo>
                      <a:pt x="173" y="215"/>
                      <a:pt x="152" y="215"/>
                      <a:pt x="152" y="194"/>
                    </a:cubicBezTo>
                    <a:lnTo>
                      <a:pt x="131" y="173"/>
                    </a:lnTo>
                    <a:cubicBezTo>
                      <a:pt x="173" y="152"/>
                      <a:pt x="215" y="152"/>
                      <a:pt x="304" y="131"/>
                    </a:cubicBezTo>
                    <a:cubicBezTo>
                      <a:pt x="414" y="131"/>
                      <a:pt x="545" y="105"/>
                      <a:pt x="676" y="105"/>
                    </a:cubicBezTo>
                    <a:close/>
                    <a:moveTo>
                      <a:pt x="676" y="0"/>
                    </a:moveTo>
                    <a:cubicBezTo>
                      <a:pt x="545" y="0"/>
                      <a:pt x="393" y="0"/>
                      <a:pt x="283" y="21"/>
                    </a:cubicBezTo>
                    <a:cubicBezTo>
                      <a:pt x="173" y="42"/>
                      <a:pt x="84" y="42"/>
                      <a:pt x="42" y="84"/>
                    </a:cubicBezTo>
                    <a:lnTo>
                      <a:pt x="0" y="84"/>
                    </a:lnTo>
                    <a:lnTo>
                      <a:pt x="0" y="152"/>
                    </a:lnTo>
                    <a:cubicBezTo>
                      <a:pt x="21" y="173"/>
                      <a:pt x="21" y="215"/>
                      <a:pt x="63" y="262"/>
                    </a:cubicBezTo>
                    <a:cubicBezTo>
                      <a:pt x="84" y="304"/>
                      <a:pt x="131" y="325"/>
                      <a:pt x="194" y="325"/>
                    </a:cubicBezTo>
                    <a:lnTo>
                      <a:pt x="958" y="325"/>
                    </a:lnTo>
                    <a:cubicBezTo>
                      <a:pt x="1000" y="325"/>
                      <a:pt x="1047" y="325"/>
                      <a:pt x="1068" y="304"/>
                    </a:cubicBezTo>
                    <a:lnTo>
                      <a:pt x="1110" y="304"/>
                    </a:lnTo>
                    <a:cubicBezTo>
                      <a:pt x="1110" y="304"/>
                      <a:pt x="1131" y="304"/>
                      <a:pt x="1152" y="283"/>
                    </a:cubicBezTo>
                    <a:cubicBezTo>
                      <a:pt x="1178" y="262"/>
                      <a:pt x="1199" y="215"/>
                      <a:pt x="1199" y="194"/>
                    </a:cubicBezTo>
                    <a:cubicBezTo>
                      <a:pt x="1199" y="152"/>
                      <a:pt x="1220" y="131"/>
                      <a:pt x="1220" y="84"/>
                    </a:cubicBezTo>
                    <a:lnTo>
                      <a:pt x="1220" y="42"/>
                    </a:lnTo>
                    <a:lnTo>
                      <a:pt x="1178" y="21"/>
                    </a:lnTo>
                    <a:cubicBezTo>
                      <a:pt x="1178" y="21"/>
                      <a:pt x="1047" y="0"/>
                      <a:pt x="78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2034;p46">
                <a:extLst>
                  <a:ext uri="{FF2B5EF4-FFF2-40B4-BE49-F238E27FC236}">
                    <a16:creationId xmlns:a16="http://schemas.microsoft.com/office/drawing/2014/main" id="{F066AF24-8020-49B3-809A-08ECA9E0CD9B}"/>
                  </a:ext>
                </a:extLst>
              </p:cNvPr>
              <p:cNvSpPr/>
              <p:nvPr/>
            </p:nvSpPr>
            <p:spPr>
              <a:xfrm>
                <a:off x="1097321" y="1541000"/>
                <a:ext cx="146500" cy="68832"/>
              </a:xfrm>
              <a:custGeom>
                <a:avLst/>
                <a:gdLst/>
                <a:ahLst/>
                <a:cxnLst/>
                <a:rect l="l" t="t" r="r" b="b"/>
                <a:pathLst>
                  <a:path w="1028" h="483" extrusionOk="0">
                    <a:moveTo>
                      <a:pt x="415" y="1"/>
                    </a:moveTo>
                    <a:cubicBezTo>
                      <a:pt x="221" y="1"/>
                      <a:pt x="90" y="64"/>
                      <a:pt x="1" y="132"/>
                    </a:cubicBezTo>
                    <a:cubicBezTo>
                      <a:pt x="64" y="326"/>
                      <a:pt x="242" y="483"/>
                      <a:pt x="546" y="483"/>
                    </a:cubicBezTo>
                    <a:cubicBezTo>
                      <a:pt x="786" y="483"/>
                      <a:pt x="917" y="415"/>
                      <a:pt x="1027" y="326"/>
                    </a:cubicBezTo>
                    <a:cubicBezTo>
                      <a:pt x="938" y="174"/>
                      <a:pt x="786" y="22"/>
                      <a:pt x="483" y="1"/>
                    </a:cubicBezTo>
                    <a:close/>
                  </a:path>
                </a:pathLst>
              </a:custGeom>
              <a:solidFill>
                <a:srgbClr val="FFA3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2035;p46">
                <a:extLst>
                  <a:ext uri="{FF2B5EF4-FFF2-40B4-BE49-F238E27FC236}">
                    <a16:creationId xmlns:a16="http://schemas.microsoft.com/office/drawing/2014/main" id="{DF9F73A2-9CA7-22F9-1EFF-9325EB86B954}"/>
                  </a:ext>
                </a:extLst>
              </p:cNvPr>
              <p:cNvSpPr/>
              <p:nvPr/>
            </p:nvSpPr>
            <p:spPr>
              <a:xfrm>
                <a:off x="1087630" y="1531309"/>
                <a:ext cx="165169" cy="87501"/>
              </a:xfrm>
              <a:custGeom>
                <a:avLst/>
                <a:gdLst/>
                <a:ahLst/>
                <a:cxnLst/>
                <a:rect l="l" t="t" r="r" b="b"/>
                <a:pathLst>
                  <a:path w="1159" h="614" extrusionOk="0">
                    <a:moveTo>
                      <a:pt x="483" y="111"/>
                    </a:moveTo>
                    <a:cubicBezTo>
                      <a:pt x="504" y="111"/>
                      <a:pt x="525" y="132"/>
                      <a:pt x="551" y="132"/>
                    </a:cubicBezTo>
                    <a:cubicBezTo>
                      <a:pt x="786" y="158"/>
                      <a:pt x="917" y="263"/>
                      <a:pt x="1006" y="373"/>
                    </a:cubicBezTo>
                    <a:cubicBezTo>
                      <a:pt x="917" y="441"/>
                      <a:pt x="813" y="503"/>
                      <a:pt x="614" y="503"/>
                    </a:cubicBezTo>
                    <a:cubicBezTo>
                      <a:pt x="352" y="503"/>
                      <a:pt x="221" y="373"/>
                      <a:pt x="158" y="221"/>
                    </a:cubicBezTo>
                    <a:cubicBezTo>
                      <a:pt x="242" y="179"/>
                      <a:pt x="331" y="111"/>
                      <a:pt x="483" y="111"/>
                    </a:cubicBezTo>
                    <a:close/>
                    <a:moveTo>
                      <a:pt x="441" y="1"/>
                    </a:moveTo>
                    <a:lnTo>
                      <a:pt x="441" y="27"/>
                    </a:lnTo>
                    <a:cubicBezTo>
                      <a:pt x="263" y="48"/>
                      <a:pt x="111" y="111"/>
                      <a:pt x="27" y="158"/>
                    </a:cubicBezTo>
                    <a:lnTo>
                      <a:pt x="1" y="179"/>
                    </a:lnTo>
                    <a:lnTo>
                      <a:pt x="27" y="221"/>
                    </a:lnTo>
                    <a:cubicBezTo>
                      <a:pt x="90" y="420"/>
                      <a:pt x="289" y="613"/>
                      <a:pt x="614" y="613"/>
                    </a:cubicBezTo>
                    <a:cubicBezTo>
                      <a:pt x="854" y="613"/>
                      <a:pt x="1027" y="551"/>
                      <a:pt x="1137" y="441"/>
                    </a:cubicBezTo>
                    <a:lnTo>
                      <a:pt x="1158" y="420"/>
                    </a:lnTo>
                    <a:lnTo>
                      <a:pt x="1137" y="373"/>
                    </a:lnTo>
                    <a:cubicBezTo>
                      <a:pt x="1048" y="200"/>
                      <a:pt x="875" y="48"/>
                      <a:pt x="55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" name="Google Shape;2036;p46">
              <a:extLst>
                <a:ext uri="{FF2B5EF4-FFF2-40B4-BE49-F238E27FC236}">
                  <a16:creationId xmlns:a16="http://schemas.microsoft.com/office/drawing/2014/main" id="{2C7B41CF-5A6C-23A8-AB45-7FDB85D531DA}"/>
                </a:ext>
              </a:extLst>
            </p:cNvPr>
            <p:cNvGrpSpPr/>
            <p:nvPr/>
          </p:nvGrpSpPr>
          <p:grpSpPr>
            <a:xfrm>
              <a:off x="5778868" y="1396581"/>
              <a:ext cx="968336" cy="844519"/>
              <a:chOff x="4096163" y="1061575"/>
              <a:chExt cx="3672113" cy="3202576"/>
            </a:xfrm>
          </p:grpSpPr>
          <p:sp>
            <p:nvSpPr>
              <p:cNvPr id="10" name="Google Shape;2037;p46">
                <a:extLst>
                  <a:ext uri="{FF2B5EF4-FFF2-40B4-BE49-F238E27FC236}">
                    <a16:creationId xmlns:a16="http://schemas.microsoft.com/office/drawing/2014/main" id="{CD528559-ADE8-4F2F-CDFD-E1894D1D1C9B}"/>
                  </a:ext>
                </a:extLst>
              </p:cNvPr>
              <p:cNvSpPr/>
              <p:nvPr/>
            </p:nvSpPr>
            <p:spPr>
              <a:xfrm>
                <a:off x="4107402" y="1078605"/>
                <a:ext cx="3056610" cy="3056306"/>
              </a:xfrm>
              <a:custGeom>
                <a:avLst/>
                <a:gdLst/>
                <a:ahLst/>
                <a:cxnLst/>
                <a:rect l="l" t="t" r="r" b="b"/>
                <a:pathLst>
                  <a:path w="10051" h="10050" extrusionOk="0">
                    <a:moveTo>
                      <a:pt x="5028" y="0"/>
                    </a:moveTo>
                    <a:cubicBezTo>
                      <a:pt x="2255" y="0"/>
                      <a:pt x="0" y="2255"/>
                      <a:pt x="0" y="5027"/>
                    </a:cubicBezTo>
                    <a:cubicBezTo>
                      <a:pt x="0" y="7800"/>
                      <a:pt x="2255" y="10050"/>
                      <a:pt x="5028" y="10050"/>
                    </a:cubicBezTo>
                    <a:cubicBezTo>
                      <a:pt x="7800" y="10050"/>
                      <a:pt x="10050" y="7800"/>
                      <a:pt x="10050" y="5027"/>
                    </a:cubicBezTo>
                    <a:cubicBezTo>
                      <a:pt x="10050" y="2255"/>
                      <a:pt x="7800" y="0"/>
                      <a:pt x="502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2038;p46">
                <a:extLst>
                  <a:ext uri="{FF2B5EF4-FFF2-40B4-BE49-F238E27FC236}">
                    <a16:creationId xmlns:a16="http://schemas.microsoft.com/office/drawing/2014/main" id="{2132AC8F-AD54-3DFF-3533-A8B7823981DA}"/>
                  </a:ext>
                </a:extLst>
              </p:cNvPr>
              <p:cNvSpPr/>
              <p:nvPr/>
            </p:nvSpPr>
            <p:spPr>
              <a:xfrm>
                <a:off x="4096163" y="1061575"/>
                <a:ext cx="3086108" cy="3091582"/>
              </a:xfrm>
              <a:custGeom>
                <a:avLst/>
                <a:gdLst/>
                <a:ahLst/>
                <a:cxnLst/>
                <a:rect l="l" t="t" r="r" b="b"/>
                <a:pathLst>
                  <a:path w="10148" h="10166" extrusionOk="0">
                    <a:moveTo>
                      <a:pt x="5065" y="93"/>
                    </a:moveTo>
                    <a:cubicBezTo>
                      <a:pt x="7819" y="93"/>
                      <a:pt x="10032" y="2329"/>
                      <a:pt x="10032" y="5083"/>
                    </a:cubicBezTo>
                    <a:cubicBezTo>
                      <a:pt x="10032" y="7832"/>
                      <a:pt x="7819" y="10050"/>
                      <a:pt x="5065" y="10050"/>
                    </a:cubicBezTo>
                    <a:cubicBezTo>
                      <a:pt x="2329" y="10050"/>
                      <a:pt x="98" y="7832"/>
                      <a:pt x="98" y="5083"/>
                    </a:cubicBezTo>
                    <a:cubicBezTo>
                      <a:pt x="98" y="2329"/>
                      <a:pt x="2329" y="93"/>
                      <a:pt x="5065" y="93"/>
                    </a:cubicBezTo>
                    <a:close/>
                    <a:moveTo>
                      <a:pt x="5065" y="1"/>
                    </a:moveTo>
                    <a:cubicBezTo>
                      <a:pt x="2274" y="1"/>
                      <a:pt x="1" y="2269"/>
                      <a:pt x="1" y="5083"/>
                    </a:cubicBezTo>
                    <a:cubicBezTo>
                      <a:pt x="1" y="7892"/>
                      <a:pt x="2274" y="10166"/>
                      <a:pt x="5065" y="10166"/>
                    </a:cubicBezTo>
                    <a:cubicBezTo>
                      <a:pt x="7874" y="10166"/>
                      <a:pt x="10147" y="7892"/>
                      <a:pt x="10147" y="5083"/>
                    </a:cubicBezTo>
                    <a:cubicBezTo>
                      <a:pt x="10147" y="2269"/>
                      <a:pt x="7874" y="1"/>
                      <a:pt x="506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2039;p46">
                <a:extLst>
                  <a:ext uri="{FF2B5EF4-FFF2-40B4-BE49-F238E27FC236}">
                    <a16:creationId xmlns:a16="http://schemas.microsoft.com/office/drawing/2014/main" id="{E9FC83D5-CC21-D50B-9258-FA3F38B181F5}"/>
                  </a:ext>
                </a:extLst>
              </p:cNvPr>
              <p:cNvSpPr/>
              <p:nvPr/>
            </p:nvSpPr>
            <p:spPr>
              <a:xfrm>
                <a:off x="4231175" y="1195079"/>
                <a:ext cx="2810585" cy="2817579"/>
              </a:xfrm>
              <a:custGeom>
                <a:avLst/>
                <a:gdLst/>
                <a:ahLst/>
                <a:cxnLst/>
                <a:rect l="l" t="t" r="r" b="b"/>
                <a:pathLst>
                  <a:path w="9242" h="9265" extrusionOk="0">
                    <a:moveTo>
                      <a:pt x="4621" y="1"/>
                    </a:moveTo>
                    <a:cubicBezTo>
                      <a:pt x="2061" y="1"/>
                      <a:pt x="0" y="2080"/>
                      <a:pt x="0" y="4644"/>
                    </a:cubicBezTo>
                    <a:cubicBezTo>
                      <a:pt x="0" y="7204"/>
                      <a:pt x="2061" y="9265"/>
                      <a:pt x="4621" y="9265"/>
                    </a:cubicBezTo>
                    <a:cubicBezTo>
                      <a:pt x="7180" y="9265"/>
                      <a:pt x="9241" y="7204"/>
                      <a:pt x="9241" y="4644"/>
                    </a:cubicBezTo>
                    <a:cubicBezTo>
                      <a:pt x="9241" y="2080"/>
                      <a:pt x="7180" y="1"/>
                      <a:pt x="46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2040;p46">
                <a:extLst>
                  <a:ext uri="{FF2B5EF4-FFF2-40B4-BE49-F238E27FC236}">
                    <a16:creationId xmlns:a16="http://schemas.microsoft.com/office/drawing/2014/main" id="{C1DE3FBE-8EBE-79B0-CC32-522A8BA9541B}"/>
                  </a:ext>
                </a:extLst>
              </p:cNvPr>
              <p:cNvSpPr/>
              <p:nvPr/>
            </p:nvSpPr>
            <p:spPr>
              <a:xfrm>
                <a:off x="4212928" y="1183827"/>
                <a:ext cx="2845557" cy="2845861"/>
              </a:xfrm>
              <a:custGeom>
                <a:avLst/>
                <a:gdLst/>
                <a:ahLst/>
                <a:cxnLst/>
                <a:rect l="l" t="t" r="r" b="b"/>
                <a:pathLst>
                  <a:path w="9357" h="9358" extrusionOk="0">
                    <a:moveTo>
                      <a:pt x="4681" y="98"/>
                    </a:moveTo>
                    <a:cubicBezTo>
                      <a:pt x="7204" y="98"/>
                      <a:pt x="9264" y="2158"/>
                      <a:pt x="9264" y="4681"/>
                    </a:cubicBezTo>
                    <a:cubicBezTo>
                      <a:pt x="9264" y="7199"/>
                      <a:pt x="7204" y="9260"/>
                      <a:pt x="4681" y="9260"/>
                    </a:cubicBezTo>
                    <a:cubicBezTo>
                      <a:pt x="2158" y="9260"/>
                      <a:pt x="116" y="7199"/>
                      <a:pt x="116" y="4681"/>
                    </a:cubicBezTo>
                    <a:cubicBezTo>
                      <a:pt x="116" y="2158"/>
                      <a:pt x="2158" y="98"/>
                      <a:pt x="4681" y="98"/>
                    </a:cubicBezTo>
                    <a:close/>
                    <a:moveTo>
                      <a:pt x="4681" y="1"/>
                    </a:moveTo>
                    <a:cubicBezTo>
                      <a:pt x="2102" y="1"/>
                      <a:pt x="0" y="2098"/>
                      <a:pt x="0" y="4681"/>
                    </a:cubicBezTo>
                    <a:cubicBezTo>
                      <a:pt x="0" y="7259"/>
                      <a:pt x="2102" y="9357"/>
                      <a:pt x="4681" y="9357"/>
                    </a:cubicBezTo>
                    <a:cubicBezTo>
                      <a:pt x="7259" y="9357"/>
                      <a:pt x="9357" y="7259"/>
                      <a:pt x="9357" y="4681"/>
                    </a:cubicBezTo>
                    <a:cubicBezTo>
                      <a:pt x="9357" y="2098"/>
                      <a:pt x="7259" y="1"/>
                      <a:pt x="468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2041;p46">
                <a:extLst>
                  <a:ext uri="{FF2B5EF4-FFF2-40B4-BE49-F238E27FC236}">
                    <a16:creationId xmlns:a16="http://schemas.microsoft.com/office/drawing/2014/main" id="{B5B3959A-2A36-4811-434E-C36436AD8DA6}"/>
                  </a:ext>
                </a:extLst>
              </p:cNvPr>
              <p:cNvSpPr/>
              <p:nvPr/>
            </p:nvSpPr>
            <p:spPr>
              <a:xfrm>
                <a:off x="4704674" y="1623569"/>
                <a:ext cx="1869060" cy="2019595"/>
              </a:xfrm>
              <a:custGeom>
                <a:avLst/>
                <a:gdLst/>
                <a:ahLst/>
                <a:cxnLst/>
                <a:rect l="l" t="t" r="r" b="b"/>
                <a:pathLst>
                  <a:path w="6146" h="6641" extrusionOk="0">
                    <a:moveTo>
                      <a:pt x="3064" y="1"/>
                    </a:moveTo>
                    <a:cubicBezTo>
                      <a:pt x="1617" y="1"/>
                      <a:pt x="1599" y="1271"/>
                      <a:pt x="1599" y="1271"/>
                    </a:cubicBezTo>
                    <a:lnTo>
                      <a:pt x="347" y="1271"/>
                    </a:lnTo>
                    <a:cubicBezTo>
                      <a:pt x="347" y="1271"/>
                      <a:pt x="0" y="2519"/>
                      <a:pt x="772" y="4483"/>
                    </a:cubicBezTo>
                    <a:cubicBezTo>
                      <a:pt x="1525" y="6470"/>
                      <a:pt x="3064" y="6641"/>
                      <a:pt x="3064" y="6641"/>
                    </a:cubicBezTo>
                    <a:cubicBezTo>
                      <a:pt x="3064" y="6641"/>
                      <a:pt x="4602" y="6470"/>
                      <a:pt x="5374" y="4483"/>
                    </a:cubicBezTo>
                    <a:cubicBezTo>
                      <a:pt x="6146" y="2519"/>
                      <a:pt x="5799" y="1271"/>
                      <a:pt x="5799" y="1271"/>
                    </a:cubicBezTo>
                    <a:lnTo>
                      <a:pt x="4528" y="1271"/>
                    </a:lnTo>
                    <a:cubicBezTo>
                      <a:pt x="4528" y="1271"/>
                      <a:pt x="4505" y="1"/>
                      <a:pt x="306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2042;p46">
                <a:extLst>
                  <a:ext uri="{FF2B5EF4-FFF2-40B4-BE49-F238E27FC236}">
                    <a16:creationId xmlns:a16="http://schemas.microsoft.com/office/drawing/2014/main" id="{11D7DDE6-7C88-5742-6A0B-0B1468E01B86}"/>
                  </a:ext>
                </a:extLst>
              </p:cNvPr>
              <p:cNvSpPr/>
              <p:nvPr/>
            </p:nvSpPr>
            <p:spPr>
              <a:xfrm>
                <a:off x="4762908" y="1605322"/>
                <a:ext cx="1745591" cy="2056088"/>
              </a:xfrm>
              <a:custGeom>
                <a:avLst/>
                <a:gdLst/>
                <a:ahLst/>
                <a:cxnLst/>
                <a:rect l="l" t="t" r="r" b="b"/>
                <a:pathLst>
                  <a:path w="5740" h="6761" extrusionOk="0">
                    <a:moveTo>
                      <a:pt x="2870" y="98"/>
                    </a:moveTo>
                    <a:cubicBezTo>
                      <a:pt x="3581" y="98"/>
                      <a:pt x="3928" y="407"/>
                      <a:pt x="4103" y="712"/>
                    </a:cubicBezTo>
                    <a:cubicBezTo>
                      <a:pt x="4274" y="1022"/>
                      <a:pt x="4293" y="1331"/>
                      <a:pt x="4293" y="1331"/>
                    </a:cubicBezTo>
                    <a:lnTo>
                      <a:pt x="4293" y="1387"/>
                    </a:lnTo>
                    <a:lnTo>
                      <a:pt x="5563" y="1387"/>
                    </a:lnTo>
                    <a:cubicBezTo>
                      <a:pt x="5563" y="1405"/>
                      <a:pt x="5642" y="1678"/>
                      <a:pt x="5624" y="2195"/>
                    </a:cubicBezTo>
                    <a:cubicBezTo>
                      <a:pt x="5624" y="2755"/>
                      <a:pt x="5508" y="3563"/>
                      <a:pt x="5120" y="4543"/>
                    </a:cubicBezTo>
                    <a:cubicBezTo>
                      <a:pt x="4755" y="5508"/>
                      <a:pt x="4177" y="6026"/>
                      <a:pt x="3715" y="6317"/>
                    </a:cubicBezTo>
                    <a:cubicBezTo>
                      <a:pt x="3235" y="6604"/>
                      <a:pt x="2870" y="6645"/>
                      <a:pt x="2870" y="6645"/>
                    </a:cubicBezTo>
                    <a:cubicBezTo>
                      <a:pt x="2870" y="6645"/>
                      <a:pt x="2505" y="6604"/>
                      <a:pt x="2043" y="6317"/>
                    </a:cubicBezTo>
                    <a:cubicBezTo>
                      <a:pt x="1562" y="6026"/>
                      <a:pt x="1003" y="5508"/>
                      <a:pt x="615" y="4543"/>
                    </a:cubicBezTo>
                    <a:cubicBezTo>
                      <a:pt x="231" y="3563"/>
                      <a:pt x="134" y="2755"/>
                      <a:pt x="116" y="2195"/>
                    </a:cubicBezTo>
                    <a:cubicBezTo>
                      <a:pt x="116" y="1678"/>
                      <a:pt x="176" y="1405"/>
                      <a:pt x="194" y="1387"/>
                    </a:cubicBezTo>
                    <a:lnTo>
                      <a:pt x="1447" y="1387"/>
                    </a:lnTo>
                    <a:lnTo>
                      <a:pt x="1465" y="1331"/>
                    </a:lnTo>
                    <a:cubicBezTo>
                      <a:pt x="1465" y="1331"/>
                      <a:pt x="1465" y="1022"/>
                      <a:pt x="1636" y="712"/>
                    </a:cubicBezTo>
                    <a:cubicBezTo>
                      <a:pt x="1830" y="407"/>
                      <a:pt x="2177" y="98"/>
                      <a:pt x="2870" y="98"/>
                    </a:cubicBezTo>
                    <a:close/>
                    <a:moveTo>
                      <a:pt x="2870" y="1"/>
                    </a:moveTo>
                    <a:cubicBezTo>
                      <a:pt x="2140" y="1"/>
                      <a:pt x="1751" y="329"/>
                      <a:pt x="1562" y="675"/>
                    </a:cubicBezTo>
                    <a:cubicBezTo>
                      <a:pt x="1368" y="962"/>
                      <a:pt x="1368" y="1234"/>
                      <a:pt x="1368" y="1271"/>
                    </a:cubicBezTo>
                    <a:lnTo>
                      <a:pt x="97" y="1271"/>
                    </a:lnTo>
                    <a:lnTo>
                      <a:pt x="97" y="1308"/>
                    </a:lnTo>
                    <a:cubicBezTo>
                      <a:pt x="97" y="1308"/>
                      <a:pt x="0" y="1636"/>
                      <a:pt x="19" y="2195"/>
                    </a:cubicBezTo>
                    <a:cubicBezTo>
                      <a:pt x="37" y="2773"/>
                      <a:pt x="134" y="3582"/>
                      <a:pt x="522" y="4566"/>
                    </a:cubicBezTo>
                    <a:cubicBezTo>
                      <a:pt x="906" y="5564"/>
                      <a:pt x="1502" y="6104"/>
                      <a:pt x="1983" y="6414"/>
                    </a:cubicBezTo>
                    <a:cubicBezTo>
                      <a:pt x="2463" y="6701"/>
                      <a:pt x="2870" y="6761"/>
                      <a:pt x="2870" y="6761"/>
                    </a:cubicBezTo>
                    <a:cubicBezTo>
                      <a:pt x="2870" y="6761"/>
                      <a:pt x="3272" y="6701"/>
                      <a:pt x="3757" y="6414"/>
                    </a:cubicBezTo>
                    <a:cubicBezTo>
                      <a:pt x="4256" y="6104"/>
                      <a:pt x="4833" y="5564"/>
                      <a:pt x="5217" y="4566"/>
                    </a:cubicBezTo>
                    <a:cubicBezTo>
                      <a:pt x="5605" y="3582"/>
                      <a:pt x="5721" y="2773"/>
                      <a:pt x="5721" y="2195"/>
                    </a:cubicBezTo>
                    <a:cubicBezTo>
                      <a:pt x="5739" y="1636"/>
                      <a:pt x="5642" y="1308"/>
                      <a:pt x="5642" y="1308"/>
                    </a:cubicBezTo>
                    <a:lnTo>
                      <a:pt x="5642" y="1271"/>
                    </a:lnTo>
                    <a:lnTo>
                      <a:pt x="4371" y="1271"/>
                    </a:lnTo>
                    <a:cubicBezTo>
                      <a:pt x="4371" y="1234"/>
                      <a:pt x="4371" y="962"/>
                      <a:pt x="4196" y="675"/>
                    </a:cubicBezTo>
                    <a:cubicBezTo>
                      <a:pt x="3988" y="329"/>
                      <a:pt x="3600" y="1"/>
                      <a:pt x="287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2043;p46">
                <a:extLst>
                  <a:ext uri="{FF2B5EF4-FFF2-40B4-BE49-F238E27FC236}">
                    <a16:creationId xmlns:a16="http://schemas.microsoft.com/office/drawing/2014/main" id="{1FE7DC2C-B9DC-E3DD-5ABA-67C1D02647C7}"/>
                  </a:ext>
                </a:extLst>
              </p:cNvPr>
              <p:cNvSpPr/>
              <p:nvPr/>
            </p:nvSpPr>
            <p:spPr>
              <a:xfrm>
                <a:off x="4852167" y="1686824"/>
                <a:ext cx="1568295" cy="1880616"/>
              </a:xfrm>
              <a:custGeom>
                <a:avLst/>
                <a:gdLst/>
                <a:ahLst/>
                <a:cxnLst/>
                <a:rect l="l" t="t" r="r" b="b"/>
                <a:pathLst>
                  <a:path w="5157" h="6184" extrusionOk="0">
                    <a:moveTo>
                      <a:pt x="2579" y="1"/>
                    </a:moveTo>
                    <a:cubicBezTo>
                      <a:pt x="1923" y="1"/>
                      <a:pt x="1655" y="255"/>
                      <a:pt x="1502" y="523"/>
                    </a:cubicBezTo>
                    <a:cubicBezTo>
                      <a:pt x="1345" y="791"/>
                      <a:pt x="1345" y="1063"/>
                      <a:pt x="1345" y="1063"/>
                    </a:cubicBezTo>
                    <a:cubicBezTo>
                      <a:pt x="1326" y="1179"/>
                      <a:pt x="1229" y="1271"/>
                      <a:pt x="1114" y="1271"/>
                    </a:cubicBezTo>
                    <a:lnTo>
                      <a:pt x="37" y="1271"/>
                    </a:lnTo>
                    <a:cubicBezTo>
                      <a:pt x="19" y="1410"/>
                      <a:pt x="0" y="1599"/>
                      <a:pt x="0" y="1927"/>
                    </a:cubicBezTo>
                    <a:cubicBezTo>
                      <a:pt x="19" y="2450"/>
                      <a:pt x="116" y="3235"/>
                      <a:pt x="481" y="4201"/>
                    </a:cubicBezTo>
                    <a:cubicBezTo>
                      <a:pt x="846" y="5125"/>
                      <a:pt x="1387" y="5624"/>
                      <a:pt x="1826" y="5892"/>
                    </a:cubicBezTo>
                    <a:cubicBezTo>
                      <a:pt x="2251" y="6146"/>
                      <a:pt x="2542" y="6183"/>
                      <a:pt x="2579" y="6183"/>
                    </a:cubicBezTo>
                    <a:cubicBezTo>
                      <a:pt x="2616" y="6183"/>
                      <a:pt x="2907" y="6146"/>
                      <a:pt x="3327" y="5892"/>
                    </a:cubicBezTo>
                    <a:cubicBezTo>
                      <a:pt x="3771" y="5624"/>
                      <a:pt x="4311" y="5125"/>
                      <a:pt x="4676" y="4201"/>
                    </a:cubicBezTo>
                    <a:cubicBezTo>
                      <a:pt x="5041" y="3235"/>
                      <a:pt x="5157" y="2450"/>
                      <a:pt x="5157" y="1927"/>
                    </a:cubicBezTo>
                    <a:cubicBezTo>
                      <a:pt x="5157" y="1599"/>
                      <a:pt x="5138" y="1410"/>
                      <a:pt x="5120" y="1271"/>
                    </a:cubicBezTo>
                    <a:lnTo>
                      <a:pt x="4043" y="1271"/>
                    </a:lnTo>
                    <a:cubicBezTo>
                      <a:pt x="3928" y="1271"/>
                      <a:pt x="3831" y="1179"/>
                      <a:pt x="3831" y="1063"/>
                    </a:cubicBezTo>
                    <a:cubicBezTo>
                      <a:pt x="3831" y="1063"/>
                      <a:pt x="3812" y="791"/>
                      <a:pt x="3655" y="523"/>
                    </a:cubicBezTo>
                    <a:cubicBezTo>
                      <a:pt x="3503" y="255"/>
                      <a:pt x="3235" y="1"/>
                      <a:pt x="257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044;p46">
                <a:extLst>
                  <a:ext uri="{FF2B5EF4-FFF2-40B4-BE49-F238E27FC236}">
                    <a16:creationId xmlns:a16="http://schemas.microsoft.com/office/drawing/2014/main" id="{6556A177-5F42-B38C-9B21-DA1135DE8834}"/>
                  </a:ext>
                </a:extLst>
              </p:cNvPr>
              <p:cNvSpPr/>
              <p:nvPr/>
            </p:nvSpPr>
            <p:spPr>
              <a:xfrm>
                <a:off x="5787912" y="2073347"/>
                <a:ext cx="632549" cy="1447564"/>
              </a:xfrm>
              <a:custGeom>
                <a:avLst/>
                <a:gdLst/>
                <a:ahLst/>
                <a:cxnLst/>
                <a:rect l="l" t="t" r="r" b="b"/>
                <a:pathLst>
                  <a:path w="2080" h="4760" extrusionOk="0">
                    <a:moveTo>
                      <a:pt x="1" y="4760"/>
                    </a:moveTo>
                    <a:lnTo>
                      <a:pt x="1" y="4760"/>
                    </a:lnTo>
                    <a:lnTo>
                      <a:pt x="1" y="4760"/>
                    </a:lnTo>
                    <a:close/>
                    <a:moveTo>
                      <a:pt x="2061" y="157"/>
                    </a:moveTo>
                    <a:cubicBezTo>
                      <a:pt x="2080" y="273"/>
                      <a:pt x="2080" y="425"/>
                      <a:pt x="2080" y="656"/>
                    </a:cubicBezTo>
                    <a:cubicBezTo>
                      <a:pt x="2080" y="1179"/>
                      <a:pt x="1964" y="1964"/>
                      <a:pt x="1599" y="2930"/>
                    </a:cubicBezTo>
                    <a:cubicBezTo>
                      <a:pt x="1234" y="3854"/>
                      <a:pt x="694" y="4353"/>
                      <a:pt x="250" y="4621"/>
                    </a:cubicBezTo>
                    <a:cubicBezTo>
                      <a:pt x="176" y="4681"/>
                      <a:pt x="79" y="4718"/>
                      <a:pt x="1" y="4760"/>
                    </a:cubicBezTo>
                    <a:cubicBezTo>
                      <a:pt x="79" y="4718"/>
                      <a:pt x="176" y="4681"/>
                      <a:pt x="250" y="4621"/>
                    </a:cubicBezTo>
                    <a:cubicBezTo>
                      <a:pt x="694" y="4353"/>
                      <a:pt x="1234" y="3854"/>
                      <a:pt x="1599" y="2930"/>
                    </a:cubicBezTo>
                    <a:cubicBezTo>
                      <a:pt x="1964" y="1964"/>
                      <a:pt x="2080" y="1179"/>
                      <a:pt x="2080" y="656"/>
                    </a:cubicBezTo>
                    <a:cubicBezTo>
                      <a:pt x="2080" y="425"/>
                      <a:pt x="2080" y="273"/>
                      <a:pt x="2061" y="157"/>
                    </a:cubicBezTo>
                    <a:close/>
                    <a:moveTo>
                      <a:pt x="2043" y="0"/>
                    </a:moveTo>
                    <a:lnTo>
                      <a:pt x="1059" y="0"/>
                    </a:lnTo>
                    <a:lnTo>
                      <a:pt x="1059" y="0"/>
                    </a:lnTo>
                    <a:lnTo>
                      <a:pt x="2043" y="0"/>
                    </a:lnTo>
                    <a:close/>
                  </a:path>
                </a:pathLst>
              </a:custGeom>
              <a:solidFill>
                <a:srgbClr val="8585C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2045;p46">
                <a:extLst>
                  <a:ext uri="{FF2B5EF4-FFF2-40B4-BE49-F238E27FC236}">
                    <a16:creationId xmlns:a16="http://schemas.microsoft.com/office/drawing/2014/main" id="{E45849F9-F0A9-31DC-BD78-10F7ABF11498}"/>
                  </a:ext>
                </a:extLst>
              </p:cNvPr>
              <p:cNvSpPr/>
              <p:nvPr/>
            </p:nvSpPr>
            <p:spPr>
              <a:xfrm>
                <a:off x="4852167" y="2073347"/>
                <a:ext cx="292554" cy="1159571"/>
              </a:xfrm>
              <a:custGeom>
                <a:avLst/>
                <a:gdLst/>
                <a:ahLst/>
                <a:cxnLst/>
                <a:rect l="l" t="t" r="r" b="b"/>
                <a:pathLst>
                  <a:path w="962" h="3813" extrusionOk="0">
                    <a:moveTo>
                      <a:pt x="961" y="3812"/>
                    </a:moveTo>
                    <a:lnTo>
                      <a:pt x="961" y="3812"/>
                    </a:lnTo>
                    <a:lnTo>
                      <a:pt x="961" y="3812"/>
                    </a:lnTo>
                    <a:close/>
                    <a:moveTo>
                      <a:pt x="961" y="3794"/>
                    </a:moveTo>
                    <a:lnTo>
                      <a:pt x="961" y="3794"/>
                    </a:lnTo>
                    <a:lnTo>
                      <a:pt x="961" y="3794"/>
                    </a:lnTo>
                    <a:close/>
                    <a:moveTo>
                      <a:pt x="481" y="2930"/>
                    </a:moveTo>
                    <a:cubicBezTo>
                      <a:pt x="615" y="3276"/>
                      <a:pt x="786" y="3563"/>
                      <a:pt x="943" y="3794"/>
                    </a:cubicBezTo>
                    <a:cubicBezTo>
                      <a:pt x="786" y="3563"/>
                      <a:pt x="615" y="3276"/>
                      <a:pt x="481" y="2930"/>
                    </a:cubicBezTo>
                    <a:close/>
                    <a:moveTo>
                      <a:pt x="0" y="656"/>
                    </a:moveTo>
                    <a:cubicBezTo>
                      <a:pt x="19" y="1179"/>
                      <a:pt x="116" y="1927"/>
                      <a:pt x="462" y="2833"/>
                    </a:cubicBezTo>
                    <a:cubicBezTo>
                      <a:pt x="116" y="1927"/>
                      <a:pt x="19" y="1179"/>
                      <a:pt x="0" y="656"/>
                    </a:cubicBezTo>
                    <a:close/>
                    <a:moveTo>
                      <a:pt x="767" y="0"/>
                    </a:moveTo>
                    <a:lnTo>
                      <a:pt x="37" y="0"/>
                    </a:lnTo>
                    <a:cubicBezTo>
                      <a:pt x="19" y="139"/>
                      <a:pt x="0" y="328"/>
                      <a:pt x="0" y="638"/>
                    </a:cubicBezTo>
                    <a:cubicBezTo>
                      <a:pt x="0" y="328"/>
                      <a:pt x="19" y="139"/>
                      <a:pt x="37" y="0"/>
                    </a:cubicBezTo>
                    <a:lnTo>
                      <a:pt x="767" y="0"/>
                    </a:lnTo>
                    <a:close/>
                  </a:path>
                </a:pathLst>
              </a:custGeom>
              <a:solidFill>
                <a:srgbClr val="B3C2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046;p46">
                <a:extLst>
                  <a:ext uri="{FF2B5EF4-FFF2-40B4-BE49-F238E27FC236}">
                    <a16:creationId xmlns:a16="http://schemas.microsoft.com/office/drawing/2014/main" id="{CFAD7D67-4C5C-62DF-2333-0EC5BEEED5ED}"/>
                  </a:ext>
                </a:extLst>
              </p:cNvPr>
              <p:cNvSpPr/>
              <p:nvPr/>
            </p:nvSpPr>
            <p:spPr>
              <a:xfrm>
                <a:off x="4833920" y="1670098"/>
                <a:ext cx="1605093" cy="1914068"/>
              </a:xfrm>
              <a:custGeom>
                <a:avLst/>
                <a:gdLst/>
                <a:ahLst/>
                <a:cxnLst/>
                <a:rect l="l" t="t" r="r" b="b"/>
                <a:pathLst>
                  <a:path w="5278" h="6294" extrusionOk="0">
                    <a:moveTo>
                      <a:pt x="2639" y="97"/>
                    </a:moveTo>
                    <a:cubicBezTo>
                      <a:pt x="3272" y="97"/>
                      <a:pt x="3526" y="347"/>
                      <a:pt x="3678" y="596"/>
                    </a:cubicBezTo>
                    <a:cubicBezTo>
                      <a:pt x="3831" y="864"/>
                      <a:pt x="3831" y="1118"/>
                      <a:pt x="3831" y="1118"/>
                    </a:cubicBezTo>
                    <a:cubicBezTo>
                      <a:pt x="3831" y="1252"/>
                      <a:pt x="3965" y="1386"/>
                      <a:pt x="4103" y="1386"/>
                    </a:cubicBezTo>
                    <a:lnTo>
                      <a:pt x="5143" y="1386"/>
                    </a:lnTo>
                    <a:cubicBezTo>
                      <a:pt x="5162" y="1502"/>
                      <a:pt x="5180" y="1673"/>
                      <a:pt x="5180" y="1964"/>
                    </a:cubicBezTo>
                    <a:cubicBezTo>
                      <a:pt x="5162" y="2505"/>
                      <a:pt x="5064" y="3272"/>
                      <a:pt x="4699" y="4237"/>
                    </a:cubicBezTo>
                    <a:cubicBezTo>
                      <a:pt x="4334" y="5161"/>
                      <a:pt x="3794" y="5642"/>
                      <a:pt x="3369" y="5910"/>
                    </a:cubicBezTo>
                    <a:cubicBezTo>
                      <a:pt x="2967" y="6159"/>
                      <a:pt x="2676" y="6201"/>
                      <a:pt x="2639" y="6201"/>
                    </a:cubicBezTo>
                    <a:cubicBezTo>
                      <a:pt x="2602" y="6201"/>
                      <a:pt x="2329" y="6159"/>
                      <a:pt x="1927" y="5910"/>
                    </a:cubicBezTo>
                    <a:cubicBezTo>
                      <a:pt x="1484" y="5642"/>
                      <a:pt x="961" y="5161"/>
                      <a:pt x="596" y="4237"/>
                    </a:cubicBezTo>
                    <a:cubicBezTo>
                      <a:pt x="231" y="3272"/>
                      <a:pt x="116" y="2505"/>
                      <a:pt x="116" y="1964"/>
                    </a:cubicBezTo>
                    <a:cubicBezTo>
                      <a:pt x="116" y="1673"/>
                      <a:pt x="134" y="1502"/>
                      <a:pt x="153" y="1386"/>
                    </a:cubicBezTo>
                    <a:lnTo>
                      <a:pt x="1174" y="1386"/>
                    </a:lnTo>
                    <a:cubicBezTo>
                      <a:pt x="1331" y="1386"/>
                      <a:pt x="1447" y="1252"/>
                      <a:pt x="1447" y="1118"/>
                    </a:cubicBezTo>
                    <a:cubicBezTo>
                      <a:pt x="1447" y="1118"/>
                      <a:pt x="1465" y="864"/>
                      <a:pt x="1599" y="596"/>
                    </a:cubicBezTo>
                    <a:cubicBezTo>
                      <a:pt x="1752" y="347"/>
                      <a:pt x="2001" y="97"/>
                      <a:pt x="2639" y="97"/>
                    </a:cubicBezTo>
                    <a:close/>
                    <a:moveTo>
                      <a:pt x="2639" y="0"/>
                    </a:moveTo>
                    <a:cubicBezTo>
                      <a:pt x="1983" y="0"/>
                      <a:pt x="1678" y="287"/>
                      <a:pt x="1520" y="559"/>
                    </a:cubicBezTo>
                    <a:cubicBezTo>
                      <a:pt x="1350" y="827"/>
                      <a:pt x="1350" y="1118"/>
                      <a:pt x="1350" y="1118"/>
                    </a:cubicBezTo>
                    <a:cubicBezTo>
                      <a:pt x="1350" y="1192"/>
                      <a:pt x="1271" y="1271"/>
                      <a:pt x="1174" y="1271"/>
                    </a:cubicBezTo>
                    <a:lnTo>
                      <a:pt x="60" y="1271"/>
                    </a:lnTo>
                    <a:lnTo>
                      <a:pt x="60" y="1326"/>
                    </a:lnTo>
                    <a:cubicBezTo>
                      <a:pt x="19" y="1442"/>
                      <a:pt x="0" y="1654"/>
                      <a:pt x="19" y="1982"/>
                    </a:cubicBezTo>
                    <a:cubicBezTo>
                      <a:pt x="19" y="2523"/>
                      <a:pt x="116" y="3290"/>
                      <a:pt x="499" y="4274"/>
                    </a:cubicBezTo>
                    <a:cubicBezTo>
                      <a:pt x="869" y="5217"/>
                      <a:pt x="1405" y="5716"/>
                      <a:pt x="1867" y="5989"/>
                    </a:cubicBezTo>
                    <a:cubicBezTo>
                      <a:pt x="2292" y="6257"/>
                      <a:pt x="2602" y="6293"/>
                      <a:pt x="2639" y="6293"/>
                    </a:cubicBezTo>
                    <a:lnTo>
                      <a:pt x="2657" y="6293"/>
                    </a:lnTo>
                    <a:cubicBezTo>
                      <a:pt x="2694" y="6293"/>
                      <a:pt x="2985" y="6257"/>
                      <a:pt x="3410" y="5989"/>
                    </a:cubicBezTo>
                    <a:cubicBezTo>
                      <a:pt x="3872" y="5716"/>
                      <a:pt x="4408" y="5217"/>
                      <a:pt x="4773" y="4274"/>
                    </a:cubicBezTo>
                    <a:cubicBezTo>
                      <a:pt x="5162" y="3290"/>
                      <a:pt x="5259" y="2523"/>
                      <a:pt x="5277" y="1982"/>
                    </a:cubicBezTo>
                    <a:cubicBezTo>
                      <a:pt x="5277" y="1654"/>
                      <a:pt x="5259" y="1442"/>
                      <a:pt x="5235" y="1326"/>
                    </a:cubicBezTo>
                    <a:lnTo>
                      <a:pt x="5217" y="1271"/>
                    </a:lnTo>
                    <a:lnTo>
                      <a:pt x="4103" y="1271"/>
                    </a:lnTo>
                    <a:cubicBezTo>
                      <a:pt x="4025" y="1271"/>
                      <a:pt x="3946" y="1192"/>
                      <a:pt x="3928" y="1118"/>
                    </a:cubicBezTo>
                    <a:cubicBezTo>
                      <a:pt x="3928" y="1118"/>
                      <a:pt x="3928" y="827"/>
                      <a:pt x="3775" y="559"/>
                    </a:cubicBezTo>
                    <a:cubicBezTo>
                      <a:pt x="3600" y="287"/>
                      <a:pt x="3313" y="0"/>
                      <a:pt x="263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47;p46">
                <a:extLst>
                  <a:ext uri="{FF2B5EF4-FFF2-40B4-BE49-F238E27FC236}">
                    <a16:creationId xmlns:a16="http://schemas.microsoft.com/office/drawing/2014/main" id="{5885E26A-61FC-B137-6D12-936D2DF2B2FD}"/>
                  </a:ext>
                </a:extLst>
              </p:cNvPr>
              <p:cNvSpPr/>
              <p:nvPr/>
            </p:nvSpPr>
            <p:spPr>
              <a:xfrm>
                <a:off x="5425414" y="2243344"/>
                <a:ext cx="427579" cy="562299"/>
              </a:xfrm>
              <a:custGeom>
                <a:avLst/>
                <a:gdLst/>
                <a:ahLst/>
                <a:cxnLst/>
                <a:rect l="l" t="t" r="r" b="b"/>
                <a:pathLst>
                  <a:path w="1406" h="1849" extrusionOk="0">
                    <a:moveTo>
                      <a:pt x="694" y="213"/>
                    </a:moveTo>
                    <a:cubicBezTo>
                      <a:pt x="980" y="213"/>
                      <a:pt x="1193" y="426"/>
                      <a:pt x="1193" y="694"/>
                    </a:cubicBezTo>
                    <a:lnTo>
                      <a:pt x="1193" y="1137"/>
                    </a:lnTo>
                    <a:cubicBezTo>
                      <a:pt x="1193" y="1428"/>
                      <a:pt x="980" y="1636"/>
                      <a:pt x="694" y="1636"/>
                    </a:cubicBezTo>
                    <a:cubicBezTo>
                      <a:pt x="426" y="1636"/>
                      <a:pt x="195" y="1428"/>
                      <a:pt x="195" y="1137"/>
                    </a:cubicBezTo>
                    <a:lnTo>
                      <a:pt x="195" y="694"/>
                    </a:lnTo>
                    <a:cubicBezTo>
                      <a:pt x="195" y="426"/>
                      <a:pt x="426" y="213"/>
                      <a:pt x="694" y="213"/>
                    </a:cubicBezTo>
                    <a:close/>
                    <a:moveTo>
                      <a:pt x="694" y="0"/>
                    </a:moveTo>
                    <a:cubicBezTo>
                      <a:pt x="310" y="0"/>
                      <a:pt x="1" y="310"/>
                      <a:pt x="1" y="694"/>
                    </a:cubicBezTo>
                    <a:lnTo>
                      <a:pt x="1" y="1137"/>
                    </a:lnTo>
                    <a:cubicBezTo>
                      <a:pt x="1" y="1521"/>
                      <a:pt x="310" y="1849"/>
                      <a:pt x="694" y="1849"/>
                    </a:cubicBezTo>
                    <a:cubicBezTo>
                      <a:pt x="1077" y="1849"/>
                      <a:pt x="1405" y="1521"/>
                      <a:pt x="1405" y="1137"/>
                    </a:cubicBezTo>
                    <a:lnTo>
                      <a:pt x="1405" y="694"/>
                    </a:lnTo>
                    <a:cubicBezTo>
                      <a:pt x="1405" y="310"/>
                      <a:pt x="1077" y="0"/>
                      <a:pt x="69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048;p46">
                <a:extLst>
                  <a:ext uri="{FF2B5EF4-FFF2-40B4-BE49-F238E27FC236}">
                    <a16:creationId xmlns:a16="http://schemas.microsoft.com/office/drawing/2014/main" id="{6D75939B-CBFC-17E1-CD54-6AED960F8613}"/>
                  </a:ext>
                </a:extLst>
              </p:cNvPr>
              <p:cNvSpPr/>
              <p:nvPr/>
            </p:nvSpPr>
            <p:spPr>
              <a:xfrm>
                <a:off x="5410692" y="2226618"/>
                <a:ext cx="457077" cy="591798"/>
              </a:xfrm>
              <a:custGeom>
                <a:avLst/>
                <a:gdLst/>
                <a:ahLst/>
                <a:cxnLst/>
                <a:rect l="l" t="t" r="r" b="b"/>
                <a:pathLst>
                  <a:path w="1503" h="1946" extrusionOk="0">
                    <a:moveTo>
                      <a:pt x="754" y="305"/>
                    </a:moveTo>
                    <a:cubicBezTo>
                      <a:pt x="1003" y="305"/>
                      <a:pt x="1197" y="499"/>
                      <a:pt x="1197" y="749"/>
                    </a:cubicBezTo>
                    <a:lnTo>
                      <a:pt x="1197" y="1192"/>
                    </a:lnTo>
                    <a:cubicBezTo>
                      <a:pt x="1197" y="1442"/>
                      <a:pt x="1003" y="1636"/>
                      <a:pt x="754" y="1636"/>
                    </a:cubicBezTo>
                    <a:cubicBezTo>
                      <a:pt x="504" y="1636"/>
                      <a:pt x="310" y="1442"/>
                      <a:pt x="310" y="1192"/>
                    </a:cubicBezTo>
                    <a:lnTo>
                      <a:pt x="310" y="749"/>
                    </a:lnTo>
                    <a:cubicBezTo>
                      <a:pt x="310" y="499"/>
                      <a:pt x="504" y="305"/>
                      <a:pt x="754" y="305"/>
                    </a:cubicBezTo>
                    <a:close/>
                    <a:moveTo>
                      <a:pt x="754" y="213"/>
                    </a:moveTo>
                    <a:cubicBezTo>
                      <a:pt x="444" y="213"/>
                      <a:pt x="213" y="462"/>
                      <a:pt x="213" y="749"/>
                    </a:cubicBezTo>
                    <a:lnTo>
                      <a:pt x="213" y="1192"/>
                    </a:lnTo>
                    <a:cubicBezTo>
                      <a:pt x="213" y="1502"/>
                      <a:pt x="444" y="1733"/>
                      <a:pt x="754" y="1733"/>
                    </a:cubicBezTo>
                    <a:cubicBezTo>
                      <a:pt x="1063" y="1733"/>
                      <a:pt x="1313" y="1502"/>
                      <a:pt x="1313" y="1192"/>
                    </a:cubicBezTo>
                    <a:lnTo>
                      <a:pt x="1313" y="749"/>
                    </a:lnTo>
                    <a:cubicBezTo>
                      <a:pt x="1313" y="462"/>
                      <a:pt x="1063" y="213"/>
                      <a:pt x="754" y="213"/>
                    </a:cubicBezTo>
                    <a:close/>
                    <a:moveTo>
                      <a:pt x="754" y="116"/>
                    </a:moveTo>
                    <a:cubicBezTo>
                      <a:pt x="1119" y="116"/>
                      <a:pt x="1410" y="402"/>
                      <a:pt x="1410" y="749"/>
                    </a:cubicBezTo>
                    <a:lnTo>
                      <a:pt x="1410" y="1192"/>
                    </a:lnTo>
                    <a:cubicBezTo>
                      <a:pt x="1410" y="1557"/>
                      <a:pt x="1119" y="1848"/>
                      <a:pt x="754" y="1848"/>
                    </a:cubicBezTo>
                    <a:cubicBezTo>
                      <a:pt x="389" y="1848"/>
                      <a:pt x="98" y="1557"/>
                      <a:pt x="98" y="1192"/>
                    </a:cubicBezTo>
                    <a:lnTo>
                      <a:pt x="98" y="749"/>
                    </a:lnTo>
                    <a:cubicBezTo>
                      <a:pt x="98" y="402"/>
                      <a:pt x="389" y="116"/>
                      <a:pt x="754" y="116"/>
                    </a:cubicBezTo>
                    <a:close/>
                    <a:moveTo>
                      <a:pt x="754" y="0"/>
                    </a:moveTo>
                    <a:cubicBezTo>
                      <a:pt x="347" y="0"/>
                      <a:pt x="1" y="347"/>
                      <a:pt x="1" y="749"/>
                    </a:cubicBezTo>
                    <a:lnTo>
                      <a:pt x="1" y="1192"/>
                    </a:lnTo>
                    <a:cubicBezTo>
                      <a:pt x="1" y="1617"/>
                      <a:pt x="347" y="1945"/>
                      <a:pt x="754" y="1945"/>
                    </a:cubicBezTo>
                    <a:cubicBezTo>
                      <a:pt x="1179" y="1945"/>
                      <a:pt x="1502" y="1617"/>
                      <a:pt x="1502" y="1192"/>
                    </a:cubicBezTo>
                    <a:lnTo>
                      <a:pt x="1502" y="749"/>
                    </a:lnTo>
                    <a:cubicBezTo>
                      <a:pt x="1502" y="347"/>
                      <a:pt x="1179" y="0"/>
                      <a:pt x="75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049;p46">
                <a:extLst>
                  <a:ext uri="{FF2B5EF4-FFF2-40B4-BE49-F238E27FC236}">
                    <a16:creationId xmlns:a16="http://schemas.microsoft.com/office/drawing/2014/main" id="{0F3EE358-B444-310A-8FE5-1E692D71EFE9}"/>
                  </a:ext>
                </a:extLst>
              </p:cNvPr>
              <p:cNvSpPr/>
              <p:nvPr/>
            </p:nvSpPr>
            <p:spPr>
              <a:xfrm>
                <a:off x="5314414" y="2542587"/>
                <a:ext cx="643801" cy="614302"/>
              </a:xfrm>
              <a:custGeom>
                <a:avLst/>
                <a:gdLst/>
                <a:ahLst/>
                <a:cxnLst/>
                <a:rect l="l" t="t" r="r" b="b"/>
                <a:pathLst>
                  <a:path w="2117" h="2020" extrusionOk="0">
                    <a:moveTo>
                      <a:pt x="287" y="1"/>
                    </a:moveTo>
                    <a:cubicBezTo>
                      <a:pt x="135" y="1"/>
                      <a:pt x="1" y="116"/>
                      <a:pt x="1" y="287"/>
                    </a:cubicBezTo>
                    <a:lnTo>
                      <a:pt x="1" y="1733"/>
                    </a:lnTo>
                    <a:cubicBezTo>
                      <a:pt x="1" y="1904"/>
                      <a:pt x="135" y="2020"/>
                      <a:pt x="287" y="2020"/>
                    </a:cubicBezTo>
                    <a:lnTo>
                      <a:pt x="1830" y="2020"/>
                    </a:lnTo>
                    <a:cubicBezTo>
                      <a:pt x="2001" y="2020"/>
                      <a:pt x="2117" y="1904"/>
                      <a:pt x="2117" y="1733"/>
                    </a:cubicBezTo>
                    <a:lnTo>
                      <a:pt x="2117" y="287"/>
                    </a:lnTo>
                    <a:cubicBezTo>
                      <a:pt x="2117" y="116"/>
                      <a:pt x="2001" y="1"/>
                      <a:pt x="18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050;p46">
                <a:extLst>
                  <a:ext uri="{FF2B5EF4-FFF2-40B4-BE49-F238E27FC236}">
                    <a16:creationId xmlns:a16="http://schemas.microsoft.com/office/drawing/2014/main" id="{5DB22A26-CCBE-26E1-6161-4A5FB3D6CDCB}"/>
                  </a:ext>
                </a:extLst>
              </p:cNvPr>
              <p:cNvSpPr/>
              <p:nvPr/>
            </p:nvSpPr>
            <p:spPr>
              <a:xfrm>
                <a:off x="5296167" y="2524341"/>
                <a:ext cx="680294" cy="650795"/>
              </a:xfrm>
              <a:custGeom>
                <a:avLst/>
                <a:gdLst/>
                <a:ahLst/>
                <a:cxnLst/>
                <a:rect l="l" t="t" r="r" b="b"/>
                <a:pathLst>
                  <a:path w="2237" h="2140" extrusionOk="0">
                    <a:moveTo>
                      <a:pt x="1890" y="98"/>
                    </a:moveTo>
                    <a:cubicBezTo>
                      <a:pt x="2024" y="98"/>
                      <a:pt x="2140" y="213"/>
                      <a:pt x="2140" y="347"/>
                    </a:cubicBezTo>
                    <a:lnTo>
                      <a:pt x="2140" y="1793"/>
                    </a:lnTo>
                    <a:cubicBezTo>
                      <a:pt x="2140" y="1927"/>
                      <a:pt x="2024" y="2043"/>
                      <a:pt x="1890" y="2043"/>
                    </a:cubicBezTo>
                    <a:lnTo>
                      <a:pt x="347" y="2043"/>
                    </a:lnTo>
                    <a:cubicBezTo>
                      <a:pt x="213" y="2043"/>
                      <a:pt x="116" y="1927"/>
                      <a:pt x="116" y="1793"/>
                    </a:cubicBezTo>
                    <a:lnTo>
                      <a:pt x="116" y="347"/>
                    </a:lnTo>
                    <a:cubicBezTo>
                      <a:pt x="116" y="213"/>
                      <a:pt x="213" y="98"/>
                      <a:pt x="347" y="98"/>
                    </a:cubicBezTo>
                    <a:close/>
                    <a:moveTo>
                      <a:pt x="347" y="1"/>
                    </a:moveTo>
                    <a:cubicBezTo>
                      <a:pt x="158" y="1"/>
                      <a:pt x="0" y="158"/>
                      <a:pt x="0" y="347"/>
                    </a:cubicBezTo>
                    <a:lnTo>
                      <a:pt x="0" y="1793"/>
                    </a:lnTo>
                    <a:cubicBezTo>
                      <a:pt x="0" y="1983"/>
                      <a:pt x="158" y="2140"/>
                      <a:pt x="347" y="2140"/>
                    </a:cubicBezTo>
                    <a:lnTo>
                      <a:pt x="1890" y="2140"/>
                    </a:lnTo>
                    <a:cubicBezTo>
                      <a:pt x="2080" y="2140"/>
                      <a:pt x="2237" y="1983"/>
                      <a:pt x="2237" y="1793"/>
                    </a:cubicBezTo>
                    <a:lnTo>
                      <a:pt x="2237" y="347"/>
                    </a:lnTo>
                    <a:cubicBezTo>
                      <a:pt x="2237" y="158"/>
                      <a:pt x="2080" y="1"/>
                      <a:pt x="189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051;p46">
                <a:extLst>
                  <a:ext uri="{FF2B5EF4-FFF2-40B4-BE49-F238E27FC236}">
                    <a16:creationId xmlns:a16="http://schemas.microsoft.com/office/drawing/2014/main" id="{2AFD6A90-58BB-F3E4-0424-3EE631B92913}"/>
                  </a:ext>
                </a:extLst>
              </p:cNvPr>
              <p:cNvSpPr/>
              <p:nvPr/>
            </p:nvSpPr>
            <p:spPr>
              <a:xfrm>
                <a:off x="5571690" y="2612837"/>
                <a:ext cx="135025" cy="298332"/>
              </a:xfrm>
              <a:custGeom>
                <a:avLst/>
                <a:gdLst/>
                <a:ahLst/>
                <a:cxnLst/>
                <a:rect l="l" t="t" r="r" b="b"/>
                <a:pathLst>
                  <a:path w="444" h="981" extrusionOk="0">
                    <a:moveTo>
                      <a:pt x="0" y="1"/>
                    </a:moveTo>
                    <a:lnTo>
                      <a:pt x="79" y="980"/>
                    </a:lnTo>
                    <a:lnTo>
                      <a:pt x="347" y="980"/>
                    </a:lnTo>
                    <a:lnTo>
                      <a:pt x="44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052;p46">
                <a:extLst>
                  <a:ext uri="{FF2B5EF4-FFF2-40B4-BE49-F238E27FC236}">
                    <a16:creationId xmlns:a16="http://schemas.microsoft.com/office/drawing/2014/main" id="{3E4989B1-61AE-6A4F-4914-D6D9B1E18379}"/>
                  </a:ext>
                </a:extLst>
              </p:cNvPr>
              <p:cNvSpPr/>
              <p:nvPr/>
            </p:nvSpPr>
            <p:spPr>
              <a:xfrm>
                <a:off x="5557560" y="2594590"/>
                <a:ext cx="163307" cy="334825"/>
              </a:xfrm>
              <a:custGeom>
                <a:avLst/>
                <a:gdLst/>
                <a:ahLst/>
                <a:cxnLst/>
                <a:rect l="l" t="t" r="r" b="b"/>
                <a:pathLst>
                  <a:path w="537" h="1101" extrusionOk="0">
                    <a:moveTo>
                      <a:pt x="440" y="116"/>
                    </a:moveTo>
                    <a:lnTo>
                      <a:pt x="366" y="1003"/>
                    </a:lnTo>
                    <a:lnTo>
                      <a:pt x="190" y="1003"/>
                    </a:lnTo>
                    <a:lnTo>
                      <a:pt x="116" y="116"/>
                    </a:lnTo>
                    <a:close/>
                    <a:moveTo>
                      <a:pt x="1" y="1"/>
                    </a:moveTo>
                    <a:lnTo>
                      <a:pt x="1" y="61"/>
                    </a:lnTo>
                    <a:lnTo>
                      <a:pt x="93" y="1100"/>
                    </a:lnTo>
                    <a:lnTo>
                      <a:pt x="440" y="1100"/>
                    </a:lnTo>
                    <a:lnTo>
                      <a:pt x="537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053;p46">
                <a:extLst>
                  <a:ext uri="{FF2B5EF4-FFF2-40B4-BE49-F238E27FC236}">
                    <a16:creationId xmlns:a16="http://schemas.microsoft.com/office/drawing/2014/main" id="{E920A5A7-9D4C-6CC4-408A-55FE2715E5FD}"/>
                  </a:ext>
                </a:extLst>
              </p:cNvPr>
              <p:cNvSpPr/>
              <p:nvPr/>
            </p:nvSpPr>
            <p:spPr>
              <a:xfrm>
                <a:off x="5525162" y="2829362"/>
                <a:ext cx="228082" cy="227778"/>
              </a:xfrm>
              <a:custGeom>
                <a:avLst/>
                <a:gdLst/>
                <a:ahLst/>
                <a:cxnLst/>
                <a:rect l="l" t="t" r="r" b="b"/>
                <a:pathLst>
                  <a:path w="750" h="749" extrusionOk="0">
                    <a:moveTo>
                      <a:pt x="366" y="0"/>
                    </a:moveTo>
                    <a:cubicBezTo>
                      <a:pt x="153" y="0"/>
                      <a:pt x="1" y="171"/>
                      <a:pt x="1" y="365"/>
                    </a:cubicBezTo>
                    <a:cubicBezTo>
                      <a:pt x="1" y="578"/>
                      <a:pt x="153" y="749"/>
                      <a:pt x="366" y="749"/>
                    </a:cubicBezTo>
                    <a:cubicBezTo>
                      <a:pt x="578" y="749"/>
                      <a:pt x="749" y="578"/>
                      <a:pt x="749" y="365"/>
                    </a:cubicBezTo>
                    <a:cubicBezTo>
                      <a:pt x="749" y="171"/>
                      <a:pt x="578" y="0"/>
                      <a:pt x="36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054;p46">
                <a:extLst>
                  <a:ext uri="{FF2B5EF4-FFF2-40B4-BE49-F238E27FC236}">
                    <a16:creationId xmlns:a16="http://schemas.microsoft.com/office/drawing/2014/main" id="{245E0582-C81C-D60B-F706-64E7032AA22B}"/>
                  </a:ext>
                </a:extLst>
              </p:cNvPr>
              <p:cNvSpPr/>
              <p:nvPr/>
            </p:nvSpPr>
            <p:spPr>
              <a:xfrm>
                <a:off x="5509815" y="2811116"/>
                <a:ext cx="258798" cy="258798"/>
              </a:xfrm>
              <a:custGeom>
                <a:avLst/>
                <a:gdLst/>
                <a:ahLst/>
                <a:cxnLst/>
                <a:rect l="l" t="t" r="r" b="b"/>
                <a:pathLst>
                  <a:path w="851" h="851" extrusionOk="0">
                    <a:moveTo>
                      <a:pt x="426" y="97"/>
                    </a:moveTo>
                    <a:cubicBezTo>
                      <a:pt x="620" y="97"/>
                      <a:pt x="754" y="254"/>
                      <a:pt x="754" y="425"/>
                    </a:cubicBezTo>
                    <a:cubicBezTo>
                      <a:pt x="754" y="619"/>
                      <a:pt x="620" y="753"/>
                      <a:pt x="426" y="753"/>
                    </a:cubicBezTo>
                    <a:cubicBezTo>
                      <a:pt x="250" y="753"/>
                      <a:pt x="98" y="619"/>
                      <a:pt x="98" y="425"/>
                    </a:cubicBezTo>
                    <a:cubicBezTo>
                      <a:pt x="98" y="254"/>
                      <a:pt x="250" y="97"/>
                      <a:pt x="426" y="97"/>
                    </a:cubicBezTo>
                    <a:close/>
                    <a:moveTo>
                      <a:pt x="426" y="0"/>
                    </a:moveTo>
                    <a:cubicBezTo>
                      <a:pt x="195" y="0"/>
                      <a:pt x="1" y="194"/>
                      <a:pt x="1" y="425"/>
                    </a:cubicBezTo>
                    <a:cubicBezTo>
                      <a:pt x="1" y="675"/>
                      <a:pt x="195" y="850"/>
                      <a:pt x="426" y="850"/>
                    </a:cubicBezTo>
                    <a:cubicBezTo>
                      <a:pt x="657" y="850"/>
                      <a:pt x="851" y="675"/>
                      <a:pt x="851" y="425"/>
                    </a:cubicBezTo>
                    <a:cubicBezTo>
                      <a:pt x="851" y="194"/>
                      <a:pt x="657" y="0"/>
                      <a:pt x="42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055;p46">
                <a:extLst>
                  <a:ext uri="{FF2B5EF4-FFF2-40B4-BE49-F238E27FC236}">
                    <a16:creationId xmlns:a16="http://schemas.microsoft.com/office/drawing/2014/main" id="{E0BA8DD2-A526-C744-EE36-315598A3757D}"/>
                  </a:ext>
                </a:extLst>
              </p:cNvPr>
              <p:cNvSpPr/>
              <p:nvPr/>
            </p:nvSpPr>
            <p:spPr>
              <a:xfrm>
                <a:off x="7374453" y="3871849"/>
                <a:ext cx="375272" cy="374055"/>
              </a:xfrm>
              <a:custGeom>
                <a:avLst/>
                <a:gdLst/>
                <a:ahLst/>
                <a:cxnLst/>
                <a:rect l="l" t="t" r="r" b="b"/>
                <a:pathLst>
                  <a:path w="1234" h="1230" extrusionOk="0">
                    <a:moveTo>
                      <a:pt x="619" y="1"/>
                    </a:moveTo>
                    <a:cubicBezTo>
                      <a:pt x="291" y="1"/>
                      <a:pt x="0" y="287"/>
                      <a:pt x="0" y="615"/>
                    </a:cubicBezTo>
                    <a:cubicBezTo>
                      <a:pt x="0" y="962"/>
                      <a:pt x="291" y="1230"/>
                      <a:pt x="619" y="1230"/>
                    </a:cubicBezTo>
                    <a:cubicBezTo>
                      <a:pt x="966" y="1230"/>
                      <a:pt x="1234" y="962"/>
                      <a:pt x="1234" y="615"/>
                    </a:cubicBezTo>
                    <a:cubicBezTo>
                      <a:pt x="1234" y="287"/>
                      <a:pt x="966" y="1"/>
                      <a:pt x="61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056;p46">
                <a:extLst>
                  <a:ext uri="{FF2B5EF4-FFF2-40B4-BE49-F238E27FC236}">
                    <a16:creationId xmlns:a16="http://schemas.microsoft.com/office/drawing/2014/main" id="{5FE0A716-F02B-0288-15C7-23898998F5A5}"/>
                  </a:ext>
                </a:extLst>
              </p:cNvPr>
              <p:cNvSpPr/>
              <p:nvPr/>
            </p:nvSpPr>
            <p:spPr>
              <a:xfrm>
                <a:off x="7363201" y="3859381"/>
                <a:ext cx="405075" cy="404770"/>
              </a:xfrm>
              <a:custGeom>
                <a:avLst/>
                <a:gdLst/>
                <a:ahLst/>
                <a:cxnLst/>
                <a:rect l="l" t="t" r="r" b="b"/>
                <a:pathLst>
                  <a:path w="1332" h="1331" extrusionOk="0">
                    <a:moveTo>
                      <a:pt x="656" y="97"/>
                    </a:moveTo>
                    <a:cubicBezTo>
                      <a:pt x="985" y="97"/>
                      <a:pt x="1234" y="347"/>
                      <a:pt x="1234" y="656"/>
                    </a:cubicBezTo>
                    <a:cubicBezTo>
                      <a:pt x="1234" y="966"/>
                      <a:pt x="985" y="1215"/>
                      <a:pt x="656" y="1215"/>
                    </a:cubicBezTo>
                    <a:cubicBezTo>
                      <a:pt x="347" y="1215"/>
                      <a:pt x="97" y="966"/>
                      <a:pt x="97" y="656"/>
                    </a:cubicBezTo>
                    <a:cubicBezTo>
                      <a:pt x="97" y="347"/>
                      <a:pt x="347" y="97"/>
                      <a:pt x="656" y="97"/>
                    </a:cubicBezTo>
                    <a:close/>
                    <a:moveTo>
                      <a:pt x="656" y="0"/>
                    </a:moveTo>
                    <a:cubicBezTo>
                      <a:pt x="291" y="0"/>
                      <a:pt x="0" y="291"/>
                      <a:pt x="0" y="656"/>
                    </a:cubicBezTo>
                    <a:cubicBezTo>
                      <a:pt x="0" y="1021"/>
                      <a:pt x="291" y="1331"/>
                      <a:pt x="656" y="1331"/>
                    </a:cubicBezTo>
                    <a:cubicBezTo>
                      <a:pt x="1022" y="1331"/>
                      <a:pt x="1331" y="1021"/>
                      <a:pt x="1331" y="656"/>
                    </a:cubicBezTo>
                    <a:cubicBezTo>
                      <a:pt x="1331" y="291"/>
                      <a:pt x="1022" y="0"/>
                      <a:pt x="65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2057;p46">
                <a:extLst>
                  <a:ext uri="{FF2B5EF4-FFF2-40B4-BE49-F238E27FC236}">
                    <a16:creationId xmlns:a16="http://schemas.microsoft.com/office/drawing/2014/main" id="{A3CB3804-4C02-9EB4-148D-FECEB6AAF230}"/>
                  </a:ext>
                </a:extLst>
              </p:cNvPr>
              <p:cNvSpPr/>
              <p:nvPr/>
            </p:nvSpPr>
            <p:spPr>
              <a:xfrm>
                <a:off x="7503700" y="4005353"/>
                <a:ext cx="129551" cy="118299"/>
              </a:xfrm>
              <a:custGeom>
                <a:avLst/>
                <a:gdLst/>
                <a:ahLst/>
                <a:cxnLst/>
                <a:rect l="l" t="t" r="r" b="b"/>
                <a:pathLst>
                  <a:path w="426" h="389" extrusionOk="0">
                    <a:moveTo>
                      <a:pt x="134" y="1"/>
                    </a:moveTo>
                    <a:cubicBezTo>
                      <a:pt x="60" y="1"/>
                      <a:pt x="0" y="61"/>
                      <a:pt x="0" y="139"/>
                    </a:cubicBezTo>
                    <a:lnTo>
                      <a:pt x="0" y="255"/>
                    </a:lnTo>
                    <a:cubicBezTo>
                      <a:pt x="0" y="329"/>
                      <a:pt x="60" y="389"/>
                      <a:pt x="134" y="389"/>
                    </a:cubicBezTo>
                    <a:lnTo>
                      <a:pt x="292" y="389"/>
                    </a:lnTo>
                    <a:cubicBezTo>
                      <a:pt x="365" y="389"/>
                      <a:pt x="426" y="329"/>
                      <a:pt x="426" y="255"/>
                    </a:cubicBezTo>
                    <a:lnTo>
                      <a:pt x="426" y="139"/>
                    </a:lnTo>
                    <a:cubicBezTo>
                      <a:pt x="426" y="61"/>
                      <a:pt x="365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2058;p46">
                <a:extLst>
                  <a:ext uri="{FF2B5EF4-FFF2-40B4-BE49-F238E27FC236}">
                    <a16:creationId xmlns:a16="http://schemas.microsoft.com/office/drawing/2014/main" id="{02EF867D-88FF-EF4C-05C0-17F2E6099E17}"/>
                  </a:ext>
                </a:extLst>
              </p:cNvPr>
              <p:cNvSpPr/>
              <p:nvPr/>
            </p:nvSpPr>
            <p:spPr>
              <a:xfrm>
                <a:off x="7492447" y="3988627"/>
                <a:ext cx="152055" cy="146277"/>
              </a:xfrm>
              <a:custGeom>
                <a:avLst/>
                <a:gdLst/>
                <a:ahLst/>
                <a:cxnLst/>
                <a:rect l="l" t="t" r="r" b="b"/>
                <a:pathLst>
                  <a:path w="500" h="481" extrusionOk="0">
                    <a:moveTo>
                      <a:pt x="329" y="116"/>
                    </a:moveTo>
                    <a:cubicBezTo>
                      <a:pt x="365" y="116"/>
                      <a:pt x="402" y="153"/>
                      <a:pt x="402" y="194"/>
                    </a:cubicBezTo>
                    <a:lnTo>
                      <a:pt x="402" y="310"/>
                    </a:lnTo>
                    <a:cubicBezTo>
                      <a:pt x="402" y="347"/>
                      <a:pt x="365" y="384"/>
                      <a:pt x="329" y="384"/>
                    </a:cubicBezTo>
                    <a:lnTo>
                      <a:pt x="171" y="384"/>
                    </a:lnTo>
                    <a:cubicBezTo>
                      <a:pt x="134" y="384"/>
                      <a:pt x="97" y="347"/>
                      <a:pt x="97" y="310"/>
                    </a:cubicBezTo>
                    <a:lnTo>
                      <a:pt x="97" y="194"/>
                    </a:lnTo>
                    <a:cubicBezTo>
                      <a:pt x="97" y="153"/>
                      <a:pt x="134" y="116"/>
                      <a:pt x="171" y="116"/>
                    </a:cubicBezTo>
                    <a:close/>
                    <a:moveTo>
                      <a:pt x="171" y="0"/>
                    </a:moveTo>
                    <a:cubicBezTo>
                      <a:pt x="74" y="0"/>
                      <a:pt x="0" y="97"/>
                      <a:pt x="0" y="194"/>
                    </a:cubicBezTo>
                    <a:lnTo>
                      <a:pt x="0" y="310"/>
                    </a:lnTo>
                    <a:cubicBezTo>
                      <a:pt x="0" y="402"/>
                      <a:pt x="74" y="481"/>
                      <a:pt x="171" y="481"/>
                    </a:cubicBezTo>
                    <a:lnTo>
                      <a:pt x="329" y="481"/>
                    </a:lnTo>
                    <a:cubicBezTo>
                      <a:pt x="421" y="481"/>
                      <a:pt x="499" y="402"/>
                      <a:pt x="499" y="310"/>
                    </a:cubicBezTo>
                    <a:lnTo>
                      <a:pt x="499" y="194"/>
                    </a:lnTo>
                    <a:cubicBezTo>
                      <a:pt x="499" y="97"/>
                      <a:pt x="421" y="0"/>
                      <a:pt x="32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2059;p46">
                <a:extLst>
                  <a:ext uri="{FF2B5EF4-FFF2-40B4-BE49-F238E27FC236}">
                    <a16:creationId xmlns:a16="http://schemas.microsoft.com/office/drawing/2014/main" id="{806F5D01-D754-FC0A-67E7-58A34AB99880}"/>
                  </a:ext>
                </a:extLst>
              </p:cNvPr>
              <p:cNvSpPr/>
              <p:nvPr/>
            </p:nvSpPr>
            <p:spPr>
              <a:xfrm>
                <a:off x="7128428" y="2232092"/>
                <a:ext cx="562299" cy="1686594"/>
              </a:xfrm>
              <a:custGeom>
                <a:avLst/>
                <a:gdLst/>
                <a:ahLst/>
                <a:cxnLst/>
                <a:rect l="l" t="t" r="r" b="b"/>
                <a:pathLst>
                  <a:path w="1849" h="5546" extrusionOk="0">
                    <a:moveTo>
                      <a:pt x="1849" y="5545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DA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2060;p46">
                <a:extLst>
                  <a:ext uri="{FF2B5EF4-FFF2-40B4-BE49-F238E27FC236}">
                    <a16:creationId xmlns:a16="http://schemas.microsoft.com/office/drawing/2014/main" id="{05C02EAD-1BFB-8E53-ED8D-9F34A1A603BA}"/>
                  </a:ext>
                </a:extLst>
              </p:cNvPr>
              <p:cNvSpPr/>
              <p:nvPr/>
            </p:nvSpPr>
            <p:spPr>
              <a:xfrm>
                <a:off x="7117176" y="2226618"/>
                <a:ext cx="586324" cy="1692068"/>
              </a:xfrm>
              <a:custGeom>
                <a:avLst/>
                <a:gdLst/>
                <a:ahLst/>
                <a:cxnLst/>
                <a:rect l="l" t="t" r="r" b="b"/>
                <a:pathLst>
                  <a:path w="1928" h="5564" extrusionOk="0">
                    <a:moveTo>
                      <a:pt x="98" y="0"/>
                    </a:moveTo>
                    <a:lnTo>
                      <a:pt x="1" y="37"/>
                    </a:lnTo>
                    <a:lnTo>
                      <a:pt x="1831" y="5563"/>
                    </a:lnTo>
                    <a:lnTo>
                      <a:pt x="1928" y="5545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2061;p46">
                <a:extLst>
                  <a:ext uri="{FF2B5EF4-FFF2-40B4-BE49-F238E27FC236}">
                    <a16:creationId xmlns:a16="http://schemas.microsoft.com/office/drawing/2014/main" id="{68576AB1-6787-7C04-C911-57D22357566D}"/>
                  </a:ext>
                </a:extLst>
              </p:cNvPr>
              <p:cNvSpPr/>
              <p:nvPr/>
            </p:nvSpPr>
            <p:spPr>
              <a:xfrm>
                <a:off x="5665660" y="4140378"/>
                <a:ext cx="1856592" cy="105526"/>
              </a:xfrm>
              <a:custGeom>
                <a:avLst/>
                <a:gdLst/>
                <a:ahLst/>
                <a:cxnLst/>
                <a:rect l="l" t="t" r="r" b="b"/>
                <a:pathLst>
                  <a:path w="6105" h="347" extrusionOk="0">
                    <a:moveTo>
                      <a:pt x="6104" y="347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DA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2062;p46">
                <a:extLst>
                  <a:ext uri="{FF2B5EF4-FFF2-40B4-BE49-F238E27FC236}">
                    <a16:creationId xmlns:a16="http://schemas.microsoft.com/office/drawing/2014/main" id="{36BBEF25-C266-1D27-B3C5-5E2102525F9E}"/>
                  </a:ext>
                </a:extLst>
              </p:cNvPr>
              <p:cNvSpPr/>
              <p:nvPr/>
            </p:nvSpPr>
            <p:spPr>
              <a:xfrm>
                <a:off x="5660186" y="4129125"/>
                <a:ext cx="1862066" cy="135025"/>
              </a:xfrm>
              <a:custGeom>
                <a:avLst/>
                <a:gdLst/>
                <a:ahLst/>
                <a:cxnLst/>
                <a:rect l="l" t="t" r="r" b="b"/>
                <a:pathLst>
                  <a:path w="6123" h="444" extrusionOk="0">
                    <a:moveTo>
                      <a:pt x="19" y="0"/>
                    </a:moveTo>
                    <a:lnTo>
                      <a:pt x="0" y="97"/>
                    </a:lnTo>
                    <a:lnTo>
                      <a:pt x="6122" y="444"/>
                    </a:lnTo>
                    <a:lnTo>
                      <a:pt x="6122" y="328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3077276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7931E-C7F3-93F0-0549-C7C2A4CB3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session-based auth?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3ACA8A-C3D1-DFAD-B97E-2CE8DA12CF56}"/>
              </a:ext>
            </a:extLst>
          </p:cNvPr>
          <p:cNvSpPr txBox="1"/>
          <p:nvPr/>
        </p:nvSpPr>
        <p:spPr>
          <a:xfrm>
            <a:off x="720000" y="1454190"/>
            <a:ext cx="5139194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Session based authentication is a technique where the server </a:t>
            </a:r>
            <a:r>
              <a:rPr lang="en-US" b="1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creates</a:t>
            </a:r>
            <a:r>
              <a:rPr lang="en-US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 and </a:t>
            </a:r>
            <a:r>
              <a:rPr lang="en-US" b="1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stores</a:t>
            </a:r>
            <a:r>
              <a:rPr lang="en-US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 a </a:t>
            </a:r>
            <a:r>
              <a:rPr lang="en-US" b="1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session</a:t>
            </a:r>
            <a:r>
              <a:rPr lang="en-US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 for each authenticated user.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The session contains some </a:t>
            </a:r>
            <a:r>
              <a:rPr lang="en-US" b="1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information</a:t>
            </a:r>
            <a:r>
              <a:rPr lang="en-US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 about the user, such as a unique ID, login time, expiration time,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The server also sends a </a:t>
            </a:r>
            <a:r>
              <a:rPr lang="en-US" b="1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cookie</a:t>
            </a:r>
            <a:r>
              <a:rPr lang="en-US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 with the session ID to the user’s browser. The browser then sends this cookie with </a:t>
            </a:r>
            <a:r>
              <a:rPr lang="en-US" b="1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every request </a:t>
            </a:r>
            <a:r>
              <a:rPr lang="en-US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to the server, so that the server can identify and authorize the user based on the session ID.</a:t>
            </a:r>
          </a:p>
        </p:txBody>
      </p:sp>
      <p:pic>
        <p:nvPicPr>
          <p:cNvPr id="7" name="Picture 6" descr="A white and blue clock with a point&#10;&#10;Description automatically generated">
            <a:extLst>
              <a:ext uri="{FF2B5EF4-FFF2-40B4-BE49-F238E27FC236}">
                <a16:creationId xmlns:a16="http://schemas.microsoft.com/office/drawing/2014/main" id="{0CC1AFAE-6CF2-6D22-69AD-6EA4692BA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1949" y="2392803"/>
            <a:ext cx="1015873" cy="1015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1216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A7AC4-B0DB-38B9-8346-BEC7B3140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&amp; Cons of session-based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1FBD54C-3CFE-928A-1D1B-FD744428F4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0615541"/>
              </p:ext>
            </p:extLst>
          </p:nvPr>
        </p:nvGraphicFramePr>
        <p:xfrm>
          <a:off x="563880" y="1728511"/>
          <a:ext cx="8016240" cy="2341798"/>
        </p:xfrm>
        <a:graphic>
          <a:graphicData uri="http://schemas.openxmlformats.org/drawingml/2006/table">
            <a:tbl>
              <a:tblPr firstRow="1" bandRow="1">
                <a:tableStyleId>{C639A567-3C8B-4442-B162-D9C55A89EB57}</a:tableStyleId>
              </a:tblPr>
              <a:tblGrid>
                <a:gridCol w="4008120">
                  <a:extLst>
                    <a:ext uri="{9D8B030D-6E8A-4147-A177-3AD203B41FA5}">
                      <a16:colId xmlns:a16="http://schemas.microsoft.com/office/drawing/2014/main" val="3491460979"/>
                    </a:ext>
                  </a:extLst>
                </a:gridCol>
                <a:gridCol w="4008120">
                  <a:extLst>
                    <a:ext uri="{9D8B030D-6E8A-4147-A177-3AD203B41FA5}">
                      <a16:colId xmlns:a16="http://schemas.microsoft.com/office/drawing/2014/main" val="2392500172"/>
                    </a:ext>
                  </a:extLst>
                </a:gridCol>
              </a:tblGrid>
              <a:tr h="38200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Inter" panose="02000503000000020004" pitchFamily="2" charset="0"/>
                          <a:ea typeface="Inter" panose="02000503000000020004" pitchFamily="2" charset="0"/>
                        </a:rPr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Inter" panose="02000503000000020004" pitchFamily="2" charset="0"/>
                          <a:ea typeface="Inter" panose="02000503000000020004" pitchFamily="2" charset="0"/>
                        </a:rPr>
                        <a:t>Cons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162670"/>
                  </a:ext>
                </a:extLst>
              </a:tr>
              <a:tr h="7969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Inter" panose="02000503000000020004" pitchFamily="2" charset="0"/>
                          <a:ea typeface="Inter" panose="02000503000000020004" pitchFamily="2" charset="0"/>
                          <a:cs typeface="Arial"/>
                          <a:sym typeface="Arial"/>
                        </a:rPr>
                        <a:t>The server has full control over the sessions and can invalidate them at any time.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Inter" panose="02000503000000020004" pitchFamily="2" charset="0"/>
                          <a:ea typeface="Inter" panose="02000503000000020004" pitchFamily="2" charset="0"/>
                          <a:cs typeface="Arial"/>
                          <a:sym typeface="Arial"/>
                        </a:rPr>
                        <a:t>The sessions consume memory on the server and can cause scalability issues if there are many concurrent users.</a:t>
                      </a:r>
                      <a:endParaRPr lang="en-US" dirty="0">
                        <a:solidFill>
                          <a:schemeClr val="tx1"/>
                        </a:solidFill>
                        <a:latin typeface="Inter" panose="02000503000000020004" pitchFamily="2" charset="0"/>
                        <a:ea typeface="Inter" panose="0200050300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856803"/>
                  </a:ext>
                </a:extLst>
              </a:tr>
              <a:tr h="1162810"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Inter" panose="02000503000000020004" pitchFamily="2" charset="0"/>
                          <a:ea typeface="Inter" panose="02000503000000020004" pitchFamily="2" charset="0"/>
                          <a:cs typeface="Arial"/>
                          <a:sym typeface="Arial"/>
                        </a:rPr>
                        <a:t>The sessions are stored on the server side, so they are more secure than storing sensitive information on the client side.</a:t>
                      </a:r>
                      <a:endParaRPr lang="en-US" dirty="0">
                        <a:solidFill>
                          <a:schemeClr val="tx1"/>
                        </a:solidFill>
                        <a:latin typeface="Inter" panose="02000503000000020004" pitchFamily="2" charset="0"/>
                        <a:ea typeface="Inter" panose="02000503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Inter" panose="02000503000000020004" pitchFamily="2" charset="0"/>
                          <a:ea typeface="Inter" panose="02000503000000020004" pitchFamily="2" charset="0"/>
                          <a:cs typeface="Arial"/>
                          <a:sym typeface="Arial"/>
                        </a:rPr>
                        <a:t>The cookies may be vulnerable to cross-site request forgery (CSRF) attacks, where a malicious website can use the cookies to send unwanted requests to the server.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  <a:latin typeface="Inter" panose="02000503000000020004" pitchFamily="2" charset="0"/>
                        <a:ea typeface="Inter" panose="0200050300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41332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2139694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Computer Workshop for Beginners by Slidesgo">
  <a:themeElements>
    <a:clrScheme name="Simple Light">
      <a:dk1>
        <a:srgbClr val="112E54"/>
      </a:dk1>
      <a:lt1>
        <a:srgbClr val="AEE2F4"/>
      </a:lt1>
      <a:dk2>
        <a:srgbClr val="FFE188"/>
      </a:dk2>
      <a:lt2>
        <a:srgbClr val="FF93A9"/>
      </a:lt2>
      <a:accent1>
        <a:srgbClr val="FF6180"/>
      </a:accent1>
      <a:accent2>
        <a:srgbClr val="F5FBFF"/>
      </a:accent2>
      <a:accent3>
        <a:srgbClr val="00C7E6"/>
      </a:accent3>
      <a:accent4>
        <a:srgbClr val="356B90"/>
      </a:accent4>
      <a:accent5>
        <a:srgbClr val="866AAC"/>
      </a:accent5>
      <a:accent6>
        <a:srgbClr val="3E285A"/>
      </a:accent6>
      <a:hlink>
        <a:srgbClr val="112E5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3231</TotalTime>
  <Words>592</Words>
  <Application>Microsoft Office PowerPoint</Application>
  <PresentationFormat>On-screen Show (16:9)</PresentationFormat>
  <Paragraphs>85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Open Sans</vt:lpstr>
      <vt:lpstr>Montserrat</vt:lpstr>
      <vt:lpstr>DM Sans</vt:lpstr>
      <vt:lpstr>Bebas Neue</vt:lpstr>
      <vt:lpstr>Inter</vt:lpstr>
      <vt:lpstr>Computer Workshop for Beginners by Slidesgo</vt:lpstr>
      <vt:lpstr>Node.js Workshop for backend</vt:lpstr>
      <vt:lpstr>Table of contents</vt:lpstr>
      <vt:lpstr>User authentication</vt:lpstr>
      <vt:lpstr>User authentication</vt:lpstr>
      <vt:lpstr>Storing passwords</vt:lpstr>
      <vt:lpstr>Hashing algorithm &amp; Salt</vt:lpstr>
      <vt:lpstr>Session-based</vt:lpstr>
      <vt:lpstr>What is session-based auth?</vt:lpstr>
      <vt:lpstr>Pros &amp; Cons of session-based</vt:lpstr>
      <vt:lpstr>Implementation</vt:lpstr>
      <vt:lpstr>Token-based</vt:lpstr>
      <vt:lpstr>Token-based auth</vt:lpstr>
      <vt:lpstr>What is JWT?</vt:lpstr>
      <vt:lpstr>Structure of JWT</vt:lpstr>
      <vt:lpstr>JWT-based auth implementation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Node.js Workshop for backend</dc:title>
  <cp:lastModifiedBy>Ahmed khaled mohamed azab 1901275</cp:lastModifiedBy>
  <cp:revision>121</cp:revision>
  <dcterms:modified xsi:type="dcterms:W3CDTF">2023-09-05T09:32:25Z</dcterms:modified>
</cp:coreProperties>
</file>