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31"/>
  </p:notesMasterIdLst>
  <p:sldIdLst>
    <p:sldId id="307" r:id="rId2"/>
    <p:sldId id="308" r:id="rId3"/>
    <p:sldId id="259" r:id="rId4"/>
    <p:sldId id="336" r:id="rId5"/>
    <p:sldId id="337" r:id="rId6"/>
    <p:sldId id="309" r:id="rId7"/>
    <p:sldId id="358" r:id="rId8"/>
    <p:sldId id="338" r:id="rId9"/>
    <p:sldId id="310" r:id="rId10"/>
    <p:sldId id="339" r:id="rId11"/>
    <p:sldId id="340" r:id="rId12"/>
    <p:sldId id="311" r:id="rId13"/>
    <p:sldId id="341" r:id="rId14"/>
    <p:sldId id="342" r:id="rId15"/>
    <p:sldId id="349" r:id="rId16"/>
    <p:sldId id="352" r:id="rId17"/>
    <p:sldId id="353" r:id="rId18"/>
    <p:sldId id="343" r:id="rId19"/>
    <p:sldId id="344" r:id="rId20"/>
    <p:sldId id="354" r:id="rId21"/>
    <p:sldId id="345" r:id="rId22"/>
    <p:sldId id="346" r:id="rId23"/>
    <p:sldId id="347" r:id="rId24"/>
    <p:sldId id="348" r:id="rId25"/>
    <p:sldId id="350" r:id="rId26"/>
    <p:sldId id="268" r:id="rId27"/>
    <p:sldId id="357" r:id="rId28"/>
    <p:sldId id="351" r:id="rId29"/>
    <p:sldId id="355" r:id="rId30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32"/>
    </p:embeddedFont>
    <p:embeddedFont>
      <p:font typeface="DM Sans" pitchFamily="2" charset="0"/>
      <p:regular r:id="rId33"/>
      <p:bold r:id="rId34"/>
      <p:italic r:id="rId35"/>
      <p:boldItalic r:id="rId36"/>
    </p:embeddedFont>
    <p:embeddedFont>
      <p:font typeface="Inter" panose="02000503000000020004" pitchFamily="2" charset="0"/>
      <p:regular r:id="rId37"/>
      <p:bold r:id="rId38"/>
    </p:embeddedFont>
    <p:embeddedFont>
      <p:font typeface="JetBrains Mono" panose="02000009000000000000" pitchFamily="49" charset="0"/>
      <p:bold r:id="rId39"/>
    </p:embeddedFont>
    <p:embeddedFont>
      <p:font typeface="Montserrat" pitchFamily="2" charset="0"/>
      <p:regular r:id="rId40"/>
      <p:bold r:id="rId41"/>
      <p:italic r:id="rId42"/>
      <p:boldItalic r:id="rId43"/>
    </p:embeddedFont>
    <p:embeddedFont>
      <p:font typeface="Open Sans" panose="020B0606030504020204" pitchFamily="34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639A567-3C8B-4442-B162-D9C55A89EB57}">
  <a:tblStyle styleId="{C639A567-3C8B-4442-B162-D9C55A89EB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3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font" Target="fonts/font16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font" Target="fonts/font15.fntdata"/><Relationship Id="rId20" Type="http://schemas.openxmlformats.org/officeDocument/2006/relationships/slide" Target="slides/slide19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0f41e1924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0f41e1924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93269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35136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0f41e1924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0f41e1924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02838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0f41e1924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0f41e1924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43610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g20f41e19245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6" name="Google Shape;1766;g20f41e19245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d1bf8d60a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d1bf8d60a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0f41e1924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0f41e1924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1304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0f41e1924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0f41e1924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9572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0915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0f41e1924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0f41e1924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320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10067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0f41e1924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0f41e1924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5479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10" name="Google Shape;10;p2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11;p2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" name="Google Shape;15;p2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" name="Google Shape;16;p2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3900175" y="1213000"/>
            <a:ext cx="4530600" cy="222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3900175" y="3524550"/>
            <a:ext cx="45306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21" name="Google Shape;21;p3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" name="Google Shape;22;p3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23" name="Google Shape;23;p3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3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3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" name="Google Shape;26;p3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" name="Google Shape;27;p3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720000" y="2150850"/>
            <a:ext cx="47409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249000"/>
            <a:ext cx="1702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1"/>
          </p:nvPr>
        </p:nvSpPr>
        <p:spPr>
          <a:xfrm>
            <a:off x="720000" y="3024005"/>
            <a:ext cx="47409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68" name="Google Shape;68;p7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" name="Google Shape;69;p7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70" name="Google Shape;70;p7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7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7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3" name="Google Shape;73;p7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4" name="Google Shape;74;p7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5" name="Google Shape;75;p7"/>
          <p:cNvSpPr txBox="1">
            <a:spLocks noGrp="1"/>
          </p:cNvSpPr>
          <p:nvPr>
            <p:ph type="subTitle" idx="1"/>
          </p:nvPr>
        </p:nvSpPr>
        <p:spPr>
          <a:xfrm>
            <a:off x="719975" y="1263375"/>
            <a:ext cx="7704000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rgbClr val="AEE2F4">
            <a:alpha val="30820"/>
          </a:srgbClr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1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104" name="Google Shape;104;p11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5" name="Google Shape;105;p11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106" name="Google Shape;106;p11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1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1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9" name="Google Shape;109;p11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0" name="Google Shape;110;p11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1" name="Google Shape;111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825000"/>
            <a:ext cx="6576000" cy="12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2" name="Google Shape;112;p11"/>
          <p:cNvSpPr txBox="1">
            <a:spLocks noGrp="1"/>
          </p:cNvSpPr>
          <p:nvPr>
            <p:ph type="subTitle" idx="1"/>
          </p:nvPr>
        </p:nvSpPr>
        <p:spPr>
          <a:xfrm>
            <a:off x="1284000" y="1939155"/>
            <a:ext cx="6576000" cy="3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3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116" name="Google Shape;116;p13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7" name="Google Shape;117;p13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118" name="Google Shape;118;p13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3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3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1" name="Google Shape;121;p13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2" name="Google Shape;122;p13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3" name="Google Shape;123;p13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subTitle" idx="1"/>
          </p:nvPr>
        </p:nvSpPr>
        <p:spPr>
          <a:xfrm>
            <a:off x="1276777" y="2273420"/>
            <a:ext cx="3144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3"/>
          <p:cNvSpPr txBox="1">
            <a:spLocks noGrp="1"/>
          </p:cNvSpPr>
          <p:nvPr>
            <p:ph type="subTitle" idx="2"/>
          </p:nvPr>
        </p:nvSpPr>
        <p:spPr>
          <a:xfrm>
            <a:off x="4947925" y="2273420"/>
            <a:ext cx="3144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3"/>
          <p:cNvSpPr txBox="1">
            <a:spLocks noGrp="1"/>
          </p:cNvSpPr>
          <p:nvPr>
            <p:ph type="subTitle" idx="3"/>
          </p:nvPr>
        </p:nvSpPr>
        <p:spPr>
          <a:xfrm>
            <a:off x="1276777" y="3969595"/>
            <a:ext cx="3144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subTitle" idx="4"/>
          </p:nvPr>
        </p:nvSpPr>
        <p:spPr>
          <a:xfrm>
            <a:off x="4947925" y="3969595"/>
            <a:ext cx="3144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3"/>
          <p:cNvSpPr txBox="1">
            <a:spLocks noGrp="1"/>
          </p:cNvSpPr>
          <p:nvPr>
            <p:ph type="title" idx="5" hasCustomPrompt="1"/>
          </p:nvPr>
        </p:nvSpPr>
        <p:spPr>
          <a:xfrm>
            <a:off x="1276775" y="1429475"/>
            <a:ext cx="954600" cy="47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>
            <a:spLocks noGrp="1"/>
          </p:cNvSpPr>
          <p:nvPr>
            <p:ph type="title" idx="6" hasCustomPrompt="1"/>
          </p:nvPr>
        </p:nvSpPr>
        <p:spPr>
          <a:xfrm>
            <a:off x="1276775" y="3125724"/>
            <a:ext cx="954600" cy="47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0" name="Google Shape;130;p13"/>
          <p:cNvSpPr txBox="1">
            <a:spLocks noGrp="1"/>
          </p:cNvSpPr>
          <p:nvPr>
            <p:ph type="title" idx="7" hasCustomPrompt="1"/>
          </p:nvPr>
        </p:nvSpPr>
        <p:spPr>
          <a:xfrm>
            <a:off x="4947925" y="1429475"/>
            <a:ext cx="954600" cy="47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1" name="Google Shape;131;p13"/>
          <p:cNvSpPr txBox="1">
            <a:spLocks noGrp="1"/>
          </p:cNvSpPr>
          <p:nvPr>
            <p:ph type="title" idx="8" hasCustomPrompt="1"/>
          </p:nvPr>
        </p:nvSpPr>
        <p:spPr>
          <a:xfrm>
            <a:off x="4947925" y="3125724"/>
            <a:ext cx="954600" cy="47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2" name="Google Shape;132;p13"/>
          <p:cNvSpPr txBox="1">
            <a:spLocks noGrp="1"/>
          </p:cNvSpPr>
          <p:nvPr>
            <p:ph type="subTitle" idx="9"/>
          </p:nvPr>
        </p:nvSpPr>
        <p:spPr>
          <a:xfrm>
            <a:off x="1276775" y="1900175"/>
            <a:ext cx="3144000" cy="44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subTitle" idx="13"/>
          </p:nvPr>
        </p:nvSpPr>
        <p:spPr>
          <a:xfrm>
            <a:off x="4947926" y="1900175"/>
            <a:ext cx="3144000" cy="44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subTitle" idx="14"/>
          </p:nvPr>
        </p:nvSpPr>
        <p:spPr>
          <a:xfrm>
            <a:off x="1276775" y="3596200"/>
            <a:ext cx="3144000" cy="44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5"/>
          </p:nvPr>
        </p:nvSpPr>
        <p:spPr>
          <a:xfrm>
            <a:off x="4947926" y="3596200"/>
            <a:ext cx="3144000" cy="44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ONE_COLUMN_TEXT_1_1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20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205" name="Google Shape;205;p20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6" name="Google Shape;206;p20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207" name="Google Shape;207;p20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0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0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0" name="Google Shape;210;p20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1" name="Google Shape;211;p20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2" name="Google Shape;212;p20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0"/>
          <p:cNvSpPr txBox="1">
            <a:spLocks noGrp="1"/>
          </p:cNvSpPr>
          <p:nvPr>
            <p:ph type="subTitle" idx="1"/>
          </p:nvPr>
        </p:nvSpPr>
        <p:spPr>
          <a:xfrm>
            <a:off x="4572037" y="1472900"/>
            <a:ext cx="3428400" cy="19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0"/>
          <p:cNvSpPr txBox="1">
            <a:spLocks noGrp="1"/>
          </p:cNvSpPr>
          <p:nvPr>
            <p:ph type="subTitle" idx="2"/>
          </p:nvPr>
        </p:nvSpPr>
        <p:spPr>
          <a:xfrm>
            <a:off x="1143563" y="1472900"/>
            <a:ext cx="3428400" cy="19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Google Shape;332;p28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333" name="Google Shape;333;p28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4" name="Google Shape;334;p28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335" name="Google Shape;335;p28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28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28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8" name="Google Shape;338;p28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9" name="Google Shape;339;p28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40" name="Google Shape;340;p28"/>
          <p:cNvGrpSpPr/>
          <p:nvPr/>
        </p:nvGrpSpPr>
        <p:grpSpPr>
          <a:xfrm>
            <a:off x="713219" y="2269869"/>
            <a:ext cx="2305487" cy="3069098"/>
            <a:chOff x="4962625" y="539501"/>
            <a:chExt cx="3266487" cy="4348396"/>
          </a:xfrm>
        </p:grpSpPr>
        <p:sp>
          <p:nvSpPr>
            <p:cNvPr id="341" name="Google Shape;341;p28"/>
            <p:cNvSpPr/>
            <p:nvPr/>
          </p:nvSpPr>
          <p:spPr>
            <a:xfrm>
              <a:off x="5689271" y="788278"/>
              <a:ext cx="1476799" cy="1488827"/>
            </a:xfrm>
            <a:custGeom>
              <a:avLst/>
              <a:gdLst/>
              <a:ahLst/>
              <a:cxnLst/>
              <a:rect l="l" t="t" r="r" b="b"/>
              <a:pathLst>
                <a:path w="10804" h="10892" extrusionOk="0">
                  <a:moveTo>
                    <a:pt x="8359" y="1"/>
                  </a:moveTo>
                  <a:cubicBezTo>
                    <a:pt x="7473" y="1"/>
                    <a:pt x="6574" y="602"/>
                    <a:pt x="4834" y="666"/>
                  </a:cubicBezTo>
                  <a:cubicBezTo>
                    <a:pt x="2695" y="758"/>
                    <a:pt x="1807" y="1798"/>
                    <a:pt x="1230" y="2339"/>
                  </a:cubicBezTo>
                  <a:cubicBezTo>
                    <a:pt x="652" y="2879"/>
                    <a:pt x="1" y="3688"/>
                    <a:pt x="347" y="4649"/>
                  </a:cubicBezTo>
                  <a:cubicBezTo>
                    <a:pt x="675" y="5591"/>
                    <a:pt x="1673" y="6363"/>
                    <a:pt x="1983" y="7075"/>
                  </a:cubicBezTo>
                  <a:cubicBezTo>
                    <a:pt x="2293" y="7768"/>
                    <a:pt x="2002" y="8174"/>
                    <a:pt x="2002" y="8174"/>
                  </a:cubicBezTo>
                  <a:cubicBezTo>
                    <a:pt x="2002" y="8174"/>
                    <a:pt x="1768" y="8065"/>
                    <a:pt x="1474" y="8065"/>
                  </a:cubicBezTo>
                  <a:cubicBezTo>
                    <a:pt x="1228" y="8065"/>
                    <a:pt x="940" y="8142"/>
                    <a:pt x="712" y="8424"/>
                  </a:cubicBezTo>
                  <a:cubicBezTo>
                    <a:pt x="190" y="9038"/>
                    <a:pt x="537" y="9579"/>
                    <a:pt x="962" y="9731"/>
                  </a:cubicBezTo>
                  <a:cubicBezTo>
                    <a:pt x="1043" y="9762"/>
                    <a:pt x="1126" y="9774"/>
                    <a:pt x="1206" y="9774"/>
                  </a:cubicBezTo>
                  <a:cubicBezTo>
                    <a:pt x="1526" y="9774"/>
                    <a:pt x="1807" y="9579"/>
                    <a:pt x="1807" y="9579"/>
                  </a:cubicBezTo>
                  <a:lnTo>
                    <a:pt x="1807" y="9579"/>
                  </a:lnTo>
                  <a:cubicBezTo>
                    <a:pt x="1807" y="9579"/>
                    <a:pt x="1752" y="9999"/>
                    <a:pt x="2385" y="10078"/>
                  </a:cubicBezTo>
                  <a:cubicBezTo>
                    <a:pt x="2441" y="10086"/>
                    <a:pt x="2493" y="10090"/>
                    <a:pt x="2543" y="10090"/>
                  </a:cubicBezTo>
                  <a:cubicBezTo>
                    <a:pt x="3076" y="10090"/>
                    <a:pt x="3254" y="9653"/>
                    <a:pt x="3254" y="9653"/>
                  </a:cubicBezTo>
                  <a:cubicBezTo>
                    <a:pt x="3254" y="9653"/>
                    <a:pt x="3272" y="10808"/>
                    <a:pt x="5139" y="10887"/>
                  </a:cubicBezTo>
                  <a:cubicBezTo>
                    <a:pt x="5216" y="10890"/>
                    <a:pt x="5291" y="10891"/>
                    <a:pt x="5365" y="10891"/>
                  </a:cubicBezTo>
                  <a:cubicBezTo>
                    <a:pt x="7072" y="10891"/>
                    <a:pt x="8027" y="10060"/>
                    <a:pt x="8027" y="10060"/>
                  </a:cubicBezTo>
                  <a:cubicBezTo>
                    <a:pt x="8027" y="10060"/>
                    <a:pt x="8341" y="10278"/>
                    <a:pt x="8754" y="10278"/>
                  </a:cubicBezTo>
                  <a:cubicBezTo>
                    <a:pt x="8901" y="10278"/>
                    <a:pt x="9061" y="10250"/>
                    <a:pt x="9223" y="10175"/>
                  </a:cubicBezTo>
                  <a:cubicBezTo>
                    <a:pt x="9838" y="9884"/>
                    <a:pt x="9589" y="8807"/>
                    <a:pt x="9589" y="8807"/>
                  </a:cubicBezTo>
                  <a:lnTo>
                    <a:pt x="9589" y="8807"/>
                  </a:lnTo>
                  <a:cubicBezTo>
                    <a:pt x="9589" y="8807"/>
                    <a:pt x="9625" y="8812"/>
                    <a:pt x="9686" y="8812"/>
                  </a:cubicBezTo>
                  <a:cubicBezTo>
                    <a:pt x="9928" y="8812"/>
                    <a:pt x="10547" y="8738"/>
                    <a:pt x="10684" y="7999"/>
                  </a:cubicBezTo>
                  <a:cubicBezTo>
                    <a:pt x="10804" y="7379"/>
                    <a:pt x="10380" y="6975"/>
                    <a:pt x="9910" y="6975"/>
                  </a:cubicBezTo>
                  <a:cubicBezTo>
                    <a:pt x="9693" y="6975"/>
                    <a:pt x="9467" y="7061"/>
                    <a:pt x="9279" y="7250"/>
                  </a:cubicBezTo>
                  <a:cubicBezTo>
                    <a:pt x="9279" y="7250"/>
                    <a:pt x="8992" y="5323"/>
                    <a:pt x="8992" y="4727"/>
                  </a:cubicBezTo>
                  <a:cubicBezTo>
                    <a:pt x="8992" y="4108"/>
                    <a:pt x="9011" y="3900"/>
                    <a:pt x="9011" y="3900"/>
                  </a:cubicBezTo>
                  <a:cubicBezTo>
                    <a:pt x="9011" y="3900"/>
                    <a:pt x="9242" y="3725"/>
                    <a:pt x="9838" y="3554"/>
                  </a:cubicBezTo>
                  <a:cubicBezTo>
                    <a:pt x="10453" y="3360"/>
                    <a:pt x="10610" y="2879"/>
                    <a:pt x="10550" y="2205"/>
                  </a:cubicBezTo>
                  <a:cubicBezTo>
                    <a:pt x="10513" y="1530"/>
                    <a:pt x="10106" y="490"/>
                    <a:pt x="8969" y="107"/>
                  </a:cubicBezTo>
                  <a:cubicBezTo>
                    <a:pt x="8760" y="32"/>
                    <a:pt x="8560" y="1"/>
                    <a:pt x="8359" y="1"/>
                  </a:cubicBezTo>
                  <a:close/>
                </a:path>
              </a:pathLst>
            </a:custGeom>
            <a:solidFill>
              <a:srgbClr val="FF9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8"/>
            <p:cNvSpPr/>
            <p:nvPr/>
          </p:nvSpPr>
          <p:spPr>
            <a:xfrm>
              <a:off x="5705127" y="780486"/>
              <a:ext cx="1462856" cy="1501676"/>
            </a:xfrm>
            <a:custGeom>
              <a:avLst/>
              <a:gdLst/>
              <a:ahLst/>
              <a:cxnLst/>
              <a:rect l="l" t="t" r="r" b="b"/>
              <a:pathLst>
                <a:path w="10702" h="10986" extrusionOk="0">
                  <a:moveTo>
                    <a:pt x="8295" y="105"/>
                  </a:moveTo>
                  <a:cubicBezTo>
                    <a:pt x="8475" y="105"/>
                    <a:pt x="8651" y="134"/>
                    <a:pt x="8835" y="201"/>
                  </a:cubicBezTo>
                  <a:cubicBezTo>
                    <a:pt x="9953" y="584"/>
                    <a:pt x="10355" y="1624"/>
                    <a:pt x="10397" y="2262"/>
                  </a:cubicBezTo>
                  <a:cubicBezTo>
                    <a:pt x="10415" y="2590"/>
                    <a:pt x="10378" y="2876"/>
                    <a:pt x="10281" y="3089"/>
                  </a:cubicBezTo>
                  <a:cubicBezTo>
                    <a:pt x="10184" y="3320"/>
                    <a:pt x="10008" y="3472"/>
                    <a:pt x="9722" y="3551"/>
                  </a:cubicBezTo>
                  <a:cubicBezTo>
                    <a:pt x="9107" y="3745"/>
                    <a:pt x="8853" y="3916"/>
                    <a:pt x="8853" y="3916"/>
                  </a:cubicBezTo>
                  <a:lnTo>
                    <a:pt x="8835" y="3934"/>
                  </a:lnTo>
                  <a:lnTo>
                    <a:pt x="8835" y="3957"/>
                  </a:lnTo>
                  <a:lnTo>
                    <a:pt x="8835" y="4784"/>
                  </a:lnTo>
                  <a:cubicBezTo>
                    <a:pt x="8835" y="5089"/>
                    <a:pt x="8895" y="5727"/>
                    <a:pt x="8969" y="6268"/>
                  </a:cubicBezTo>
                  <a:cubicBezTo>
                    <a:pt x="9047" y="6822"/>
                    <a:pt x="9126" y="7307"/>
                    <a:pt x="9126" y="7307"/>
                  </a:cubicBezTo>
                  <a:lnTo>
                    <a:pt x="9144" y="7400"/>
                  </a:lnTo>
                  <a:lnTo>
                    <a:pt x="9200" y="7344"/>
                  </a:lnTo>
                  <a:cubicBezTo>
                    <a:pt x="9381" y="7163"/>
                    <a:pt x="9591" y="7080"/>
                    <a:pt x="9788" y="7080"/>
                  </a:cubicBezTo>
                  <a:cubicBezTo>
                    <a:pt x="9908" y="7080"/>
                    <a:pt x="10023" y="7111"/>
                    <a:pt x="10124" y="7169"/>
                  </a:cubicBezTo>
                  <a:cubicBezTo>
                    <a:pt x="10415" y="7307"/>
                    <a:pt x="10609" y="7612"/>
                    <a:pt x="10531" y="8056"/>
                  </a:cubicBezTo>
                  <a:cubicBezTo>
                    <a:pt x="10434" y="8499"/>
                    <a:pt x="10184" y="8670"/>
                    <a:pt x="9935" y="8767"/>
                  </a:cubicBezTo>
                  <a:cubicBezTo>
                    <a:pt x="9777" y="8821"/>
                    <a:pt x="9620" y="8829"/>
                    <a:pt x="9536" y="8829"/>
                  </a:cubicBezTo>
                  <a:cubicBezTo>
                    <a:pt x="9496" y="8829"/>
                    <a:pt x="9473" y="8827"/>
                    <a:pt x="9473" y="8827"/>
                  </a:cubicBezTo>
                  <a:lnTo>
                    <a:pt x="9412" y="8809"/>
                  </a:lnTo>
                  <a:lnTo>
                    <a:pt x="9412" y="8883"/>
                  </a:lnTo>
                  <a:cubicBezTo>
                    <a:pt x="9412" y="8883"/>
                    <a:pt x="9473" y="9155"/>
                    <a:pt x="9473" y="9442"/>
                  </a:cubicBezTo>
                  <a:cubicBezTo>
                    <a:pt x="9454" y="9594"/>
                    <a:pt x="9431" y="9752"/>
                    <a:pt x="9375" y="9886"/>
                  </a:cubicBezTo>
                  <a:cubicBezTo>
                    <a:pt x="9315" y="10001"/>
                    <a:pt x="9223" y="10117"/>
                    <a:pt x="9084" y="10172"/>
                  </a:cubicBezTo>
                  <a:cubicBezTo>
                    <a:pt x="8920" y="10252"/>
                    <a:pt x="8759" y="10281"/>
                    <a:pt x="8612" y="10281"/>
                  </a:cubicBezTo>
                  <a:cubicBezTo>
                    <a:pt x="8223" y="10281"/>
                    <a:pt x="7929" y="10080"/>
                    <a:pt x="7929" y="10080"/>
                  </a:cubicBezTo>
                  <a:lnTo>
                    <a:pt x="7911" y="10056"/>
                  </a:lnTo>
                  <a:lnTo>
                    <a:pt x="7874" y="10080"/>
                  </a:lnTo>
                  <a:cubicBezTo>
                    <a:pt x="7874" y="10080"/>
                    <a:pt x="6933" y="10893"/>
                    <a:pt x="5240" y="10893"/>
                  </a:cubicBezTo>
                  <a:cubicBezTo>
                    <a:pt x="5169" y="10893"/>
                    <a:pt x="5096" y="10891"/>
                    <a:pt x="5023" y="10888"/>
                  </a:cubicBezTo>
                  <a:cubicBezTo>
                    <a:pt x="4099" y="10847"/>
                    <a:pt x="3655" y="10542"/>
                    <a:pt x="3424" y="10269"/>
                  </a:cubicBezTo>
                  <a:cubicBezTo>
                    <a:pt x="3193" y="9983"/>
                    <a:pt x="3175" y="9710"/>
                    <a:pt x="3175" y="9710"/>
                  </a:cubicBezTo>
                  <a:lnTo>
                    <a:pt x="3078" y="9691"/>
                  </a:lnTo>
                  <a:cubicBezTo>
                    <a:pt x="3078" y="9691"/>
                    <a:pt x="3041" y="9807"/>
                    <a:pt x="2907" y="9922"/>
                  </a:cubicBezTo>
                  <a:cubicBezTo>
                    <a:pt x="2806" y="10007"/>
                    <a:pt x="2647" y="10105"/>
                    <a:pt x="2406" y="10105"/>
                  </a:cubicBezTo>
                  <a:cubicBezTo>
                    <a:pt x="2370" y="10105"/>
                    <a:pt x="2332" y="10103"/>
                    <a:pt x="2292" y="10098"/>
                  </a:cubicBezTo>
                  <a:cubicBezTo>
                    <a:pt x="1964" y="10038"/>
                    <a:pt x="1849" y="9922"/>
                    <a:pt x="1788" y="9825"/>
                  </a:cubicBezTo>
                  <a:cubicBezTo>
                    <a:pt x="1733" y="9733"/>
                    <a:pt x="1752" y="9636"/>
                    <a:pt x="1752" y="9636"/>
                  </a:cubicBezTo>
                  <a:lnTo>
                    <a:pt x="1752" y="9520"/>
                  </a:lnTo>
                  <a:lnTo>
                    <a:pt x="1654" y="9576"/>
                  </a:lnTo>
                  <a:cubicBezTo>
                    <a:pt x="1654" y="9576"/>
                    <a:pt x="1389" y="9768"/>
                    <a:pt x="1081" y="9768"/>
                  </a:cubicBezTo>
                  <a:cubicBezTo>
                    <a:pt x="1010" y="9768"/>
                    <a:pt x="937" y="9758"/>
                    <a:pt x="864" y="9733"/>
                  </a:cubicBezTo>
                  <a:cubicBezTo>
                    <a:pt x="652" y="9673"/>
                    <a:pt x="481" y="9502"/>
                    <a:pt x="421" y="9289"/>
                  </a:cubicBezTo>
                  <a:cubicBezTo>
                    <a:pt x="347" y="9077"/>
                    <a:pt x="384" y="8809"/>
                    <a:pt x="633" y="8518"/>
                  </a:cubicBezTo>
                  <a:cubicBezTo>
                    <a:pt x="839" y="8242"/>
                    <a:pt x="1107" y="8168"/>
                    <a:pt x="1339" y="8168"/>
                  </a:cubicBezTo>
                  <a:cubicBezTo>
                    <a:pt x="1368" y="8168"/>
                    <a:pt x="1396" y="8169"/>
                    <a:pt x="1423" y="8171"/>
                  </a:cubicBezTo>
                  <a:cubicBezTo>
                    <a:pt x="1673" y="8190"/>
                    <a:pt x="1867" y="8287"/>
                    <a:pt x="1867" y="8287"/>
                  </a:cubicBezTo>
                  <a:lnTo>
                    <a:pt x="1904" y="8305"/>
                  </a:lnTo>
                  <a:lnTo>
                    <a:pt x="1922" y="8268"/>
                  </a:lnTo>
                  <a:cubicBezTo>
                    <a:pt x="1922" y="8268"/>
                    <a:pt x="2001" y="8153"/>
                    <a:pt x="2038" y="7959"/>
                  </a:cubicBezTo>
                  <a:cubicBezTo>
                    <a:pt x="2080" y="7746"/>
                    <a:pt x="2061" y="7460"/>
                    <a:pt x="1904" y="7113"/>
                  </a:cubicBezTo>
                  <a:cubicBezTo>
                    <a:pt x="1752" y="6748"/>
                    <a:pt x="1423" y="6383"/>
                    <a:pt x="1095" y="5977"/>
                  </a:cubicBezTo>
                  <a:cubicBezTo>
                    <a:pt x="767" y="5575"/>
                    <a:pt x="444" y="5149"/>
                    <a:pt x="268" y="4687"/>
                  </a:cubicBezTo>
                  <a:cubicBezTo>
                    <a:pt x="116" y="4225"/>
                    <a:pt x="171" y="3800"/>
                    <a:pt x="365" y="3417"/>
                  </a:cubicBezTo>
                  <a:cubicBezTo>
                    <a:pt x="559" y="3052"/>
                    <a:pt x="864" y="2705"/>
                    <a:pt x="1155" y="2433"/>
                  </a:cubicBezTo>
                  <a:cubicBezTo>
                    <a:pt x="1733" y="1897"/>
                    <a:pt x="2597" y="857"/>
                    <a:pt x="4736" y="778"/>
                  </a:cubicBezTo>
                  <a:cubicBezTo>
                    <a:pt x="5795" y="741"/>
                    <a:pt x="6566" y="492"/>
                    <a:pt x="7181" y="316"/>
                  </a:cubicBezTo>
                  <a:cubicBezTo>
                    <a:pt x="7490" y="219"/>
                    <a:pt x="7777" y="145"/>
                    <a:pt x="8045" y="122"/>
                  </a:cubicBezTo>
                  <a:cubicBezTo>
                    <a:pt x="8130" y="111"/>
                    <a:pt x="8213" y="105"/>
                    <a:pt x="8295" y="105"/>
                  </a:cubicBezTo>
                  <a:close/>
                  <a:moveTo>
                    <a:pt x="8217" y="0"/>
                  </a:moveTo>
                  <a:cubicBezTo>
                    <a:pt x="8154" y="0"/>
                    <a:pt x="8091" y="3"/>
                    <a:pt x="8026" y="7"/>
                  </a:cubicBezTo>
                  <a:cubicBezTo>
                    <a:pt x="7758" y="48"/>
                    <a:pt x="7467" y="122"/>
                    <a:pt x="7162" y="219"/>
                  </a:cubicBezTo>
                  <a:cubicBezTo>
                    <a:pt x="6525" y="395"/>
                    <a:pt x="5776" y="626"/>
                    <a:pt x="4718" y="681"/>
                  </a:cubicBezTo>
                  <a:cubicBezTo>
                    <a:pt x="2560" y="760"/>
                    <a:pt x="1654" y="1818"/>
                    <a:pt x="1077" y="2359"/>
                  </a:cubicBezTo>
                  <a:cubicBezTo>
                    <a:pt x="790" y="2627"/>
                    <a:pt x="481" y="2973"/>
                    <a:pt x="268" y="3380"/>
                  </a:cubicBezTo>
                  <a:cubicBezTo>
                    <a:pt x="74" y="3782"/>
                    <a:pt x="0" y="4225"/>
                    <a:pt x="171" y="4724"/>
                  </a:cubicBezTo>
                  <a:cubicBezTo>
                    <a:pt x="347" y="5205"/>
                    <a:pt x="693" y="5648"/>
                    <a:pt x="1021" y="6037"/>
                  </a:cubicBezTo>
                  <a:cubicBezTo>
                    <a:pt x="1345" y="6439"/>
                    <a:pt x="1654" y="6804"/>
                    <a:pt x="1807" y="7150"/>
                  </a:cubicBezTo>
                  <a:cubicBezTo>
                    <a:pt x="1964" y="7497"/>
                    <a:pt x="1964" y="7746"/>
                    <a:pt x="1946" y="7940"/>
                  </a:cubicBezTo>
                  <a:cubicBezTo>
                    <a:pt x="1904" y="8093"/>
                    <a:pt x="1867" y="8153"/>
                    <a:pt x="1849" y="8171"/>
                  </a:cubicBezTo>
                  <a:cubicBezTo>
                    <a:pt x="1807" y="8153"/>
                    <a:pt x="1673" y="8093"/>
                    <a:pt x="1423" y="8074"/>
                  </a:cubicBezTo>
                  <a:cubicBezTo>
                    <a:pt x="1395" y="8072"/>
                    <a:pt x="1366" y="8071"/>
                    <a:pt x="1337" y="8071"/>
                  </a:cubicBezTo>
                  <a:cubicBezTo>
                    <a:pt x="1084" y="8071"/>
                    <a:pt x="780" y="8150"/>
                    <a:pt x="536" y="8439"/>
                  </a:cubicBezTo>
                  <a:cubicBezTo>
                    <a:pt x="287" y="8767"/>
                    <a:pt x="231" y="9077"/>
                    <a:pt x="305" y="9326"/>
                  </a:cubicBezTo>
                  <a:cubicBezTo>
                    <a:pt x="402" y="9576"/>
                    <a:pt x="596" y="9752"/>
                    <a:pt x="827" y="9849"/>
                  </a:cubicBezTo>
                  <a:cubicBezTo>
                    <a:pt x="911" y="9878"/>
                    <a:pt x="994" y="9890"/>
                    <a:pt x="1074" y="9890"/>
                  </a:cubicBezTo>
                  <a:cubicBezTo>
                    <a:pt x="1357" y="9890"/>
                    <a:pt x="1593" y="9738"/>
                    <a:pt x="1654" y="9691"/>
                  </a:cubicBezTo>
                  <a:cubicBezTo>
                    <a:pt x="1654" y="9752"/>
                    <a:pt x="1654" y="9788"/>
                    <a:pt x="1691" y="9886"/>
                  </a:cubicBezTo>
                  <a:cubicBezTo>
                    <a:pt x="1770" y="10001"/>
                    <a:pt x="1946" y="10154"/>
                    <a:pt x="2269" y="10195"/>
                  </a:cubicBezTo>
                  <a:cubicBezTo>
                    <a:pt x="2312" y="10200"/>
                    <a:pt x="2352" y="10202"/>
                    <a:pt x="2392" y="10202"/>
                  </a:cubicBezTo>
                  <a:cubicBezTo>
                    <a:pt x="2656" y="10202"/>
                    <a:pt x="2848" y="10102"/>
                    <a:pt x="2985" y="10001"/>
                  </a:cubicBezTo>
                  <a:cubicBezTo>
                    <a:pt x="3059" y="9922"/>
                    <a:pt x="3078" y="9886"/>
                    <a:pt x="3101" y="9825"/>
                  </a:cubicBezTo>
                  <a:cubicBezTo>
                    <a:pt x="3119" y="9941"/>
                    <a:pt x="3175" y="10117"/>
                    <a:pt x="3332" y="10329"/>
                  </a:cubicBezTo>
                  <a:cubicBezTo>
                    <a:pt x="3581" y="10634"/>
                    <a:pt x="4080" y="10944"/>
                    <a:pt x="5004" y="10981"/>
                  </a:cubicBezTo>
                  <a:cubicBezTo>
                    <a:pt x="5086" y="10984"/>
                    <a:pt x="5167" y="10986"/>
                    <a:pt x="5245" y="10986"/>
                  </a:cubicBezTo>
                  <a:cubicBezTo>
                    <a:pt x="6941" y="10986"/>
                    <a:pt x="7875" y="10212"/>
                    <a:pt x="7911" y="10172"/>
                  </a:cubicBezTo>
                  <a:cubicBezTo>
                    <a:pt x="7940" y="10201"/>
                    <a:pt x="8228" y="10384"/>
                    <a:pt x="8613" y="10384"/>
                  </a:cubicBezTo>
                  <a:cubicBezTo>
                    <a:pt x="8771" y="10384"/>
                    <a:pt x="8946" y="10354"/>
                    <a:pt x="9126" y="10269"/>
                  </a:cubicBezTo>
                  <a:cubicBezTo>
                    <a:pt x="9297" y="10195"/>
                    <a:pt x="9394" y="10080"/>
                    <a:pt x="9473" y="9922"/>
                  </a:cubicBezTo>
                  <a:cubicBezTo>
                    <a:pt x="9528" y="9770"/>
                    <a:pt x="9570" y="9594"/>
                    <a:pt x="9570" y="9442"/>
                  </a:cubicBezTo>
                  <a:cubicBezTo>
                    <a:pt x="9588" y="9174"/>
                    <a:pt x="9528" y="8961"/>
                    <a:pt x="9528" y="8924"/>
                  </a:cubicBezTo>
                  <a:cubicBezTo>
                    <a:pt x="9541" y="8924"/>
                    <a:pt x="9568" y="8926"/>
                    <a:pt x="9605" y="8926"/>
                  </a:cubicBezTo>
                  <a:cubicBezTo>
                    <a:pt x="9685" y="8926"/>
                    <a:pt x="9814" y="8918"/>
                    <a:pt x="9972" y="8864"/>
                  </a:cubicBezTo>
                  <a:cubicBezTo>
                    <a:pt x="10240" y="8767"/>
                    <a:pt x="10531" y="8536"/>
                    <a:pt x="10628" y="8074"/>
                  </a:cubicBezTo>
                  <a:cubicBezTo>
                    <a:pt x="10702" y="7594"/>
                    <a:pt x="10494" y="7229"/>
                    <a:pt x="10184" y="7076"/>
                  </a:cubicBezTo>
                  <a:cubicBezTo>
                    <a:pt x="10076" y="7018"/>
                    <a:pt x="9956" y="6990"/>
                    <a:pt x="9832" y="6990"/>
                  </a:cubicBezTo>
                  <a:cubicBezTo>
                    <a:pt x="9622" y="6990"/>
                    <a:pt x="9403" y="7072"/>
                    <a:pt x="9223" y="7229"/>
                  </a:cubicBezTo>
                  <a:cubicBezTo>
                    <a:pt x="9200" y="7169"/>
                    <a:pt x="9144" y="6785"/>
                    <a:pt x="9084" y="6268"/>
                  </a:cubicBezTo>
                  <a:cubicBezTo>
                    <a:pt x="9010" y="5709"/>
                    <a:pt x="8932" y="5071"/>
                    <a:pt x="8932" y="4784"/>
                  </a:cubicBezTo>
                  <a:cubicBezTo>
                    <a:pt x="8932" y="4188"/>
                    <a:pt x="8950" y="4013"/>
                    <a:pt x="8950" y="3994"/>
                  </a:cubicBezTo>
                  <a:cubicBezTo>
                    <a:pt x="8950" y="3994"/>
                    <a:pt x="9144" y="3842"/>
                    <a:pt x="9740" y="3666"/>
                  </a:cubicBezTo>
                  <a:cubicBezTo>
                    <a:pt x="10050" y="3569"/>
                    <a:pt x="10263" y="3380"/>
                    <a:pt x="10378" y="3149"/>
                  </a:cubicBezTo>
                  <a:cubicBezTo>
                    <a:pt x="10494" y="2895"/>
                    <a:pt x="10512" y="2590"/>
                    <a:pt x="10494" y="2262"/>
                  </a:cubicBezTo>
                  <a:cubicBezTo>
                    <a:pt x="10452" y="1569"/>
                    <a:pt x="10032" y="510"/>
                    <a:pt x="8876" y="104"/>
                  </a:cubicBezTo>
                  <a:cubicBezTo>
                    <a:pt x="8650" y="28"/>
                    <a:pt x="8438" y="0"/>
                    <a:pt x="821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8"/>
            <p:cNvSpPr/>
            <p:nvPr/>
          </p:nvSpPr>
          <p:spPr>
            <a:xfrm>
              <a:off x="6841981" y="2138919"/>
              <a:ext cx="394897" cy="942751"/>
            </a:xfrm>
            <a:custGeom>
              <a:avLst/>
              <a:gdLst/>
              <a:ahLst/>
              <a:cxnLst/>
              <a:rect l="l" t="t" r="r" b="b"/>
              <a:pathLst>
                <a:path w="2889" h="6897" extrusionOk="0">
                  <a:moveTo>
                    <a:pt x="64" y="0"/>
                  </a:moveTo>
                  <a:cubicBezTo>
                    <a:pt x="43" y="0"/>
                    <a:pt x="21" y="1"/>
                    <a:pt x="0" y="3"/>
                  </a:cubicBezTo>
                  <a:cubicBezTo>
                    <a:pt x="0" y="3"/>
                    <a:pt x="171" y="562"/>
                    <a:pt x="171" y="927"/>
                  </a:cubicBezTo>
                  <a:cubicBezTo>
                    <a:pt x="171" y="1297"/>
                    <a:pt x="268" y="1717"/>
                    <a:pt x="250" y="2198"/>
                  </a:cubicBezTo>
                  <a:cubicBezTo>
                    <a:pt x="231" y="2683"/>
                    <a:pt x="347" y="4453"/>
                    <a:pt x="444" y="5146"/>
                  </a:cubicBezTo>
                  <a:cubicBezTo>
                    <a:pt x="536" y="5839"/>
                    <a:pt x="1271" y="6897"/>
                    <a:pt x="1271" y="6897"/>
                  </a:cubicBezTo>
                  <a:cubicBezTo>
                    <a:pt x="1271" y="6897"/>
                    <a:pt x="2269" y="6878"/>
                    <a:pt x="2579" y="6398"/>
                  </a:cubicBezTo>
                  <a:cubicBezTo>
                    <a:pt x="2888" y="5917"/>
                    <a:pt x="2713" y="5432"/>
                    <a:pt x="2463" y="4799"/>
                  </a:cubicBezTo>
                  <a:cubicBezTo>
                    <a:pt x="2214" y="4143"/>
                    <a:pt x="1229" y="1066"/>
                    <a:pt x="1156" y="696"/>
                  </a:cubicBezTo>
                  <a:cubicBezTo>
                    <a:pt x="1081" y="348"/>
                    <a:pt x="502" y="0"/>
                    <a:pt x="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8"/>
            <p:cNvSpPr/>
            <p:nvPr/>
          </p:nvSpPr>
          <p:spPr>
            <a:xfrm>
              <a:off x="6833780" y="2131401"/>
              <a:ext cx="392300" cy="958470"/>
            </a:xfrm>
            <a:custGeom>
              <a:avLst/>
              <a:gdLst/>
              <a:ahLst/>
              <a:cxnLst/>
              <a:rect l="l" t="t" r="r" b="b"/>
              <a:pathLst>
                <a:path w="2870" h="7012" extrusionOk="0">
                  <a:moveTo>
                    <a:pt x="134" y="137"/>
                  </a:moveTo>
                  <a:cubicBezTo>
                    <a:pt x="328" y="137"/>
                    <a:pt x="559" y="197"/>
                    <a:pt x="753" y="312"/>
                  </a:cubicBezTo>
                  <a:cubicBezTo>
                    <a:pt x="966" y="428"/>
                    <a:pt x="1137" y="617"/>
                    <a:pt x="1155" y="774"/>
                  </a:cubicBezTo>
                  <a:cubicBezTo>
                    <a:pt x="1197" y="867"/>
                    <a:pt x="1252" y="1121"/>
                    <a:pt x="1368" y="1486"/>
                  </a:cubicBezTo>
                  <a:cubicBezTo>
                    <a:pt x="1465" y="1832"/>
                    <a:pt x="1617" y="2253"/>
                    <a:pt x="1751" y="2715"/>
                  </a:cubicBezTo>
                  <a:cubicBezTo>
                    <a:pt x="2043" y="3602"/>
                    <a:pt x="2329" y="4545"/>
                    <a:pt x="2468" y="4873"/>
                  </a:cubicBezTo>
                  <a:cubicBezTo>
                    <a:pt x="2602" y="5201"/>
                    <a:pt x="2699" y="5469"/>
                    <a:pt x="2736" y="5718"/>
                  </a:cubicBezTo>
                  <a:cubicBezTo>
                    <a:pt x="2773" y="5972"/>
                    <a:pt x="2736" y="6180"/>
                    <a:pt x="2602" y="6434"/>
                  </a:cubicBezTo>
                  <a:cubicBezTo>
                    <a:pt x="2445" y="6642"/>
                    <a:pt x="2140" y="6781"/>
                    <a:pt x="1849" y="6836"/>
                  </a:cubicBezTo>
                  <a:cubicBezTo>
                    <a:pt x="1581" y="6896"/>
                    <a:pt x="1386" y="6896"/>
                    <a:pt x="1349" y="6896"/>
                  </a:cubicBezTo>
                  <a:cubicBezTo>
                    <a:pt x="1349" y="6873"/>
                    <a:pt x="1174" y="6642"/>
                    <a:pt x="1003" y="6319"/>
                  </a:cubicBezTo>
                  <a:cubicBezTo>
                    <a:pt x="809" y="5972"/>
                    <a:pt x="596" y="5529"/>
                    <a:pt x="559" y="5201"/>
                  </a:cubicBezTo>
                  <a:cubicBezTo>
                    <a:pt x="462" y="4508"/>
                    <a:pt x="347" y="2715"/>
                    <a:pt x="365" y="2253"/>
                  </a:cubicBezTo>
                  <a:cubicBezTo>
                    <a:pt x="388" y="1754"/>
                    <a:pt x="291" y="1352"/>
                    <a:pt x="291" y="982"/>
                  </a:cubicBezTo>
                  <a:cubicBezTo>
                    <a:pt x="291" y="636"/>
                    <a:pt x="157" y="215"/>
                    <a:pt x="134" y="137"/>
                  </a:cubicBezTo>
                  <a:close/>
                  <a:moveTo>
                    <a:pt x="122" y="0"/>
                  </a:moveTo>
                  <a:cubicBezTo>
                    <a:pt x="102" y="0"/>
                    <a:pt x="81" y="1"/>
                    <a:pt x="60" y="3"/>
                  </a:cubicBezTo>
                  <a:lnTo>
                    <a:pt x="0" y="21"/>
                  </a:lnTo>
                  <a:lnTo>
                    <a:pt x="19" y="81"/>
                  </a:lnTo>
                  <a:cubicBezTo>
                    <a:pt x="19" y="81"/>
                    <a:pt x="194" y="617"/>
                    <a:pt x="176" y="982"/>
                  </a:cubicBezTo>
                  <a:cubicBezTo>
                    <a:pt x="176" y="1370"/>
                    <a:pt x="273" y="1772"/>
                    <a:pt x="250" y="2253"/>
                  </a:cubicBezTo>
                  <a:cubicBezTo>
                    <a:pt x="231" y="2738"/>
                    <a:pt x="347" y="4508"/>
                    <a:pt x="462" y="5201"/>
                  </a:cubicBezTo>
                  <a:cubicBezTo>
                    <a:pt x="504" y="5566"/>
                    <a:pt x="712" y="6009"/>
                    <a:pt x="906" y="6356"/>
                  </a:cubicBezTo>
                  <a:cubicBezTo>
                    <a:pt x="1100" y="6721"/>
                    <a:pt x="1289" y="6989"/>
                    <a:pt x="1289" y="6989"/>
                  </a:cubicBezTo>
                  <a:lnTo>
                    <a:pt x="1289" y="7012"/>
                  </a:lnTo>
                  <a:lnTo>
                    <a:pt x="1331" y="7012"/>
                  </a:lnTo>
                  <a:cubicBezTo>
                    <a:pt x="1331" y="7012"/>
                    <a:pt x="1581" y="7012"/>
                    <a:pt x="1867" y="6933"/>
                  </a:cubicBezTo>
                  <a:cubicBezTo>
                    <a:pt x="2177" y="6873"/>
                    <a:pt x="2505" y="6739"/>
                    <a:pt x="2676" y="6471"/>
                  </a:cubicBezTo>
                  <a:cubicBezTo>
                    <a:pt x="2833" y="6222"/>
                    <a:pt x="2870" y="5972"/>
                    <a:pt x="2833" y="5700"/>
                  </a:cubicBezTo>
                  <a:cubicBezTo>
                    <a:pt x="2791" y="5432"/>
                    <a:pt x="2699" y="5164"/>
                    <a:pt x="2560" y="4836"/>
                  </a:cubicBezTo>
                  <a:cubicBezTo>
                    <a:pt x="2445" y="4508"/>
                    <a:pt x="2140" y="3583"/>
                    <a:pt x="1849" y="2678"/>
                  </a:cubicBezTo>
                  <a:cubicBezTo>
                    <a:pt x="1715" y="2234"/>
                    <a:pt x="1581" y="1791"/>
                    <a:pt x="1465" y="1444"/>
                  </a:cubicBezTo>
                  <a:cubicBezTo>
                    <a:pt x="1368" y="1098"/>
                    <a:pt x="1289" y="830"/>
                    <a:pt x="1271" y="751"/>
                  </a:cubicBezTo>
                  <a:cubicBezTo>
                    <a:pt x="1216" y="543"/>
                    <a:pt x="1040" y="349"/>
                    <a:pt x="809" y="215"/>
                  </a:cubicBezTo>
                  <a:cubicBezTo>
                    <a:pt x="597" y="92"/>
                    <a:pt x="354" y="0"/>
                    <a:pt x="12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8"/>
            <p:cNvSpPr/>
            <p:nvPr/>
          </p:nvSpPr>
          <p:spPr>
            <a:xfrm>
              <a:off x="7031434" y="2479005"/>
              <a:ext cx="550314" cy="764097"/>
            </a:xfrm>
            <a:custGeom>
              <a:avLst/>
              <a:gdLst/>
              <a:ahLst/>
              <a:cxnLst/>
              <a:rect l="l" t="t" r="r" b="b"/>
              <a:pathLst>
                <a:path w="4026" h="5590" extrusionOk="0">
                  <a:moveTo>
                    <a:pt x="1059" y="1"/>
                  </a:moveTo>
                  <a:cubicBezTo>
                    <a:pt x="1059" y="1"/>
                    <a:pt x="962" y="195"/>
                    <a:pt x="925" y="329"/>
                  </a:cubicBezTo>
                  <a:cubicBezTo>
                    <a:pt x="883" y="481"/>
                    <a:pt x="712" y="541"/>
                    <a:pt x="500" y="791"/>
                  </a:cubicBezTo>
                  <a:cubicBezTo>
                    <a:pt x="287" y="1059"/>
                    <a:pt x="421" y="1174"/>
                    <a:pt x="421" y="1618"/>
                  </a:cubicBezTo>
                  <a:cubicBezTo>
                    <a:pt x="421" y="2080"/>
                    <a:pt x="403" y="1983"/>
                    <a:pt x="269" y="2311"/>
                  </a:cubicBezTo>
                  <a:cubicBezTo>
                    <a:pt x="135" y="2658"/>
                    <a:pt x="1" y="3120"/>
                    <a:pt x="116" y="3947"/>
                  </a:cubicBezTo>
                  <a:cubicBezTo>
                    <a:pt x="190" y="4603"/>
                    <a:pt x="597" y="5430"/>
                    <a:pt x="1387" y="5564"/>
                  </a:cubicBezTo>
                  <a:cubicBezTo>
                    <a:pt x="1490" y="5581"/>
                    <a:pt x="1597" y="5589"/>
                    <a:pt x="1706" y="5589"/>
                  </a:cubicBezTo>
                  <a:cubicBezTo>
                    <a:pt x="2451" y="5589"/>
                    <a:pt x="3278" y="5211"/>
                    <a:pt x="3447" y="4755"/>
                  </a:cubicBezTo>
                  <a:cubicBezTo>
                    <a:pt x="3618" y="4238"/>
                    <a:pt x="3350" y="3466"/>
                    <a:pt x="3350" y="3466"/>
                  </a:cubicBezTo>
                  <a:cubicBezTo>
                    <a:pt x="3350" y="3466"/>
                    <a:pt x="3715" y="2889"/>
                    <a:pt x="3868" y="2505"/>
                  </a:cubicBezTo>
                  <a:cubicBezTo>
                    <a:pt x="4025" y="2136"/>
                    <a:pt x="3813" y="1928"/>
                    <a:pt x="3581" y="1369"/>
                  </a:cubicBezTo>
                  <a:cubicBezTo>
                    <a:pt x="3369" y="809"/>
                    <a:pt x="3540" y="694"/>
                    <a:pt x="3540" y="694"/>
                  </a:cubicBezTo>
                  <a:lnTo>
                    <a:pt x="10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8"/>
            <p:cNvSpPr/>
            <p:nvPr/>
          </p:nvSpPr>
          <p:spPr>
            <a:xfrm>
              <a:off x="7023233" y="2468343"/>
              <a:ext cx="552774" cy="782277"/>
            </a:xfrm>
            <a:custGeom>
              <a:avLst/>
              <a:gdLst/>
              <a:ahLst/>
              <a:cxnLst/>
              <a:rect l="l" t="t" r="r" b="b"/>
              <a:pathLst>
                <a:path w="4044" h="5723" extrusionOk="0">
                  <a:moveTo>
                    <a:pt x="1156" y="134"/>
                  </a:moveTo>
                  <a:lnTo>
                    <a:pt x="3526" y="809"/>
                  </a:lnTo>
                  <a:cubicBezTo>
                    <a:pt x="3507" y="827"/>
                    <a:pt x="3507" y="850"/>
                    <a:pt x="3484" y="887"/>
                  </a:cubicBezTo>
                  <a:cubicBezTo>
                    <a:pt x="3466" y="1003"/>
                    <a:pt x="3484" y="1174"/>
                    <a:pt x="3600" y="1465"/>
                  </a:cubicBezTo>
                  <a:cubicBezTo>
                    <a:pt x="3715" y="1751"/>
                    <a:pt x="3812" y="1946"/>
                    <a:pt x="3873" y="2098"/>
                  </a:cubicBezTo>
                  <a:cubicBezTo>
                    <a:pt x="3928" y="2274"/>
                    <a:pt x="3946" y="2389"/>
                    <a:pt x="3873" y="2560"/>
                  </a:cubicBezTo>
                  <a:cubicBezTo>
                    <a:pt x="3715" y="2948"/>
                    <a:pt x="3369" y="3526"/>
                    <a:pt x="3369" y="3526"/>
                  </a:cubicBezTo>
                  <a:lnTo>
                    <a:pt x="3350" y="3544"/>
                  </a:lnTo>
                  <a:lnTo>
                    <a:pt x="3350" y="3563"/>
                  </a:lnTo>
                  <a:cubicBezTo>
                    <a:pt x="3350" y="3563"/>
                    <a:pt x="3429" y="3757"/>
                    <a:pt x="3466" y="4006"/>
                  </a:cubicBezTo>
                  <a:cubicBezTo>
                    <a:pt x="3526" y="4256"/>
                    <a:pt x="3544" y="4584"/>
                    <a:pt x="3447" y="4833"/>
                  </a:cubicBezTo>
                  <a:cubicBezTo>
                    <a:pt x="3369" y="5064"/>
                    <a:pt x="3064" y="5295"/>
                    <a:pt x="2699" y="5448"/>
                  </a:cubicBezTo>
                  <a:cubicBezTo>
                    <a:pt x="2399" y="5555"/>
                    <a:pt x="2055" y="5624"/>
                    <a:pt x="1737" y="5624"/>
                  </a:cubicBezTo>
                  <a:cubicBezTo>
                    <a:pt x="1643" y="5624"/>
                    <a:pt x="1552" y="5618"/>
                    <a:pt x="1465" y="5605"/>
                  </a:cubicBezTo>
                  <a:cubicBezTo>
                    <a:pt x="1082" y="5526"/>
                    <a:pt x="791" y="5295"/>
                    <a:pt x="578" y="5009"/>
                  </a:cubicBezTo>
                  <a:cubicBezTo>
                    <a:pt x="389" y="4699"/>
                    <a:pt x="273" y="4334"/>
                    <a:pt x="213" y="4006"/>
                  </a:cubicBezTo>
                  <a:cubicBezTo>
                    <a:pt x="116" y="3198"/>
                    <a:pt x="231" y="2736"/>
                    <a:pt x="365" y="2408"/>
                  </a:cubicBezTo>
                  <a:cubicBezTo>
                    <a:pt x="523" y="2080"/>
                    <a:pt x="523" y="2158"/>
                    <a:pt x="541" y="1696"/>
                  </a:cubicBezTo>
                  <a:cubicBezTo>
                    <a:pt x="541" y="1465"/>
                    <a:pt x="504" y="1331"/>
                    <a:pt x="504" y="1215"/>
                  </a:cubicBezTo>
                  <a:cubicBezTo>
                    <a:pt x="481" y="1100"/>
                    <a:pt x="504" y="1021"/>
                    <a:pt x="597" y="906"/>
                  </a:cubicBezTo>
                  <a:cubicBezTo>
                    <a:pt x="694" y="772"/>
                    <a:pt x="791" y="693"/>
                    <a:pt x="869" y="638"/>
                  </a:cubicBezTo>
                  <a:cubicBezTo>
                    <a:pt x="943" y="559"/>
                    <a:pt x="1003" y="522"/>
                    <a:pt x="1022" y="425"/>
                  </a:cubicBezTo>
                  <a:cubicBezTo>
                    <a:pt x="1059" y="310"/>
                    <a:pt x="1137" y="176"/>
                    <a:pt x="1156" y="134"/>
                  </a:cubicBezTo>
                  <a:close/>
                  <a:moveTo>
                    <a:pt x="1100" y="0"/>
                  </a:moveTo>
                  <a:lnTo>
                    <a:pt x="1082" y="42"/>
                  </a:lnTo>
                  <a:cubicBezTo>
                    <a:pt x="1082" y="42"/>
                    <a:pt x="985" y="250"/>
                    <a:pt x="925" y="388"/>
                  </a:cubicBezTo>
                  <a:cubicBezTo>
                    <a:pt x="906" y="444"/>
                    <a:pt x="869" y="481"/>
                    <a:pt x="791" y="559"/>
                  </a:cubicBezTo>
                  <a:cubicBezTo>
                    <a:pt x="712" y="619"/>
                    <a:pt x="620" y="693"/>
                    <a:pt x="523" y="850"/>
                  </a:cubicBezTo>
                  <a:cubicBezTo>
                    <a:pt x="407" y="984"/>
                    <a:pt x="389" y="1100"/>
                    <a:pt x="389" y="1215"/>
                  </a:cubicBezTo>
                  <a:cubicBezTo>
                    <a:pt x="407" y="1349"/>
                    <a:pt x="426" y="1483"/>
                    <a:pt x="426" y="1696"/>
                  </a:cubicBezTo>
                  <a:cubicBezTo>
                    <a:pt x="426" y="2158"/>
                    <a:pt x="426" y="2043"/>
                    <a:pt x="273" y="2371"/>
                  </a:cubicBezTo>
                  <a:cubicBezTo>
                    <a:pt x="134" y="2717"/>
                    <a:pt x="0" y="3198"/>
                    <a:pt x="116" y="4025"/>
                  </a:cubicBezTo>
                  <a:cubicBezTo>
                    <a:pt x="158" y="4371"/>
                    <a:pt x="292" y="4736"/>
                    <a:pt x="504" y="5064"/>
                  </a:cubicBezTo>
                  <a:cubicBezTo>
                    <a:pt x="712" y="5374"/>
                    <a:pt x="1022" y="5624"/>
                    <a:pt x="1447" y="5702"/>
                  </a:cubicBezTo>
                  <a:cubicBezTo>
                    <a:pt x="1548" y="5716"/>
                    <a:pt x="1655" y="5723"/>
                    <a:pt x="1764" y="5723"/>
                  </a:cubicBezTo>
                  <a:cubicBezTo>
                    <a:pt x="2087" y="5723"/>
                    <a:pt x="2432" y="5662"/>
                    <a:pt x="2736" y="5545"/>
                  </a:cubicBezTo>
                  <a:cubicBezTo>
                    <a:pt x="3119" y="5374"/>
                    <a:pt x="3447" y="5143"/>
                    <a:pt x="3544" y="4852"/>
                  </a:cubicBezTo>
                  <a:cubicBezTo>
                    <a:pt x="3641" y="4584"/>
                    <a:pt x="3623" y="4256"/>
                    <a:pt x="3581" y="3988"/>
                  </a:cubicBezTo>
                  <a:cubicBezTo>
                    <a:pt x="3526" y="3738"/>
                    <a:pt x="3466" y="3581"/>
                    <a:pt x="3466" y="3563"/>
                  </a:cubicBezTo>
                  <a:cubicBezTo>
                    <a:pt x="3484" y="3526"/>
                    <a:pt x="3812" y="2985"/>
                    <a:pt x="3970" y="2602"/>
                  </a:cubicBezTo>
                  <a:cubicBezTo>
                    <a:pt x="4043" y="2408"/>
                    <a:pt x="4043" y="2237"/>
                    <a:pt x="3970" y="2061"/>
                  </a:cubicBezTo>
                  <a:cubicBezTo>
                    <a:pt x="3909" y="1890"/>
                    <a:pt x="3812" y="1715"/>
                    <a:pt x="3697" y="1428"/>
                  </a:cubicBezTo>
                  <a:cubicBezTo>
                    <a:pt x="3581" y="1155"/>
                    <a:pt x="3581" y="1003"/>
                    <a:pt x="3600" y="906"/>
                  </a:cubicBezTo>
                  <a:cubicBezTo>
                    <a:pt x="3600" y="869"/>
                    <a:pt x="3623" y="850"/>
                    <a:pt x="3623" y="827"/>
                  </a:cubicBezTo>
                  <a:lnTo>
                    <a:pt x="3641" y="809"/>
                  </a:lnTo>
                  <a:lnTo>
                    <a:pt x="3739" y="753"/>
                  </a:lnTo>
                  <a:lnTo>
                    <a:pt x="1100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8"/>
            <p:cNvSpPr/>
            <p:nvPr/>
          </p:nvSpPr>
          <p:spPr>
            <a:xfrm>
              <a:off x="7215283" y="2004688"/>
              <a:ext cx="558379" cy="459552"/>
            </a:xfrm>
            <a:custGeom>
              <a:avLst/>
              <a:gdLst/>
              <a:ahLst/>
              <a:cxnLst/>
              <a:rect l="l" t="t" r="r" b="b"/>
              <a:pathLst>
                <a:path w="4085" h="3362" extrusionOk="0">
                  <a:moveTo>
                    <a:pt x="2715" y="0"/>
                  </a:moveTo>
                  <a:cubicBezTo>
                    <a:pt x="2554" y="0"/>
                    <a:pt x="2370" y="2"/>
                    <a:pt x="2158" y="5"/>
                  </a:cubicBezTo>
                  <a:cubicBezTo>
                    <a:pt x="1118" y="24"/>
                    <a:pt x="462" y="407"/>
                    <a:pt x="231" y="948"/>
                  </a:cubicBezTo>
                  <a:cubicBezTo>
                    <a:pt x="0" y="1489"/>
                    <a:pt x="97" y="2741"/>
                    <a:pt x="97" y="2741"/>
                  </a:cubicBezTo>
                  <a:cubicBezTo>
                    <a:pt x="97" y="2741"/>
                    <a:pt x="328" y="3064"/>
                    <a:pt x="716" y="3240"/>
                  </a:cubicBezTo>
                  <a:cubicBezTo>
                    <a:pt x="908" y="3337"/>
                    <a:pt x="1259" y="3361"/>
                    <a:pt x="1562" y="3361"/>
                  </a:cubicBezTo>
                  <a:cubicBezTo>
                    <a:pt x="1866" y="3361"/>
                    <a:pt x="2121" y="3337"/>
                    <a:pt x="2121" y="3337"/>
                  </a:cubicBezTo>
                  <a:cubicBezTo>
                    <a:pt x="2121" y="3337"/>
                    <a:pt x="2236" y="2644"/>
                    <a:pt x="2468" y="2528"/>
                  </a:cubicBezTo>
                  <a:cubicBezTo>
                    <a:pt x="2680" y="2413"/>
                    <a:pt x="3988" y="2413"/>
                    <a:pt x="3988" y="2413"/>
                  </a:cubicBezTo>
                  <a:cubicBezTo>
                    <a:pt x="3988" y="2413"/>
                    <a:pt x="4085" y="2182"/>
                    <a:pt x="4006" y="1660"/>
                  </a:cubicBezTo>
                  <a:cubicBezTo>
                    <a:pt x="3928" y="1142"/>
                    <a:pt x="3604" y="24"/>
                    <a:pt x="3604" y="24"/>
                  </a:cubicBezTo>
                  <a:cubicBezTo>
                    <a:pt x="3604" y="24"/>
                    <a:pt x="3356" y="0"/>
                    <a:pt x="2715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8"/>
            <p:cNvSpPr/>
            <p:nvPr/>
          </p:nvSpPr>
          <p:spPr>
            <a:xfrm>
              <a:off x="7218427" y="1997170"/>
              <a:ext cx="557832" cy="473768"/>
            </a:xfrm>
            <a:custGeom>
              <a:avLst/>
              <a:gdLst/>
              <a:ahLst/>
              <a:cxnLst/>
              <a:rect l="l" t="t" r="r" b="b"/>
              <a:pathLst>
                <a:path w="4081" h="3466" extrusionOk="0">
                  <a:moveTo>
                    <a:pt x="2857" y="108"/>
                  </a:moveTo>
                  <a:cubicBezTo>
                    <a:pt x="3336" y="108"/>
                    <a:pt x="3526" y="122"/>
                    <a:pt x="3540" y="139"/>
                  </a:cubicBezTo>
                  <a:cubicBezTo>
                    <a:pt x="3558" y="176"/>
                    <a:pt x="3849" y="1216"/>
                    <a:pt x="3928" y="1715"/>
                  </a:cubicBezTo>
                  <a:cubicBezTo>
                    <a:pt x="3965" y="1964"/>
                    <a:pt x="3965" y="2158"/>
                    <a:pt x="3965" y="2274"/>
                  </a:cubicBezTo>
                  <a:cubicBezTo>
                    <a:pt x="3946" y="2389"/>
                    <a:pt x="3946" y="2408"/>
                    <a:pt x="3928" y="2426"/>
                  </a:cubicBezTo>
                  <a:lnTo>
                    <a:pt x="3290" y="2426"/>
                  </a:lnTo>
                  <a:cubicBezTo>
                    <a:pt x="3096" y="2426"/>
                    <a:pt x="2925" y="2449"/>
                    <a:pt x="2773" y="2468"/>
                  </a:cubicBezTo>
                  <a:cubicBezTo>
                    <a:pt x="2597" y="2468"/>
                    <a:pt x="2481" y="2486"/>
                    <a:pt x="2403" y="2523"/>
                  </a:cubicBezTo>
                  <a:cubicBezTo>
                    <a:pt x="2347" y="2565"/>
                    <a:pt x="2287" y="2639"/>
                    <a:pt x="2250" y="2736"/>
                  </a:cubicBezTo>
                  <a:cubicBezTo>
                    <a:pt x="2195" y="2814"/>
                    <a:pt x="2153" y="2911"/>
                    <a:pt x="2135" y="3004"/>
                  </a:cubicBezTo>
                  <a:cubicBezTo>
                    <a:pt x="2079" y="3179"/>
                    <a:pt x="2056" y="3313"/>
                    <a:pt x="2056" y="3350"/>
                  </a:cubicBezTo>
                  <a:cubicBezTo>
                    <a:pt x="2019" y="3350"/>
                    <a:pt x="1807" y="3373"/>
                    <a:pt x="1539" y="3373"/>
                  </a:cubicBezTo>
                  <a:cubicBezTo>
                    <a:pt x="1229" y="3373"/>
                    <a:pt x="883" y="3332"/>
                    <a:pt x="712" y="3258"/>
                  </a:cubicBezTo>
                  <a:cubicBezTo>
                    <a:pt x="347" y="3082"/>
                    <a:pt x="134" y="2796"/>
                    <a:pt x="134" y="2773"/>
                  </a:cubicBezTo>
                  <a:cubicBezTo>
                    <a:pt x="134" y="2754"/>
                    <a:pt x="116" y="2468"/>
                    <a:pt x="116" y="2103"/>
                  </a:cubicBezTo>
                  <a:cubicBezTo>
                    <a:pt x="116" y="1733"/>
                    <a:pt x="153" y="1271"/>
                    <a:pt x="268" y="1021"/>
                  </a:cubicBezTo>
                  <a:cubicBezTo>
                    <a:pt x="481" y="504"/>
                    <a:pt x="1095" y="116"/>
                    <a:pt x="2135" y="116"/>
                  </a:cubicBezTo>
                  <a:cubicBezTo>
                    <a:pt x="2427" y="111"/>
                    <a:pt x="2665" y="108"/>
                    <a:pt x="2857" y="108"/>
                  </a:cubicBezTo>
                  <a:close/>
                  <a:moveTo>
                    <a:pt x="2135" y="0"/>
                  </a:moveTo>
                  <a:cubicBezTo>
                    <a:pt x="1077" y="23"/>
                    <a:pt x="402" y="407"/>
                    <a:pt x="171" y="985"/>
                  </a:cubicBezTo>
                  <a:cubicBezTo>
                    <a:pt x="37" y="1271"/>
                    <a:pt x="19" y="1715"/>
                    <a:pt x="0" y="2103"/>
                  </a:cubicBezTo>
                  <a:cubicBezTo>
                    <a:pt x="0" y="2486"/>
                    <a:pt x="19" y="2796"/>
                    <a:pt x="19" y="2796"/>
                  </a:cubicBezTo>
                  <a:lnTo>
                    <a:pt x="19" y="2814"/>
                  </a:lnTo>
                  <a:lnTo>
                    <a:pt x="37" y="2833"/>
                  </a:lnTo>
                  <a:cubicBezTo>
                    <a:pt x="37" y="2833"/>
                    <a:pt x="268" y="3161"/>
                    <a:pt x="670" y="3350"/>
                  </a:cubicBezTo>
                  <a:cubicBezTo>
                    <a:pt x="883" y="3447"/>
                    <a:pt x="1229" y="3466"/>
                    <a:pt x="1539" y="3466"/>
                  </a:cubicBezTo>
                  <a:cubicBezTo>
                    <a:pt x="1848" y="3466"/>
                    <a:pt x="2098" y="3447"/>
                    <a:pt x="2098" y="3447"/>
                  </a:cubicBezTo>
                  <a:lnTo>
                    <a:pt x="2135" y="3447"/>
                  </a:lnTo>
                  <a:lnTo>
                    <a:pt x="2135" y="3410"/>
                  </a:lnTo>
                  <a:cubicBezTo>
                    <a:pt x="2135" y="3410"/>
                    <a:pt x="2172" y="3235"/>
                    <a:pt x="2232" y="3045"/>
                  </a:cubicBezTo>
                  <a:cubicBezTo>
                    <a:pt x="2269" y="2948"/>
                    <a:pt x="2287" y="2851"/>
                    <a:pt x="2329" y="2773"/>
                  </a:cubicBezTo>
                  <a:cubicBezTo>
                    <a:pt x="2384" y="2699"/>
                    <a:pt x="2426" y="2639"/>
                    <a:pt x="2463" y="2620"/>
                  </a:cubicBezTo>
                  <a:cubicBezTo>
                    <a:pt x="2500" y="2602"/>
                    <a:pt x="2615" y="2583"/>
                    <a:pt x="2773" y="2565"/>
                  </a:cubicBezTo>
                  <a:cubicBezTo>
                    <a:pt x="2925" y="2542"/>
                    <a:pt x="3119" y="2542"/>
                    <a:pt x="3290" y="2523"/>
                  </a:cubicBezTo>
                  <a:lnTo>
                    <a:pt x="4002" y="2523"/>
                  </a:lnTo>
                  <a:lnTo>
                    <a:pt x="4020" y="2486"/>
                  </a:lnTo>
                  <a:cubicBezTo>
                    <a:pt x="4020" y="2486"/>
                    <a:pt x="4043" y="2426"/>
                    <a:pt x="4062" y="2292"/>
                  </a:cubicBezTo>
                  <a:cubicBezTo>
                    <a:pt x="4080" y="2158"/>
                    <a:pt x="4080" y="1964"/>
                    <a:pt x="4043" y="1696"/>
                  </a:cubicBezTo>
                  <a:cubicBezTo>
                    <a:pt x="3946" y="1179"/>
                    <a:pt x="3637" y="60"/>
                    <a:pt x="3637" y="60"/>
                  </a:cubicBezTo>
                  <a:lnTo>
                    <a:pt x="3618" y="23"/>
                  </a:lnTo>
                  <a:lnTo>
                    <a:pt x="3581" y="23"/>
                  </a:lnTo>
                  <a:cubicBezTo>
                    <a:pt x="3581" y="23"/>
                    <a:pt x="3193" y="0"/>
                    <a:pt x="213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8"/>
            <p:cNvSpPr/>
            <p:nvPr/>
          </p:nvSpPr>
          <p:spPr>
            <a:xfrm>
              <a:off x="7262578" y="1796235"/>
              <a:ext cx="350747" cy="305092"/>
            </a:xfrm>
            <a:custGeom>
              <a:avLst/>
              <a:gdLst/>
              <a:ahLst/>
              <a:cxnLst/>
              <a:rect l="l" t="t" r="r" b="b"/>
              <a:pathLst>
                <a:path w="2566" h="2232" extrusionOk="0">
                  <a:moveTo>
                    <a:pt x="2196" y="0"/>
                  </a:moveTo>
                  <a:cubicBezTo>
                    <a:pt x="2068" y="0"/>
                    <a:pt x="1918" y="103"/>
                    <a:pt x="1733" y="241"/>
                  </a:cubicBezTo>
                  <a:cubicBezTo>
                    <a:pt x="1387" y="491"/>
                    <a:pt x="1040" y="722"/>
                    <a:pt x="832" y="953"/>
                  </a:cubicBezTo>
                  <a:cubicBezTo>
                    <a:pt x="601" y="1202"/>
                    <a:pt x="1" y="2205"/>
                    <a:pt x="1" y="2205"/>
                  </a:cubicBezTo>
                  <a:cubicBezTo>
                    <a:pt x="1" y="2205"/>
                    <a:pt x="96" y="2232"/>
                    <a:pt x="265" y="2232"/>
                  </a:cubicBezTo>
                  <a:cubicBezTo>
                    <a:pt x="418" y="2232"/>
                    <a:pt x="631" y="2210"/>
                    <a:pt x="888" y="2126"/>
                  </a:cubicBezTo>
                  <a:cubicBezTo>
                    <a:pt x="1410" y="1974"/>
                    <a:pt x="2006" y="1701"/>
                    <a:pt x="2006" y="1701"/>
                  </a:cubicBezTo>
                  <a:cubicBezTo>
                    <a:pt x="2006" y="1701"/>
                    <a:pt x="1988" y="1165"/>
                    <a:pt x="2219" y="856"/>
                  </a:cubicBezTo>
                  <a:cubicBezTo>
                    <a:pt x="2468" y="528"/>
                    <a:pt x="2565" y="375"/>
                    <a:pt x="2426" y="163"/>
                  </a:cubicBezTo>
                  <a:cubicBezTo>
                    <a:pt x="2358" y="47"/>
                    <a:pt x="2282" y="0"/>
                    <a:pt x="2196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8"/>
            <p:cNvSpPr/>
            <p:nvPr/>
          </p:nvSpPr>
          <p:spPr>
            <a:xfrm>
              <a:off x="7257520" y="1791861"/>
              <a:ext cx="358264" cy="315891"/>
            </a:xfrm>
            <a:custGeom>
              <a:avLst/>
              <a:gdLst/>
              <a:ahLst/>
              <a:cxnLst/>
              <a:rect l="l" t="t" r="r" b="b"/>
              <a:pathLst>
                <a:path w="2621" h="2311" extrusionOk="0">
                  <a:moveTo>
                    <a:pt x="2195" y="1"/>
                  </a:moveTo>
                  <a:cubicBezTo>
                    <a:pt x="2061" y="42"/>
                    <a:pt x="1927" y="139"/>
                    <a:pt x="1770" y="255"/>
                  </a:cubicBezTo>
                  <a:cubicBezTo>
                    <a:pt x="1447" y="504"/>
                    <a:pt x="1077" y="735"/>
                    <a:pt x="846" y="985"/>
                  </a:cubicBezTo>
                  <a:cubicBezTo>
                    <a:pt x="731" y="1100"/>
                    <a:pt x="541" y="1410"/>
                    <a:pt x="366" y="1696"/>
                  </a:cubicBezTo>
                  <a:cubicBezTo>
                    <a:pt x="176" y="1964"/>
                    <a:pt x="38" y="2219"/>
                    <a:pt x="38" y="2219"/>
                  </a:cubicBezTo>
                  <a:lnTo>
                    <a:pt x="1" y="2274"/>
                  </a:lnTo>
                  <a:lnTo>
                    <a:pt x="61" y="2292"/>
                  </a:lnTo>
                  <a:cubicBezTo>
                    <a:pt x="61" y="2292"/>
                    <a:pt x="79" y="2292"/>
                    <a:pt x="98" y="2311"/>
                  </a:cubicBezTo>
                  <a:cubicBezTo>
                    <a:pt x="116" y="2255"/>
                    <a:pt x="153" y="2195"/>
                    <a:pt x="195" y="2158"/>
                  </a:cubicBezTo>
                  <a:cubicBezTo>
                    <a:pt x="250" y="2080"/>
                    <a:pt x="329" y="1946"/>
                    <a:pt x="444" y="1756"/>
                  </a:cubicBezTo>
                  <a:cubicBezTo>
                    <a:pt x="615" y="1465"/>
                    <a:pt x="828" y="1156"/>
                    <a:pt x="925" y="1040"/>
                  </a:cubicBezTo>
                  <a:cubicBezTo>
                    <a:pt x="1137" y="832"/>
                    <a:pt x="1502" y="601"/>
                    <a:pt x="1830" y="329"/>
                  </a:cubicBezTo>
                  <a:cubicBezTo>
                    <a:pt x="1983" y="213"/>
                    <a:pt x="2117" y="139"/>
                    <a:pt x="2214" y="116"/>
                  </a:cubicBezTo>
                  <a:cubicBezTo>
                    <a:pt x="2244" y="107"/>
                    <a:pt x="2268" y="102"/>
                    <a:pt x="2290" y="102"/>
                  </a:cubicBezTo>
                  <a:cubicBezTo>
                    <a:pt x="2311" y="102"/>
                    <a:pt x="2329" y="107"/>
                    <a:pt x="2348" y="116"/>
                  </a:cubicBezTo>
                  <a:cubicBezTo>
                    <a:pt x="2371" y="139"/>
                    <a:pt x="2408" y="176"/>
                    <a:pt x="2445" y="232"/>
                  </a:cubicBezTo>
                  <a:cubicBezTo>
                    <a:pt x="2524" y="347"/>
                    <a:pt x="2524" y="407"/>
                    <a:pt x="2487" y="504"/>
                  </a:cubicBezTo>
                  <a:cubicBezTo>
                    <a:pt x="2445" y="601"/>
                    <a:pt x="2371" y="717"/>
                    <a:pt x="2256" y="869"/>
                  </a:cubicBezTo>
                  <a:cubicBezTo>
                    <a:pt x="2117" y="1040"/>
                    <a:pt x="2061" y="1271"/>
                    <a:pt x="2043" y="1447"/>
                  </a:cubicBezTo>
                  <a:cubicBezTo>
                    <a:pt x="2043" y="1502"/>
                    <a:pt x="2025" y="1544"/>
                    <a:pt x="2025" y="1581"/>
                  </a:cubicBezTo>
                  <a:cubicBezTo>
                    <a:pt x="2061" y="1581"/>
                    <a:pt x="2098" y="1599"/>
                    <a:pt x="2140" y="1599"/>
                  </a:cubicBezTo>
                  <a:lnTo>
                    <a:pt x="2140" y="1465"/>
                  </a:lnTo>
                  <a:cubicBezTo>
                    <a:pt x="2177" y="1294"/>
                    <a:pt x="2232" y="1082"/>
                    <a:pt x="2329" y="948"/>
                  </a:cubicBezTo>
                  <a:cubicBezTo>
                    <a:pt x="2463" y="772"/>
                    <a:pt x="2542" y="657"/>
                    <a:pt x="2579" y="541"/>
                  </a:cubicBezTo>
                  <a:cubicBezTo>
                    <a:pt x="2621" y="426"/>
                    <a:pt x="2621" y="310"/>
                    <a:pt x="2542" y="176"/>
                  </a:cubicBezTo>
                  <a:cubicBezTo>
                    <a:pt x="2505" y="98"/>
                    <a:pt x="2445" y="61"/>
                    <a:pt x="2390" y="24"/>
                  </a:cubicBezTo>
                  <a:cubicBezTo>
                    <a:pt x="2348" y="1"/>
                    <a:pt x="2311" y="1"/>
                    <a:pt x="227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8"/>
            <p:cNvSpPr/>
            <p:nvPr/>
          </p:nvSpPr>
          <p:spPr>
            <a:xfrm>
              <a:off x="7157736" y="2361178"/>
              <a:ext cx="394897" cy="243855"/>
            </a:xfrm>
            <a:custGeom>
              <a:avLst/>
              <a:gdLst/>
              <a:ahLst/>
              <a:cxnLst/>
              <a:rect l="l" t="t" r="r" b="b"/>
              <a:pathLst>
                <a:path w="2889" h="1784" extrusionOk="0">
                  <a:moveTo>
                    <a:pt x="463" y="1"/>
                  </a:moveTo>
                  <a:cubicBezTo>
                    <a:pt x="295" y="1"/>
                    <a:pt x="145" y="442"/>
                    <a:pt x="75" y="650"/>
                  </a:cubicBezTo>
                  <a:cubicBezTo>
                    <a:pt x="1" y="881"/>
                    <a:pt x="38" y="1131"/>
                    <a:pt x="537" y="1380"/>
                  </a:cubicBezTo>
                  <a:cubicBezTo>
                    <a:pt x="970" y="1599"/>
                    <a:pt x="2013" y="1784"/>
                    <a:pt x="2431" y="1784"/>
                  </a:cubicBezTo>
                  <a:cubicBezTo>
                    <a:pt x="2498" y="1784"/>
                    <a:pt x="2549" y="1779"/>
                    <a:pt x="2579" y="1768"/>
                  </a:cubicBezTo>
                  <a:cubicBezTo>
                    <a:pt x="2791" y="1690"/>
                    <a:pt x="2889" y="900"/>
                    <a:pt x="2870" y="687"/>
                  </a:cubicBezTo>
                  <a:cubicBezTo>
                    <a:pt x="2828" y="479"/>
                    <a:pt x="2676" y="419"/>
                    <a:pt x="2676" y="419"/>
                  </a:cubicBezTo>
                  <a:lnTo>
                    <a:pt x="518" y="17"/>
                  </a:lnTo>
                  <a:cubicBezTo>
                    <a:pt x="500" y="6"/>
                    <a:pt x="481" y="1"/>
                    <a:pt x="4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8"/>
            <p:cNvSpPr/>
            <p:nvPr/>
          </p:nvSpPr>
          <p:spPr>
            <a:xfrm>
              <a:off x="7152132" y="2352703"/>
              <a:ext cx="405559" cy="259711"/>
            </a:xfrm>
            <a:custGeom>
              <a:avLst/>
              <a:gdLst/>
              <a:ahLst/>
              <a:cxnLst/>
              <a:rect l="l" t="t" r="r" b="b"/>
              <a:pathLst>
                <a:path w="2967" h="1900" extrusionOk="0">
                  <a:moveTo>
                    <a:pt x="541" y="116"/>
                  </a:moveTo>
                  <a:lnTo>
                    <a:pt x="559" y="135"/>
                  </a:lnTo>
                  <a:lnTo>
                    <a:pt x="2698" y="541"/>
                  </a:lnTo>
                  <a:cubicBezTo>
                    <a:pt x="2698" y="541"/>
                    <a:pt x="2832" y="578"/>
                    <a:pt x="2851" y="749"/>
                  </a:cubicBezTo>
                  <a:cubicBezTo>
                    <a:pt x="2869" y="846"/>
                    <a:pt x="2851" y="1096"/>
                    <a:pt x="2796" y="1327"/>
                  </a:cubicBezTo>
                  <a:cubicBezTo>
                    <a:pt x="2772" y="1442"/>
                    <a:pt x="2754" y="1558"/>
                    <a:pt x="2717" y="1636"/>
                  </a:cubicBezTo>
                  <a:cubicBezTo>
                    <a:pt x="2680" y="1733"/>
                    <a:pt x="2638" y="1770"/>
                    <a:pt x="2601" y="1789"/>
                  </a:cubicBezTo>
                  <a:cubicBezTo>
                    <a:pt x="2577" y="1789"/>
                    <a:pt x="2517" y="1799"/>
                    <a:pt x="2434" y="1799"/>
                  </a:cubicBezTo>
                  <a:cubicBezTo>
                    <a:pt x="2392" y="1799"/>
                    <a:pt x="2344" y="1797"/>
                    <a:pt x="2292" y="1789"/>
                  </a:cubicBezTo>
                  <a:cubicBezTo>
                    <a:pt x="2121" y="1770"/>
                    <a:pt x="1927" y="1752"/>
                    <a:pt x="1714" y="1715"/>
                  </a:cubicBezTo>
                  <a:cubicBezTo>
                    <a:pt x="1294" y="1636"/>
                    <a:pt x="850" y="1502"/>
                    <a:pt x="601" y="1387"/>
                  </a:cubicBezTo>
                  <a:cubicBezTo>
                    <a:pt x="347" y="1271"/>
                    <a:pt x="231" y="1156"/>
                    <a:pt x="176" y="1040"/>
                  </a:cubicBezTo>
                  <a:cubicBezTo>
                    <a:pt x="116" y="943"/>
                    <a:pt x="116" y="846"/>
                    <a:pt x="157" y="731"/>
                  </a:cubicBezTo>
                  <a:cubicBezTo>
                    <a:pt x="213" y="615"/>
                    <a:pt x="273" y="444"/>
                    <a:pt x="347" y="287"/>
                  </a:cubicBezTo>
                  <a:cubicBezTo>
                    <a:pt x="370" y="232"/>
                    <a:pt x="425" y="172"/>
                    <a:pt x="444" y="135"/>
                  </a:cubicBezTo>
                  <a:cubicBezTo>
                    <a:pt x="462" y="116"/>
                    <a:pt x="485" y="116"/>
                    <a:pt x="504" y="116"/>
                  </a:cubicBezTo>
                  <a:close/>
                  <a:moveTo>
                    <a:pt x="485" y="1"/>
                  </a:moveTo>
                  <a:cubicBezTo>
                    <a:pt x="444" y="19"/>
                    <a:pt x="407" y="38"/>
                    <a:pt x="388" y="56"/>
                  </a:cubicBezTo>
                  <a:cubicBezTo>
                    <a:pt x="328" y="98"/>
                    <a:pt x="291" y="172"/>
                    <a:pt x="254" y="250"/>
                  </a:cubicBezTo>
                  <a:cubicBezTo>
                    <a:pt x="176" y="403"/>
                    <a:pt x="97" y="597"/>
                    <a:pt x="60" y="694"/>
                  </a:cubicBezTo>
                  <a:cubicBezTo>
                    <a:pt x="23" y="828"/>
                    <a:pt x="0" y="962"/>
                    <a:pt x="79" y="1096"/>
                  </a:cubicBezTo>
                  <a:cubicBezTo>
                    <a:pt x="157" y="1234"/>
                    <a:pt x="291" y="1350"/>
                    <a:pt x="559" y="1484"/>
                  </a:cubicBezTo>
                  <a:cubicBezTo>
                    <a:pt x="809" y="1618"/>
                    <a:pt x="1271" y="1733"/>
                    <a:pt x="1696" y="1812"/>
                  </a:cubicBezTo>
                  <a:cubicBezTo>
                    <a:pt x="1908" y="1849"/>
                    <a:pt x="2102" y="1886"/>
                    <a:pt x="2273" y="1886"/>
                  </a:cubicBezTo>
                  <a:cubicBezTo>
                    <a:pt x="2361" y="1895"/>
                    <a:pt x="2434" y="1900"/>
                    <a:pt x="2494" y="1900"/>
                  </a:cubicBezTo>
                  <a:cubicBezTo>
                    <a:pt x="2554" y="1900"/>
                    <a:pt x="2601" y="1895"/>
                    <a:pt x="2638" y="1886"/>
                  </a:cubicBezTo>
                  <a:cubicBezTo>
                    <a:pt x="2717" y="1849"/>
                    <a:pt x="2772" y="1770"/>
                    <a:pt x="2814" y="1696"/>
                  </a:cubicBezTo>
                  <a:cubicBezTo>
                    <a:pt x="2851" y="1599"/>
                    <a:pt x="2888" y="1484"/>
                    <a:pt x="2911" y="1350"/>
                  </a:cubicBezTo>
                  <a:cubicBezTo>
                    <a:pt x="2948" y="1119"/>
                    <a:pt x="2966" y="865"/>
                    <a:pt x="2948" y="749"/>
                  </a:cubicBezTo>
                  <a:cubicBezTo>
                    <a:pt x="2930" y="518"/>
                    <a:pt x="2735" y="444"/>
                    <a:pt x="2735" y="444"/>
                  </a:cubicBezTo>
                  <a:lnTo>
                    <a:pt x="578" y="19"/>
                  </a:lnTo>
                  <a:cubicBezTo>
                    <a:pt x="559" y="19"/>
                    <a:pt x="522" y="1"/>
                    <a:pt x="48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8"/>
            <p:cNvSpPr/>
            <p:nvPr/>
          </p:nvSpPr>
          <p:spPr>
            <a:xfrm>
              <a:off x="7886569" y="1908048"/>
              <a:ext cx="81604" cy="30208"/>
            </a:xfrm>
            <a:custGeom>
              <a:avLst/>
              <a:gdLst/>
              <a:ahLst/>
              <a:cxnLst/>
              <a:rect l="l" t="t" r="r" b="b"/>
              <a:pathLst>
                <a:path w="597" h="221" extrusionOk="0">
                  <a:moveTo>
                    <a:pt x="366" y="1"/>
                  </a:moveTo>
                  <a:cubicBezTo>
                    <a:pt x="250" y="1"/>
                    <a:pt x="172" y="56"/>
                    <a:pt x="98" y="98"/>
                  </a:cubicBezTo>
                  <a:cubicBezTo>
                    <a:pt x="79" y="98"/>
                    <a:pt x="56" y="116"/>
                    <a:pt x="38" y="116"/>
                  </a:cubicBezTo>
                  <a:cubicBezTo>
                    <a:pt x="19" y="135"/>
                    <a:pt x="1" y="172"/>
                    <a:pt x="19" y="190"/>
                  </a:cubicBezTo>
                  <a:cubicBezTo>
                    <a:pt x="32" y="207"/>
                    <a:pt x="46" y="221"/>
                    <a:pt x="61" y="221"/>
                  </a:cubicBezTo>
                  <a:cubicBezTo>
                    <a:pt x="67" y="221"/>
                    <a:pt x="73" y="219"/>
                    <a:pt x="79" y="213"/>
                  </a:cubicBezTo>
                  <a:cubicBezTo>
                    <a:pt x="98" y="190"/>
                    <a:pt x="116" y="190"/>
                    <a:pt x="135" y="172"/>
                  </a:cubicBezTo>
                  <a:cubicBezTo>
                    <a:pt x="213" y="135"/>
                    <a:pt x="287" y="116"/>
                    <a:pt x="366" y="98"/>
                  </a:cubicBezTo>
                  <a:cubicBezTo>
                    <a:pt x="426" y="98"/>
                    <a:pt x="481" y="135"/>
                    <a:pt x="518" y="172"/>
                  </a:cubicBezTo>
                  <a:cubicBezTo>
                    <a:pt x="541" y="172"/>
                    <a:pt x="578" y="172"/>
                    <a:pt x="578" y="153"/>
                  </a:cubicBezTo>
                  <a:cubicBezTo>
                    <a:pt x="597" y="135"/>
                    <a:pt x="597" y="116"/>
                    <a:pt x="578" y="98"/>
                  </a:cubicBezTo>
                  <a:cubicBezTo>
                    <a:pt x="518" y="38"/>
                    <a:pt x="444" y="1"/>
                    <a:pt x="36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8"/>
            <p:cNvSpPr/>
            <p:nvPr/>
          </p:nvSpPr>
          <p:spPr>
            <a:xfrm>
              <a:off x="7812756" y="1942221"/>
              <a:ext cx="63287" cy="30208"/>
            </a:xfrm>
            <a:custGeom>
              <a:avLst/>
              <a:gdLst/>
              <a:ahLst/>
              <a:cxnLst/>
              <a:rect l="l" t="t" r="r" b="b"/>
              <a:pathLst>
                <a:path w="463" h="221" extrusionOk="0">
                  <a:moveTo>
                    <a:pt x="388" y="0"/>
                  </a:moveTo>
                  <a:cubicBezTo>
                    <a:pt x="291" y="56"/>
                    <a:pt x="176" y="79"/>
                    <a:pt x="42" y="116"/>
                  </a:cubicBezTo>
                  <a:cubicBezTo>
                    <a:pt x="19" y="134"/>
                    <a:pt x="0" y="153"/>
                    <a:pt x="19" y="171"/>
                  </a:cubicBezTo>
                  <a:cubicBezTo>
                    <a:pt x="19" y="202"/>
                    <a:pt x="31" y="220"/>
                    <a:pt x="53" y="220"/>
                  </a:cubicBezTo>
                  <a:cubicBezTo>
                    <a:pt x="60" y="220"/>
                    <a:pt x="69" y="218"/>
                    <a:pt x="79" y="213"/>
                  </a:cubicBezTo>
                  <a:cubicBezTo>
                    <a:pt x="194" y="171"/>
                    <a:pt x="310" y="153"/>
                    <a:pt x="425" y="97"/>
                  </a:cubicBezTo>
                  <a:cubicBezTo>
                    <a:pt x="462" y="79"/>
                    <a:pt x="462" y="56"/>
                    <a:pt x="462" y="37"/>
                  </a:cubicBezTo>
                  <a:cubicBezTo>
                    <a:pt x="444" y="0"/>
                    <a:pt x="407" y="0"/>
                    <a:pt x="38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8"/>
            <p:cNvSpPr/>
            <p:nvPr/>
          </p:nvSpPr>
          <p:spPr>
            <a:xfrm>
              <a:off x="7918145" y="1948782"/>
              <a:ext cx="108122" cy="51669"/>
            </a:xfrm>
            <a:custGeom>
              <a:avLst/>
              <a:gdLst/>
              <a:ahLst/>
              <a:cxnLst/>
              <a:rect l="l" t="t" r="r" b="b"/>
              <a:pathLst>
                <a:path w="791" h="378" extrusionOk="0">
                  <a:moveTo>
                    <a:pt x="588" y="1"/>
                  </a:moveTo>
                  <a:cubicBezTo>
                    <a:pt x="510" y="1"/>
                    <a:pt x="442" y="19"/>
                    <a:pt x="384" y="49"/>
                  </a:cubicBezTo>
                  <a:cubicBezTo>
                    <a:pt x="250" y="123"/>
                    <a:pt x="153" y="220"/>
                    <a:pt x="38" y="280"/>
                  </a:cubicBezTo>
                  <a:cubicBezTo>
                    <a:pt x="19" y="299"/>
                    <a:pt x="1" y="336"/>
                    <a:pt x="19" y="354"/>
                  </a:cubicBezTo>
                  <a:cubicBezTo>
                    <a:pt x="38" y="377"/>
                    <a:pt x="56" y="377"/>
                    <a:pt x="98" y="377"/>
                  </a:cubicBezTo>
                  <a:cubicBezTo>
                    <a:pt x="213" y="299"/>
                    <a:pt x="310" y="202"/>
                    <a:pt x="426" y="146"/>
                  </a:cubicBezTo>
                  <a:cubicBezTo>
                    <a:pt x="480" y="116"/>
                    <a:pt x="537" y="98"/>
                    <a:pt x="586" y="98"/>
                  </a:cubicBezTo>
                  <a:cubicBezTo>
                    <a:pt x="603" y="98"/>
                    <a:pt x="619" y="100"/>
                    <a:pt x="634" y="105"/>
                  </a:cubicBezTo>
                  <a:cubicBezTo>
                    <a:pt x="675" y="105"/>
                    <a:pt x="694" y="123"/>
                    <a:pt x="712" y="123"/>
                  </a:cubicBezTo>
                  <a:cubicBezTo>
                    <a:pt x="720" y="133"/>
                    <a:pt x="732" y="139"/>
                    <a:pt x="744" y="139"/>
                  </a:cubicBezTo>
                  <a:cubicBezTo>
                    <a:pt x="759" y="139"/>
                    <a:pt x="772" y="129"/>
                    <a:pt x="772" y="105"/>
                  </a:cubicBezTo>
                  <a:cubicBezTo>
                    <a:pt x="791" y="86"/>
                    <a:pt x="772" y="49"/>
                    <a:pt x="749" y="49"/>
                  </a:cubicBezTo>
                  <a:cubicBezTo>
                    <a:pt x="731" y="31"/>
                    <a:pt x="694" y="31"/>
                    <a:pt x="675" y="8"/>
                  </a:cubicBezTo>
                  <a:cubicBezTo>
                    <a:pt x="645" y="3"/>
                    <a:pt x="616" y="1"/>
                    <a:pt x="58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8"/>
            <p:cNvSpPr/>
            <p:nvPr/>
          </p:nvSpPr>
          <p:spPr>
            <a:xfrm>
              <a:off x="8020526" y="1977897"/>
              <a:ext cx="21597" cy="43331"/>
            </a:xfrm>
            <a:custGeom>
              <a:avLst/>
              <a:gdLst/>
              <a:ahLst/>
              <a:cxnLst/>
              <a:rect l="l" t="t" r="r" b="b"/>
              <a:pathLst>
                <a:path w="158" h="317" extrusionOk="0">
                  <a:moveTo>
                    <a:pt x="59" y="0"/>
                  </a:moveTo>
                  <a:cubicBezTo>
                    <a:pt x="53" y="0"/>
                    <a:pt x="47" y="2"/>
                    <a:pt x="42" y="7"/>
                  </a:cubicBezTo>
                  <a:cubicBezTo>
                    <a:pt x="23" y="7"/>
                    <a:pt x="0" y="49"/>
                    <a:pt x="0" y="67"/>
                  </a:cubicBezTo>
                  <a:cubicBezTo>
                    <a:pt x="23" y="123"/>
                    <a:pt x="42" y="183"/>
                    <a:pt x="60" y="220"/>
                  </a:cubicBezTo>
                  <a:lnTo>
                    <a:pt x="60" y="280"/>
                  </a:lnTo>
                  <a:cubicBezTo>
                    <a:pt x="60" y="298"/>
                    <a:pt x="97" y="317"/>
                    <a:pt x="116" y="317"/>
                  </a:cubicBezTo>
                  <a:cubicBezTo>
                    <a:pt x="157" y="298"/>
                    <a:pt x="157" y="280"/>
                    <a:pt x="157" y="257"/>
                  </a:cubicBezTo>
                  <a:lnTo>
                    <a:pt x="157" y="201"/>
                  </a:lnTo>
                  <a:cubicBezTo>
                    <a:pt x="139" y="141"/>
                    <a:pt x="116" y="86"/>
                    <a:pt x="97" y="49"/>
                  </a:cubicBezTo>
                  <a:cubicBezTo>
                    <a:pt x="97" y="18"/>
                    <a:pt x="77" y="0"/>
                    <a:pt x="5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8"/>
            <p:cNvSpPr/>
            <p:nvPr/>
          </p:nvSpPr>
          <p:spPr>
            <a:xfrm>
              <a:off x="7999612" y="2048293"/>
              <a:ext cx="29252" cy="68755"/>
            </a:xfrm>
            <a:custGeom>
              <a:avLst/>
              <a:gdLst/>
              <a:ahLst/>
              <a:cxnLst/>
              <a:rect l="l" t="t" r="r" b="b"/>
              <a:pathLst>
                <a:path w="214" h="503" extrusionOk="0">
                  <a:moveTo>
                    <a:pt x="59" y="1"/>
                  </a:moveTo>
                  <a:cubicBezTo>
                    <a:pt x="44" y="1"/>
                    <a:pt x="29" y="5"/>
                    <a:pt x="19" y="14"/>
                  </a:cubicBezTo>
                  <a:cubicBezTo>
                    <a:pt x="1" y="14"/>
                    <a:pt x="1" y="51"/>
                    <a:pt x="19" y="70"/>
                  </a:cubicBezTo>
                  <a:cubicBezTo>
                    <a:pt x="38" y="130"/>
                    <a:pt x="79" y="167"/>
                    <a:pt x="79" y="227"/>
                  </a:cubicBezTo>
                  <a:cubicBezTo>
                    <a:pt x="98" y="282"/>
                    <a:pt x="79" y="361"/>
                    <a:pt x="61" y="435"/>
                  </a:cubicBezTo>
                  <a:cubicBezTo>
                    <a:pt x="61" y="458"/>
                    <a:pt x="61" y="477"/>
                    <a:pt x="98" y="495"/>
                  </a:cubicBezTo>
                  <a:cubicBezTo>
                    <a:pt x="103" y="500"/>
                    <a:pt x="109" y="503"/>
                    <a:pt x="114" y="503"/>
                  </a:cubicBezTo>
                  <a:cubicBezTo>
                    <a:pt x="127" y="503"/>
                    <a:pt x="140" y="490"/>
                    <a:pt x="153" y="477"/>
                  </a:cubicBezTo>
                  <a:cubicBezTo>
                    <a:pt x="195" y="379"/>
                    <a:pt x="213" y="301"/>
                    <a:pt x="195" y="204"/>
                  </a:cubicBezTo>
                  <a:cubicBezTo>
                    <a:pt x="176" y="130"/>
                    <a:pt x="135" y="70"/>
                    <a:pt x="98" y="14"/>
                  </a:cubicBezTo>
                  <a:cubicBezTo>
                    <a:pt x="89" y="5"/>
                    <a:pt x="74" y="1"/>
                    <a:pt x="5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8"/>
            <p:cNvSpPr/>
            <p:nvPr/>
          </p:nvSpPr>
          <p:spPr>
            <a:xfrm>
              <a:off x="7881512" y="2052667"/>
              <a:ext cx="97460" cy="47568"/>
            </a:xfrm>
            <a:custGeom>
              <a:avLst/>
              <a:gdLst/>
              <a:ahLst/>
              <a:cxnLst/>
              <a:rect l="l" t="t" r="r" b="b"/>
              <a:pathLst>
                <a:path w="713" h="348" extrusionOk="0">
                  <a:moveTo>
                    <a:pt x="634" y="1"/>
                  </a:moveTo>
                  <a:cubicBezTo>
                    <a:pt x="440" y="98"/>
                    <a:pt x="250" y="213"/>
                    <a:pt x="56" y="250"/>
                  </a:cubicBezTo>
                  <a:cubicBezTo>
                    <a:pt x="19" y="250"/>
                    <a:pt x="1" y="287"/>
                    <a:pt x="19" y="311"/>
                  </a:cubicBezTo>
                  <a:cubicBezTo>
                    <a:pt x="19" y="329"/>
                    <a:pt x="38" y="347"/>
                    <a:pt x="75" y="347"/>
                  </a:cubicBezTo>
                  <a:cubicBezTo>
                    <a:pt x="306" y="311"/>
                    <a:pt x="500" y="195"/>
                    <a:pt x="694" y="98"/>
                  </a:cubicBezTo>
                  <a:cubicBezTo>
                    <a:pt x="712" y="79"/>
                    <a:pt x="712" y="56"/>
                    <a:pt x="712" y="19"/>
                  </a:cubicBezTo>
                  <a:cubicBezTo>
                    <a:pt x="694" y="1"/>
                    <a:pt x="671" y="1"/>
                    <a:pt x="63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8"/>
            <p:cNvSpPr/>
            <p:nvPr/>
          </p:nvSpPr>
          <p:spPr>
            <a:xfrm>
              <a:off x="7854994" y="2186624"/>
              <a:ext cx="89805" cy="24741"/>
            </a:xfrm>
            <a:custGeom>
              <a:avLst/>
              <a:gdLst/>
              <a:ahLst/>
              <a:cxnLst/>
              <a:rect l="l" t="t" r="r" b="b"/>
              <a:pathLst>
                <a:path w="657" h="181" extrusionOk="0">
                  <a:moveTo>
                    <a:pt x="597" y="1"/>
                  </a:moveTo>
                  <a:cubicBezTo>
                    <a:pt x="449" y="36"/>
                    <a:pt x="284" y="83"/>
                    <a:pt x="129" y="83"/>
                  </a:cubicBezTo>
                  <a:cubicBezTo>
                    <a:pt x="104" y="83"/>
                    <a:pt x="80" y="82"/>
                    <a:pt x="56" y="79"/>
                  </a:cubicBezTo>
                  <a:cubicBezTo>
                    <a:pt x="19" y="79"/>
                    <a:pt x="1" y="98"/>
                    <a:pt x="1" y="139"/>
                  </a:cubicBezTo>
                  <a:cubicBezTo>
                    <a:pt x="1" y="158"/>
                    <a:pt x="19" y="176"/>
                    <a:pt x="56" y="176"/>
                  </a:cubicBezTo>
                  <a:cubicBezTo>
                    <a:pt x="90" y="179"/>
                    <a:pt x="124" y="181"/>
                    <a:pt x="158" y="181"/>
                  </a:cubicBezTo>
                  <a:cubicBezTo>
                    <a:pt x="318" y="181"/>
                    <a:pt x="474" y="147"/>
                    <a:pt x="615" y="98"/>
                  </a:cubicBezTo>
                  <a:cubicBezTo>
                    <a:pt x="657" y="98"/>
                    <a:pt x="657" y="79"/>
                    <a:pt x="657" y="42"/>
                  </a:cubicBezTo>
                  <a:cubicBezTo>
                    <a:pt x="657" y="24"/>
                    <a:pt x="615" y="1"/>
                    <a:pt x="59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8"/>
            <p:cNvSpPr/>
            <p:nvPr/>
          </p:nvSpPr>
          <p:spPr>
            <a:xfrm>
              <a:off x="7962979" y="2160789"/>
              <a:ext cx="63287" cy="40187"/>
            </a:xfrm>
            <a:custGeom>
              <a:avLst/>
              <a:gdLst/>
              <a:ahLst/>
              <a:cxnLst/>
              <a:rect l="l" t="t" r="r" b="b"/>
              <a:pathLst>
                <a:path w="463" h="294" extrusionOk="0">
                  <a:moveTo>
                    <a:pt x="213" y="0"/>
                  </a:moveTo>
                  <a:cubicBezTo>
                    <a:pt x="135" y="0"/>
                    <a:pt x="75" y="37"/>
                    <a:pt x="19" y="56"/>
                  </a:cubicBezTo>
                  <a:cubicBezTo>
                    <a:pt x="1" y="74"/>
                    <a:pt x="1" y="116"/>
                    <a:pt x="19" y="134"/>
                  </a:cubicBezTo>
                  <a:cubicBezTo>
                    <a:pt x="19" y="147"/>
                    <a:pt x="38" y="160"/>
                    <a:pt x="55" y="160"/>
                  </a:cubicBezTo>
                  <a:cubicBezTo>
                    <a:pt x="62" y="160"/>
                    <a:pt x="69" y="158"/>
                    <a:pt x="75" y="153"/>
                  </a:cubicBezTo>
                  <a:cubicBezTo>
                    <a:pt x="135" y="116"/>
                    <a:pt x="172" y="97"/>
                    <a:pt x="213" y="97"/>
                  </a:cubicBezTo>
                  <a:cubicBezTo>
                    <a:pt x="250" y="97"/>
                    <a:pt x="269" y="116"/>
                    <a:pt x="287" y="134"/>
                  </a:cubicBezTo>
                  <a:cubicBezTo>
                    <a:pt x="306" y="153"/>
                    <a:pt x="329" y="213"/>
                    <a:pt x="347" y="250"/>
                  </a:cubicBezTo>
                  <a:cubicBezTo>
                    <a:pt x="361" y="277"/>
                    <a:pt x="374" y="294"/>
                    <a:pt x="395" y="294"/>
                  </a:cubicBezTo>
                  <a:cubicBezTo>
                    <a:pt x="403" y="294"/>
                    <a:pt x="411" y="291"/>
                    <a:pt x="421" y="287"/>
                  </a:cubicBezTo>
                  <a:cubicBezTo>
                    <a:pt x="444" y="287"/>
                    <a:pt x="463" y="250"/>
                    <a:pt x="444" y="231"/>
                  </a:cubicBezTo>
                  <a:cubicBezTo>
                    <a:pt x="421" y="171"/>
                    <a:pt x="403" y="116"/>
                    <a:pt x="366" y="56"/>
                  </a:cubicBezTo>
                  <a:cubicBezTo>
                    <a:pt x="329" y="19"/>
                    <a:pt x="269" y="0"/>
                    <a:pt x="21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8"/>
            <p:cNvSpPr/>
            <p:nvPr/>
          </p:nvSpPr>
          <p:spPr>
            <a:xfrm>
              <a:off x="7657339" y="1889868"/>
              <a:ext cx="347466" cy="239344"/>
            </a:xfrm>
            <a:custGeom>
              <a:avLst/>
              <a:gdLst/>
              <a:ahLst/>
              <a:cxnLst/>
              <a:rect l="l" t="t" r="r" b="b"/>
              <a:pathLst>
                <a:path w="2542" h="1751" extrusionOk="0">
                  <a:moveTo>
                    <a:pt x="2106" y="1"/>
                  </a:moveTo>
                  <a:cubicBezTo>
                    <a:pt x="1984" y="1"/>
                    <a:pt x="1816" y="91"/>
                    <a:pt x="1484" y="249"/>
                  </a:cubicBezTo>
                  <a:cubicBezTo>
                    <a:pt x="985" y="499"/>
                    <a:pt x="463" y="748"/>
                    <a:pt x="42" y="864"/>
                  </a:cubicBezTo>
                  <a:cubicBezTo>
                    <a:pt x="42" y="864"/>
                    <a:pt x="1" y="1363"/>
                    <a:pt x="176" y="1617"/>
                  </a:cubicBezTo>
                  <a:cubicBezTo>
                    <a:pt x="248" y="1715"/>
                    <a:pt x="304" y="1750"/>
                    <a:pt x="372" y="1750"/>
                  </a:cubicBezTo>
                  <a:cubicBezTo>
                    <a:pt x="465" y="1750"/>
                    <a:pt x="580" y="1684"/>
                    <a:pt x="791" y="1617"/>
                  </a:cubicBezTo>
                  <a:cubicBezTo>
                    <a:pt x="1156" y="1502"/>
                    <a:pt x="2426" y="924"/>
                    <a:pt x="2486" y="693"/>
                  </a:cubicBezTo>
                  <a:cubicBezTo>
                    <a:pt x="2542" y="462"/>
                    <a:pt x="2468" y="249"/>
                    <a:pt x="2292" y="92"/>
                  </a:cubicBezTo>
                  <a:cubicBezTo>
                    <a:pt x="2230" y="30"/>
                    <a:pt x="2175" y="1"/>
                    <a:pt x="2106" y="1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8"/>
            <p:cNvSpPr/>
            <p:nvPr/>
          </p:nvSpPr>
          <p:spPr>
            <a:xfrm>
              <a:off x="7657339" y="1883034"/>
              <a:ext cx="355667" cy="240574"/>
            </a:xfrm>
            <a:custGeom>
              <a:avLst/>
              <a:gdLst/>
              <a:ahLst/>
              <a:cxnLst/>
              <a:rect l="l" t="t" r="r" b="b"/>
              <a:pathLst>
                <a:path w="2602" h="1760" extrusionOk="0">
                  <a:moveTo>
                    <a:pt x="2067" y="0"/>
                  </a:moveTo>
                  <a:cubicBezTo>
                    <a:pt x="2047" y="0"/>
                    <a:pt x="2030" y="8"/>
                    <a:pt x="2006" y="8"/>
                  </a:cubicBezTo>
                  <a:cubicBezTo>
                    <a:pt x="1890" y="50"/>
                    <a:pt x="1715" y="124"/>
                    <a:pt x="1465" y="239"/>
                  </a:cubicBezTo>
                  <a:cubicBezTo>
                    <a:pt x="966" y="489"/>
                    <a:pt x="444" y="743"/>
                    <a:pt x="42" y="858"/>
                  </a:cubicBezTo>
                  <a:lnTo>
                    <a:pt x="98" y="914"/>
                  </a:lnTo>
                  <a:lnTo>
                    <a:pt x="1" y="914"/>
                  </a:lnTo>
                  <a:lnTo>
                    <a:pt x="1" y="932"/>
                  </a:lnTo>
                  <a:lnTo>
                    <a:pt x="116" y="932"/>
                  </a:lnTo>
                  <a:cubicBezTo>
                    <a:pt x="541" y="817"/>
                    <a:pt x="1022" y="586"/>
                    <a:pt x="1502" y="336"/>
                  </a:cubicBezTo>
                  <a:cubicBezTo>
                    <a:pt x="1775" y="221"/>
                    <a:pt x="1927" y="142"/>
                    <a:pt x="2024" y="105"/>
                  </a:cubicBezTo>
                  <a:cubicBezTo>
                    <a:pt x="2051" y="101"/>
                    <a:pt x="2074" y="99"/>
                    <a:pt x="2094" y="99"/>
                  </a:cubicBezTo>
                  <a:cubicBezTo>
                    <a:pt x="2159" y="99"/>
                    <a:pt x="2195" y="124"/>
                    <a:pt x="2255" y="184"/>
                  </a:cubicBezTo>
                  <a:cubicBezTo>
                    <a:pt x="2426" y="336"/>
                    <a:pt x="2486" y="512"/>
                    <a:pt x="2449" y="720"/>
                  </a:cubicBezTo>
                  <a:cubicBezTo>
                    <a:pt x="2426" y="743"/>
                    <a:pt x="2426" y="780"/>
                    <a:pt x="2389" y="798"/>
                  </a:cubicBezTo>
                  <a:cubicBezTo>
                    <a:pt x="2352" y="835"/>
                    <a:pt x="2292" y="877"/>
                    <a:pt x="2218" y="932"/>
                  </a:cubicBezTo>
                  <a:cubicBezTo>
                    <a:pt x="2103" y="1011"/>
                    <a:pt x="1909" y="1108"/>
                    <a:pt x="1733" y="1205"/>
                  </a:cubicBezTo>
                  <a:cubicBezTo>
                    <a:pt x="1350" y="1394"/>
                    <a:pt x="948" y="1570"/>
                    <a:pt x="772" y="1625"/>
                  </a:cubicBezTo>
                  <a:cubicBezTo>
                    <a:pt x="735" y="1625"/>
                    <a:pt x="694" y="1644"/>
                    <a:pt x="657" y="1667"/>
                  </a:cubicBezTo>
                  <a:cubicBezTo>
                    <a:pt x="657" y="1686"/>
                    <a:pt x="675" y="1722"/>
                    <a:pt x="675" y="1759"/>
                  </a:cubicBezTo>
                  <a:cubicBezTo>
                    <a:pt x="717" y="1741"/>
                    <a:pt x="754" y="1722"/>
                    <a:pt x="809" y="1722"/>
                  </a:cubicBezTo>
                  <a:cubicBezTo>
                    <a:pt x="985" y="1644"/>
                    <a:pt x="1410" y="1491"/>
                    <a:pt x="1775" y="1297"/>
                  </a:cubicBezTo>
                  <a:cubicBezTo>
                    <a:pt x="1964" y="1205"/>
                    <a:pt x="2140" y="1108"/>
                    <a:pt x="2274" y="1011"/>
                  </a:cubicBezTo>
                  <a:cubicBezTo>
                    <a:pt x="2352" y="974"/>
                    <a:pt x="2408" y="932"/>
                    <a:pt x="2449" y="877"/>
                  </a:cubicBezTo>
                  <a:cubicBezTo>
                    <a:pt x="2505" y="835"/>
                    <a:pt x="2523" y="798"/>
                    <a:pt x="2542" y="761"/>
                  </a:cubicBezTo>
                  <a:cubicBezTo>
                    <a:pt x="2602" y="512"/>
                    <a:pt x="2505" y="281"/>
                    <a:pt x="2334" y="105"/>
                  </a:cubicBezTo>
                  <a:cubicBezTo>
                    <a:pt x="2255" y="50"/>
                    <a:pt x="2177" y="8"/>
                    <a:pt x="2103" y="8"/>
                  </a:cubicBezTo>
                  <a:cubicBezTo>
                    <a:pt x="2089" y="2"/>
                    <a:pt x="2078" y="0"/>
                    <a:pt x="206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8"/>
            <p:cNvSpPr/>
            <p:nvPr/>
          </p:nvSpPr>
          <p:spPr>
            <a:xfrm>
              <a:off x="7699713" y="1925134"/>
              <a:ext cx="368243" cy="255747"/>
            </a:xfrm>
            <a:custGeom>
              <a:avLst/>
              <a:gdLst/>
              <a:ahLst/>
              <a:cxnLst/>
              <a:rect l="l" t="t" r="r" b="b"/>
              <a:pathLst>
                <a:path w="2694" h="1871" extrusionOk="0">
                  <a:moveTo>
                    <a:pt x="2298" y="0"/>
                  </a:moveTo>
                  <a:cubicBezTo>
                    <a:pt x="2159" y="0"/>
                    <a:pt x="1959" y="117"/>
                    <a:pt x="1636" y="338"/>
                  </a:cubicBezTo>
                  <a:cubicBezTo>
                    <a:pt x="1040" y="758"/>
                    <a:pt x="116" y="837"/>
                    <a:pt x="116" y="837"/>
                  </a:cubicBezTo>
                  <a:cubicBezTo>
                    <a:pt x="116" y="837"/>
                    <a:pt x="0" y="1146"/>
                    <a:pt x="19" y="1567"/>
                  </a:cubicBezTo>
                  <a:cubicBezTo>
                    <a:pt x="41" y="1800"/>
                    <a:pt x="68" y="1871"/>
                    <a:pt x="168" y="1871"/>
                  </a:cubicBezTo>
                  <a:cubicBezTo>
                    <a:pt x="249" y="1871"/>
                    <a:pt x="379" y="1823"/>
                    <a:pt x="596" y="1780"/>
                  </a:cubicBezTo>
                  <a:cubicBezTo>
                    <a:pt x="1100" y="1682"/>
                    <a:pt x="2389" y="1165"/>
                    <a:pt x="2541" y="989"/>
                  </a:cubicBezTo>
                  <a:cubicBezTo>
                    <a:pt x="2675" y="800"/>
                    <a:pt x="2694" y="643"/>
                    <a:pt x="2560" y="259"/>
                  </a:cubicBezTo>
                  <a:cubicBezTo>
                    <a:pt x="2490" y="84"/>
                    <a:pt x="2415" y="0"/>
                    <a:pt x="2298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8"/>
            <p:cNvSpPr/>
            <p:nvPr/>
          </p:nvSpPr>
          <p:spPr>
            <a:xfrm>
              <a:off x="7731289" y="1917616"/>
              <a:ext cx="339811" cy="264085"/>
            </a:xfrm>
            <a:custGeom>
              <a:avLst/>
              <a:gdLst/>
              <a:ahLst/>
              <a:cxnLst/>
              <a:rect l="l" t="t" r="r" b="b"/>
              <a:pathLst>
                <a:path w="2486" h="1932" extrusionOk="0">
                  <a:moveTo>
                    <a:pt x="2091" y="0"/>
                  </a:moveTo>
                  <a:cubicBezTo>
                    <a:pt x="2080" y="0"/>
                    <a:pt x="2070" y="2"/>
                    <a:pt x="2061" y="5"/>
                  </a:cubicBezTo>
                  <a:lnTo>
                    <a:pt x="2024" y="5"/>
                  </a:lnTo>
                  <a:cubicBezTo>
                    <a:pt x="1867" y="28"/>
                    <a:pt x="1677" y="143"/>
                    <a:pt x="1368" y="351"/>
                  </a:cubicBezTo>
                  <a:cubicBezTo>
                    <a:pt x="924" y="661"/>
                    <a:pt x="250" y="795"/>
                    <a:pt x="0" y="836"/>
                  </a:cubicBezTo>
                  <a:cubicBezTo>
                    <a:pt x="0" y="855"/>
                    <a:pt x="19" y="892"/>
                    <a:pt x="37" y="929"/>
                  </a:cubicBezTo>
                  <a:cubicBezTo>
                    <a:pt x="310" y="892"/>
                    <a:pt x="961" y="776"/>
                    <a:pt x="1423" y="430"/>
                  </a:cubicBezTo>
                  <a:cubicBezTo>
                    <a:pt x="1733" y="236"/>
                    <a:pt x="1927" y="120"/>
                    <a:pt x="2042" y="102"/>
                  </a:cubicBezTo>
                  <a:cubicBezTo>
                    <a:pt x="2098" y="102"/>
                    <a:pt x="2139" y="102"/>
                    <a:pt x="2176" y="143"/>
                  </a:cubicBezTo>
                  <a:cubicBezTo>
                    <a:pt x="2213" y="180"/>
                    <a:pt x="2232" y="236"/>
                    <a:pt x="2273" y="333"/>
                  </a:cubicBezTo>
                  <a:cubicBezTo>
                    <a:pt x="2347" y="527"/>
                    <a:pt x="2370" y="661"/>
                    <a:pt x="2370" y="758"/>
                  </a:cubicBezTo>
                  <a:cubicBezTo>
                    <a:pt x="2370" y="855"/>
                    <a:pt x="2329" y="929"/>
                    <a:pt x="2255" y="1007"/>
                  </a:cubicBezTo>
                  <a:cubicBezTo>
                    <a:pt x="2255" y="1026"/>
                    <a:pt x="2213" y="1044"/>
                    <a:pt x="2176" y="1086"/>
                  </a:cubicBezTo>
                  <a:cubicBezTo>
                    <a:pt x="2116" y="1104"/>
                    <a:pt x="2061" y="1141"/>
                    <a:pt x="1982" y="1183"/>
                  </a:cubicBezTo>
                  <a:cubicBezTo>
                    <a:pt x="1848" y="1257"/>
                    <a:pt x="1654" y="1335"/>
                    <a:pt x="1446" y="1414"/>
                  </a:cubicBezTo>
                  <a:cubicBezTo>
                    <a:pt x="1058" y="1585"/>
                    <a:pt x="596" y="1737"/>
                    <a:pt x="365" y="1779"/>
                  </a:cubicBezTo>
                  <a:cubicBezTo>
                    <a:pt x="291" y="1798"/>
                    <a:pt x="231" y="1816"/>
                    <a:pt x="176" y="1816"/>
                  </a:cubicBezTo>
                  <a:lnTo>
                    <a:pt x="176" y="1835"/>
                  </a:lnTo>
                  <a:cubicBezTo>
                    <a:pt x="176" y="1853"/>
                    <a:pt x="176" y="1895"/>
                    <a:pt x="194" y="1932"/>
                  </a:cubicBezTo>
                  <a:cubicBezTo>
                    <a:pt x="250" y="1913"/>
                    <a:pt x="310" y="1895"/>
                    <a:pt x="384" y="1876"/>
                  </a:cubicBezTo>
                  <a:cubicBezTo>
                    <a:pt x="638" y="1835"/>
                    <a:pt x="1077" y="1682"/>
                    <a:pt x="1483" y="1530"/>
                  </a:cubicBezTo>
                  <a:cubicBezTo>
                    <a:pt x="1696" y="1433"/>
                    <a:pt x="1885" y="1354"/>
                    <a:pt x="2042" y="1275"/>
                  </a:cubicBezTo>
                  <a:cubicBezTo>
                    <a:pt x="2116" y="1238"/>
                    <a:pt x="2176" y="1201"/>
                    <a:pt x="2232" y="1183"/>
                  </a:cubicBezTo>
                  <a:cubicBezTo>
                    <a:pt x="2273" y="1141"/>
                    <a:pt x="2310" y="1104"/>
                    <a:pt x="2347" y="1086"/>
                  </a:cubicBezTo>
                  <a:cubicBezTo>
                    <a:pt x="2426" y="989"/>
                    <a:pt x="2463" y="892"/>
                    <a:pt x="2463" y="758"/>
                  </a:cubicBezTo>
                  <a:cubicBezTo>
                    <a:pt x="2486" y="642"/>
                    <a:pt x="2444" y="490"/>
                    <a:pt x="2370" y="296"/>
                  </a:cubicBezTo>
                  <a:cubicBezTo>
                    <a:pt x="2329" y="199"/>
                    <a:pt x="2292" y="120"/>
                    <a:pt x="2232" y="65"/>
                  </a:cubicBezTo>
                  <a:cubicBezTo>
                    <a:pt x="2201" y="34"/>
                    <a:pt x="2142" y="0"/>
                    <a:pt x="209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8"/>
            <p:cNvSpPr/>
            <p:nvPr/>
          </p:nvSpPr>
          <p:spPr>
            <a:xfrm>
              <a:off x="7715433" y="2016854"/>
              <a:ext cx="352524" cy="241668"/>
            </a:xfrm>
            <a:custGeom>
              <a:avLst/>
              <a:gdLst/>
              <a:ahLst/>
              <a:cxnLst/>
              <a:rect l="l" t="t" r="r" b="b"/>
              <a:pathLst>
                <a:path w="2579" h="1768" extrusionOk="0">
                  <a:moveTo>
                    <a:pt x="2230" y="0"/>
                  </a:moveTo>
                  <a:cubicBezTo>
                    <a:pt x="2113" y="0"/>
                    <a:pt x="1929" y="92"/>
                    <a:pt x="1599" y="263"/>
                  </a:cubicBezTo>
                  <a:cubicBezTo>
                    <a:pt x="985" y="573"/>
                    <a:pt x="1" y="804"/>
                    <a:pt x="1" y="804"/>
                  </a:cubicBezTo>
                  <a:cubicBezTo>
                    <a:pt x="1" y="804"/>
                    <a:pt x="38" y="1109"/>
                    <a:pt x="38" y="1303"/>
                  </a:cubicBezTo>
                  <a:cubicBezTo>
                    <a:pt x="38" y="1486"/>
                    <a:pt x="91" y="1768"/>
                    <a:pt x="322" y="1768"/>
                  </a:cubicBezTo>
                  <a:cubicBezTo>
                    <a:pt x="336" y="1768"/>
                    <a:pt x="351" y="1767"/>
                    <a:pt x="366" y="1765"/>
                  </a:cubicBezTo>
                  <a:cubicBezTo>
                    <a:pt x="615" y="1728"/>
                    <a:pt x="1964" y="1266"/>
                    <a:pt x="2214" y="1072"/>
                  </a:cubicBezTo>
                  <a:cubicBezTo>
                    <a:pt x="2486" y="859"/>
                    <a:pt x="2579" y="591"/>
                    <a:pt x="2445" y="244"/>
                  </a:cubicBezTo>
                  <a:cubicBezTo>
                    <a:pt x="2390" y="78"/>
                    <a:pt x="2338" y="0"/>
                    <a:pt x="2230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8"/>
            <p:cNvSpPr/>
            <p:nvPr/>
          </p:nvSpPr>
          <p:spPr>
            <a:xfrm>
              <a:off x="7747008" y="2010429"/>
              <a:ext cx="320948" cy="252740"/>
            </a:xfrm>
            <a:custGeom>
              <a:avLst/>
              <a:gdLst/>
              <a:ahLst/>
              <a:cxnLst/>
              <a:rect l="l" t="t" r="r" b="b"/>
              <a:pathLst>
                <a:path w="2348" h="1849" extrusionOk="0">
                  <a:moveTo>
                    <a:pt x="1983" y="0"/>
                  </a:moveTo>
                  <a:cubicBezTo>
                    <a:pt x="1849" y="0"/>
                    <a:pt x="1655" y="97"/>
                    <a:pt x="1350" y="273"/>
                  </a:cubicBezTo>
                  <a:cubicBezTo>
                    <a:pt x="925" y="481"/>
                    <a:pt x="347" y="656"/>
                    <a:pt x="1" y="735"/>
                  </a:cubicBezTo>
                  <a:cubicBezTo>
                    <a:pt x="19" y="772"/>
                    <a:pt x="19" y="809"/>
                    <a:pt x="19" y="851"/>
                  </a:cubicBezTo>
                  <a:cubicBezTo>
                    <a:pt x="329" y="754"/>
                    <a:pt x="943" y="578"/>
                    <a:pt x="1405" y="347"/>
                  </a:cubicBezTo>
                  <a:cubicBezTo>
                    <a:pt x="1715" y="194"/>
                    <a:pt x="1886" y="116"/>
                    <a:pt x="1983" y="97"/>
                  </a:cubicBezTo>
                  <a:cubicBezTo>
                    <a:pt x="2043" y="97"/>
                    <a:pt x="2061" y="116"/>
                    <a:pt x="2080" y="134"/>
                  </a:cubicBezTo>
                  <a:cubicBezTo>
                    <a:pt x="2117" y="176"/>
                    <a:pt x="2140" y="231"/>
                    <a:pt x="2177" y="310"/>
                  </a:cubicBezTo>
                  <a:cubicBezTo>
                    <a:pt x="2232" y="481"/>
                    <a:pt x="2232" y="620"/>
                    <a:pt x="2195" y="735"/>
                  </a:cubicBezTo>
                  <a:cubicBezTo>
                    <a:pt x="2158" y="869"/>
                    <a:pt x="2080" y="966"/>
                    <a:pt x="1964" y="1058"/>
                  </a:cubicBezTo>
                  <a:cubicBezTo>
                    <a:pt x="1909" y="1119"/>
                    <a:pt x="1770" y="1174"/>
                    <a:pt x="1599" y="1253"/>
                  </a:cubicBezTo>
                  <a:cubicBezTo>
                    <a:pt x="1447" y="1331"/>
                    <a:pt x="1234" y="1405"/>
                    <a:pt x="1040" y="1484"/>
                  </a:cubicBezTo>
                  <a:cubicBezTo>
                    <a:pt x="846" y="1544"/>
                    <a:pt x="638" y="1618"/>
                    <a:pt x="481" y="1678"/>
                  </a:cubicBezTo>
                  <a:cubicBezTo>
                    <a:pt x="366" y="1715"/>
                    <a:pt x="269" y="1733"/>
                    <a:pt x="195" y="1752"/>
                  </a:cubicBezTo>
                  <a:cubicBezTo>
                    <a:pt x="213" y="1793"/>
                    <a:pt x="213" y="1812"/>
                    <a:pt x="213" y="1849"/>
                  </a:cubicBezTo>
                  <a:cubicBezTo>
                    <a:pt x="292" y="1830"/>
                    <a:pt x="384" y="1812"/>
                    <a:pt x="500" y="1775"/>
                  </a:cubicBezTo>
                  <a:cubicBezTo>
                    <a:pt x="675" y="1715"/>
                    <a:pt x="869" y="1659"/>
                    <a:pt x="1077" y="1581"/>
                  </a:cubicBezTo>
                  <a:cubicBezTo>
                    <a:pt x="1271" y="1502"/>
                    <a:pt x="1484" y="1428"/>
                    <a:pt x="1636" y="1350"/>
                  </a:cubicBezTo>
                  <a:cubicBezTo>
                    <a:pt x="1812" y="1271"/>
                    <a:pt x="1946" y="1216"/>
                    <a:pt x="2024" y="1156"/>
                  </a:cubicBezTo>
                  <a:cubicBezTo>
                    <a:pt x="2158" y="1040"/>
                    <a:pt x="2255" y="924"/>
                    <a:pt x="2311" y="772"/>
                  </a:cubicBezTo>
                  <a:cubicBezTo>
                    <a:pt x="2348" y="620"/>
                    <a:pt x="2329" y="462"/>
                    <a:pt x="2274" y="273"/>
                  </a:cubicBezTo>
                  <a:cubicBezTo>
                    <a:pt x="2232" y="194"/>
                    <a:pt x="2214" y="116"/>
                    <a:pt x="2158" y="60"/>
                  </a:cubicBezTo>
                  <a:cubicBezTo>
                    <a:pt x="2117" y="19"/>
                    <a:pt x="2061" y="0"/>
                    <a:pt x="200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8"/>
            <p:cNvSpPr/>
            <p:nvPr/>
          </p:nvSpPr>
          <p:spPr>
            <a:xfrm>
              <a:off x="7741951" y="2127027"/>
              <a:ext cx="334207" cy="207495"/>
            </a:xfrm>
            <a:custGeom>
              <a:avLst/>
              <a:gdLst/>
              <a:ahLst/>
              <a:cxnLst/>
              <a:rect l="l" t="t" r="r" b="b"/>
              <a:pathLst>
                <a:path w="2445" h="1518" extrusionOk="0">
                  <a:moveTo>
                    <a:pt x="1883" y="0"/>
                  </a:moveTo>
                  <a:cubicBezTo>
                    <a:pt x="1663" y="0"/>
                    <a:pt x="1437" y="317"/>
                    <a:pt x="906" y="437"/>
                  </a:cubicBezTo>
                  <a:cubicBezTo>
                    <a:pt x="329" y="552"/>
                    <a:pt x="1" y="552"/>
                    <a:pt x="1" y="552"/>
                  </a:cubicBezTo>
                  <a:lnTo>
                    <a:pt x="19" y="1458"/>
                  </a:lnTo>
                  <a:lnTo>
                    <a:pt x="56" y="1518"/>
                  </a:lnTo>
                  <a:cubicBezTo>
                    <a:pt x="56" y="1518"/>
                    <a:pt x="865" y="1499"/>
                    <a:pt x="1655" y="1111"/>
                  </a:cubicBezTo>
                  <a:cubicBezTo>
                    <a:pt x="2445" y="728"/>
                    <a:pt x="2214" y="132"/>
                    <a:pt x="1964" y="16"/>
                  </a:cubicBezTo>
                  <a:cubicBezTo>
                    <a:pt x="1937" y="5"/>
                    <a:pt x="1910" y="0"/>
                    <a:pt x="1883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8"/>
            <p:cNvSpPr/>
            <p:nvPr/>
          </p:nvSpPr>
          <p:spPr>
            <a:xfrm>
              <a:off x="7739490" y="2120876"/>
              <a:ext cx="344322" cy="221301"/>
            </a:xfrm>
            <a:custGeom>
              <a:avLst/>
              <a:gdLst/>
              <a:ahLst/>
              <a:cxnLst/>
              <a:rect l="l" t="t" r="r" b="b"/>
              <a:pathLst>
                <a:path w="2519" h="1619" extrusionOk="0">
                  <a:moveTo>
                    <a:pt x="1904" y="1"/>
                  </a:moveTo>
                  <a:cubicBezTo>
                    <a:pt x="1867" y="1"/>
                    <a:pt x="1825" y="1"/>
                    <a:pt x="1788" y="19"/>
                  </a:cubicBezTo>
                  <a:cubicBezTo>
                    <a:pt x="1710" y="43"/>
                    <a:pt x="1636" y="98"/>
                    <a:pt x="1557" y="135"/>
                  </a:cubicBezTo>
                  <a:cubicBezTo>
                    <a:pt x="1405" y="232"/>
                    <a:pt x="1211" y="366"/>
                    <a:pt x="924" y="426"/>
                  </a:cubicBezTo>
                  <a:cubicBezTo>
                    <a:pt x="555" y="505"/>
                    <a:pt x="287" y="523"/>
                    <a:pt x="153" y="542"/>
                  </a:cubicBezTo>
                  <a:cubicBezTo>
                    <a:pt x="153" y="579"/>
                    <a:pt x="171" y="597"/>
                    <a:pt x="171" y="639"/>
                  </a:cubicBezTo>
                  <a:cubicBezTo>
                    <a:pt x="305" y="639"/>
                    <a:pt x="555" y="597"/>
                    <a:pt x="943" y="523"/>
                  </a:cubicBezTo>
                  <a:cubicBezTo>
                    <a:pt x="1248" y="463"/>
                    <a:pt x="1460" y="329"/>
                    <a:pt x="1617" y="232"/>
                  </a:cubicBezTo>
                  <a:cubicBezTo>
                    <a:pt x="1691" y="177"/>
                    <a:pt x="1770" y="135"/>
                    <a:pt x="1807" y="116"/>
                  </a:cubicBezTo>
                  <a:cubicBezTo>
                    <a:pt x="1837" y="107"/>
                    <a:pt x="1866" y="103"/>
                    <a:pt x="1892" y="103"/>
                  </a:cubicBezTo>
                  <a:cubicBezTo>
                    <a:pt x="1919" y="103"/>
                    <a:pt x="1943" y="107"/>
                    <a:pt x="1964" y="116"/>
                  </a:cubicBezTo>
                  <a:cubicBezTo>
                    <a:pt x="2153" y="195"/>
                    <a:pt x="2426" y="754"/>
                    <a:pt x="1654" y="1119"/>
                  </a:cubicBezTo>
                  <a:cubicBezTo>
                    <a:pt x="998" y="1429"/>
                    <a:pt x="365" y="1484"/>
                    <a:pt x="171" y="1503"/>
                  </a:cubicBezTo>
                  <a:cubicBezTo>
                    <a:pt x="116" y="1503"/>
                    <a:pt x="56" y="1521"/>
                    <a:pt x="0" y="1521"/>
                  </a:cubicBezTo>
                  <a:lnTo>
                    <a:pt x="56" y="1618"/>
                  </a:lnTo>
                  <a:lnTo>
                    <a:pt x="74" y="1618"/>
                  </a:lnTo>
                  <a:cubicBezTo>
                    <a:pt x="74" y="1618"/>
                    <a:pt x="901" y="1581"/>
                    <a:pt x="1691" y="1198"/>
                  </a:cubicBezTo>
                  <a:cubicBezTo>
                    <a:pt x="2518" y="810"/>
                    <a:pt x="2310" y="135"/>
                    <a:pt x="2001" y="19"/>
                  </a:cubicBezTo>
                  <a:cubicBezTo>
                    <a:pt x="1982" y="1"/>
                    <a:pt x="1941" y="1"/>
                    <a:pt x="190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8"/>
            <p:cNvSpPr/>
            <p:nvPr/>
          </p:nvSpPr>
          <p:spPr>
            <a:xfrm>
              <a:off x="6607694" y="3218092"/>
              <a:ext cx="752889" cy="1662150"/>
            </a:xfrm>
            <a:custGeom>
              <a:avLst/>
              <a:gdLst/>
              <a:ahLst/>
              <a:cxnLst/>
              <a:rect l="l" t="t" r="r" b="b"/>
              <a:pathLst>
                <a:path w="5508" h="12160" extrusionOk="0">
                  <a:moveTo>
                    <a:pt x="3757" y="0"/>
                  </a:moveTo>
                  <a:cubicBezTo>
                    <a:pt x="3730" y="0"/>
                    <a:pt x="3715" y="5"/>
                    <a:pt x="3715" y="5"/>
                  </a:cubicBezTo>
                  <a:lnTo>
                    <a:pt x="633" y="448"/>
                  </a:lnTo>
                  <a:lnTo>
                    <a:pt x="0" y="4431"/>
                  </a:lnTo>
                  <a:lnTo>
                    <a:pt x="97" y="11630"/>
                  </a:lnTo>
                  <a:cubicBezTo>
                    <a:pt x="97" y="11630"/>
                    <a:pt x="1538" y="12159"/>
                    <a:pt x="2605" y="12159"/>
                  </a:cubicBezTo>
                  <a:cubicBezTo>
                    <a:pt x="2675" y="12159"/>
                    <a:pt x="2743" y="12157"/>
                    <a:pt x="2809" y="12152"/>
                  </a:cubicBezTo>
                  <a:cubicBezTo>
                    <a:pt x="3891" y="12092"/>
                    <a:pt x="5411" y="11611"/>
                    <a:pt x="5411" y="11611"/>
                  </a:cubicBezTo>
                  <a:cubicBezTo>
                    <a:pt x="5411" y="11611"/>
                    <a:pt x="5508" y="7610"/>
                    <a:pt x="5101" y="3659"/>
                  </a:cubicBezTo>
                  <a:cubicBezTo>
                    <a:pt x="4764" y="211"/>
                    <a:pt x="3950" y="0"/>
                    <a:pt x="37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8"/>
            <p:cNvSpPr/>
            <p:nvPr/>
          </p:nvSpPr>
          <p:spPr>
            <a:xfrm>
              <a:off x="6602636" y="3210437"/>
              <a:ext cx="765601" cy="1677460"/>
            </a:xfrm>
            <a:custGeom>
              <a:avLst/>
              <a:gdLst/>
              <a:ahLst/>
              <a:cxnLst/>
              <a:rect l="l" t="t" r="r" b="b"/>
              <a:pathLst>
                <a:path w="5601" h="12272" extrusionOk="0">
                  <a:moveTo>
                    <a:pt x="3789" y="97"/>
                  </a:moveTo>
                  <a:cubicBezTo>
                    <a:pt x="3831" y="97"/>
                    <a:pt x="3849" y="116"/>
                    <a:pt x="3905" y="116"/>
                  </a:cubicBezTo>
                  <a:cubicBezTo>
                    <a:pt x="3983" y="158"/>
                    <a:pt x="4117" y="231"/>
                    <a:pt x="4251" y="444"/>
                  </a:cubicBezTo>
                  <a:cubicBezTo>
                    <a:pt x="4542" y="869"/>
                    <a:pt x="4907" y="1775"/>
                    <a:pt x="5101" y="3738"/>
                  </a:cubicBezTo>
                  <a:cubicBezTo>
                    <a:pt x="5485" y="7624"/>
                    <a:pt x="5388" y="11552"/>
                    <a:pt x="5388" y="11630"/>
                  </a:cubicBezTo>
                  <a:cubicBezTo>
                    <a:pt x="5332" y="11649"/>
                    <a:pt x="3886" y="12092"/>
                    <a:pt x="2846" y="12171"/>
                  </a:cubicBezTo>
                  <a:cubicBezTo>
                    <a:pt x="2809" y="12172"/>
                    <a:pt x="2770" y="12173"/>
                    <a:pt x="2731" y="12173"/>
                  </a:cubicBezTo>
                  <a:cubicBezTo>
                    <a:pt x="2216" y="12173"/>
                    <a:pt x="1598" y="12063"/>
                    <a:pt x="1095" y="11917"/>
                  </a:cubicBezTo>
                  <a:cubicBezTo>
                    <a:pt x="578" y="11783"/>
                    <a:pt x="231" y="11649"/>
                    <a:pt x="190" y="11649"/>
                  </a:cubicBezTo>
                  <a:lnTo>
                    <a:pt x="93" y="4487"/>
                  </a:lnTo>
                  <a:lnTo>
                    <a:pt x="730" y="560"/>
                  </a:lnTo>
                  <a:lnTo>
                    <a:pt x="3771" y="97"/>
                  </a:lnTo>
                  <a:close/>
                  <a:moveTo>
                    <a:pt x="3734" y="0"/>
                  </a:moveTo>
                  <a:lnTo>
                    <a:pt x="633" y="463"/>
                  </a:lnTo>
                  <a:lnTo>
                    <a:pt x="0" y="4487"/>
                  </a:lnTo>
                  <a:lnTo>
                    <a:pt x="93" y="11727"/>
                  </a:lnTo>
                  <a:lnTo>
                    <a:pt x="134" y="11727"/>
                  </a:lnTo>
                  <a:cubicBezTo>
                    <a:pt x="134" y="11727"/>
                    <a:pt x="536" y="11880"/>
                    <a:pt x="1077" y="12032"/>
                  </a:cubicBezTo>
                  <a:cubicBezTo>
                    <a:pt x="1549" y="12154"/>
                    <a:pt x="2120" y="12271"/>
                    <a:pt x="2630" y="12271"/>
                  </a:cubicBezTo>
                  <a:cubicBezTo>
                    <a:pt x="2704" y="12271"/>
                    <a:pt x="2776" y="12269"/>
                    <a:pt x="2846" y="12263"/>
                  </a:cubicBezTo>
                  <a:cubicBezTo>
                    <a:pt x="3928" y="12208"/>
                    <a:pt x="5466" y="11709"/>
                    <a:pt x="5466" y="11709"/>
                  </a:cubicBezTo>
                  <a:lnTo>
                    <a:pt x="5503" y="11709"/>
                  </a:lnTo>
                  <a:lnTo>
                    <a:pt x="5503" y="11667"/>
                  </a:lnTo>
                  <a:cubicBezTo>
                    <a:pt x="5503" y="11667"/>
                    <a:pt x="5600" y="7643"/>
                    <a:pt x="5198" y="3715"/>
                  </a:cubicBezTo>
                  <a:cubicBezTo>
                    <a:pt x="5004" y="1752"/>
                    <a:pt x="4658" y="828"/>
                    <a:pt x="4348" y="389"/>
                  </a:cubicBezTo>
                  <a:cubicBezTo>
                    <a:pt x="4196" y="176"/>
                    <a:pt x="4043" y="79"/>
                    <a:pt x="3946" y="19"/>
                  </a:cubicBezTo>
                  <a:cubicBezTo>
                    <a:pt x="3886" y="0"/>
                    <a:pt x="3831" y="0"/>
                    <a:pt x="378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8"/>
            <p:cNvSpPr/>
            <p:nvPr/>
          </p:nvSpPr>
          <p:spPr>
            <a:xfrm>
              <a:off x="6007623" y="3286847"/>
              <a:ext cx="910902" cy="1547741"/>
            </a:xfrm>
            <a:custGeom>
              <a:avLst/>
              <a:gdLst/>
              <a:ahLst/>
              <a:cxnLst/>
              <a:rect l="l" t="t" r="r" b="b"/>
              <a:pathLst>
                <a:path w="6664" h="11323" extrusionOk="0">
                  <a:moveTo>
                    <a:pt x="925" y="1"/>
                  </a:moveTo>
                  <a:cubicBezTo>
                    <a:pt x="925" y="1"/>
                    <a:pt x="597" y="712"/>
                    <a:pt x="597" y="1271"/>
                  </a:cubicBezTo>
                  <a:cubicBezTo>
                    <a:pt x="578" y="1812"/>
                    <a:pt x="634" y="2292"/>
                    <a:pt x="634" y="2292"/>
                  </a:cubicBezTo>
                  <a:lnTo>
                    <a:pt x="1" y="10609"/>
                  </a:lnTo>
                  <a:cubicBezTo>
                    <a:pt x="1" y="10609"/>
                    <a:pt x="1234" y="11302"/>
                    <a:pt x="2791" y="11321"/>
                  </a:cubicBezTo>
                  <a:cubicBezTo>
                    <a:pt x="2856" y="11322"/>
                    <a:pt x="2921" y="11322"/>
                    <a:pt x="2985" y="11322"/>
                  </a:cubicBezTo>
                  <a:cubicBezTo>
                    <a:pt x="4452" y="11322"/>
                    <a:pt x="5564" y="11127"/>
                    <a:pt x="5564" y="11127"/>
                  </a:cubicBezTo>
                  <a:lnTo>
                    <a:pt x="5947" y="4353"/>
                  </a:lnTo>
                  <a:lnTo>
                    <a:pt x="6663" y="3928"/>
                  </a:lnTo>
                  <a:cubicBezTo>
                    <a:pt x="6663" y="3928"/>
                    <a:pt x="6525" y="2195"/>
                    <a:pt x="6525" y="1387"/>
                  </a:cubicBezTo>
                  <a:cubicBezTo>
                    <a:pt x="6525" y="560"/>
                    <a:pt x="6391" y="37"/>
                    <a:pt x="6391" y="37"/>
                  </a:cubicBezTo>
                  <a:cubicBezTo>
                    <a:pt x="6391" y="37"/>
                    <a:pt x="4973" y="525"/>
                    <a:pt x="3627" y="525"/>
                  </a:cubicBezTo>
                  <a:cubicBezTo>
                    <a:pt x="3579" y="525"/>
                    <a:pt x="3532" y="524"/>
                    <a:pt x="3484" y="523"/>
                  </a:cubicBezTo>
                  <a:cubicBezTo>
                    <a:pt x="2098" y="481"/>
                    <a:pt x="925" y="1"/>
                    <a:pt x="9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8"/>
            <p:cNvSpPr/>
            <p:nvPr/>
          </p:nvSpPr>
          <p:spPr>
            <a:xfrm>
              <a:off x="5999422" y="3276049"/>
              <a:ext cx="926622" cy="1566741"/>
            </a:xfrm>
            <a:custGeom>
              <a:avLst/>
              <a:gdLst/>
              <a:ahLst/>
              <a:cxnLst/>
              <a:rect l="l" t="t" r="r" b="b"/>
              <a:pathLst>
                <a:path w="6779" h="11462" extrusionOk="0">
                  <a:moveTo>
                    <a:pt x="1003" y="140"/>
                  </a:moveTo>
                  <a:cubicBezTo>
                    <a:pt x="1082" y="177"/>
                    <a:pt x="2177" y="620"/>
                    <a:pt x="3544" y="639"/>
                  </a:cubicBezTo>
                  <a:cubicBezTo>
                    <a:pt x="3596" y="640"/>
                    <a:pt x="3648" y="641"/>
                    <a:pt x="3700" y="641"/>
                  </a:cubicBezTo>
                  <a:cubicBezTo>
                    <a:pt x="5001" y="641"/>
                    <a:pt x="6321" y="213"/>
                    <a:pt x="6414" y="195"/>
                  </a:cubicBezTo>
                  <a:cubicBezTo>
                    <a:pt x="6414" y="232"/>
                    <a:pt x="6548" y="676"/>
                    <a:pt x="6529" y="1466"/>
                  </a:cubicBezTo>
                  <a:cubicBezTo>
                    <a:pt x="6529" y="2274"/>
                    <a:pt x="6663" y="3952"/>
                    <a:pt x="6663" y="3989"/>
                  </a:cubicBezTo>
                  <a:lnTo>
                    <a:pt x="5952" y="4414"/>
                  </a:lnTo>
                  <a:lnTo>
                    <a:pt x="5587" y="11150"/>
                  </a:lnTo>
                  <a:cubicBezTo>
                    <a:pt x="5529" y="11168"/>
                    <a:pt x="4474" y="11346"/>
                    <a:pt x="3056" y="11346"/>
                  </a:cubicBezTo>
                  <a:cubicBezTo>
                    <a:pt x="2989" y="11346"/>
                    <a:pt x="2920" y="11345"/>
                    <a:pt x="2851" y="11344"/>
                  </a:cubicBezTo>
                  <a:cubicBezTo>
                    <a:pt x="1331" y="11321"/>
                    <a:pt x="158" y="10688"/>
                    <a:pt x="116" y="10651"/>
                  </a:cubicBezTo>
                  <a:lnTo>
                    <a:pt x="735" y="2371"/>
                  </a:lnTo>
                  <a:cubicBezTo>
                    <a:pt x="735" y="2371"/>
                    <a:pt x="675" y="1891"/>
                    <a:pt x="694" y="1350"/>
                  </a:cubicBezTo>
                  <a:cubicBezTo>
                    <a:pt x="717" y="851"/>
                    <a:pt x="985" y="214"/>
                    <a:pt x="1003" y="140"/>
                  </a:cubicBezTo>
                  <a:close/>
                  <a:moveTo>
                    <a:pt x="948" y="1"/>
                  </a:moveTo>
                  <a:lnTo>
                    <a:pt x="925" y="61"/>
                  </a:lnTo>
                  <a:cubicBezTo>
                    <a:pt x="925" y="61"/>
                    <a:pt x="620" y="773"/>
                    <a:pt x="601" y="1332"/>
                  </a:cubicBezTo>
                  <a:cubicBezTo>
                    <a:pt x="578" y="1891"/>
                    <a:pt x="638" y="2353"/>
                    <a:pt x="638" y="2371"/>
                  </a:cubicBezTo>
                  <a:lnTo>
                    <a:pt x="1" y="10707"/>
                  </a:lnTo>
                  <a:lnTo>
                    <a:pt x="42" y="10725"/>
                  </a:lnTo>
                  <a:cubicBezTo>
                    <a:pt x="42" y="10725"/>
                    <a:pt x="1271" y="11437"/>
                    <a:pt x="2851" y="11460"/>
                  </a:cubicBezTo>
                  <a:cubicBezTo>
                    <a:pt x="2911" y="11461"/>
                    <a:pt x="2971" y="11461"/>
                    <a:pt x="3030" y="11461"/>
                  </a:cubicBezTo>
                  <a:cubicBezTo>
                    <a:pt x="4506" y="11461"/>
                    <a:pt x="5642" y="11247"/>
                    <a:pt x="5642" y="11247"/>
                  </a:cubicBezTo>
                  <a:lnTo>
                    <a:pt x="5684" y="11247"/>
                  </a:lnTo>
                  <a:lnTo>
                    <a:pt x="6049" y="4469"/>
                  </a:lnTo>
                  <a:lnTo>
                    <a:pt x="6779" y="4044"/>
                  </a:lnTo>
                  <a:lnTo>
                    <a:pt x="6779" y="4007"/>
                  </a:lnTo>
                  <a:cubicBezTo>
                    <a:pt x="6779" y="4007"/>
                    <a:pt x="6645" y="2274"/>
                    <a:pt x="6645" y="1466"/>
                  </a:cubicBezTo>
                  <a:cubicBezTo>
                    <a:pt x="6645" y="639"/>
                    <a:pt x="6511" y="116"/>
                    <a:pt x="6511" y="116"/>
                  </a:cubicBezTo>
                  <a:lnTo>
                    <a:pt x="6492" y="61"/>
                  </a:lnTo>
                  <a:lnTo>
                    <a:pt x="6432" y="80"/>
                  </a:lnTo>
                  <a:cubicBezTo>
                    <a:pt x="6432" y="80"/>
                    <a:pt x="5036" y="544"/>
                    <a:pt x="3693" y="544"/>
                  </a:cubicBezTo>
                  <a:cubicBezTo>
                    <a:pt x="3644" y="544"/>
                    <a:pt x="3594" y="543"/>
                    <a:pt x="3544" y="542"/>
                  </a:cubicBezTo>
                  <a:cubicBezTo>
                    <a:pt x="2158" y="505"/>
                    <a:pt x="1003" y="24"/>
                    <a:pt x="1003" y="24"/>
                  </a:cubicBezTo>
                  <a:lnTo>
                    <a:pt x="948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8"/>
            <p:cNvSpPr/>
            <p:nvPr/>
          </p:nvSpPr>
          <p:spPr>
            <a:xfrm>
              <a:off x="6110004" y="2110897"/>
              <a:ext cx="1005628" cy="1175671"/>
            </a:xfrm>
            <a:custGeom>
              <a:avLst/>
              <a:gdLst/>
              <a:ahLst/>
              <a:cxnLst/>
              <a:rect l="l" t="t" r="r" b="b"/>
              <a:pathLst>
                <a:path w="7357" h="8601" extrusionOk="0">
                  <a:moveTo>
                    <a:pt x="5124" y="0"/>
                  </a:moveTo>
                  <a:cubicBezTo>
                    <a:pt x="5124" y="0"/>
                    <a:pt x="1331" y="323"/>
                    <a:pt x="1021" y="439"/>
                  </a:cubicBezTo>
                  <a:cubicBezTo>
                    <a:pt x="1021" y="439"/>
                    <a:pt x="619" y="536"/>
                    <a:pt x="328" y="615"/>
                  </a:cubicBezTo>
                  <a:cubicBezTo>
                    <a:pt x="42" y="712"/>
                    <a:pt x="0" y="827"/>
                    <a:pt x="0" y="827"/>
                  </a:cubicBezTo>
                  <a:cubicBezTo>
                    <a:pt x="0" y="827"/>
                    <a:pt x="1063" y="4177"/>
                    <a:pt x="1081" y="5217"/>
                  </a:cubicBezTo>
                  <a:cubicBezTo>
                    <a:pt x="1081" y="6238"/>
                    <a:pt x="869" y="8239"/>
                    <a:pt x="869" y="8239"/>
                  </a:cubicBezTo>
                  <a:cubicBezTo>
                    <a:pt x="869" y="8239"/>
                    <a:pt x="1459" y="8600"/>
                    <a:pt x="2729" y="8600"/>
                  </a:cubicBezTo>
                  <a:cubicBezTo>
                    <a:pt x="3263" y="8600"/>
                    <a:pt x="3918" y="8536"/>
                    <a:pt x="4699" y="8354"/>
                  </a:cubicBezTo>
                  <a:cubicBezTo>
                    <a:pt x="7356" y="7739"/>
                    <a:pt x="7259" y="7351"/>
                    <a:pt x="7259" y="7351"/>
                  </a:cubicBezTo>
                  <a:cubicBezTo>
                    <a:pt x="7259" y="7351"/>
                    <a:pt x="6778" y="6159"/>
                    <a:pt x="6681" y="5332"/>
                  </a:cubicBezTo>
                  <a:cubicBezTo>
                    <a:pt x="6608" y="4524"/>
                    <a:pt x="6608" y="3599"/>
                    <a:pt x="6529" y="2809"/>
                  </a:cubicBezTo>
                  <a:cubicBezTo>
                    <a:pt x="6432" y="2019"/>
                    <a:pt x="5757" y="555"/>
                    <a:pt x="5642" y="347"/>
                  </a:cubicBezTo>
                  <a:cubicBezTo>
                    <a:pt x="5545" y="134"/>
                    <a:pt x="5124" y="0"/>
                    <a:pt x="51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8"/>
            <p:cNvSpPr/>
            <p:nvPr/>
          </p:nvSpPr>
          <p:spPr>
            <a:xfrm>
              <a:off x="6102350" y="2105156"/>
              <a:ext cx="1005628" cy="1188793"/>
            </a:xfrm>
            <a:custGeom>
              <a:avLst/>
              <a:gdLst/>
              <a:ahLst/>
              <a:cxnLst/>
              <a:rect l="l" t="t" r="r" b="b"/>
              <a:pathLst>
                <a:path w="7357" h="8697" extrusionOk="0">
                  <a:moveTo>
                    <a:pt x="5180" y="97"/>
                  </a:moveTo>
                  <a:cubicBezTo>
                    <a:pt x="5180" y="97"/>
                    <a:pt x="5277" y="134"/>
                    <a:pt x="5370" y="176"/>
                  </a:cubicBezTo>
                  <a:cubicBezTo>
                    <a:pt x="5485" y="231"/>
                    <a:pt x="5624" y="329"/>
                    <a:pt x="5661" y="407"/>
                  </a:cubicBezTo>
                  <a:cubicBezTo>
                    <a:pt x="5776" y="620"/>
                    <a:pt x="6433" y="2080"/>
                    <a:pt x="6525" y="2851"/>
                  </a:cubicBezTo>
                  <a:cubicBezTo>
                    <a:pt x="6622" y="3641"/>
                    <a:pt x="6603" y="4566"/>
                    <a:pt x="6700" y="5393"/>
                  </a:cubicBezTo>
                  <a:cubicBezTo>
                    <a:pt x="6779" y="6220"/>
                    <a:pt x="7260" y="7375"/>
                    <a:pt x="7260" y="7393"/>
                  </a:cubicBezTo>
                  <a:cubicBezTo>
                    <a:pt x="7260" y="7393"/>
                    <a:pt x="7260" y="7412"/>
                    <a:pt x="7241" y="7435"/>
                  </a:cubicBezTo>
                  <a:cubicBezTo>
                    <a:pt x="7218" y="7472"/>
                    <a:pt x="7144" y="7527"/>
                    <a:pt x="7010" y="7624"/>
                  </a:cubicBezTo>
                  <a:cubicBezTo>
                    <a:pt x="6700" y="7781"/>
                    <a:pt x="6063" y="8049"/>
                    <a:pt x="4755" y="8359"/>
                  </a:cubicBezTo>
                  <a:cubicBezTo>
                    <a:pt x="3997" y="8533"/>
                    <a:pt x="3362" y="8596"/>
                    <a:pt x="2843" y="8596"/>
                  </a:cubicBezTo>
                  <a:cubicBezTo>
                    <a:pt x="2454" y="8596"/>
                    <a:pt x="2130" y="8561"/>
                    <a:pt x="1867" y="8512"/>
                  </a:cubicBezTo>
                  <a:cubicBezTo>
                    <a:pt x="1253" y="8415"/>
                    <a:pt x="1003" y="8244"/>
                    <a:pt x="980" y="8244"/>
                  </a:cubicBezTo>
                  <a:cubicBezTo>
                    <a:pt x="980" y="8183"/>
                    <a:pt x="1193" y="6280"/>
                    <a:pt x="1174" y="5259"/>
                  </a:cubicBezTo>
                  <a:cubicBezTo>
                    <a:pt x="1174" y="4718"/>
                    <a:pt x="906" y="3623"/>
                    <a:pt x="634" y="2657"/>
                  </a:cubicBezTo>
                  <a:cubicBezTo>
                    <a:pt x="384" y="1696"/>
                    <a:pt x="116" y="888"/>
                    <a:pt x="116" y="869"/>
                  </a:cubicBezTo>
                  <a:lnTo>
                    <a:pt x="153" y="828"/>
                  </a:lnTo>
                  <a:cubicBezTo>
                    <a:pt x="195" y="791"/>
                    <a:pt x="269" y="754"/>
                    <a:pt x="403" y="712"/>
                  </a:cubicBezTo>
                  <a:cubicBezTo>
                    <a:pt x="675" y="620"/>
                    <a:pt x="1077" y="523"/>
                    <a:pt x="1077" y="523"/>
                  </a:cubicBezTo>
                  <a:lnTo>
                    <a:pt x="1096" y="523"/>
                  </a:lnTo>
                  <a:cubicBezTo>
                    <a:pt x="1119" y="523"/>
                    <a:pt x="1211" y="504"/>
                    <a:pt x="1350" y="481"/>
                  </a:cubicBezTo>
                  <a:cubicBezTo>
                    <a:pt x="1484" y="463"/>
                    <a:pt x="1655" y="444"/>
                    <a:pt x="1849" y="407"/>
                  </a:cubicBezTo>
                  <a:cubicBezTo>
                    <a:pt x="2251" y="365"/>
                    <a:pt x="2755" y="310"/>
                    <a:pt x="3254" y="273"/>
                  </a:cubicBezTo>
                  <a:cubicBezTo>
                    <a:pt x="4238" y="176"/>
                    <a:pt x="5162" y="97"/>
                    <a:pt x="5180" y="97"/>
                  </a:cubicBezTo>
                  <a:close/>
                  <a:moveTo>
                    <a:pt x="5180" y="0"/>
                  </a:moveTo>
                  <a:cubicBezTo>
                    <a:pt x="5180" y="0"/>
                    <a:pt x="4238" y="79"/>
                    <a:pt x="3254" y="176"/>
                  </a:cubicBezTo>
                  <a:cubicBezTo>
                    <a:pt x="2755" y="213"/>
                    <a:pt x="2251" y="273"/>
                    <a:pt x="1849" y="310"/>
                  </a:cubicBezTo>
                  <a:cubicBezTo>
                    <a:pt x="1636" y="329"/>
                    <a:pt x="1465" y="347"/>
                    <a:pt x="1327" y="365"/>
                  </a:cubicBezTo>
                  <a:cubicBezTo>
                    <a:pt x="1211" y="389"/>
                    <a:pt x="1119" y="407"/>
                    <a:pt x="1059" y="426"/>
                  </a:cubicBezTo>
                  <a:cubicBezTo>
                    <a:pt x="1059" y="426"/>
                    <a:pt x="657" y="523"/>
                    <a:pt x="366" y="597"/>
                  </a:cubicBezTo>
                  <a:cubicBezTo>
                    <a:pt x="213" y="657"/>
                    <a:pt x="135" y="712"/>
                    <a:pt x="79" y="754"/>
                  </a:cubicBezTo>
                  <a:cubicBezTo>
                    <a:pt x="56" y="791"/>
                    <a:pt x="38" y="809"/>
                    <a:pt x="19" y="828"/>
                  </a:cubicBezTo>
                  <a:lnTo>
                    <a:pt x="19" y="851"/>
                  </a:lnTo>
                  <a:lnTo>
                    <a:pt x="1" y="869"/>
                  </a:lnTo>
                  <a:lnTo>
                    <a:pt x="19" y="888"/>
                  </a:lnTo>
                  <a:cubicBezTo>
                    <a:pt x="19" y="888"/>
                    <a:pt x="269" y="1715"/>
                    <a:pt x="541" y="2699"/>
                  </a:cubicBezTo>
                  <a:cubicBezTo>
                    <a:pt x="809" y="3660"/>
                    <a:pt x="1059" y="4755"/>
                    <a:pt x="1077" y="5259"/>
                  </a:cubicBezTo>
                  <a:cubicBezTo>
                    <a:pt x="1096" y="6280"/>
                    <a:pt x="865" y="8262"/>
                    <a:pt x="865" y="8262"/>
                  </a:cubicBezTo>
                  <a:lnTo>
                    <a:pt x="865" y="8299"/>
                  </a:lnTo>
                  <a:lnTo>
                    <a:pt x="906" y="8317"/>
                  </a:lnTo>
                  <a:cubicBezTo>
                    <a:pt x="906" y="8317"/>
                    <a:pt x="1211" y="8512"/>
                    <a:pt x="1849" y="8627"/>
                  </a:cubicBezTo>
                  <a:cubicBezTo>
                    <a:pt x="2108" y="8667"/>
                    <a:pt x="2422" y="8696"/>
                    <a:pt x="2794" y="8696"/>
                  </a:cubicBezTo>
                  <a:cubicBezTo>
                    <a:pt x="3332" y="8696"/>
                    <a:pt x="3990" y="8634"/>
                    <a:pt x="4774" y="8451"/>
                  </a:cubicBezTo>
                  <a:cubicBezTo>
                    <a:pt x="6104" y="8147"/>
                    <a:pt x="6737" y="7897"/>
                    <a:pt x="7047" y="7703"/>
                  </a:cubicBezTo>
                  <a:cubicBezTo>
                    <a:pt x="7218" y="7624"/>
                    <a:pt x="7297" y="7550"/>
                    <a:pt x="7334" y="7490"/>
                  </a:cubicBezTo>
                  <a:cubicBezTo>
                    <a:pt x="7357" y="7453"/>
                    <a:pt x="7357" y="7435"/>
                    <a:pt x="7357" y="7412"/>
                  </a:cubicBezTo>
                  <a:lnTo>
                    <a:pt x="7357" y="7393"/>
                  </a:lnTo>
                  <a:lnTo>
                    <a:pt x="7357" y="7375"/>
                  </a:lnTo>
                  <a:cubicBezTo>
                    <a:pt x="7357" y="7375"/>
                    <a:pt x="6895" y="6183"/>
                    <a:pt x="6798" y="5374"/>
                  </a:cubicBezTo>
                  <a:cubicBezTo>
                    <a:pt x="6700" y="4566"/>
                    <a:pt x="6719" y="3641"/>
                    <a:pt x="6622" y="2851"/>
                  </a:cubicBezTo>
                  <a:cubicBezTo>
                    <a:pt x="6525" y="2043"/>
                    <a:pt x="5873" y="578"/>
                    <a:pt x="5758" y="365"/>
                  </a:cubicBezTo>
                  <a:cubicBezTo>
                    <a:pt x="5679" y="231"/>
                    <a:pt x="5545" y="158"/>
                    <a:pt x="5430" y="97"/>
                  </a:cubicBezTo>
                  <a:cubicBezTo>
                    <a:pt x="5314" y="19"/>
                    <a:pt x="5199" y="0"/>
                    <a:pt x="519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8"/>
            <p:cNvSpPr/>
            <p:nvPr/>
          </p:nvSpPr>
          <p:spPr>
            <a:xfrm>
              <a:off x="6260227" y="1815919"/>
              <a:ext cx="510537" cy="446566"/>
            </a:xfrm>
            <a:custGeom>
              <a:avLst/>
              <a:gdLst/>
              <a:ahLst/>
              <a:cxnLst/>
              <a:rect l="l" t="t" r="r" b="b"/>
              <a:pathLst>
                <a:path w="3735" h="3267" extrusionOk="0">
                  <a:moveTo>
                    <a:pt x="1022" y="0"/>
                  </a:moveTo>
                  <a:cubicBezTo>
                    <a:pt x="1022" y="0"/>
                    <a:pt x="943" y="1539"/>
                    <a:pt x="749" y="1927"/>
                  </a:cubicBezTo>
                  <a:cubicBezTo>
                    <a:pt x="634" y="2177"/>
                    <a:pt x="250" y="2366"/>
                    <a:pt x="1" y="2463"/>
                  </a:cubicBezTo>
                  <a:cubicBezTo>
                    <a:pt x="331" y="2865"/>
                    <a:pt x="852" y="3267"/>
                    <a:pt x="1592" y="3267"/>
                  </a:cubicBezTo>
                  <a:cubicBezTo>
                    <a:pt x="1669" y="3267"/>
                    <a:pt x="1749" y="3262"/>
                    <a:pt x="1831" y="3253"/>
                  </a:cubicBezTo>
                  <a:cubicBezTo>
                    <a:pt x="2810" y="3138"/>
                    <a:pt x="3406" y="2579"/>
                    <a:pt x="3734" y="2158"/>
                  </a:cubicBezTo>
                  <a:cubicBezTo>
                    <a:pt x="3697" y="2116"/>
                    <a:pt x="3637" y="2098"/>
                    <a:pt x="3582" y="2061"/>
                  </a:cubicBezTo>
                  <a:cubicBezTo>
                    <a:pt x="3235" y="1867"/>
                    <a:pt x="2907" y="1617"/>
                    <a:pt x="2810" y="1386"/>
                  </a:cubicBezTo>
                  <a:cubicBezTo>
                    <a:pt x="2736" y="1137"/>
                    <a:pt x="2773" y="0"/>
                    <a:pt x="2773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8"/>
            <p:cNvSpPr/>
            <p:nvPr/>
          </p:nvSpPr>
          <p:spPr>
            <a:xfrm>
              <a:off x="6246968" y="1807717"/>
              <a:ext cx="534458" cy="462832"/>
            </a:xfrm>
            <a:custGeom>
              <a:avLst/>
              <a:gdLst/>
              <a:ahLst/>
              <a:cxnLst/>
              <a:rect l="l" t="t" r="r" b="b"/>
              <a:pathLst>
                <a:path w="3910" h="3386" extrusionOk="0">
                  <a:moveTo>
                    <a:pt x="1174" y="97"/>
                  </a:moveTo>
                  <a:lnTo>
                    <a:pt x="2810" y="116"/>
                  </a:lnTo>
                  <a:lnTo>
                    <a:pt x="2810" y="656"/>
                  </a:lnTo>
                  <a:lnTo>
                    <a:pt x="2810" y="1118"/>
                  </a:lnTo>
                  <a:cubicBezTo>
                    <a:pt x="2833" y="1271"/>
                    <a:pt x="2833" y="1386"/>
                    <a:pt x="2870" y="1446"/>
                  </a:cubicBezTo>
                  <a:cubicBezTo>
                    <a:pt x="2949" y="1714"/>
                    <a:pt x="3295" y="1987"/>
                    <a:pt x="3642" y="2158"/>
                  </a:cubicBezTo>
                  <a:cubicBezTo>
                    <a:pt x="3679" y="2176"/>
                    <a:pt x="3716" y="2195"/>
                    <a:pt x="3757" y="2218"/>
                  </a:cubicBezTo>
                  <a:cubicBezTo>
                    <a:pt x="3429" y="2639"/>
                    <a:pt x="2852" y="3161"/>
                    <a:pt x="1928" y="3258"/>
                  </a:cubicBezTo>
                  <a:cubicBezTo>
                    <a:pt x="1848" y="3267"/>
                    <a:pt x="1771" y="3271"/>
                    <a:pt x="1696" y="3271"/>
                  </a:cubicBezTo>
                  <a:cubicBezTo>
                    <a:pt x="1008" y="3271"/>
                    <a:pt x="506" y="2908"/>
                    <a:pt x="176" y="2541"/>
                  </a:cubicBezTo>
                  <a:cubicBezTo>
                    <a:pt x="292" y="2486"/>
                    <a:pt x="426" y="2426"/>
                    <a:pt x="560" y="2352"/>
                  </a:cubicBezTo>
                  <a:cubicBezTo>
                    <a:pt x="694" y="2255"/>
                    <a:pt x="828" y="2139"/>
                    <a:pt x="906" y="2005"/>
                  </a:cubicBezTo>
                  <a:cubicBezTo>
                    <a:pt x="943" y="1908"/>
                    <a:pt x="985" y="1733"/>
                    <a:pt x="1022" y="1525"/>
                  </a:cubicBezTo>
                  <a:cubicBezTo>
                    <a:pt x="1059" y="1331"/>
                    <a:pt x="1077" y="1100"/>
                    <a:pt x="1100" y="887"/>
                  </a:cubicBezTo>
                  <a:cubicBezTo>
                    <a:pt x="1156" y="462"/>
                    <a:pt x="1174" y="157"/>
                    <a:pt x="1174" y="97"/>
                  </a:cubicBezTo>
                  <a:close/>
                  <a:moveTo>
                    <a:pt x="1077" y="0"/>
                  </a:moveTo>
                  <a:lnTo>
                    <a:pt x="1077" y="60"/>
                  </a:lnTo>
                  <a:cubicBezTo>
                    <a:pt x="1077" y="60"/>
                    <a:pt x="1040" y="444"/>
                    <a:pt x="1003" y="869"/>
                  </a:cubicBezTo>
                  <a:cubicBezTo>
                    <a:pt x="985" y="1081"/>
                    <a:pt x="943" y="1312"/>
                    <a:pt x="925" y="1525"/>
                  </a:cubicBezTo>
                  <a:cubicBezTo>
                    <a:pt x="888" y="1714"/>
                    <a:pt x="846" y="1871"/>
                    <a:pt x="809" y="1964"/>
                  </a:cubicBezTo>
                  <a:cubicBezTo>
                    <a:pt x="754" y="2061"/>
                    <a:pt x="638" y="2176"/>
                    <a:pt x="500" y="2255"/>
                  </a:cubicBezTo>
                  <a:cubicBezTo>
                    <a:pt x="366" y="2352"/>
                    <a:pt x="195" y="2426"/>
                    <a:pt x="79" y="2486"/>
                  </a:cubicBezTo>
                  <a:lnTo>
                    <a:pt x="1" y="2505"/>
                  </a:lnTo>
                  <a:lnTo>
                    <a:pt x="61" y="2565"/>
                  </a:lnTo>
                  <a:cubicBezTo>
                    <a:pt x="394" y="2965"/>
                    <a:pt x="950" y="3385"/>
                    <a:pt x="1720" y="3385"/>
                  </a:cubicBezTo>
                  <a:cubicBezTo>
                    <a:pt x="1793" y="3385"/>
                    <a:pt x="1869" y="3381"/>
                    <a:pt x="1946" y="3373"/>
                  </a:cubicBezTo>
                  <a:cubicBezTo>
                    <a:pt x="2949" y="3258"/>
                    <a:pt x="3545" y="2680"/>
                    <a:pt x="3891" y="2237"/>
                  </a:cubicBezTo>
                  <a:lnTo>
                    <a:pt x="3910" y="2195"/>
                  </a:lnTo>
                  <a:lnTo>
                    <a:pt x="3873" y="2158"/>
                  </a:lnTo>
                  <a:cubicBezTo>
                    <a:pt x="3813" y="2139"/>
                    <a:pt x="3757" y="2103"/>
                    <a:pt x="3697" y="2079"/>
                  </a:cubicBezTo>
                  <a:cubicBezTo>
                    <a:pt x="3351" y="1890"/>
                    <a:pt x="3041" y="1640"/>
                    <a:pt x="2967" y="1428"/>
                  </a:cubicBezTo>
                  <a:cubicBezTo>
                    <a:pt x="2949" y="1368"/>
                    <a:pt x="2926" y="1252"/>
                    <a:pt x="2926" y="1118"/>
                  </a:cubicBezTo>
                  <a:cubicBezTo>
                    <a:pt x="2907" y="984"/>
                    <a:pt x="2907" y="809"/>
                    <a:pt x="2907" y="656"/>
                  </a:cubicBezTo>
                  <a:cubicBezTo>
                    <a:pt x="2907" y="347"/>
                    <a:pt x="2926" y="60"/>
                    <a:pt x="2926" y="60"/>
                  </a:cubicBezTo>
                  <a:lnTo>
                    <a:pt x="2926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8"/>
            <p:cNvSpPr/>
            <p:nvPr/>
          </p:nvSpPr>
          <p:spPr>
            <a:xfrm>
              <a:off x="6183817" y="2042005"/>
              <a:ext cx="681673" cy="307963"/>
            </a:xfrm>
            <a:custGeom>
              <a:avLst/>
              <a:gdLst/>
              <a:ahLst/>
              <a:cxnLst/>
              <a:rect l="l" t="t" r="r" b="b"/>
              <a:pathLst>
                <a:path w="4987" h="2253" extrusionOk="0">
                  <a:moveTo>
                    <a:pt x="3776" y="0"/>
                  </a:moveTo>
                  <a:cubicBezTo>
                    <a:pt x="3697" y="0"/>
                    <a:pt x="3776" y="925"/>
                    <a:pt x="2755" y="1082"/>
                  </a:cubicBezTo>
                  <a:cubicBezTo>
                    <a:pt x="2685" y="1092"/>
                    <a:pt x="2617" y="1097"/>
                    <a:pt x="2553" y="1097"/>
                  </a:cubicBezTo>
                  <a:cubicBezTo>
                    <a:pt x="1668" y="1097"/>
                    <a:pt x="1234" y="194"/>
                    <a:pt x="1234" y="194"/>
                  </a:cubicBezTo>
                  <a:cubicBezTo>
                    <a:pt x="1234" y="194"/>
                    <a:pt x="1191" y="151"/>
                    <a:pt x="1111" y="151"/>
                  </a:cubicBezTo>
                  <a:cubicBezTo>
                    <a:pt x="1070" y="151"/>
                    <a:pt x="1020" y="162"/>
                    <a:pt x="962" y="194"/>
                  </a:cubicBezTo>
                  <a:cubicBezTo>
                    <a:pt x="791" y="291"/>
                    <a:pt x="694" y="462"/>
                    <a:pt x="347" y="559"/>
                  </a:cubicBezTo>
                  <a:cubicBezTo>
                    <a:pt x="1" y="657"/>
                    <a:pt x="79" y="675"/>
                    <a:pt x="310" y="906"/>
                  </a:cubicBezTo>
                  <a:cubicBezTo>
                    <a:pt x="496" y="1092"/>
                    <a:pt x="1434" y="2253"/>
                    <a:pt x="2763" y="2253"/>
                  </a:cubicBezTo>
                  <a:cubicBezTo>
                    <a:pt x="2951" y="2253"/>
                    <a:pt x="3147" y="2229"/>
                    <a:pt x="3351" y="2177"/>
                  </a:cubicBezTo>
                  <a:cubicBezTo>
                    <a:pt x="4986" y="1775"/>
                    <a:pt x="4797" y="523"/>
                    <a:pt x="4737" y="444"/>
                  </a:cubicBezTo>
                  <a:cubicBezTo>
                    <a:pt x="4700" y="389"/>
                    <a:pt x="3873" y="0"/>
                    <a:pt x="37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8"/>
            <p:cNvSpPr/>
            <p:nvPr/>
          </p:nvSpPr>
          <p:spPr>
            <a:xfrm>
              <a:off x="6192018" y="2034350"/>
              <a:ext cx="652558" cy="323409"/>
            </a:xfrm>
            <a:custGeom>
              <a:avLst/>
              <a:gdLst/>
              <a:ahLst/>
              <a:cxnLst/>
              <a:rect l="l" t="t" r="r" b="b"/>
              <a:pathLst>
                <a:path w="4774" h="2366" extrusionOk="0">
                  <a:moveTo>
                    <a:pt x="3771" y="116"/>
                  </a:moveTo>
                  <a:cubicBezTo>
                    <a:pt x="3790" y="135"/>
                    <a:pt x="3831" y="153"/>
                    <a:pt x="3868" y="153"/>
                  </a:cubicBezTo>
                  <a:cubicBezTo>
                    <a:pt x="3965" y="190"/>
                    <a:pt x="4081" y="250"/>
                    <a:pt x="4196" y="306"/>
                  </a:cubicBezTo>
                  <a:cubicBezTo>
                    <a:pt x="4293" y="347"/>
                    <a:pt x="4409" y="403"/>
                    <a:pt x="4506" y="445"/>
                  </a:cubicBezTo>
                  <a:cubicBezTo>
                    <a:pt x="4543" y="481"/>
                    <a:pt x="4580" y="500"/>
                    <a:pt x="4598" y="500"/>
                  </a:cubicBezTo>
                  <a:cubicBezTo>
                    <a:pt x="4621" y="518"/>
                    <a:pt x="4640" y="537"/>
                    <a:pt x="4640" y="537"/>
                  </a:cubicBezTo>
                  <a:cubicBezTo>
                    <a:pt x="4640" y="560"/>
                    <a:pt x="4658" y="579"/>
                    <a:pt x="4658" y="597"/>
                  </a:cubicBezTo>
                  <a:lnTo>
                    <a:pt x="4658" y="749"/>
                  </a:lnTo>
                  <a:cubicBezTo>
                    <a:pt x="4658" y="865"/>
                    <a:pt x="4640" y="1041"/>
                    <a:pt x="4580" y="1230"/>
                  </a:cubicBezTo>
                  <a:cubicBezTo>
                    <a:pt x="4427" y="1577"/>
                    <a:pt x="4081" y="1983"/>
                    <a:pt x="3291" y="2196"/>
                  </a:cubicBezTo>
                  <a:cubicBezTo>
                    <a:pt x="3098" y="2241"/>
                    <a:pt x="2913" y="2261"/>
                    <a:pt x="2734" y="2261"/>
                  </a:cubicBezTo>
                  <a:cubicBezTo>
                    <a:pt x="2162" y="2261"/>
                    <a:pt x="1666" y="2053"/>
                    <a:pt x="1271" y="1789"/>
                  </a:cubicBezTo>
                  <a:cubicBezTo>
                    <a:pt x="999" y="1618"/>
                    <a:pt x="786" y="1424"/>
                    <a:pt x="615" y="1272"/>
                  </a:cubicBezTo>
                  <a:cubicBezTo>
                    <a:pt x="463" y="1096"/>
                    <a:pt x="347" y="981"/>
                    <a:pt x="287" y="925"/>
                  </a:cubicBezTo>
                  <a:cubicBezTo>
                    <a:pt x="232" y="865"/>
                    <a:pt x="172" y="828"/>
                    <a:pt x="153" y="791"/>
                  </a:cubicBezTo>
                  <a:lnTo>
                    <a:pt x="116" y="749"/>
                  </a:lnTo>
                  <a:cubicBezTo>
                    <a:pt x="116" y="731"/>
                    <a:pt x="116" y="731"/>
                    <a:pt x="135" y="731"/>
                  </a:cubicBezTo>
                  <a:cubicBezTo>
                    <a:pt x="153" y="713"/>
                    <a:pt x="209" y="694"/>
                    <a:pt x="306" y="676"/>
                  </a:cubicBezTo>
                  <a:cubicBezTo>
                    <a:pt x="671" y="579"/>
                    <a:pt x="786" y="384"/>
                    <a:pt x="943" y="287"/>
                  </a:cubicBezTo>
                  <a:cubicBezTo>
                    <a:pt x="976" y="266"/>
                    <a:pt x="1010" y="257"/>
                    <a:pt x="1040" y="257"/>
                  </a:cubicBezTo>
                  <a:cubicBezTo>
                    <a:pt x="1061" y="257"/>
                    <a:pt x="1081" y="261"/>
                    <a:pt x="1096" y="269"/>
                  </a:cubicBezTo>
                  <a:cubicBezTo>
                    <a:pt x="1133" y="269"/>
                    <a:pt x="1133" y="287"/>
                    <a:pt x="1133" y="287"/>
                  </a:cubicBezTo>
                  <a:cubicBezTo>
                    <a:pt x="1156" y="306"/>
                    <a:pt x="1271" y="537"/>
                    <a:pt x="1521" y="791"/>
                  </a:cubicBezTo>
                  <a:cubicBezTo>
                    <a:pt x="1731" y="1001"/>
                    <a:pt x="2048" y="1197"/>
                    <a:pt x="2453" y="1197"/>
                  </a:cubicBezTo>
                  <a:cubicBezTo>
                    <a:pt x="2531" y="1197"/>
                    <a:pt x="2611" y="1190"/>
                    <a:pt x="2695" y="1175"/>
                  </a:cubicBezTo>
                  <a:cubicBezTo>
                    <a:pt x="3235" y="1096"/>
                    <a:pt x="3485" y="828"/>
                    <a:pt x="3600" y="560"/>
                  </a:cubicBezTo>
                  <a:cubicBezTo>
                    <a:pt x="3656" y="421"/>
                    <a:pt x="3697" y="306"/>
                    <a:pt x="3716" y="213"/>
                  </a:cubicBezTo>
                  <a:cubicBezTo>
                    <a:pt x="3734" y="172"/>
                    <a:pt x="3734" y="135"/>
                    <a:pt x="3734" y="116"/>
                  </a:cubicBezTo>
                  <a:close/>
                  <a:moveTo>
                    <a:pt x="3716" y="1"/>
                  </a:moveTo>
                  <a:cubicBezTo>
                    <a:pt x="3697" y="1"/>
                    <a:pt x="3674" y="19"/>
                    <a:pt x="3656" y="38"/>
                  </a:cubicBezTo>
                  <a:cubicBezTo>
                    <a:pt x="3656" y="56"/>
                    <a:pt x="3637" y="56"/>
                    <a:pt x="3637" y="75"/>
                  </a:cubicBezTo>
                  <a:cubicBezTo>
                    <a:pt x="3637" y="116"/>
                    <a:pt x="3619" y="135"/>
                    <a:pt x="3619" y="190"/>
                  </a:cubicBezTo>
                  <a:cubicBezTo>
                    <a:pt x="3600" y="269"/>
                    <a:pt x="3559" y="384"/>
                    <a:pt x="3503" y="518"/>
                  </a:cubicBezTo>
                  <a:cubicBezTo>
                    <a:pt x="3406" y="749"/>
                    <a:pt x="3175" y="999"/>
                    <a:pt x="2695" y="1078"/>
                  </a:cubicBezTo>
                  <a:cubicBezTo>
                    <a:pt x="2622" y="1089"/>
                    <a:pt x="2553" y="1094"/>
                    <a:pt x="2486" y="1094"/>
                  </a:cubicBezTo>
                  <a:cubicBezTo>
                    <a:pt x="2091" y="1094"/>
                    <a:pt x="1792" y="910"/>
                    <a:pt x="1595" y="713"/>
                  </a:cubicBezTo>
                  <a:cubicBezTo>
                    <a:pt x="1345" y="481"/>
                    <a:pt x="1230" y="232"/>
                    <a:pt x="1230" y="232"/>
                  </a:cubicBezTo>
                  <a:lnTo>
                    <a:pt x="1211" y="213"/>
                  </a:lnTo>
                  <a:cubicBezTo>
                    <a:pt x="1211" y="213"/>
                    <a:pt x="1174" y="172"/>
                    <a:pt x="1114" y="153"/>
                  </a:cubicBezTo>
                  <a:cubicBezTo>
                    <a:pt x="1059" y="153"/>
                    <a:pt x="980" y="153"/>
                    <a:pt x="883" y="213"/>
                  </a:cubicBezTo>
                  <a:cubicBezTo>
                    <a:pt x="694" y="306"/>
                    <a:pt x="615" y="481"/>
                    <a:pt x="269" y="579"/>
                  </a:cubicBezTo>
                  <a:cubicBezTo>
                    <a:pt x="190" y="597"/>
                    <a:pt x="135" y="615"/>
                    <a:pt x="75" y="634"/>
                  </a:cubicBezTo>
                  <a:cubicBezTo>
                    <a:pt x="56" y="652"/>
                    <a:pt x="38" y="652"/>
                    <a:pt x="19" y="676"/>
                  </a:cubicBezTo>
                  <a:cubicBezTo>
                    <a:pt x="1" y="694"/>
                    <a:pt x="1" y="731"/>
                    <a:pt x="1" y="749"/>
                  </a:cubicBezTo>
                  <a:cubicBezTo>
                    <a:pt x="1" y="791"/>
                    <a:pt x="38" y="828"/>
                    <a:pt x="75" y="865"/>
                  </a:cubicBezTo>
                  <a:lnTo>
                    <a:pt x="209" y="999"/>
                  </a:lnTo>
                  <a:cubicBezTo>
                    <a:pt x="269" y="1041"/>
                    <a:pt x="384" y="1175"/>
                    <a:pt x="555" y="1346"/>
                  </a:cubicBezTo>
                  <a:cubicBezTo>
                    <a:pt x="712" y="1503"/>
                    <a:pt x="943" y="1692"/>
                    <a:pt x="1211" y="1886"/>
                  </a:cubicBezTo>
                  <a:cubicBezTo>
                    <a:pt x="1621" y="2148"/>
                    <a:pt x="2138" y="2366"/>
                    <a:pt x="2724" y="2366"/>
                  </a:cubicBezTo>
                  <a:cubicBezTo>
                    <a:pt x="2913" y="2366"/>
                    <a:pt x="3108" y="2343"/>
                    <a:pt x="3309" y="2293"/>
                  </a:cubicBezTo>
                  <a:cubicBezTo>
                    <a:pt x="4136" y="2080"/>
                    <a:pt x="4524" y="1655"/>
                    <a:pt x="4677" y="1272"/>
                  </a:cubicBezTo>
                  <a:cubicBezTo>
                    <a:pt x="4755" y="1078"/>
                    <a:pt x="4774" y="883"/>
                    <a:pt x="4774" y="749"/>
                  </a:cubicBezTo>
                  <a:cubicBezTo>
                    <a:pt x="4774" y="676"/>
                    <a:pt x="4755" y="615"/>
                    <a:pt x="4755" y="579"/>
                  </a:cubicBezTo>
                  <a:cubicBezTo>
                    <a:pt x="4755" y="560"/>
                    <a:pt x="4755" y="537"/>
                    <a:pt x="4737" y="518"/>
                  </a:cubicBezTo>
                  <a:cubicBezTo>
                    <a:pt x="4737" y="500"/>
                    <a:pt x="4737" y="481"/>
                    <a:pt x="4714" y="481"/>
                  </a:cubicBezTo>
                  <a:cubicBezTo>
                    <a:pt x="4695" y="445"/>
                    <a:pt x="4677" y="445"/>
                    <a:pt x="4658" y="421"/>
                  </a:cubicBezTo>
                  <a:cubicBezTo>
                    <a:pt x="4621" y="403"/>
                    <a:pt x="4580" y="384"/>
                    <a:pt x="4543" y="366"/>
                  </a:cubicBezTo>
                  <a:cubicBezTo>
                    <a:pt x="4464" y="306"/>
                    <a:pt x="4349" y="250"/>
                    <a:pt x="4233" y="213"/>
                  </a:cubicBezTo>
                  <a:cubicBezTo>
                    <a:pt x="4118" y="153"/>
                    <a:pt x="4002" y="98"/>
                    <a:pt x="3905" y="56"/>
                  </a:cubicBezTo>
                  <a:cubicBezTo>
                    <a:pt x="3868" y="38"/>
                    <a:pt x="3831" y="38"/>
                    <a:pt x="3790" y="19"/>
                  </a:cubicBezTo>
                  <a:cubicBezTo>
                    <a:pt x="3771" y="19"/>
                    <a:pt x="3753" y="1"/>
                    <a:pt x="371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8"/>
            <p:cNvSpPr/>
            <p:nvPr/>
          </p:nvSpPr>
          <p:spPr>
            <a:xfrm>
              <a:off x="6797147" y="3315963"/>
              <a:ext cx="121381" cy="510400"/>
            </a:xfrm>
            <a:custGeom>
              <a:avLst/>
              <a:gdLst/>
              <a:ahLst/>
              <a:cxnLst/>
              <a:rect l="l" t="t" r="r" b="b"/>
              <a:pathLst>
                <a:path w="888" h="3734" extrusionOk="0">
                  <a:moveTo>
                    <a:pt x="656" y="0"/>
                  </a:moveTo>
                  <a:lnTo>
                    <a:pt x="0" y="268"/>
                  </a:lnTo>
                  <a:cubicBezTo>
                    <a:pt x="0" y="268"/>
                    <a:pt x="402" y="3429"/>
                    <a:pt x="425" y="3618"/>
                  </a:cubicBezTo>
                  <a:cubicBezTo>
                    <a:pt x="444" y="3715"/>
                    <a:pt x="656" y="3733"/>
                    <a:pt x="864" y="3733"/>
                  </a:cubicBezTo>
                  <a:lnTo>
                    <a:pt x="887" y="3715"/>
                  </a:lnTo>
                  <a:cubicBezTo>
                    <a:pt x="887" y="3715"/>
                    <a:pt x="749" y="1982"/>
                    <a:pt x="749" y="1174"/>
                  </a:cubicBezTo>
                  <a:cubicBezTo>
                    <a:pt x="749" y="615"/>
                    <a:pt x="693" y="213"/>
                    <a:pt x="6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8"/>
            <p:cNvSpPr/>
            <p:nvPr/>
          </p:nvSpPr>
          <p:spPr>
            <a:xfrm>
              <a:off x="6788945" y="3305164"/>
              <a:ext cx="137100" cy="529400"/>
            </a:xfrm>
            <a:custGeom>
              <a:avLst/>
              <a:gdLst/>
              <a:ahLst/>
              <a:cxnLst/>
              <a:rect l="l" t="t" r="r" b="b"/>
              <a:pathLst>
                <a:path w="1003" h="3873" extrusionOk="0">
                  <a:moveTo>
                    <a:pt x="675" y="158"/>
                  </a:moveTo>
                  <a:cubicBezTo>
                    <a:pt x="716" y="366"/>
                    <a:pt x="772" y="754"/>
                    <a:pt x="753" y="1253"/>
                  </a:cubicBezTo>
                  <a:cubicBezTo>
                    <a:pt x="753" y="2043"/>
                    <a:pt x="887" y="3679"/>
                    <a:pt x="887" y="3757"/>
                  </a:cubicBezTo>
                  <a:lnTo>
                    <a:pt x="638" y="3757"/>
                  </a:lnTo>
                  <a:cubicBezTo>
                    <a:pt x="601" y="3739"/>
                    <a:pt x="578" y="3739"/>
                    <a:pt x="559" y="3715"/>
                  </a:cubicBezTo>
                  <a:cubicBezTo>
                    <a:pt x="541" y="3715"/>
                    <a:pt x="541" y="3697"/>
                    <a:pt x="541" y="3697"/>
                  </a:cubicBezTo>
                  <a:cubicBezTo>
                    <a:pt x="522" y="3508"/>
                    <a:pt x="116" y="444"/>
                    <a:pt x="116" y="389"/>
                  </a:cubicBezTo>
                  <a:lnTo>
                    <a:pt x="675" y="158"/>
                  </a:lnTo>
                  <a:close/>
                  <a:moveTo>
                    <a:pt x="753" y="1"/>
                  </a:moveTo>
                  <a:lnTo>
                    <a:pt x="693" y="42"/>
                  </a:lnTo>
                  <a:lnTo>
                    <a:pt x="0" y="310"/>
                  </a:lnTo>
                  <a:lnTo>
                    <a:pt x="0" y="347"/>
                  </a:lnTo>
                  <a:cubicBezTo>
                    <a:pt x="0" y="347"/>
                    <a:pt x="407" y="3508"/>
                    <a:pt x="444" y="3715"/>
                  </a:cubicBezTo>
                  <a:cubicBezTo>
                    <a:pt x="444" y="3757"/>
                    <a:pt x="462" y="3794"/>
                    <a:pt x="504" y="3812"/>
                  </a:cubicBezTo>
                  <a:cubicBezTo>
                    <a:pt x="541" y="3831"/>
                    <a:pt x="578" y="3831"/>
                    <a:pt x="619" y="3854"/>
                  </a:cubicBezTo>
                  <a:cubicBezTo>
                    <a:pt x="716" y="3873"/>
                    <a:pt x="832" y="3873"/>
                    <a:pt x="924" y="3873"/>
                  </a:cubicBezTo>
                  <a:lnTo>
                    <a:pt x="947" y="3873"/>
                  </a:lnTo>
                  <a:lnTo>
                    <a:pt x="1003" y="3831"/>
                  </a:lnTo>
                  <a:lnTo>
                    <a:pt x="1003" y="3794"/>
                  </a:lnTo>
                  <a:cubicBezTo>
                    <a:pt x="1003" y="3794"/>
                    <a:pt x="869" y="2061"/>
                    <a:pt x="869" y="1253"/>
                  </a:cubicBezTo>
                  <a:cubicBezTo>
                    <a:pt x="869" y="694"/>
                    <a:pt x="809" y="292"/>
                    <a:pt x="772" y="79"/>
                  </a:cubicBezTo>
                  <a:lnTo>
                    <a:pt x="753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8"/>
            <p:cNvSpPr/>
            <p:nvPr/>
          </p:nvSpPr>
          <p:spPr>
            <a:xfrm>
              <a:off x="6226191" y="2448387"/>
              <a:ext cx="889442" cy="852399"/>
            </a:xfrm>
            <a:custGeom>
              <a:avLst/>
              <a:gdLst/>
              <a:ahLst/>
              <a:cxnLst/>
              <a:rect l="l" t="t" r="r" b="b"/>
              <a:pathLst>
                <a:path w="6507" h="6236" extrusionOk="0">
                  <a:moveTo>
                    <a:pt x="5024" y="1"/>
                  </a:moveTo>
                  <a:cubicBezTo>
                    <a:pt x="4709" y="1"/>
                    <a:pt x="4135" y="31"/>
                    <a:pt x="3290" y="188"/>
                  </a:cubicBezTo>
                  <a:cubicBezTo>
                    <a:pt x="1904" y="456"/>
                    <a:pt x="924" y="802"/>
                    <a:pt x="924" y="802"/>
                  </a:cubicBezTo>
                  <a:cubicBezTo>
                    <a:pt x="924" y="802"/>
                    <a:pt x="1308" y="2997"/>
                    <a:pt x="1345" y="3515"/>
                  </a:cubicBezTo>
                  <a:cubicBezTo>
                    <a:pt x="1405" y="4018"/>
                    <a:pt x="1271" y="4827"/>
                    <a:pt x="980" y="4924"/>
                  </a:cubicBezTo>
                  <a:cubicBezTo>
                    <a:pt x="712" y="5039"/>
                    <a:pt x="231" y="5039"/>
                    <a:pt x="213" y="5095"/>
                  </a:cubicBezTo>
                  <a:cubicBezTo>
                    <a:pt x="171" y="5173"/>
                    <a:pt x="56" y="5617"/>
                    <a:pt x="37" y="5709"/>
                  </a:cubicBezTo>
                  <a:cubicBezTo>
                    <a:pt x="0" y="5806"/>
                    <a:pt x="97" y="5825"/>
                    <a:pt x="712" y="6056"/>
                  </a:cubicBezTo>
                  <a:cubicBezTo>
                    <a:pt x="1021" y="6172"/>
                    <a:pt x="1354" y="6236"/>
                    <a:pt x="1821" y="6236"/>
                  </a:cubicBezTo>
                  <a:cubicBezTo>
                    <a:pt x="2285" y="6236"/>
                    <a:pt x="2880" y="6173"/>
                    <a:pt x="3715" y="6038"/>
                  </a:cubicBezTo>
                  <a:cubicBezTo>
                    <a:pt x="5388" y="5788"/>
                    <a:pt x="6488" y="5095"/>
                    <a:pt x="6506" y="4882"/>
                  </a:cubicBezTo>
                  <a:cubicBezTo>
                    <a:pt x="6506" y="4670"/>
                    <a:pt x="6257" y="3940"/>
                    <a:pt x="6141" y="3824"/>
                  </a:cubicBezTo>
                  <a:cubicBezTo>
                    <a:pt x="6044" y="3709"/>
                    <a:pt x="5850" y="3824"/>
                    <a:pt x="5716" y="3478"/>
                  </a:cubicBezTo>
                  <a:cubicBezTo>
                    <a:pt x="5582" y="3131"/>
                    <a:pt x="5314" y="12"/>
                    <a:pt x="5314" y="12"/>
                  </a:cubicBezTo>
                  <a:cubicBezTo>
                    <a:pt x="5314" y="12"/>
                    <a:pt x="5218" y="1"/>
                    <a:pt x="50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8"/>
            <p:cNvSpPr/>
            <p:nvPr/>
          </p:nvSpPr>
          <p:spPr>
            <a:xfrm>
              <a:off x="6223594" y="2442372"/>
              <a:ext cx="900240" cy="866341"/>
            </a:xfrm>
            <a:custGeom>
              <a:avLst/>
              <a:gdLst/>
              <a:ahLst/>
              <a:cxnLst/>
              <a:rect l="l" t="t" r="r" b="b"/>
              <a:pathLst>
                <a:path w="6586" h="6338" extrusionOk="0">
                  <a:moveTo>
                    <a:pt x="4829" y="93"/>
                  </a:moveTo>
                  <a:cubicBezTo>
                    <a:pt x="5139" y="93"/>
                    <a:pt x="5254" y="116"/>
                    <a:pt x="5291" y="116"/>
                  </a:cubicBezTo>
                  <a:cubicBezTo>
                    <a:pt x="5291" y="153"/>
                    <a:pt x="5351" y="865"/>
                    <a:pt x="5430" y="1673"/>
                  </a:cubicBezTo>
                  <a:cubicBezTo>
                    <a:pt x="5467" y="2080"/>
                    <a:pt x="5522" y="2501"/>
                    <a:pt x="5564" y="2847"/>
                  </a:cubicBezTo>
                  <a:cubicBezTo>
                    <a:pt x="5582" y="3023"/>
                    <a:pt x="5601" y="3175"/>
                    <a:pt x="5619" y="3291"/>
                  </a:cubicBezTo>
                  <a:cubicBezTo>
                    <a:pt x="5638" y="3406"/>
                    <a:pt x="5661" y="3485"/>
                    <a:pt x="5680" y="3540"/>
                  </a:cubicBezTo>
                  <a:cubicBezTo>
                    <a:pt x="5753" y="3734"/>
                    <a:pt x="5850" y="3813"/>
                    <a:pt x="5947" y="3831"/>
                  </a:cubicBezTo>
                  <a:cubicBezTo>
                    <a:pt x="5984" y="3850"/>
                    <a:pt x="6026" y="3850"/>
                    <a:pt x="6063" y="3868"/>
                  </a:cubicBezTo>
                  <a:cubicBezTo>
                    <a:pt x="6081" y="3868"/>
                    <a:pt x="6100" y="3887"/>
                    <a:pt x="6123" y="3905"/>
                  </a:cubicBezTo>
                  <a:cubicBezTo>
                    <a:pt x="6142" y="3928"/>
                    <a:pt x="6179" y="3984"/>
                    <a:pt x="6215" y="4081"/>
                  </a:cubicBezTo>
                  <a:cubicBezTo>
                    <a:pt x="6257" y="4159"/>
                    <a:pt x="6294" y="4275"/>
                    <a:pt x="6331" y="4390"/>
                  </a:cubicBezTo>
                  <a:cubicBezTo>
                    <a:pt x="6373" y="4483"/>
                    <a:pt x="6410" y="4598"/>
                    <a:pt x="6428" y="4695"/>
                  </a:cubicBezTo>
                  <a:cubicBezTo>
                    <a:pt x="6447" y="4792"/>
                    <a:pt x="6470" y="4889"/>
                    <a:pt x="6470" y="4926"/>
                  </a:cubicBezTo>
                  <a:cubicBezTo>
                    <a:pt x="6470" y="4926"/>
                    <a:pt x="6447" y="4968"/>
                    <a:pt x="6428" y="5005"/>
                  </a:cubicBezTo>
                  <a:cubicBezTo>
                    <a:pt x="6391" y="5023"/>
                    <a:pt x="6354" y="5083"/>
                    <a:pt x="6276" y="5120"/>
                  </a:cubicBezTo>
                  <a:cubicBezTo>
                    <a:pt x="6160" y="5217"/>
                    <a:pt x="5966" y="5333"/>
                    <a:pt x="5716" y="5448"/>
                  </a:cubicBezTo>
                  <a:cubicBezTo>
                    <a:pt x="5236" y="5680"/>
                    <a:pt x="4561" y="5911"/>
                    <a:pt x="3734" y="6045"/>
                  </a:cubicBezTo>
                  <a:cubicBezTo>
                    <a:pt x="2879" y="6172"/>
                    <a:pt x="2276" y="6234"/>
                    <a:pt x="1810" y="6234"/>
                  </a:cubicBezTo>
                  <a:cubicBezTo>
                    <a:pt x="1362" y="6234"/>
                    <a:pt x="1042" y="6176"/>
                    <a:pt x="749" y="6063"/>
                  </a:cubicBezTo>
                  <a:cubicBezTo>
                    <a:pt x="440" y="5948"/>
                    <a:pt x="269" y="5869"/>
                    <a:pt x="172" y="5832"/>
                  </a:cubicBezTo>
                  <a:cubicBezTo>
                    <a:pt x="135" y="5814"/>
                    <a:pt x="116" y="5795"/>
                    <a:pt x="93" y="5795"/>
                  </a:cubicBezTo>
                  <a:lnTo>
                    <a:pt x="93" y="5777"/>
                  </a:lnTo>
                  <a:cubicBezTo>
                    <a:pt x="116" y="5716"/>
                    <a:pt x="153" y="5582"/>
                    <a:pt x="190" y="5448"/>
                  </a:cubicBezTo>
                  <a:cubicBezTo>
                    <a:pt x="232" y="5314"/>
                    <a:pt x="269" y="5176"/>
                    <a:pt x="269" y="5157"/>
                  </a:cubicBezTo>
                  <a:lnTo>
                    <a:pt x="324" y="5157"/>
                  </a:lnTo>
                  <a:cubicBezTo>
                    <a:pt x="384" y="5139"/>
                    <a:pt x="440" y="5139"/>
                    <a:pt x="518" y="5120"/>
                  </a:cubicBezTo>
                  <a:cubicBezTo>
                    <a:pt x="694" y="5102"/>
                    <a:pt x="883" y="5083"/>
                    <a:pt x="1017" y="5023"/>
                  </a:cubicBezTo>
                  <a:cubicBezTo>
                    <a:pt x="1114" y="4986"/>
                    <a:pt x="1174" y="4908"/>
                    <a:pt x="1230" y="4792"/>
                  </a:cubicBezTo>
                  <a:cubicBezTo>
                    <a:pt x="1290" y="4695"/>
                    <a:pt x="1327" y="4561"/>
                    <a:pt x="1364" y="4427"/>
                  </a:cubicBezTo>
                  <a:cubicBezTo>
                    <a:pt x="1424" y="4136"/>
                    <a:pt x="1442" y="3813"/>
                    <a:pt x="1424" y="3540"/>
                  </a:cubicBezTo>
                  <a:cubicBezTo>
                    <a:pt x="1405" y="3291"/>
                    <a:pt x="1290" y="2616"/>
                    <a:pt x="1193" y="2002"/>
                  </a:cubicBezTo>
                  <a:cubicBezTo>
                    <a:pt x="1096" y="1405"/>
                    <a:pt x="999" y="925"/>
                    <a:pt x="999" y="883"/>
                  </a:cubicBezTo>
                  <a:cubicBezTo>
                    <a:pt x="1040" y="865"/>
                    <a:pt x="1965" y="537"/>
                    <a:pt x="3309" y="287"/>
                  </a:cubicBezTo>
                  <a:cubicBezTo>
                    <a:pt x="4002" y="153"/>
                    <a:pt x="4506" y="116"/>
                    <a:pt x="4829" y="93"/>
                  </a:cubicBezTo>
                  <a:close/>
                  <a:moveTo>
                    <a:pt x="4829" y="1"/>
                  </a:moveTo>
                  <a:cubicBezTo>
                    <a:pt x="4506" y="19"/>
                    <a:pt x="3984" y="56"/>
                    <a:pt x="3291" y="190"/>
                  </a:cubicBezTo>
                  <a:cubicBezTo>
                    <a:pt x="1904" y="440"/>
                    <a:pt x="925" y="786"/>
                    <a:pt x="925" y="786"/>
                  </a:cubicBezTo>
                  <a:lnTo>
                    <a:pt x="883" y="809"/>
                  </a:lnTo>
                  <a:lnTo>
                    <a:pt x="883" y="846"/>
                  </a:lnTo>
                  <a:cubicBezTo>
                    <a:pt x="883" y="846"/>
                    <a:pt x="980" y="1405"/>
                    <a:pt x="1077" y="2020"/>
                  </a:cubicBezTo>
                  <a:cubicBezTo>
                    <a:pt x="1193" y="2635"/>
                    <a:pt x="1290" y="3309"/>
                    <a:pt x="1327" y="3559"/>
                  </a:cubicBezTo>
                  <a:cubicBezTo>
                    <a:pt x="1345" y="3813"/>
                    <a:pt x="1327" y="4136"/>
                    <a:pt x="1271" y="4409"/>
                  </a:cubicBezTo>
                  <a:cubicBezTo>
                    <a:pt x="1230" y="4543"/>
                    <a:pt x="1193" y="4658"/>
                    <a:pt x="1133" y="4755"/>
                  </a:cubicBezTo>
                  <a:cubicBezTo>
                    <a:pt x="1096" y="4852"/>
                    <a:pt x="1040" y="4908"/>
                    <a:pt x="980" y="4926"/>
                  </a:cubicBezTo>
                  <a:cubicBezTo>
                    <a:pt x="865" y="4968"/>
                    <a:pt x="671" y="5005"/>
                    <a:pt x="518" y="5023"/>
                  </a:cubicBezTo>
                  <a:cubicBezTo>
                    <a:pt x="440" y="5023"/>
                    <a:pt x="366" y="5042"/>
                    <a:pt x="306" y="5042"/>
                  </a:cubicBezTo>
                  <a:cubicBezTo>
                    <a:pt x="287" y="5060"/>
                    <a:pt x="250" y="5060"/>
                    <a:pt x="232" y="5060"/>
                  </a:cubicBezTo>
                  <a:cubicBezTo>
                    <a:pt x="209" y="5083"/>
                    <a:pt x="190" y="5102"/>
                    <a:pt x="172" y="5120"/>
                  </a:cubicBezTo>
                  <a:cubicBezTo>
                    <a:pt x="153" y="5176"/>
                    <a:pt x="135" y="5291"/>
                    <a:pt x="93" y="5430"/>
                  </a:cubicBezTo>
                  <a:cubicBezTo>
                    <a:pt x="56" y="5564"/>
                    <a:pt x="19" y="5698"/>
                    <a:pt x="1" y="5735"/>
                  </a:cubicBezTo>
                  <a:cubicBezTo>
                    <a:pt x="1" y="5777"/>
                    <a:pt x="1" y="5814"/>
                    <a:pt x="19" y="5850"/>
                  </a:cubicBezTo>
                  <a:cubicBezTo>
                    <a:pt x="38" y="5892"/>
                    <a:pt x="75" y="5911"/>
                    <a:pt x="135" y="5929"/>
                  </a:cubicBezTo>
                  <a:cubicBezTo>
                    <a:pt x="232" y="5984"/>
                    <a:pt x="403" y="6045"/>
                    <a:pt x="712" y="6160"/>
                  </a:cubicBezTo>
                  <a:cubicBezTo>
                    <a:pt x="1020" y="6276"/>
                    <a:pt x="1356" y="6338"/>
                    <a:pt x="1825" y="6338"/>
                  </a:cubicBezTo>
                  <a:cubicBezTo>
                    <a:pt x="2294" y="6338"/>
                    <a:pt x="2896" y="6276"/>
                    <a:pt x="3734" y="6142"/>
                  </a:cubicBezTo>
                  <a:cubicBezTo>
                    <a:pt x="4580" y="6008"/>
                    <a:pt x="5273" y="5777"/>
                    <a:pt x="5777" y="5546"/>
                  </a:cubicBezTo>
                  <a:cubicBezTo>
                    <a:pt x="6026" y="5430"/>
                    <a:pt x="6215" y="5314"/>
                    <a:pt x="6354" y="5199"/>
                  </a:cubicBezTo>
                  <a:cubicBezTo>
                    <a:pt x="6410" y="5157"/>
                    <a:pt x="6470" y="5102"/>
                    <a:pt x="6507" y="5060"/>
                  </a:cubicBezTo>
                  <a:cubicBezTo>
                    <a:pt x="6544" y="5023"/>
                    <a:pt x="6562" y="4986"/>
                    <a:pt x="6562" y="4926"/>
                  </a:cubicBezTo>
                  <a:cubicBezTo>
                    <a:pt x="6585" y="4871"/>
                    <a:pt x="6562" y="4774"/>
                    <a:pt x="6525" y="4677"/>
                  </a:cubicBezTo>
                  <a:cubicBezTo>
                    <a:pt x="6507" y="4580"/>
                    <a:pt x="6470" y="4464"/>
                    <a:pt x="6428" y="4349"/>
                  </a:cubicBezTo>
                  <a:cubicBezTo>
                    <a:pt x="6391" y="4233"/>
                    <a:pt x="6354" y="4118"/>
                    <a:pt x="6313" y="4021"/>
                  </a:cubicBezTo>
                  <a:cubicBezTo>
                    <a:pt x="6276" y="3947"/>
                    <a:pt x="6239" y="3868"/>
                    <a:pt x="6197" y="3831"/>
                  </a:cubicBezTo>
                  <a:cubicBezTo>
                    <a:pt x="6160" y="3790"/>
                    <a:pt x="6123" y="3771"/>
                    <a:pt x="6081" y="3753"/>
                  </a:cubicBezTo>
                  <a:cubicBezTo>
                    <a:pt x="6045" y="3753"/>
                    <a:pt x="6008" y="3753"/>
                    <a:pt x="5966" y="3734"/>
                  </a:cubicBezTo>
                  <a:cubicBezTo>
                    <a:pt x="5911" y="3716"/>
                    <a:pt x="5850" y="3674"/>
                    <a:pt x="5777" y="3503"/>
                  </a:cubicBezTo>
                  <a:cubicBezTo>
                    <a:pt x="5777" y="3485"/>
                    <a:pt x="5753" y="3388"/>
                    <a:pt x="5735" y="3272"/>
                  </a:cubicBezTo>
                  <a:cubicBezTo>
                    <a:pt x="5716" y="3157"/>
                    <a:pt x="5698" y="3004"/>
                    <a:pt x="5680" y="2829"/>
                  </a:cubicBezTo>
                  <a:cubicBezTo>
                    <a:pt x="5619" y="2482"/>
                    <a:pt x="5582" y="2080"/>
                    <a:pt x="5546" y="1655"/>
                  </a:cubicBezTo>
                  <a:cubicBezTo>
                    <a:pt x="5448" y="846"/>
                    <a:pt x="5388" y="56"/>
                    <a:pt x="5388" y="56"/>
                  </a:cubicBezTo>
                  <a:lnTo>
                    <a:pt x="5388" y="19"/>
                  </a:lnTo>
                  <a:lnTo>
                    <a:pt x="5333" y="19"/>
                  </a:lnTo>
                  <a:cubicBezTo>
                    <a:pt x="5333" y="19"/>
                    <a:pt x="5176" y="1"/>
                    <a:pt x="482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8"/>
            <p:cNvSpPr/>
            <p:nvPr/>
          </p:nvSpPr>
          <p:spPr>
            <a:xfrm>
              <a:off x="6352493" y="2450027"/>
              <a:ext cx="607724" cy="210366"/>
            </a:xfrm>
            <a:custGeom>
              <a:avLst/>
              <a:gdLst/>
              <a:ahLst/>
              <a:cxnLst/>
              <a:rect l="l" t="t" r="r" b="b"/>
              <a:pathLst>
                <a:path w="4446" h="1539" extrusionOk="0">
                  <a:moveTo>
                    <a:pt x="4002" y="0"/>
                  </a:moveTo>
                  <a:cubicBezTo>
                    <a:pt x="3678" y="0"/>
                    <a:pt x="3138" y="37"/>
                    <a:pt x="2366" y="176"/>
                  </a:cubicBezTo>
                  <a:cubicBezTo>
                    <a:pt x="980" y="444"/>
                    <a:pt x="0" y="790"/>
                    <a:pt x="0" y="790"/>
                  </a:cubicBezTo>
                  <a:cubicBezTo>
                    <a:pt x="0" y="790"/>
                    <a:pt x="56" y="1118"/>
                    <a:pt x="134" y="1539"/>
                  </a:cubicBezTo>
                  <a:cubicBezTo>
                    <a:pt x="481" y="1423"/>
                    <a:pt x="1271" y="1174"/>
                    <a:pt x="2445" y="1003"/>
                  </a:cubicBezTo>
                  <a:cubicBezTo>
                    <a:pt x="3618" y="827"/>
                    <a:pt x="4196" y="753"/>
                    <a:pt x="4445" y="712"/>
                  </a:cubicBezTo>
                  <a:cubicBezTo>
                    <a:pt x="4408" y="310"/>
                    <a:pt x="4390" y="0"/>
                    <a:pt x="43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8"/>
            <p:cNvSpPr/>
            <p:nvPr/>
          </p:nvSpPr>
          <p:spPr>
            <a:xfrm>
              <a:off x="6344292" y="2442372"/>
              <a:ext cx="624127" cy="228819"/>
            </a:xfrm>
            <a:custGeom>
              <a:avLst/>
              <a:gdLst/>
              <a:ahLst/>
              <a:cxnLst/>
              <a:rect l="l" t="t" r="r" b="b"/>
              <a:pathLst>
                <a:path w="4566" h="1674" extrusionOk="0">
                  <a:moveTo>
                    <a:pt x="4062" y="93"/>
                  </a:moveTo>
                  <a:cubicBezTo>
                    <a:pt x="4293" y="93"/>
                    <a:pt x="4371" y="116"/>
                    <a:pt x="4408" y="116"/>
                  </a:cubicBezTo>
                  <a:cubicBezTo>
                    <a:pt x="4408" y="153"/>
                    <a:pt x="4431" y="384"/>
                    <a:pt x="4468" y="731"/>
                  </a:cubicBezTo>
                  <a:cubicBezTo>
                    <a:pt x="4200" y="768"/>
                    <a:pt x="3641" y="828"/>
                    <a:pt x="2505" y="999"/>
                  </a:cubicBezTo>
                  <a:cubicBezTo>
                    <a:pt x="1350" y="1174"/>
                    <a:pt x="596" y="1405"/>
                    <a:pt x="231" y="1539"/>
                  </a:cubicBezTo>
                  <a:cubicBezTo>
                    <a:pt x="176" y="1174"/>
                    <a:pt x="116" y="902"/>
                    <a:pt x="116" y="883"/>
                  </a:cubicBezTo>
                  <a:cubicBezTo>
                    <a:pt x="176" y="865"/>
                    <a:pt x="1100" y="537"/>
                    <a:pt x="2426" y="287"/>
                  </a:cubicBezTo>
                  <a:cubicBezTo>
                    <a:pt x="3198" y="135"/>
                    <a:pt x="3738" y="116"/>
                    <a:pt x="4062" y="93"/>
                  </a:cubicBezTo>
                  <a:close/>
                  <a:moveTo>
                    <a:pt x="4062" y="1"/>
                  </a:moveTo>
                  <a:cubicBezTo>
                    <a:pt x="3738" y="1"/>
                    <a:pt x="3179" y="38"/>
                    <a:pt x="2408" y="190"/>
                  </a:cubicBezTo>
                  <a:cubicBezTo>
                    <a:pt x="1021" y="440"/>
                    <a:pt x="42" y="786"/>
                    <a:pt x="42" y="786"/>
                  </a:cubicBezTo>
                  <a:lnTo>
                    <a:pt x="0" y="809"/>
                  </a:lnTo>
                  <a:lnTo>
                    <a:pt x="0" y="846"/>
                  </a:lnTo>
                  <a:cubicBezTo>
                    <a:pt x="0" y="846"/>
                    <a:pt x="60" y="1174"/>
                    <a:pt x="134" y="1618"/>
                  </a:cubicBezTo>
                  <a:lnTo>
                    <a:pt x="134" y="1673"/>
                  </a:lnTo>
                  <a:lnTo>
                    <a:pt x="194" y="1655"/>
                  </a:lnTo>
                  <a:cubicBezTo>
                    <a:pt x="559" y="1521"/>
                    <a:pt x="1350" y="1290"/>
                    <a:pt x="2523" y="1114"/>
                  </a:cubicBezTo>
                  <a:cubicBezTo>
                    <a:pt x="3678" y="925"/>
                    <a:pt x="4274" y="846"/>
                    <a:pt x="4524" y="828"/>
                  </a:cubicBezTo>
                  <a:lnTo>
                    <a:pt x="4565" y="828"/>
                  </a:lnTo>
                  <a:lnTo>
                    <a:pt x="4565" y="768"/>
                  </a:lnTo>
                  <a:cubicBezTo>
                    <a:pt x="4524" y="366"/>
                    <a:pt x="4505" y="56"/>
                    <a:pt x="4505" y="56"/>
                  </a:cubicBezTo>
                  <a:lnTo>
                    <a:pt x="4505" y="19"/>
                  </a:lnTo>
                  <a:lnTo>
                    <a:pt x="4450" y="19"/>
                  </a:lnTo>
                  <a:cubicBezTo>
                    <a:pt x="4450" y="19"/>
                    <a:pt x="4334" y="1"/>
                    <a:pt x="4062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8"/>
            <p:cNvSpPr/>
            <p:nvPr/>
          </p:nvSpPr>
          <p:spPr>
            <a:xfrm>
              <a:off x="6163040" y="2146710"/>
              <a:ext cx="294430" cy="460372"/>
            </a:xfrm>
            <a:custGeom>
              <a:avLst/>
              <a:gdLst/>
              <a:ahLst/>
              <a:cxnLst/>
              <a:rect l="l" t="t" r="r" b="b"/>
              <a:pathLst>
                <a:path w="2154" h="3368" extrusionOk="0">
                  <a:moveTo>
                    <a:pt x="429" y="0"/>
                  </a:moveTo>
                  <a:cubicBezTo>
                    <a:pt x="342" y="0"/>
                    <a:pt x="250" y="18"/>
                    <a:pt x="171" y="61"/>
                  </a:cubicBezTo>
                  <a:cubicBezTo>
                    <a:pt x="0" y="159"/>
                    <a:pt x="19" y="353"/>
                    <a:pt x="19" y="353"/>
                  </a:cubicBezTo>
                  <a:cubicBezTo>
                    <a:pt x="19" y="353"/>
                    <a:pt x="42" y="344"/>
                    <a:pt x="83" y="344"/>
                  </a:cubicBezTo>
                  <a:cubicBezTo>
                    <a:pt x="234" y="344"/>
                    <a:pt x="633" y="464"/>
                    <a:pt x="1058" y="1586"/>
                  </a:cubicBezTo>
                  <a:cubicBezTo>
                    <a:pt x="1405" y="2469"/>
                    <a:pt x="1460" y="3240"/>
                    <a:pt x="1576" y="3319"/>
                  </a:cubicBezTo>
                  <a:cubicBezTo>
                    <a:pt x="1619" y="3353"/>
                    <a:pt x="1691" y="3367"/>
                    <a:pt x="1767" y="3367"/>
                  </a:cubicBezTo>
                  <a:cubicBezTo>
                    <a:pt x="1898" y="3367"/>
                    <a:pt x="2042" y="3327"/>
                    <a:pt x="2080" y="3277"/>
                  </a:cubicBezTo>
                  <a:cubicBezTo>
                    <a:pt x="2153" y="3222"/>
                    <a:pt x="1904" y="1794"/>
                    <a:pt x="1460" y="967"/>
                  </a:cubicBezTo>
                  <a:cubicBezTo>
                    <a:pt x="1040" y="140"/>
                    <a:pt x="712" y="43"/>
                    <a:pt x="596" y="25"/>
                  </a:cubicBezTo>
                  <a:cubicBezTo>
                    <a:pt x="548" y="9"/>
                    <a:pt x="490" y="0"/>
                    <a:pt x="4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8"/>
            <p:cNvSpPr/>
            <p:nvPr/>
          </p:nvSpPr>
          <p:spPr>
            <a:xfrm>
              <a:off x="6165500" y="2192365"/>
              <a:ext cx="137" cy="2597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0"/>
                  </a:moveTo>
                  <a:lnTo>
                    <a:pt x="1" y="19"/>
                  </a:lnTo>
                  <a:lnTo>
                    <a:pt x="1" y="19"/>
                  </a:lnTo>
                  <a:close/>
                </a:path>
              </a:pathLst>
            </a:custGeom>
            <a:solidFill>
              <a:srgbClr val="24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8"/>
            <p:cNvSpPr/>
            <p:nvPr/>
          </p:nvSpPr>
          <p:spPr>
            <a:xfrm>
              <a:off x="6183817" y="2194825"/>
              <a:ext cx="118920" cy="152956"/>
            </a:xfrm>
            <a:custGeom>
              <a:avLst/>
              <a:gdLst/>
              <a:ahLst/>
              <a:cxnLst/>
              <a:rect l="l" t="t" r="r" b="b"/>
              <a:pathLst>
                <a:path w="870" h="1119" extrusionOk="0">
                  <a:moveTo>
                    <a:pt x="1" y="1"/>
                  </a:moveTo>
                  <a:lnTo>
                    <a:pt x="1" y="1"/>
                  </a:lnTo>
                  <a:cubicBezTo>
                    <a:pt x="195" y="38"/>
                    <a:pt x="523" y="250"/>
                    <a:pt x="869" y="1119"/>
                  </a:cubicBezTo>
                  <a:cubicBezTo>
                    <a:pt x="523" y="250"/>
                    <a:pt x="195" y="38"/>
                    <a:pt x="1" y="1"/>
                  </a:cubicBezTo>
                  <a:close/>
                </a:path>
              </a:pathLst>
            </a:custGeom>
            <a:solidFill>
              <a:srgbClr val="95A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8"/>
            <p:cNvSpPr/>
            <p:nvPr/>
          </p:nvSpPr>
          <p:spPr>
            <a:xfrm>
              <a:off x="6173155" y="2192365"/>
              <a:ext cx="10799" cy="2597"/>
            </a:xfrm>
            <a:custGeom>
              <a:avLst/>
              <a:gdLst/>
              <a:ahLst/>
              <a:cxnLst/>
              <a:rect l="l" t="t" r="r" b="b"/>
              <a:pathLst>
                <a:path w="79" h="19" extrusionOk="0">
                  <a:moveTo>
                    <a:pt x="0" y="0"/>
                  </a:moveTo>
                  <a:lnTo>
                    <a:pt x="0" y="0"/>
                  </a:lnTo>
                  <a:cubicBezTo>
                    <a:pt x="23" y="0"/>
                    <a:pt x="42" y="0"/>
                    <a:pt x="79" y="19"/>
                  </a:cubicBezTo>
                  <a:lnTo>
                    <a:pt x="79" y="19"/>
                  </a:lnTo>
                  <a:cubicBezTo>
                    <a:pt x="42" y="0"/>
                    <a:pt x="23" y="0"/>
                    <a:pt x="0" y="0"/>
                  </a:cubicBezTo>
                  <a:close/>
                </a:path>
              </a:pathLst>
            </a:custGeom>
            <a:solidFill>
              <a:srgbClr val="24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8"/>
            <p:cNvSpPr/>
            <p:nvPr/>
          </p:nvSpPr>
          <p:spPr>
            <a:xfrm>
              <a:off x="6352493" y="2508120"/>
              <a:ext cx="7655" cy="39230"/>
            </a:xfrm>
            <a:custGeom>
              <a:avLst/>
              <a:gdLst/>
              <a:ahLst/>
              <a:cxnLst/>
              <a:rect l="l" t="t" r="r" b="b"/>
              <a:pathLst>
                <a:path w="56" h="287" extrusionOk="0">
                  <a:moveTo>
                    <a:pt x="0" y="0"/>
                  </a:moveTo>
                  <a:cubicBezTo>
                    <a:pt x="19" y="97"/>
                    <a:pt x="37" y="190"/>
                    <a:pt x="56" y="287"/>
                  </a:cubicBezTo>
                  <a:lnTo>
                    <a:pt x="56" y="287"/>
                  </a:lnTo>
                  <a:cubicBezTo>
                    <a:pt x="37" y="190"/>
                    <a:pt x="19" y="97"/>
                    <a:pt x="0" y="0"/>
                  </a:cubicBezTo>
                  <a:close/>
                </a:path>
              </a:pathLst>
            </a:custGeom>
            <a:solidFill>
              <a:srgbClr val="95A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8"/>
            <p:cNvSpPr/>
            <p:nvPr/>
          </p:nvSpPr>
          <p:spPr>
            <a:xfrm>
              <a:off x="6360011" y="2547214"/>
              <a:ext cx="137" cy="13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4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6362608" y="2560473"/>
              <a:ext cx="87208" cy="47568"/>
            </a:xfrm>
            <a:custGeom>
              <a:avLst/>
              <a:gdLst/>
              <a:ahLst/>
              <a:cxnLst/>
              <a:rect l="l" t="t" r="r" b="b"/>
              <a:pathLst>
                <a:path w="638" h="348" extrusionOk="0">
                  <a:moveTo>
                    <a:pt x="638" y="232"/>
                  </a:moveTo>
                  <a:lnTo>
                    <a:pt x="638" y="232"/>
                  </a:lnTo>
                  <a:lnTo>
                    <a:pt x="638" y="232"/>
                  </a:ln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42" y="176"/>
                    <a:pt x="79" y="269"/>
                    <a:pt x="116" y="292"/>
                  </a:cubicBezTo>
                  <a:cubicBezTo>
                    <a:pt x="157" y="329"/>
                    <a:pt x="213" y="347"/>
                    <a:pt x="291" y="347"/>
                  </a:cubicBezTo>
                  <a:cubicBezTo>
                    <a:pt x="425" y="347"/>
                    <a:pt x="578" y="310"/>
                    <a:pt x="620" y="250"/>
                  </a:cubicBezTo>
                  <a:cubicBezTo>
                    <a:pt x="638" y="250"/>
                    <a:pt x="638" y="250"/>
                    <a:pt x="638" y="232"/>
                  </a:cubicBezTo>
                  <a:cubicBezTo>
                    <a:pt x="638" y="250"/>
                    <a:pt x="638" y="250"/>
                    <a:pt x="620" y="250"/>
                  </a:cubicBezTo>
                  <a:cubicBezTo>
                    <a:pt x="578" y="310"/>
                    <a:pt x="425" y="347"/>
                    <a:pt x="291" y="347"/>
                  </a:cubicBezTo>
                  <a:cubicBezTo>
                    <a:pt x="213" y="347"/>
                    <a:pt x="157" y="329"/>
                    <a:pt x="116" y="292"/>
                  </a:cubicBezTo>
                  <a:cubicBezTo>
                    <a:pt x="79" y="269"/>
                    <a:pt x="42" y="176"/>
                    <a:pt x="0" y="1"/>
                  </a:cubicBezTo>
                  <a:close/>
                </a:path>
              </a:pathLst>
            </a:custGeom>
            <a:solidFill>
              <a:srgbClr val="276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6360011" y="2547214"/>
              <a:ext cx="2734" cy="13396"/>
            </a:xfrm>
            <a:custGeom>
              <a:avLst/>
              <a:gdLst/>
              <a:ahLst/>
              <a:cxnLst/>
              <a:rect l="l" t="t" r="r" b="b"/>
              <a:pathLst>
                <a:path w="20" h="98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42"/>
                    <a:pt x="19" y="79"/>
                    <a:pt x="19" y="98"/>
                  </a:cubicBezTo>
                  <a:lnTo>
                    <a:pt x="19" y="98"/>
                  </a:lnTo>
                  <a:cubicBezTo>
                    <a:pt x="19" y="79"/>
                    <a:pt x="1" y="42"/>
                    <a:pt x="1" y="1"/>
                  </a:cubicBezTo>
                  <a:close/>
                </a:path>
              </a:pathLst>
            </a:custGeom>
            <a:solidFill>
              <a:srgbClr val="24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6157299" y="2138645"/>
              <a:ext cx="300171" cy="476365"/>
            </a:xfrm>
            <a:custGeom>
              <a:avLst/>
              <a:gdLst/>
              <a:ahLst/>
              <a:cxnLst/>
              <a:rect l="l" t="t" r="r" b="b"/>
              <a:pathLst>
                <a:path w="2196" h="3485" extrusionOk="0">
                  <a:moveTo>
                    <a:pt x="2103" y="3299"/>
                  </a:moveTo>
                  <a:cubicBezTo>
                    <a:pt x="2096" y="3305"/>
                    <a:pt x="2090" y="3311"/>
                    <a:pt x="2083" y="3316"/>
                  </a:cubicBezTo>
                  <a:lnTo>
                    <a:pt x="2083" y="3316"/>
                  </a:lnTo>
                  <a:lnTo>
                    <a:pt x="2103" y="3299"/>
                  </a:lnTo>
                  <a:close/>
                  <a:moveTo>
                    <a:pt x="498" y="110"/>
                  </a:moveTo>
                  <a:cubicBezTo>
                    <a:pt x="548" y="110"/>
                    <a:pt x="597" y="114"/>
                    <a:pt x="638" y="120"/>
                  </a:cubicBezTo>
                  <a:cubicBezTo>
                    <a:pt x="694" y="144"/>
                    <a:pt x="772" y="162"/>
                    <a:pt x="925" y="296"/>
                  </a:cubicBezTo>
                  <a:cubicBezTo>
                    <a:pt x="1063" y="412"/>
                    <a:pt x="1253" y="643"/>
                    <a:pt x="1465" y="1045"/>
                  </a:cubicBezTo>
                  <a:cubicBezTo>
                    <a:pt x="1678" y="1451"/>
                    <a:pt x="1849" y="2010"/>
                    <a:pt x="1964" y="2472"/>
                  </a:cubicBezTo>
                  <a:cubicBezTo>
                    <a:pt x="2006" y="2722"/>
                    <a:pt x="2043" y="2916"/>
                    <a:pt x="2061" y="3068"/>
                  </a:cubicBezTo>
                  <a:cubicBezTo>
                    <a:pt x="2080" y="3147"/>
                    <a:pt x="2080" y="3221"/>
                    <a:pt x="2080" y="3262"/>
                  </a:cubicBezTo>
                  <a:lnTo>
                    <a:pt x="2080" y="3318"/>
                  </a:lnTo>
                  <a:lnTo>
                    <a:pt x="2080" y="3318"/>
                  </a:lnTo>
                  <a:cubicBezTo>
                    <a:pt x="2065" y="3328"/>
                    <a:pt x="2049" y="3336"/>
                    <a:pt x="2024" y="3336"/>
                  </a:cubicBezTo>
                  <a:cubicBezTo>
                    <a:pt x="1988" y="3355"/>
                    <a:pt x="1927" y="3355"/>
                    <a:pt x="1890" y="3378"/>
                  </a:cubicBezTo>
                  <a:cubicBezTo>
                    <a:pt x="1775" y="3378"/>
                    <a:pt x="1678" y="3355"/>
                    <a:pt x="1641" y="3336"/>
                  </a:cubicBezTo>
                  <a:cubicBezTo>
                    <a:pt x="1641" y="3336"/>
                    <a:pt x="1641" y="3318"/>
                    <a:pt x="1618" y="3299"/>
                  </a:cubicBezTo>
                  <a:cubicBezTo>
                    <a:pt x="1599" y="3281"/>
                    <a:pt x="1599" y="3239"/>
                    <a:pt x="1581" y="3184"/>
                  </a:cubicBezTo>
                  <a:cubicBezTo>
                    <a:pt x="1562" y="3087"/>
                    <a:pt x="1525" y="2953"/>
                    <a:pt x="1502" y="2800"/>
                  </a:cubicBezTo>
                  <a:cubicBezTo>
                    <a:pt x="1428" y="2491"/>
                    <a:pt x="1331" y="2066"/>
                    <a:pt x="1156" y="1622"/>
                  </a:cubicBezTo>
                  <a:cubicBezTo>
                    <a:pt x="888" y="911"/>
                    <a:pt x="620" y="583"/>
                    <a:pt x="407" y="449"/>
                  </a:cubicBezTo>
                  <a:cubicBezTo>
                    <a:pt x="292" y="375"/>
                    <a:pt x="213" y="352"/>
                    <a:pt x="139" y="352"/>
                  </a:cubicBezTo>
                  <a:cubicBezTo>
                    <a:pt x="139" y="296"/>
                    <a:pt x="139" y="218"/>
                    <a:pt x="255" y="162"/>
                  </a:cubicBezTo>
                  <a:cubicBezTo>
                    <a:pt x="314" y="123"/>
                    <a:pt x="408" y="110"/>
                    <a:pt x="498" y="110"/>
                  </a:cubicBezTo>
                  <a:close/>
                  <a:moveTo>
                    <a:pt x="464" y="0"/>
                  </a:moveTo>
                  <a:cubicBezTo>
                    <a:pt x="370" y="0"/>
                    <a:pt x="272" y="20"/>
                    <a:pt x="195" y="65"/>
                  </a:cubicBezTo>
                  <a:cubicBezTo>
                    <a:pt x="1" y="181"/>
                    <a:pt x="1" y="412"/>
                    <a:pt x="1" y="412"/>
                  </a:cubicBezTo>
                  <a:lnTo>
                    <a:pt x="1" y="467"/>
                  </a:lnTo>
                  <a:lnTo>
                    <a:pt x="61" y="449"/>
                  </a:lnTo>
                  <a:lnTo>
                    <a:pt x="139" y="449"/>
                  </a:lnTo>
                  <a:cubicBezTo>
                    <a:pt x="176" y="449"/>
                    <a:pt x="255" y="467"/>
                    <a:pt x="347" y="527"/>
                  </a:cubicBezTo>
                  <a:cubicBezTo>
                    <a:pt x="523" y="661"/>
                    <a:pt x="791" y="952"/>
                    <a:pt x="1063" y="1664"/>
                  </a:cubicBezTo>
                  <a:cubicBezTo>
                    <a:pt x="1216" y="2107"/>
                    <a:pt x="1331" y="2509"/>
                    <a:pt x="1387" y="2819"/>
                  </a:cubicBezTo>
                  <a:cubicBezTo>
                    <a:pt x="1428" y="2990"/>
                    <a:pt x="1447" y="3105"/>
                    <a:pt x="1484" y="3221"/>
                  </a:cubicBezTo>
                  <a:cubicBezTo>
                    <a:pt x="1502" y="3262"/>
                    <a:pt x="1502" y="3299"/>
                    <a:pt x="1525" y="3336"/>
                  </a:cubicBezTo>
                  <a:cubicBezTo>
                    <a:pt x="1544" y="3378"/>
                    <a:pt x="1562" y="3396"/>
                    <a:pt x="1581" y="3433"/>
                  </a:cubicBezTo>
                  <a:cubicBezTo>
                    <a:pt x="1629" y="3471"/>
                    <a:pt x="1692" y="3485"/>
                    <a:pt x="1760" y="3485"/>
                  </a:cubicBezTo>
                  <a:cubicBezTo>
                    <a:pt x="1802" y="3485"/>
                    <a:pt x="1846" y="3479"/>
                    <a:pt x="1890" y="3470"/>
                  </a:cubicBezTo>
                  <a:cubicBezTo>
                    <a:pt x="1946" y="3470"/>
                    <a:pt x="2006" y="3452"/>
                    <a:pt x="2043" y="3433"/>
                  </a:cubicBezTo>
                  <a:cubicBezTo>
                    <a:pt x="2103" y="3433"/>
                    <a:pt x="2140" y="3415"/>
                    <a:pt x="2158" y="3378"/>
                  </a:cubicBezTo>
                  <a:cubicBezTo>
                    <a:pt x="2195" y="3355"/>
                    <a:pt x="2177" y="3336"/>
                    <a:pt x="2195" y="3318"/>
                  </a:cubicBezTo>
                  <a:lnTo>
                    <a:pt x="2195" y="3262"/>
                  </a:lnTo>
                  <a:cubicBezTo>
                    <a:pt x="2195" y="3202"/>
                    <a:pt x="2177" y="3147"/>
                    <a:pt x="2177" y="3068"/>
                  </a:cubicBezTo>
                  <a:cubicBezTo>
                    <a:pt x="2158" y="2893"/>
                    <a:pt x="2122" y="2685"/>
                    <a:pt x="2061" y="2454"/>
                  </a:cubicBezTo>
                  <a:cubicBezTo>
                    <a:pt x="1946" y="1992"/>
                    <a:pt x="1775" y="1414"/>
                    <a:pt x="1562" y="1008"/>
                  </a:cubicBezTo>
                  <a:cubicBezTo>
                    <a:pt x="1331" y="583"/>
                    <a:pt x="1137" y="352"/>
                    <a:pt x="985" y="218"/>
                  </a:cubicBezTo>
                  <a:cubicBezTo>
                    <a:pt x="832" y="84"/>
                    <a:pt x="717" y="47"/>
                    <a:pt x="657" y="28"/>
                  </a:cubicBezTo>
                  <a:cubicBezTo>
                    <a:pt x="600" y="11"/>
                    <a:pt x="533" y="0"/>
                    <a:pt x="46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6776233" y="2061142"/>
              <a:ext cx="194647" cy="443149"/>
            </a:xfrm>
            <a:custGeom>
              <a:avLst/>
              <a:gdLst/>
              <a:ahLst/>
              <a:cxnLst/>
              <a:rect l="l" t="t" r="r" b="b"/>
              <a:pathLst>
                <a:path w="1424" h="3242" extrusionOk="0">
                  <a:moveTo>
                    <a:pt x="227" y="0"/>
                  </a:moveTo>
                  <a:cubicBezTo>
                    <a:pt x="111" y="0"/>
                    <a:pt x="11" y="38"/>
                    <a:pt x="1" y="133"/>
                  </a:cubicBezTo>
                  <a:cubicBezTo>
                    <a:pt x="1" y="133"/>
                    <a:pt x="366" y="766"/>
                    <a:pt x="578" y="1653"/>
                  </a:cubicBezTo>
                  <a:cubicBezTo>
                    <a:pt x="786" y="2559"/>
                    <a:pt x="768" y="3058"/>
                    <a:pt x="828" y="3192"/>
                  </a:cubicBezTo>
                  <a:cubicBezTo>
                    <a:pt x="845" y="3228"/>
                    <a:pt x="896" y="3241"/>
                    <a:pt x="960" y="3241"/>
                  </a:cubicBezTo>
                  <a:cubicBezTo>
                    <a:pt x="1102" y="3241"/>
                    <a:pt x="1307" y="3175"/>
                    <a:pt x="1345" y="3136"/>
                  </a:cubicBezTo>
                  <a:cubicBezTo>
                    <a:pt x="1424" y="3058"/>
                    <a:pt x="999" y="1265"/>
                    <a:pt x="865" y="803"/>
                  </a:cubicBezTo>
                  <a:cubicBezTo>
                    <a:pt x="731" y="341"/>
                    <a:pt x="671" y="151"/>
                    <a:pt x="518" y="73"/>
                  </a:cubicBezTo>
                  <a:cubicBezTo>
                    <a:pt x="439" y="28"/>
                    <a:pt x="327" y="0"/>
                    <a:pt x="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6770629" y="2055264"/>
              <a:ext cx="197790" cy="455451"/>
            </a:xfrm>
            <a:custGeom>
              <a:avLst/>
              <a:gdLst/>
              <a:ahLst/>
              <a:cxnLst/>
              <a:rect l="l" t="t" r="r" b="b"/>
              <a:pathLst>
                <a:path w="1447" h="3332" extrusionOk="0">
                  <a:moveTo>
                    <a:pt x="250" y="97"/>
                  </a:moveTo>
                  <a:cubicBezTo>
                    <a:pt x="347" y="97"/>
                    <a:pt x="462" y="116"/>
                    <a:pt x="522" y="153"/>
                  </a:cubicBezTo>
                  <a:cubicBezTo>
                    <a:pt x="596" y="194"/>
                    <a:pt x="638" y="250"/>
                    <a:pt x="693" y="365"/>
                  </a:cubicBezTo>
                  <a:cubicBezTo>
                    <a:pt x="735" y="481"/>
                    <a:pt x="790" y="638"/>
                    <a:pt x="850" y="869"/>
                  </a:cubicBezTo>
                  <a:cubicBezTo>
                    <a:pt x="924" y="1077"/>
                    <a:pt x="1058" y="1655"/>
                    <a:pt x="1174" y="2158"/>
                  </a:cubicBezTo>
                  <a:cubicBezTo>
                    <a:pt x="1234" y="2426"/>
                    <a:pt x="1271" y="2676"/>
                    <a:pt x="1312" y="2851"/>
                  </a:cubicBezTo>
                  <a:cubicBezTo>
                    <a:pt x="1331" y="2948"/>
                    <a:pt x="1331" y="3022"/>
                    <a:pt x="1349" y="3082"/>
                  </a:cubicBezTo>
                  <a:lnTo>
                    <a:pt x="1349" y="3138"/>
                  </a:lnTo>
                  <a:cubicBezTo>
                    <a:pt x="1331" y="3138"/>
                    <a:pt x="1312" y="3156"/>
                    <a:pt x="1271" y="3179"/>
                  </a:cubicBezTo>
                  <a:cubicBezTo>
                    <a:pt x="1234" y="3198"/>
                    <a:pt x="1174" y="3216"/>
                    <a:pt x="1118" y="3216"/>
                  </a:cubicBezTo>
                  <a:cubicBezTo>
                    <a:pt x="1058" y="3235"/>
                    <a:pt x="1003" y="3235"/>
                    <a:pt x="966" y="3235"/>
                  </a:cubicBezTo>
                  <a:cubicBezTo>
                    <a:pt x="943" y="3216"/>
                    <a:pt x="924" y="3216"/>
                    <a:pt x="924" y="3198"/>
                  </a:cubicBezTo>
                  <a:cubicBezTo>
                    <a:pt x="906" y="3198"/>
                    <a:pt x="906" y="3138"/>
                    <a:pt x="887" y="3064"/>
                  </a:cubicBezTo>
                  <a:cubicBezTo>
                    <a:pt x="887" y="2985"/>
                    <a:pt x="869" y="2870"/>
                    <a:pt x="850" y="2754"/>
                  </a:cubicBezTo>
                  <a:cubicBezTo>
                    <a:pt x="827" y="2486"/>
                    <a:pt x="772" y="2140"/>
                    <a:pt x="675" y="1696"/>
                  </a:cubicBezTo>
                  <a:cubicBezTo>
                    <a:pt x="462" y="809"/>
                    <a:pt x="116" y="194"/>
                    <a:pt x="97" y="153"/>
                  </a:cubicBezTo>
                  <a:cubicBezTo>
                    <a:pt x="97" y="153"/>
                    <a:pt x="116" y="134"/>
                    <a:pt x="134" y="116"/>
                  </a:cubicBezTo>
                  <a:cubicBezTo>
                    <a:pt x="157" y="116"/>
                    <a:pt x="194" y="97"/>
                    <a:pt x="250" y="97"/>
                  </a:cubicBezTo>
                  <a:close/>
                  <a:moveTo>
                    <a:pt x="250" y="0"/>
                  </a:moveTo>
                  <a:cubicBezTo>
                    <a:pt x="194" y="0"/>
                    <a:pt x="134" y="0"/>
                    <a:pt x="79" y="37"/>
                  </a:cubicBezTo>
                  <a:cubicBezTo>
                    <a:pt x="42" y="60"/>
                    <a:pt x="0" y="97"/>
                    <a:pt x="0" y="153"/>
                  </a:cubicBezTo>
                  <a:lnTo>
                    <a:pt x="0" y="176"/>
                  </a:lnTo>
                  <a:lnTo>
                    <a:pt x="0" y="194"/>
                  </a:lnTo>
                  <a:cubicBezTo>
                    <a:pt x="0" y="194"/>
                    <a:pt x="365" y="828"/>
                    <a:pt x="578" y="1715"/>
                  </a:cubicBezTo>
                  <a:cubicBezTo>
                    <a:pt x="675" y="2158"/>
                    <a:pt x="712" y="2505"/>
                    <a:pt x="753" y="2754"/>
                  </a:cubicBezTo>
                  <a:cubicBezTo>
                    <a:pt x="772" y="2888"/>
                    <a:pt x="772" y="2985"/>
                    <a:pt x="790" y="3064"/>
                  </a:cubicBezTo>
                  <a:cubicBezTo>
                    <a:pt x="790" y="3156"/>
                    <a:pt x="809" y="3198"/>
                    <a:pt x="827" y="3253"/>
                  </a:cubicBezTo>
                  <a:cubicBezTo>
                    <a:pt x="850" y="3313"/>
                    <a:pt x="906" y="3332"/>
                    <a:pt x="966" y="3332"/>
                  </a:cubicBezTo>
                  <a:cubicBezTo>
                    <a:pt x="1021" y="3332"/>
                    <a:pt x="1081" y="3332"/>
                    <a:pt x="1137" y="3313"/>
                  </a:cubicBezTo>
                  <a:cubicBezTo>
                    <a:pt x="1197" y="3313"/>
                    <a:pt x="1252" y="3295"/>
                    <a:pt x="1312" y="3272"/>
                  </a:cubicBezTo>
                  <a:cubicBezTo>
                    <a:pt x="1368" y="3253"/>
                    <a:pt x="1405" y="3235"/>
                    <a:pt x="1428" y="3216"/>
                  </a:cubicBezTo>
                  <a:cubicBezTo>
                    <a:pt x="1446" y="3198"/>
                    <a:pt x="1446" y="3179"/>
                    <a:pt x="1446" y="3179"/>
                  </a:cubicBezTo>
                  <a:lnTo>
                    <a:pt x="1446" y="3138"/>
                  </a:lnTo>
                  <a:lnTo>
                    <a:pt x="1446" y="3064"/>
                  </a:lnTo>
                  <a:cubicBezTo>
                    <a:pt x="1446" y="3004"/>
                    <a:pt x="1428" y="2925"/>
                    <a:pt x="1405" y="2833"/>
                  </a:cubicBezTo>
                  <a:cubicBezTo>
                    <a:pt x="1386" y="2657"/>
                    <a:pt x="1331" y="2408"/>
                    <a:pt x="1271" y="2140"/>
                  </a:cubicBezTo>
                  <a:cubicBezTo>
                    <a:pt x="1155" y="1618"/>
                    <a:pt x="1021" y="1059"/>
                    <a:pt x="966" y="828"/>
                  </a:cubicBezTo>
                  <a:cubicBezTo>
                    <a:pt x="887" y="596"/>
                    <a:pt x="850" y="444"/>
                    <a:pt x="790" y="310"/>
                  </a:cubicBezTo>
                  <a:cubicBezTo>
                    <a:pt x="735" y="194"/>
                    <a:pt x="656" y="116"/>
                    <a:pt x="578" y="60"/>
                  </a:cubicBezTo>
                  <a:cubicBezTo>
                    <a:pt x="481" y="19"/>
                    <a:pt x="365" y="0"/>
                    <a:pt x="25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6776233" y="2065926"/>
              <a:ext cx="186445" cy="436588"/>
            </a:xfrm>
            <a:custGeom>
              <a:avLst/>
              <a:gdLst/>
              <a:ahLst/>
              <a:cxnLst/>
              <a:rect l="l" t="t" r="r" b="b"/>
              <a:pathLst>
                <a:path w="1364" h="3194" extrusionOk="0">
                  <a:moveTo>
                    <a:pt x="93" y="1"/>
                  </a:moveTo>
                  <a:cubicBezTo>
                    <a:pt x="38" y="1"/>
                    <a:pt x="1" y="38"/>
                    <a:pt x="1" y="98"/>
                  </a:cubicBezTo>
                  <a:cubicBezTo>
                    <a:pt x="1" y="98"/>
                    <a:pt x="366" y="731"/>
                    <a:pt x="578" y="1618"/>
                  </a:cubicBezTo>
                  <a:cubicBezTo>
                    <a:pt x="786" y="2524"/>
                    <a:pt x="768" y="3023"/>
                    <a:pt x="828" y="3157"/>
                  </a:cubicBezTo>
                  <a:cubicBezTo>
                    <a:pt x="846" y="3194"/>
                    <a:pt x="902" y="3194"/>
                    <a:pt x="962" y="3194"/>
                  </a:cubicBezTo>
                  <a:cubicBezTo>
                    <a:pt x="1114" y="3194"/>
                    <a:pt x="1308" y="3138"/>
                    <a:pt x="1345" y="3101"/>
                  </a:cubicBezTo>
                  <a:cubicBezTo>
                    <a:pt x="1364" y="3060"/>
                    <a:pt x="1345" y="2829"/>
                    <a:pt x="1271" y="2501"/>
                  </a:cubicBezTo>
                  <a:cubicBezTo>
                    <a:pt x="1248" y="2501"/>
                    <a:pt x="1230" y="2501"/>
                    <a:pt x="1211" y="2482"/>
                  </a:cubicBezTo>
                  <a:lnTo>
                    <a:pt x="1211" y="2482"/>
                  </a:lnTo>
                  <a:cubicBezTo>
                    <a:pt x="1230" y="2598"/>
                    <a:pt x="1248" y="2695"/>
                    <a:pt x="1271" y="2773"/>
                  </a:cubicBezTo>
                  <a:cubicBezTo>
                    <a:pt x="1290" y="2870"/>
                    <a:pt x="1290" y="2944"/>
                    <a:pt x="1308" y="3004"/>
                  </a:cubicBezTo>
                  <a:lnTo>
                    <a:pt x="1308" y="3060"/>
                  </a:lnTo>
                  <a:cubicBezTo>
                    <a:pt x="1290" y="3060"/>
                    <a:pt x="1271" y="3078"/>
                    <a:pt x="1230" y="3101"/>
                  </a:cubicBezTo>
                  <a:cubicBezTo>
                    <a:pt x="1193" y="3120"/>
                    <a:pt x="1133" y="3138"/>
                    <a:pt x="1077" y="3138"/>
                  </a:cubicBezTo>
                  <a:cubicBezTo>
                    <a:pt x="1040" y="3138"/>
                    <a:pt x="999" y="3157"/>
                    <a:pt x="962" y="3157"/>
                  </a:cubicBezTo>
                  <a:lnTo>
                    <a:pt x="925" y="3157"/>
                  </a:lnTo>
                  <a:cubicBezTo>
                    <a:pt x="902" y="3138"/>
                    <a:pt x="883" y="3138"/>
                    <a:pt x="883" y="3120"/>
                  </a:cubicBezTo>
                  <a:cubicBezTo>
                    <a:pt x="865" y="3120"/>
                    <a:pt x="865" y="3060"/>
                    <a:pt x="846" y="2986"/>
                  </a:cubicBezTo>
                  <a:cubicBezTo>
                    <a:pt x="846" y="2907"/>
                    <a:pt x="828" y="2792"/>
                    <a:pt x="809" y="2676"/>
                  </a:cubicBezTo>
                  <a:cubicBezTo>
                    <a:pt x="786" y="2408"/>
                    <a:pt x="731" y="2062"/>
                    <a:pt x="634" y="1618"/>
                  </a:cubicBezTo>
                  <a:cubicBezTo>
                    <a:pt x="421" y="731"/>
                    <a:pt x="75" y="116"/>
                    <a:pt x="56" y="75"/>
                  </a:cubicBezTo>
                  <a:cubicBezTo>
                    <a:pt x="56" y="75"/>
                    <a:pt x="75" y="56"/>
                    <a:pt x="93" y="38"/>
                  </a:cubicBezTo>
                  <a:lnTo>
                    <a:pt x="116" y="38"/>
                  </a:lnTo>
                  <a:cubicBezTo>
                    <a:pt x="116" y="19"/>
                    <a:pt x="93" y="1"/>
                    <a:pt x="93" y="1"/>
                  </a:cubicBezTo>
                  <a:close/>
                </a:path>
              </a:pathLst>
            </a:custGeom>
            <a:solidFill>
              <a:srgbClr val="24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6381471" y="2528897"/>
              <a:ext cx="57683" cy="58230"/>
            </a:xfrm>
            <a:custGeom>
              <a:avLst/>
              <a:gdLst/>
              <a:ahLst/>
              <a:cxnLst/>
              <a:rect l="l" t="t" r="r" b="b"/>
              <a:pathLst>
                <a:path w="422" h="426" extrusionOk="0">
                  <a:moveTo>
                    <a:pt x="209" y="1"/>
                  </a:moveTo>
                  <a:cubicBezTo>
                    <a:pt x="93" y="1"/>
                    <a:pt x="1" y="98"/>
                    <a:pt x="1" y="213"/>
                  </a:cubicBezTo>
                  <a:cubicBezTo>
                    <a:pt x="1" y="329"/>
                    <a:pt x="93" y="426"/>
                    <a:pt x="209" y="426"/>
                  </a:cubicBezTo>
                  <a:cubicBezTo>
                    <a:pt x="324" y="426"/>
                    <a:pt x="421" y="329"/>
                    <a:pt x="421" y="213"/>
                  </a:cubicBezTo>
                  <a:cubicBezTo>
                    <a:pt x="421" y="98"/>
                    <a:pt x="324" y="1"/>
                    <a:pt x="2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8"/>
            <p:cNvSpPr/>
            <p:nvPr/>
          </p:nvSpPr>
          <p:spPr>
            <a:xfrm>
              <a:off x="6373270" y="2529260"/>
              <a:ext cx="74086" cy="73403"/>
            </a:xfrm>
            <a:custGeom>
              <a:avLst/>
              <a:gdLst/>
              <a:ahLst/>
              <a:cxnLst/>
              <a:rect l="l" t="t" r="r" b="b"/>
              <a:pathLst>
                <a:path w="542" h="537" extrusionOk="0">
                  <a:moveTo>
                    <a:pt x="269" y="93"/>
                  </a:moveTo>
                  <a:cubicBezTo>
                    <a:pt x="366" y="93"/>
                    <a:pt x="426" y="171"/>
                    <a:pt x="426" y="268"/>
                  </a:cubicBezTo>
                  <a:cubicBezTo>
                    <a:pt x="426" y="347"/>
                    <a:pt x="366" y="421"/>
                    <a:pt x="269" y="421"/>
                  </a:cubicBezTo>
                  <a:cubicBezTo>
                    <a:pt x="176" y="421"/>
                    <a:pt x="116" y="347"/>
                    <a:pt x="116" y="268"/>
                  </a:cubicBezTo>
                  <a:cubicBezTo>
                    <a:pt x="116" y="171"/>
                    <a:pt x="176" y="93"/>
                    <a:pt x="269" y="93"/>
                  </a:cubicBezTo>
                  <a:close/>
                  <a:moveTo>
                    <a:pt x="269" y="0"/>
                  </a:moveTo>
                  <a:cubicBezTo>
                    <a:pt x="116" y="0"/>
                    <a:pt x="1" y="116"/>
                    <a:pt x="1" y="268"/>
                  </a:cubicBezTo>
                  <a:cubicBezTo>
                    <a:pt x="1" y="402"/>
                    <a:pt x="116" y="536"/>
                    <a:pt x="269" y="536"/>
                  </a:cubicBezTo>
                  <a:cubicBezTo>
                    <a:pt x="426" y="536"/>
                    <a:pt x="542" y="402"/>
                    <a:pt x="542" y="268"/>
                  </a:cubicBezTo>
                  <a:cubicBezTo>
                    <a:pt x="542" y="116"/>
                    <a:pt x="426" y="0"/>
                    <a:pt x="26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8"/>
            <p:cNvSpPr/>
            <p:nvPr/>
          </p:nvSpPr>
          <p:spPr>
            <a:xfrm>
              <a:off x="6891873" y="2429113"/>
              <a:ext cx="58230" cy="60827"/>
            </a:xfrm>
            <a:custGeom>
              <a:avLst/>
              <a:gdLst/>
              <a:ahLst/>
              <a:cxnLst/>
              <a:rect l="l" t="t" r="r" b="b"/>
              <a:pathLst>
                <a:path w="426" h="445" extrusionOk="0">
                  <a:moveTo>
                    <a:pt x="213" y="1"/>
                  </a:moveTo>
                  <a:cubicBezTo>
                    <a:pt x="97" y="1"/>
                    <a:pt x="0" y="98"/>
                    <a:pt x="0" y="213"/>
                  </a:cubicBezTo>
                  <a:cubicBezTo>
                    <a:pt x="0" y="347"/>
                    <a:pt x="97" y="444"/>
                    <a:pt x="213" y="444"/>
                  </a:cubicBezTo>
                  <a:cubicBezTo>
                    <a:pt x="328" y="444"/>
                    <a:pt x="425" y="347"/>
                    <a:pt x="425" y="213"/>
                  </a:cubicBezTo>
                  <a:cubicBezTo>
                    <a:pt x="425" y="98"/>
                    <a:pt x="328" y="1"/>
                    <a:pt x="2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8"/>
            <p:cNvSpPr/>
            <p:nvPr/>
          </p:nvSpPr>
          <p:spPr>
            <a:xfrm>
              <a:off x="6883672" y="2431389"/>
              <a:ext cx="73949" cy="71489"/>
            </a:xfrm>
            <a:custGeom>
              <a:avLst/>
              <a:gdLst/>
              <a:ahLst/>
              <a:cxnLst/>
              <a:rect l="l" t="t" r="r" b="b"/>
              <a:pathLst>
                <a:path w="541" h="523" extrusionOk="0">
                  <a:moveTo>
                    <a:pt x="273" y="97"/>
                  </a:moveTo>
                  <a:cubicBezTo>
                    <a:pt x="370" y="97"/>
                    <a:pt x="425" y="176"/>
                    <a:pt x="425" y="254"/>
                  </a:cubicBezTo>
                  <a:cubicBezTo>
                    <a:pt x="425" y="347"/>
                    <a:pt x="370" y="425"/>
                    <a:pt x="273" y="425"/>
                  </a:cubicBezTo>
                  <a:cubicBezTo>
                    <a:pt x="176" y="425"/>
                    <a:pt x="116" y="347"/>
                    <a:pt x="116" y="254"/>
                  </a:cubicBezTo>
                  <a:cubicBezTo>
                    <a:pt x="116" y="176"/>
                    <a:pt x="176" y="97"/>
                    <a:pt x="273" y="97"/>
                  </a:cubicBezTo>
                  <a:close/>
                  <a:moveTo>
                    <a:pt x="273" y="0"/>
                  </a:moveTo>
                  <a:cubicBezTo>
                    <a:pt x="116" y="0"/>
                    <a:pt x="0" y="116"/>
                    <a:pt x="0" y="254"/>
                  </a:cubicBezTo>
                  <a:cubicBezTo>
                    <a:pt x="0" y="407"/>
                    <a:pt x="116" y="522"/>
                    <a:pt x="273" y="522"/>
                  </a:cubicBezTo>
                  <a:cubicBezTo>
                    <a:pt x="425" y="522"/>
                    <a:pt x="541" y="407"/>
                    <a:pt x="541" y="254"/>
                  </a:cubicBezTo>
                  <a:cubicBezTo>
                    <a:pt x="541" y="116"/>
                    <a:pt x="425" y="0"/>
                    <a:pt x="27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8"/>
            <p:cNvSpPr/>
            <p:nvPr/>
          </p:nvSpPr>
          <p:spPr>
            <a:xfrm>
              <a:off x="6465536" y="2618566"/>
              <a:ext cx="473768" cy="448753"/>
            </a:xfrm>
            <a:custGeom>
              <a:avLst/>
              <a:gdLst/>
              <a:ahLst/>
              <a:cxnLst/>
              <a:rect l="l" t="t" r="r" b="b"/>
              <a:pathLst>
                <a:path w="3466" h="3283" extrusionOk="0">
                  <a:moveTo>
                    <a:pt x="3151" y="0"/>
                  </a:moveTo>
                  <a:cubicBezTo>
                    <a:pt x="3007" y="0"/>
                    <a:pt x="2525" y="13"/>
                    <a:pt x="1655" y="153"/>
                  </a:cubicBezTo>
                  <a:cubicBezTo>
                    <a:pt x="578" y="306"/>
                    <a:pt x="0" y="652"/>
                    <a:pt x="0" y="652"/>
                  </a:cubicBezTo>
                  <a:cubicBezTo>
                    <a:pt x="0" y="652"/>
                    <a:pt x="250" y="2408"/>
                    <a:pt x="402" y="2676"/>
                  </a:cubicBezTo>
                  <a:cubicBezTo>
                    <a:pt x="546" y="2937"/>
                    <a:pt x="1467" y="3283"/>
                    <a:pt x="2011" y="3283"/>
                  </a:cubicBezTo>
                  <a:cubicBezTo>
                    <a:pt x="2064" y="3283"/>
                    <a:pt x="2113" y="3279"/>
                    <a:pt x="2158" y="3272"/>
                  </a:cubicBezTo>
                  <a:cubicBezTo>
                    <a:pt x="2639" y="3217"/>
                    <a:pt x="3429" y="2501"/>
                    <a:pt x="3447" y="2117"/>
                  </a:cubicBezTo>
                  <a:cubicBezTo>
                    <a:pt x="3466" y="1752"/>
                    <a:pt x="3198" y="1"/>
                    <a:pt x="3198" y="1"/>
                  </a:cubicBezTo>
                  <a:cubicBezTo>
                    <a:pt x="3198" y="1"/>
                    <a:pt x="3183" y="0"/>
                    <a:pt x="31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8"/>
            <p:cNvSpPr/>
            <p:nvPr/>
          </p:nvSpPr>
          <p:spPr>
            <a:xfrm>
              <a:off x="6457334" y="2610365"/>
              <a:ext cx="487026" cy="465019"/>
            </a:xfrm>
            <a:custGeom>
              <a:avLst/>
              <a:gdLst/>
              <a:ahLst/>
              <a:cxnLst/>
              <a:rect l="l" t="t" r="r" b="b"/>
              <a:pathLst>
                <a:path w="3563" h="3402" extrusionOk="0">
                  <a:moveTo>
                    <a:pt x="3156" y="116"/>
                  </a:moveTo>
                  <a:cubicBezTo>
                    <a:pt x="3193" y="116"/>
                    <a:pt x="3213" y="116"/>
                    <a:pt x="3216" y="116"/>
                  </a:cubicBezTo>
                  <a:cubicBezTo>
                    <a:pt x="3216" y="158"/>
                    <a:pt x="3276" y="523"/>
                    <a:pt x="3332" y="985"/>
                  </a:cubicBezTo>
                  <a:cubicBezTo>
                    <a:pt x="3373" y="1235"/>
                    <a:pt x="3410" y="1484"/>
                    <a:pt x="3429" y="1697"/>
                  </a:cubicBezTo>
                  <a:cubicBezTo>
                    <a:pt x="3447" y="1909"/>
                    <a:pt x="3466" y="2099"/>
                    <a:pt x="3466" y="2177"/>
                  </a:cubicBezTo>
                  <a:cubicBezTo>
                    <a:pt x="3447" y="2256"/>
                    <a:pt x="3410" y="2371"/>
                    <a:pt x="3332" y="2487"/>
                  </a:cubicBezTo>
                  <a:cubicBezTo>
                    <a:pt x="3235" y="2602"/>
                    <a:pt x="3142" y="2718"/>
                    <a:pt x="3004" y="2833"/>
                  </a:cubicBezTo>
                  <a:cubicBezTo>
                    <a:pt x="2754" y="3064"/>
                    <a:pt x="2426" y="3254"/>
                    <a:pt x="2195" y="3295"/>
                  </a:cubicBezTo>
                  <a:cubicBezTo>
                    <a:pt x="2173" y="3297"/>
                    <a:pt x="2148" y="3298"/>
                    <a:pt x="2123" y="3298"/>
                  </a:cubicBezTo>
                  <a:cubicBezTo>
                    <a:pt x="1889" y="3298"/>
                    <a:pt x="1545" y="3224"/>
                    <a:pt x="1216" y="3120"/>
                  </a:cubicBezTo>
                  <a:cubicBezTo>
                    <a:pt x="1040" y="3064"/>
                    <a:pt x="888" y="2986"/>
                    <a:pt x="754" y="2907"/>
                  </a:cubicBezTo>
                  <a:cubicBezTo>
                    <a:pt x="620" y="2852"/>
                    <a:pt x="541" y="2773"/>
                    <a:pt x="504" y="2718"/>
                  </a:cubicBezTo>
                  <a:cubicBezTo>
                    <a:pt x="486" y="2658"/>
                    <a:pt x="426" y="2505"/>
                    <a:pt x="389" y="2293"/>
                  </a:cubicBezTo>
                  <a:cubicBezTo>
                    <a:pt x="347" y="2099"/>
                    <a:pt x="292" y="1849"/>
                    <a:pt x="255" y="1618"/>
                  </a:cubicBezTo>
                  <a:cubicBezTo>
                    <a:pt x="176" y="1156"/>
                    <a:pt x="116" y="773"/>
                    <a:pt x="116" y="736"/>
                  </a:cubicBezTo>
                  <a:cubicBezTo>
                    <a:pt x="158" y="712"/>
                    <a:pt x="694" y="426"/>
                    <a:pt x="1715" y="250"/>
                  </a:cubicBezTo>
                  <a:cubicBezTo>
                    <a:pt x="2551" y="128"/>
                    <a:pt x="3002" y="116"/>
                    <a:pt x="3156" y="116"/>
                  </a:cubicBezTo>
                  <a:close/>
                  <a:moveTo>
                    <a:pt x="3213" y="0"/>
                  </a:moveTo>
                  <a:cubicBezTo>
                    <a:pt x="3071" y="0"/>
                    <a:pt x="2586" y="13"/>
                    <a:pt x="1696" y="158"/>
                  </a:cubicBezTo>
                  <a:cubicBezTo>
                    <a:pt x="620" y="329"/>
                    <a:pt x="42" y="657"/>
                    <a:pt x="42" y="657"/>
                  </a:cubicBezTo>
                  <a:lnTo>
                    <a:pt x="0" y="676"/>
                  </a:lnTo>
                  <a:lnTo>
                    <a:pt x="0" y="712"/>
                  </a:lnTo>
                  <a:cubicBezTo>
                    <a:pt x="0" y="712"/>
                    <a:pt x="79" y="1156"/>
                    <a:pt x="158" y="1637"/>
                  </a:cubicBezTo>
                  <a:cubicBezTo>
                    <a:pt x="194" y="1868"/>
                    <a:pt x="231" y="2122"/>
                    <a:pt x="292" y="2311"/>
                  </a:cubicBezTo>
                  <a:cubicBezTo>
                    <a:pt x="328" y="2524"/>
                    <a:pt x="370" y="2676"/>
                    <a:pt x="426" y="2773"/>
                  </a:cubicBezTo>
                  <a:cubicBezTo>
                    <a:pt x="462" y="2852"/>
                    <a:pt x="560" y="2930"/>
                    <a:pt x="694" y="3004"/>
                  </a:cubicBezTo>
                  <a:cubicBezTo>
                    <a:pt x="851" y="3083"/>
                    <a:pt x="1003" y="3161"/>
                    <a:pt x="1197" y="3217"/>
                  </a:cubicBezTo>
                  <a:cubicBezTo>
                    <a:pt x="1486" y="3328"/>
                    <a:pt x="1813" y="3402"/>
                    <a:pt x="2072" y="3402"/>
                  </a:cubicBezTo>
                  <a:cubicBezTo>
                    <a:pt x="2123" y="3402"/>
                    <a:pt x="2173" y="3399"/>
                    <a:pt x="2218" y="3392"/>
                  </a:cubicBezTo>
                  <a:cubicBezTo>
                    <a:pt x="2486" y="3351"/>
                    <a:pt x="2814" y="3161"/>
                    <a:pt x="3082" y="2907"/>
                  </a:cubicBezTo>
                  <a:cubicBezTo>
                    <a:pt x="3198" y="2792"/>
                    <a:pt x="3332" y="2658"/>
                    <a:pt x="3410" y="2542"/>
                  </a:cubicBezTo>
                  <a:cubicBezTo>
                    <a:pt x="3507" y="2408"/>
                    <a:pt x="3563" y="2293"/>
                    <a:pt x="3563" y="2177"/>
                  </a:cubicBezTo>
                  <a:cubicBezTo>
                    <a:pt x="3563" y="2080"/>
                    <a:pt x="3563" y="1909"/>
                    <a:pt x="3526" y="1678"/>
                  </a:cubicBezTo>
                  <a:cubicBezTo>
                    <a:pt x="3507" y="1466"/>
                    <a:pt x="3466" y="1216"/>
                    <a:pt x="3447" y="967"/>
                  </a:cubicBezTo>
                  <a:cubicBezTo>
                    <a:pt x="3373" y="481"/>
                    <a:pt x="3313" y="61"/>
                    <a:pt x="3313" y="61"/>
                  </a:cubicBezTo>
                  <a:lnTo>
                    <a:pt x="3313" y="1"/>
                  </a:lnTo>
                  <a:lnTo>
                    <a:pt x="3258" y="1"/>
                  </a:lnTo>
                  <a:cubicBezTo>
                    <a:pt x="3258" y="1"/>
                    <a:pt x="3243" y="0"/>
                    <a:pt x="321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8"/>
            <p:cNvSpPr/>
            <p:nvPr/>
          </p:nvSpPr>
          <p:spPr>
            <a:xfrm>
              <a:off x="6465536" y="2618566"/>
              <a:ext cx="455451" cy="199841"/>
            </a:xfrm>
            <a:custGeom>
              <a:avLst/>
              <a:gdLst/>
              <a:ahLst/>
              <a:cxnLst/>
              <a:rect l="l" t="t" r="r" b="b"/>
              <a:pathLst>
                <a:path w="3332" h="1462" extrusionOk="0">
                  <a:moveTo>
                    <a:pt x="3101" y="1"/>
                  </a:moveTo>
                  <a:cubicBezTo>
                    <a:pt x="2925" y="1"/>
                    <a:pt x="2445" y="19"/>
                    <a:pt x="1655" y="153"/>
                  </a:cubicBezTo>
                  <a:cubicBezTo>
                    <a:pt x="578" y="306"/>
                    <a:pt x="0" y="652"/>
                    <a:pt x="0" y="652"/>
                  </a:cubicBezTo>
                  <a:cubicBezTo>
                    <a:pt x="0" y="652"/>
                    <a:pt x="56" y="1041"/>
                    <a:pt x="134" y="1461"/>
                  </a:cubicBezTo>
                  <a:cubicBezTo>
                    <a:pt x="347" y="1346"/>
                    <a:pt x="906" y="1115"/>
                    <a:pt x="1789" y="981"/>
                  </a:cubicBezTo>
                  <a:cubicBezTo>
                    <a:pt x="2316" y="893"/>
                    <a:pt x="2713" y="871"/>
                    <a:pt x="2990" y="871"/>
                  </a:cubicBezTo>
                  <a:cubicBezTo>
                    <a:pt x="3138" y="871"/>
                    <a:pt x="3251" y="877"/>
                    <a:pt x="3332" y="884"/>
                  </a:cubicBezTo>
                  <a:cubicBezTo>
                    <a:pt x="3253" y="403"/>
                    <a:pt x="3198" y="1"/>
                    <a:pt x="31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8"/>
            <p:cNvSpPr/>
            <p:nvPr/>
          </p:nvSpPr>
          <p:spPr>
            <a:xfrm>
              <a:off x="6457334" y="2610365"/>
              <a:ext cx="471307" cy="221301"/>
            </a:xfrm>
            <a:custGeom>
              <a:avLst/>
              <a:gdLst/>
              <a:ahLst/>
              <a:cxnLst/>
              <a:rect l="l" t="t" r="r" b="b"/>
              <a:pathLst>
                <a:path w="3448" h="1619" extrusionOk="0">
                  <a:moveTo>
                    <a:pt x="3216" y="116"/>
                  </a:moveTo>
                  <a:cubicBezTo>
                    <a:pt x="3216" y="158"/>
                    <a:pt x="3276" y="481"/>
                    <a:pt x="3332" y="888"/>
                  </a:cubicBezTo>
                  <a:cubicBezTo>
                    <a:pt x="3255" y="883"/>
                    <a:pt x="3163" y="879"/>
                    <a:pt x="3052" y="879"/>
                  </a:cubicBezTo>
                  <a:cubicBezTo>
                    <a:pt x="2776" y="879"/>
                    <a:pt x="2387" y="903"/>
                    <a:pt x="1849" y="985"/>
                  </a:cubicBezTo>
                  <a:cubicBezTo>
                    <a:pt x="985" y="1119"/>
                    <a:pt x="486" y="1332"/>
                    <a:pt x="231" y="1466"/>
                  </a:cubicBezTo>
                  <a:cubicBezTo>
                    <a:pt x="176" y="1082"/>
                    <a:pt x="116" y="773"/>
                    <a:pt x="116" y="736"/>
                  </a:cubicBezTo>
                  <a:cubicBezTo>
                    <a:pt x="158" y="712"/>
                    <a:pt x="694" y="426"/>
                    <a:pt x="1715" y="250"/>
                  </a:cubicBezTo>
                  <a:cubicBezTo>
                    <a:pt x="2523" y="135"/>
                    <a:pt x="2985" y="116"/>
                    <a:pt x="3161" y="116"/>
                  </a:cubicBezTo>
                  <a:close/>
                  <a:moveTo>
                    <a:pt x="3161" y="1"/>
                  </a:moveTo>
                  <a:cubicBezTo>
                    <a:pt x="2985" y="1"/>
                    <a:pt x="2505" y="19"/>
                    <a:pt x="1696" y="158"/>
                  </a:cubicBezTo>
                  <a:cubicBezTo>
                    <a:pt x="620" y="329"/>
                    <a:pt x="42" y="657"/>
                    <a:pt x="42" y="657"/>
                  </a:cubicBezTo>
                  <a:lnTo>
                    <a:pt x="0" y="676"/>
                  </a:lnTo>
                  <a:lnTo>
                    <a:pt x="0" y="712"/>
                  </a:lnTo>
                  <a:cubicBezTo>
                    <a:pt x="0" y="712"/>
                    <a:pt x="60" y="1101"/>
                    <a:pt x="139" y="1544"/>
                  </a:cubicBezTo>
                  <a:lnTo>
                    <a:pt x="158" y="1618"/>
                  </a:lnTo>
                  <a:lnTo>
                    <a:pt x="213" y="1581"/>
                  </a:lnTo>
                  <a:cubicBezTo>
                    <a:pt x="426" y="1466"/>
                    <a:pt x="966" y="1216"/>
                    <a:pt x="1849" y="1082"/>
                  </a:cubicBezTo>
                  <a:cubicBezTo>
                    <a:pt x="2426" y="1000"/>
                    <a:pt x="2848" y="976"/>
                    <a:pt x="3126" y="976"/>
                  </a:cubicBezTo>
                  <a:cubicBezTo>
                    <a:pt x="3238" y="976"/>
                    <a:pt x="3326" y="980"/>
                    <a:pt x="3392" y="985"/>
                  </a:cubicBezTo>
                  <a:lnTo>
                    <a:pt x="3447" y="1004"/>
                  </a:lnTo>
                  <a:lnTo>
                    <a:pt x="3429" y="925"/>
                  </a:lnTo>
                  <a:cubicBezTo>
                    <a:pt x="3373" y="463"/>
                    <a:pt x="3313" y="61"/>
                    <a:pt x="3313" y="61"/>
                  </a:cubicBezTo>
                  <a:lnTo>
                    <a:pt x="3295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8"/>
            <p:cNvSpPr/>
            <p:nvPr/>
          </p:nvSpPr>
          <p:spPr>
            <a:xfrm>
              <a:off x="6113148" y="3097394"/>
              <a:ext cx="1052376" cy="289919"/>
            </a:xfrm>
            <a:custGeom>
              <a:avLst/>
              <a:gdLst/>
              <a:ahLst/>
              <a:cxnLst/>
              <a:rect l="l" t="t" r="r" b="b"/>
              <a:pathLst>
                <a:path w="7699" h="2121" extrusionOk="0">
                  <a:moveTo>
                    <a:pt x="7370" y="0"/>
                  </a:moveTo>
                  <a:cubicBezTo>
                    <a:pt x="7278" y="97"/>
                    <a:pt x="6543" y="656"/>
                    <a:pt x="5138" y="961"/>
                  </a:cubicBezTo>
                  <a:cubicBezTo>
                    <a:pt x="4475" y="1101"/>
                    <a:pt x="3618" y="1151"/>
                    <a:pt x="2864" y="1151"/>
                  </a:cubicBezTo>
                  <a:cubicBezTo>
                    <a:pt x="2043" y="1151"/>
                    <a:pt x="1346" y="1091"/>
                    <a:pt x="1155" y="1022"/>
                  </a:cubicBezTo>
                  <a:cubicBezTo>
                    <a:pt x="814" y="920"/>
                    <a:pt x="490" y="743"/>
                    <a:pt x="326" y="743"/>
                  </a:cubicBezTo>
                  <a:cubicBezTo>
                    <a:pt x="304" y="743"/>
                    <a:pt x="284" y="746"/>
                    <a:pt x="268" y="754"/>
                  </a:cubicBezTo>
                  <a:cubicBezTo>
                    <a:pt x="153" y="827"/>
                    <a:pt x="0" y="1465"/>
                    <a:pt x="37" y="1618"/>
                  </a:cubicBezTo>
                  <a:cubicBezTo>
                    <a:pt x="64" y="1728"/>
                    <a:pt x="1601" y="2120"/>
                    <a:pt x="3287" y="2120"/>
                  </a:cubicBezTo>
                  <a:cubicBezTo>
                    <a:pt x="3934" y="2120"/>
                    <a:pt x="4603" y="2062"/>
                    <a:pt x="5217" y="1909"/>
                  </a:cubicBezTo>
                  <a:cubicBezTo>
                    <a:pt x="7412" y="1368"/>
                    <a:pt x="7661" y="906"/>
                    <a:pt x="7680" y="772"/>
                  </a:cubicBezTo>
                  <a:cubicBezTo>
                    <a:pt x="7698" y="615"/>
                    <a:pt x="7680" y="559"/>
                    <a:pt x="7624" y="310"/>
                  </a:cubicBezTo>
                  <a:cubicBezTo>
                    <a:pt x="7564" y="79"/>
                    <a:pt x="7370" y="0"/>
                    <a:pt x="73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8"/>
            <p:cNvSpPr/>
            <p:nvPr/>
          </p:nvSpPr>
          <p:spPr>
            <a:xfrm>
              <a:off x="6107407" y="3086595"/>
              <a:ext cx="1063722" cy="308099"/>
            </a:xfrm>
            <a:custGeom>
              <a:avLst/>
              <a:gdLst/>
              <a:ahLst/>
              <a:cxnLst/>
              <a:rect l="l" t="t" r="r" b="b"/>
              <a:pathLst>
                <a:path w="7782" h="2254" extrusionOk="0">
                  <a:moveTo>
                    <a:pt x="7412" y="139"/>
                  </a:moveTo>
                  <a:cubicBezTo>
                    <a:pt x="7435" y="158"/>
                    <a:pt x="7569" y="213"/>
                    <a:pt x="7606" y="407"/>
                  </a:cubicBezTo>
                  <a:cubicBezTo>
                    <a:pt x="7685" y="657"/>
                    <a:pt x="7685" y="694"/>
                    <a:pt x="7666" y="833"/>
                  </a:cubicBezTo>
                  <a:cubicBezTo>
                    <a:pt x="7666" y="888"/>
                    <a:pt x="7625" y="1022"/>
                    <a:pt x="7278" y="1216"/>
                  </a:cubicBezTo>
                  <a:cubicBezTo>
                    <a:pt x="6950" y="1429"/>
                    <a:pt x="6335" y="1678"/>
                    <a:pt x="5240" y="1946"/>
                  </a:cubicBezTo>
                  <a:cubicBezTo>
                    <a:pt x="4637" y="2096"/>
                    <a:pt x="3981" y="2151"/>
                    <a:pt x="3344" y="2151"/>
                  </a:cubicBezTo>
                  <a:cubicBezTo>
                    <a:pt x="2820" y="2151"/>
                    <a:pt x="2309" y="2114"/>
                    <a:pt x="1849" y="2062"/>
                  </a:cubicBezTo>
                  <a:cubicBezTo>
                    <a:pt x="1350" y="2006"/>
                    <a:pt x="906" y="1909"/>
                    <a:pt x="597" y="1831"/>
                  </a:cubicBezTo>
                  <a:cubicBezTo>
                    <a:pt x="444" y="1794"/>
                    <a:pt x="310" y="1757"/>
                    <a:pt x="232" y="1734"/>
                  </a:cubicBezTo>
                  <a:cubicBezTo>
                    <a:pt x="195" y="1715"/>
                    <a:pt x="158" y="1697"/>
                    <a:pt x="135" y="1697"/>
                  </a:cubicBezTo>
                  <a:cubicBezTo>
                    <a:pt x="135" y="1678"/>
                    <a:pt x="135" y="1678"/>
                    <a:pt x="116" y="1678"/>
                  </a:cubicBezTo>
                  <a:cubicBezTo>
                    <a:pt x="116" y="1660"/>
                    <a:pt x="116" y="1600"/>
                    <a:pt x="135" y="1526"/>
                  </a:cubicBezTo>
                  <a:cubicBezTo>
                    <a:pt x="135" y="1429"/>
                    <a:pt x="158" y="1350"/>
                    <a:pt x="195" y="1253"/>
                  </a:cubicBezTo>
                  <a:cubicBezTo>
                    <a:pt x="213" y="1156"/>
                    <a:pt x="232" y="1064"/>
                    <a:pt x="273" y="1003"/>
                  </a:cubicBezTo>
                  <a:cubicBezTo>
                    <a:pt x="310" y="925"/>
                    <a:pt x="347" y="888"/>
                    <a:pt x="347" y="888"/>
                  </a:cubicBezTo>
                  <a:cubicBezTo>
                    <a:pt x="347" y="879"/>
                    <a:pt x="358" y="874"/>
                    <a:pt x="375" y="874"/>
                  </a:cubicBezTo>
                  <a:cubicBezTo>
                    <a:pt x="392" y="874"/>
                    <a:pt x="416" y="879"/>
                    <a:pt x="444" y="888"/>
                  </a:cubicBezTo>
                  <a:cubicBezTo>
                    <a:pt x="481" y="888"/>
                    <a:pt x="560" y="906"/>
                    <a:pt x="638" y="948"/>
                  </a:cubicBezTo>
                  <a:cubicBezTo>
                    <a:pt x="791" y="1003"/>
                    <a:pt x="985" y="1082"/>
                    <a:pt x="1174" y="1156"/>
                  </a:cubicBezTo>
                  <a:cubicBezTo>
                    <a:pt x="1271" y="1198"/>
                    <a:pt x="1484" y="1216"/>
                    <a:pt x="1775" y="1235"/>
                  </a:cubicBezTo>
                  <a:cubicBezTo>
                    <a:pt x="2061" y="1253"/>
                    <a:pt x="2426" y="1271"/>
                    <a:pt x="2815" y="1271"/>
                  </a:cubicBezTo>
                  <a:cubicBezTo>
                    <a:pt x="2920" y="1275"/>
                    <a:pt x="3029" y="1276"/>
                    <a:pt x="3140" y="1276"/>
                  </a:cubicBezTo>
                  <a:cubicBezTo>
                    <a:pt x="3832" y="1276"/>
                    <a:pt x="4601" y="1213"/>
                    <a:pt x="5199" y="1082"/>
                  </a:cubicBezTo>
                  <a:cubicBezTo>
                    <a:pt x="5892" y="948"/>
                    <a:pt x="6432" y="717"/>
                    <a:pt x="6816" y="523"/>
                  </a:cubicBezTo>
                  <a:cubicBezTo>
                    <a:pt x="6992" y="426"/>
                    <a:pt x="7144" y="347"/>
                    <a:pt x="7260" y="273"/>
                  </a:cubicBezTo>
                  <a:cubicBezTo>
                    <a:pt x="7338" y="213"/>
                    <a:pt x="7375" y="176"/>
                    <a:pt x="7412" y="139"/>
                  </a:cubicBezTo>
                  <a:close/>
                  <a:moveTo>
                    <a:pt x="7394" y="1"/>
                  </a:moveTo>
                  <a:lnTo>
                    <a:pt x="7375" y="42"/>
                  </a:lnTo>
                  <a:cubicBezTo>
                    <a:pt x="7357" y="61"/>
                    <a:pt x="7297" y="116"/>
                    <a:pt x="7204" y="176"/>
                  </a:cubicBezTo>
                  <a:cubicBezTo>
                    <a:pt x="7089" y="255"/>
                    <a:pt x="6950" y="347"/>
                    <a:pt x="6761" y="426"/>
                  </a:cubicBezTo>
                  <a:cubicBezTo>
                    <a:pt x="6396" y="620"/>
                    <a:pt x="5873" y="833"/>
                    <a:pt x="5180" y="985"/>
                  </a:cubicBezTo>
                  <a:cubicBezTo>
                    <a:pt x="4487" y="1137"/>
                    <a:pt x="3582" y="1179"/>
                    <a:pt x="2815" y="1179"/>
                  </a:cubicBezTo>
                  <a:cubicBezTo>
                    <a:pt x="2426" y="1179"/>
                    <a:pt x="2061" y="1156"/>
                    <a:pt x="1775" y="1137"/>
                  </a:cubicBezTo>
                  <a:cubicBezTo>
                    <a:pt x="1502" y="1119"/>
                    <a:pt x="1290" y="1082"/>
                    <a:pt x="1197" y="1064"/>
                  </a:cubicBezTo>
                  <a:cubicBezTo>
                    <a:pt x="1022" y="985"/>
                    <a:pt x="828" y="906"/>
                    <a:pt x="675" y="851"/>
                  </a:cubicBezTo>
                  <a:cubicBezTo>
                    <a:pt x="597" y="809"/>
                    <a:pt x="523" y="791"/>
                    <a:pt x="463" y="772"/>
                  </a:cubicBezTo>
                  <a:cubicBezTo>
                    <a:pt x="435" y="772"/>
                    <a:pt x="406" y="768"/>
                    <a:pt x="377" y="768"/>
                  </a:cubicBezTo>
                  <a:cubicBezTo>
                    <a:pt x="348" y="768"/>
                    <a:pt x="319" y="772"/>
                    <a:pt x="292" y="791"/>
                  </a:cubicBezTo>
                  <a:cubicBezTo>
                    <a:pt x="232" y="809"/>
                    <a:pt x="213" y="888"/>
                    <a:pt x="176" y="948"/>
                  </a:cubicBezTo>
                  <a:cubicBezTo>
                    <a:pt x="135" y="1022"/>
                    <a:pt x="116" y="1119"/>
                    <a:pt x="79" y="1216"/>
                  </a:cubicBezTo>
                  <a:cubicBezTo>
                    <a:pt x="61" y="1313"/>
                    <a:pt x="42" y="1410"/>
                    <a:pt x="19" y="1502"/>
                  </a:cubicBezTo>
                  <a:cubicBezTo>
                    <a:pt x="19" y="1581"/>
                    <a:pt x="1" y="1660"/>
                    <a:pt x="19" y="1715"/>
                  </a:cubicBezTo>
                  <a:cubicBezTo>
                    <a:pt x="19" y="1734"/>
                    <a:pt x="42" y="1757"/>
                    <a:pt x="61" y="1757"/>
                  </a:cubicBezTo>
                  <a:cubicBezTo>
                    <a:pt x="61" y="1775"/>
                    <a:pt x="79" y="1775"/>
                    <a:pt x="79" y="1775"/>
                  </a:cubicBezTo>
                  <a:cubicBezTo>
                    <a:pt x="116" y="1794"/>
                    <a:pt x="158" y="1812"/>
                    <a:pt x="195" y="1831"/>
                  </a:cubicBezTo>
                  <a:cubicBezTo>
                    <a:pt x="292" y="1872"/>
                    <a:pt x="426" y="1891"/>
                    <a:pt x="578" y="1946"/>
                  </a:cubicBezTo>
                  <a:cubicBezTo>
                    <a:pt x="888" y="2025"/>
                    <a:pt x="1331" y="2103"/>
                    <a:pt x="1849" y="2159"/>
                  </a:cubicBezTo>
                  <a:cubicBezTo>
                    <a:pt x="2288" y="2217"/>
                    <a:pt x="2782" y="2254"/>
                    <a:pt x="3293" y="2254"/>
                  </a:cubicBezTo>
                  <a:cubicBezTo>
                    <a:pt x="3948" y="2254"/>
                    <a:pt x="4630" y="2194"/>
                    <a:pt x="5259" y="2043"/>
                  </a:cubicBezTo>
                  <a:cubicBezTo>
                    <a:pt x="6372" y="1775"/>
                    <a:pt x="6992" y="1526"/>
                    <a:pt x="7338" y="1313"/>
                  </a:cubicBezTo>
                  <a:cubicBezTo>
                    <a:pt x="7685" y="1101"/>
                    <a:pt x="7759" y="948"/>
                    <a:pt x="7782" y="851"/>
                  </a:cubicBezTo>
                  <a:cubicBezTo>
                    <a:pt x="7782" y="694"/>
                    <a:pt x="7782" y="620"/>
                    <a:pt x="7722" y="389"/>
                  </a:cubicBezTo>
                  <a:cubicBezTo>
                    <a:pt x="7643" y="116"/>
                    <a:pt x="7435" y="24"/>
                    <a:pt x="7435" y="24"/>
                  </a:cubicBezTo>
                  <a:lnTo>
                    <a:pt x="7394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8"/>
            <p:cNvSpPr/>
            <p:nvPr/>
          </p:nvSpPr>
          <p:spPr>
            <a:xfrm>
              <a:off x="6770629" y="3239416"/>
              <a:ext cx="103064" cy="103201"/>
            </a:xfrm>
            <a:custGeom>
              <a:avLst/>
              <a:gdLst/>
              <a:ahLst/>
              <a:cxnLst/>
              <a:rect l="l" t="t" r="r" b="b"/>
              <a:pathLst>
                <a:path w="754" h="755" extrusionOk="0">
                  <a:moveTo>
                    <a:pt x="388" y="1"/>
                  </a:moveTo>
                  <a:cubicBezTo>
                    <a:pt x="176" y="1"/>
                    <a:pt x="0" y="177"/>
                    <a:pt x="0" y="366"/>
                  </a:cubicBezTo>
                  <a:cubicBezTo>
                    <a:pt x="0" y="579"/>
                    <a:pt x="176" y="754"/>
                    <a:pt x="388" y="754"/>
                  </a:cubicBezTo>
                  <a:cubicBezTo>
                    <a:pt x="578" y="754"/>
                    <a:pt x="753" y="579"/>
                    <a:pt x="753" y="366"/>
                  </a:cubicBezTo>
                  <a:cubicBezTo>
                    <a:pt x="753" y="177"/>
                    <a:pt x="578" y="1"/>
                    <a:pt x="3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8"/>
            <p:cNvSpPr/>
            <p:nvPr/>
          </p:nvSpPr>
          <p:spPr>
            <a:xfrm>
              <a:off x="6765571" y="3231898"/>
              <a:ext cx="115640" cy="115776"/>
            </a:xfrm>
            <a:custGeom>
              <a:avLst/>
              <a:gdLst/>
              <a:ahLst/>
              <a:cxnLst/>
              <a:rect l="l" t="t" r="r" b="b"/>
              <a:pathLst>
                <a:path w="846" h="847" extrusionOk="0">
                  <a:moveTo>
                    <a:pt x="425" y="116"/>
                  </a:moveTo>
                  <a:cubicBezTo>
                    <a:pt x="596" y="116"/>
                    <a:pt x="730" y="250"/>
                    <a:pt x="730" y="421"/>
                  </a:cubicBezTo>
                  <a:cubicBezTo>
                    <a:pt x="730" y="597"/>
                    <a:pt x="596" y="749"/>
                    <a:pt x="425" y="749"/>
                  </a:cubicBezTo>
                  <a:cubicBezTo>
                    <a:pt x="231" y="749"/>
                    <a:pt x="97" y="597"/>
                    <a:pt x="97" y="421"/>
                  </a:cubicBezTo>
                  <a:cubicBezTo>
                    <a:pt x="97" y="250"/>
                    <a:pt x="231" y="116"/>
                    <a:pt x="425" y="116"/>
                  </a:cubicBezTo>
                  <a:close/>
                  <a:moveTo>
                    <a:pt x="425" y="1"/>
                  </a:moveTo>
                  <a:cubicBezTo>
                    <a:pt x="171" y="1"/>
                    <a:pt x="0" y="190"/>
                    <a:pt x="0" y="421"/>
                  </a:cubicBezTo>
                  <a:cubicBezTo>
                    <a:pt x="0" y="652"/>
                    <a:pt x="171" y="846"/>
                    <a:pt x="425" y="846"/>
                  </a:cubicBezTo>
                  <a:cubicBezTo>
                    <a:pt x="656" y="846"/>
                    <a:pt x="846" y="652"/>
                    <a:pt x="846" y="421"/>
                  </a:cubicBezTo>
                  <a:cubicBezTo>
                    <a:pt x="846" y="190"/>
                    <a:pt x="656" y="1"/>
                    <a:pt x="42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8"/>
            <p:cNvSpPr/>
            <p:nvPr/>
          </p:nvSpPr>
          <p:spPr>
            <a:xfrm>
              <a:off x="6271025" y="3610668"/>
              <a:ext cx="547033" cy="271330"/>
            </a:xfrm>
            <a:custGeom>
              <a:avLst/>
              <a:gdLst/>
              <a:ahLst/>
              <a:cxnLst/>
              <a:rect l="l" t="t" r="r" b="b"/>
              <a:pathLst>
                <a:path w="4002" h="1985" extrusionOk="0">
                  <a:moveTo>
                    <a:pt x="552" y="0"/>
                  </a:moveTo>
                  <a:cubicBezTo>
                    <a:pt x="201" y="0"/>
                    <a:pt x="0" y="76"/>
                    <a:pt x="0" y="76"/>
                  </a:cubicBezTo>
                  <a:cubicBezTo>
                    <a:pt x="0" y="76"/>
                    <a:pt x="1423" y="233"/>
                    <a:pt x="2117" y="695"/>
                  </a:cubicBezTo>
                  <a:cubicBezTo>
                    <a:pt x="2791" y="1134"/>
                    <a:pt x="4002" y="1984"/>
                    <a:pt x="4002" y="1984"/>
                  </a:cubicBezTo>
                  <a:cubicBezTo>
                    <a:pt x="4002" y="1984"/>
                    <a:pt x="3212" y="1018"/>
                    <a:pt x="2020" y="385"/>
                  </a:cubicBezTo>
                  <a:cubicBezTo>
                    <a:pt x="1412" y="77"/>
                    <a:pt x="906" y="0"/>
                    <a:pt x="5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8"/>
            <p:cNvSpPr/>
            <p:nvPr/>
          </p:nvSpPr>
          <p:spPr>
            <a:xfrm>
              <a:off x="6267882" y="3604115"/>
              <a:ext cx="555918" cy="284452"/>
            </a:xfrm>
            <a:custGeom>
              <a:avLst/>
              <a:gdLst/>
              <a:ahLst/>
              <a:cxnLst/>
              <a:rect l="l" t="t" r="r" b="b"/>
              <a:pathLst>
                <a:path w="4067" h="2081" extrusionOk="0">
                  <a:moveTo>
                    <a:pt x="578" y="116"/>
                  </a:moveTo>
                  <a:cubicBezTo>
                    <a:pt x="924" y="116"/>
                    <a:pt x="1428" y="176"/>
                    <a:pt x="2006" y="500"/>
                  </a:cubicBezTo>
                  <a:cubicBezTo>
                    <a:pt x="2814" y="906"/>
                    <a:pt x="3313" y="1369"/>
                    <a:pt x="3641" y="1697"/>
                  </a:cubicBezTo>
                  <a:cubicBezTo>
                    <a:pt x="3276" y="1466"/>
                    <a:pt x="2680" y="1059"/>
                    <a:pt x="2158" y="694"/>
                  </a:cubicBezTo>
                  <a:cubicBezTo>
                    <a:pt x="1812" y="463"/>
                    <a:pt x="1271" y="310"/>
                    <a:pt x="832" y="232"/>
                  </a:cubicBezTo>
                  <a:cubicBezTo>
                    <a:pt x="559" y="176"/>
                    <a:pt x="504" y="176"/>
                    <a:pt x="347" y="153"/>
                  </a:cubicBezTo>
                  <a:cubicBezTo>
                    <a:pt x="444" y="135"/>
                    <a:pt x="425" y="116"/>
                    <a:pt x="578" y="116"/>
                  </a:cubicBezTo>
                  <a:close/>
                  <a:moveTo>
                    <a:pt x="578" y="1"/>
                  </a:moveTo>
                  <a:cubicBezTo>
                    <a:pt x="231" y="19"/>
                    <a:pt x="42" y="79"/>
                    <a:pt x="23" y="98"/>
                  </a:cubicBezTo>
                  <a:lnTo>
                    <a:pt x="0" y="98"/>
                  </a:lnTo>
                  <a:lnTo>
                    <a:pt x="23" y="195"/>
                  </a:lnTo>
                  <a:cubicBezTo>
                    <a:pt x="23" y="195"/>
                    <a:pt x="370" y="232"/>
                    <a:pt x="809" y="329"/>
                  </a:cubicBezTo>
                  <a:cubicBezTo>
                    <a:pt x="1252" y="426"/>
                    <a:pt x="1775" y="578"/>
                    <a:pt x="2103" y="791"/>
                  </a:cubicBezTo>
                  <a:cubicBezTo>
                    <a:pt x="2773" y="1235"/>
                    <a:pt x="4006" y="2080"/>
                    <a:pt x="4006" y="2080"/>
                  </a:cubicBezTo>
                  <a:lnTo>
                    <a:pt x="4066" y="2002"/>
                  </a:lnTo>
                  <a:cubicBezTo>
                    <a:pt x="4066" y="2002"/>
                    <a:pt x="3276" y="1040"/>
                    <a:pt x="2061" y="407"/>
                  </a:cubicBezTo>
                  <a:cubicBezTo>
                    <a:pt x="1446" y="79"/>
                    <a:pt x="947" y="1"/>
                    <a:pt x="57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8"/>
            <p:cNvSpPr/>
            <p:nvPr/>
          </p:nvSpPr>
          <p:spPr>
            <a:xfrm>
              <a:off x="6881075" y="3641560"/>
              <a:ext cx="363322" cy="206265"/>
            </a:xfrm>
            <a:custGeom>
              <a:avLst/>
              <a:gdLst/>
              <a:ahLst/>
              <a:cxnLst/>
              <a:rect l="l" t="t" r="r" b="b"/>
              <a:pathLst>
                <a:path w="2658" h="1509" extrusionOk="0">
                  <a:moveTo>
                    <a:pt x="2547" y="0"/>
                  </a:moveTo>
                  <a:cubicBezTo>
                    <a:pt x="2315" y="0"/>
                    <a:pt x="1734" y="68"/>
                    <a:pt x="985" y="640"/>
                  </a:cubicBezTo>
                  <a:cubicBezTo>
                    <a:pt x="1" y="1393"/>
                    <a:pt x="61" y="1509"/>
                    <a:pt x="61" y="1509"/>
                  </a:cubicBezTo>
                  <a:cubicBezTo>
                    <a:pt x="61" y="1509"/>
                    <a:pt x="426" y="1236"/>
                    <a:pt x="1216" y="700"/>
                  </a:cubicBezTo>
                  <a:cubicBezTo>
                    <a:pt x="1983" y="159"/>
                    <a:pt x="2658" y="7"/>
                    <a:pt x="2658" y="7"/>
                  </a:cubicBezTo>
                  <a:cubicBezTo>
                    <a:pt x="2658" y="7"/>
                    <a:pt x="2619" y="0"/>
                    <a:pt x="25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8"/>
            <p:cNvSpPr/>
            <p:nvPr/>
          </p:nvSpPr>
          <p:spPr>
            <a:xfrm>
              <a:off x="6883672" y="3635281"/>
              <a:ext cx="360725" cy="221711"/>
            </a:xfrm>
            <a:custGeom>
              <a:avLst/>
              <a:gdLst/>
              <a:ahLst/>
              <a:cxnLst/>
              <a:rect l="l" t="t" r="r" b="b"/>
              <a:pathLst>
                <a:path w="2639" h="1622" extrusionOk="0">
                  <a:moveTo>
                    <a:pt x="2218" y="138"/>
                  </a:moveTo>
                  <a:cubicBezTo>
                    <a:pt x="1946" y="235"/>
                    <a:pt x="1581" y="410"/>
                    <a:pt x="1155" y="715"/>
                  </a:cubicBezTo>
                  <a:cubicBezTo>
                    <a:pt x="656" y="1062"/>
                    <a:pt x="601" y="1104"/>
                    <a:pt x="425" y="1238"/>
                  </a:cubicBezTo>
                  <a:cubicBezTo>
                    <a:pt x="559" y="1104"/>
                    <a:pt x="656" y="988"/>
                    <a:pt x="1003" y="734"/>
                  </a:cubicBezTo>
                  <a:cubicBezTo>
                    <a:pt x="1484" y="369"/>
                    <a:pt x="1890" y="198"/>
                    <a:pt x="2177" y="138"/>
                  </a:cubicBezTo>
                  <a:close/>
                  <a:moveTo>
                    <a:pt x="2533" y="1"/>
                  </a:moveTo>
                  <a:cubicBezTo>
                    <a:pt x="2458" y="1"/>
                    <a:pt x="2333" y="8"/>
                    <a:pt x="2158" y="41"/>
                  </a:cubicBezTo>
                  <a:cubicBezTo>
                    <a:pt x="1849" y="101"/>
                    <a:pt x="1428" y="272"/>
                    <a:pt x="924" y="660"/>
                  </a:cubicBezTo>
                  <a:cubicBezTo>
                    <a:pt x="444" y="1025"/>
                    <a:pt x="213" y="1238"/>
                    <a:pt x="97" y="1372"/>
                  </a:cubicBezTo>
                  <a:cubicBezTo>
                    <a:pt x="42" y="1427"/>
                    <a:pt x="23" y="1469"/>
                    <a:pt x="0" y="1506"/>
                  </a:cubicBezTo>
                  <a:lnTo>
                    <a:pt x="0" y="1542"/>
                  </a:lnTo>
                  <a:lnTo>
                    <a:pt x="0" y="1566"/>
                  </a:lnTo>
                  <a:lnTo>
                    <a:pt x="0" y="1584"/>
                  </a:lnTo>
                  <a:lnTo>
                    <a:pt x="42" y="1621"/>
                  </a:lnTo>
                  <a:lnTo>
                    <a:pt x="79" y="1603"/>
                  </a:lnTo>
                  <a:cubicBezTo>
                    <a:pt x="79" y="1603"/>
                    <a:pt x="444" y="1353"/>
                    <a:pt x="1216" y="794"/>
                  </a:cubicBezTo>
                  <a:cubicBezTo>
                    <a:pt x="1987" y="253"/>
                    <a:pt x="2639" y="101"/>
                    <a:pt x="2639" y="101"/>
                  </a:cubicBezTo>
                  <a:lnTo>
                    <a:pt x="2639" y="4"/>
                  </a:lnTo>
                  <a:lnTo>
                    <a:pt x="2620" y="4"/>
                  </a:lnTo>
                  <a:cubicBezTo>
                    <a:pt x="2613" y="4"/>
                    <a:pt x="2584" y="1"/>
                    <a:pt x="253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8"/>
            <p:cNvSpPr/>
            <p:nvPr/>
          </p:nvSpPr>
          <p:spPr>
            <a:xfrm>
              <a:off x="7155276" y="547702"/>
              <a:ext cx="1065635" cy="936737"/>
            </a:xfrm>
            <a:custGeom>
              <a:avLst/>
              <a:gdLst/>
              <a:ahLst/>
              <a:cxnLst/>
              <a:rect l="l" t="t" r="r" b="b"/>
              <a:pathLst>
                <a:path w="7796" h="6853" extrusionOk="0">
                  <a:moveTo>
                    <a:pt x="3983" y="0"/>
                  </a:moveTo>
                  <a:cubicBezTo>
                    <a:pt x="1867" y="0"/>
                    <a:pt x="153" y="1386"/>
                    <a:pt x="153" y="3119"/>
                  </a:cubicBezTo>
                  <a:cubicBezTo>
                    <a:pt x="171" y="3849"/>
                    <a:pt x="462" y="4542"/>
                    <a:pt x="1040" y="5101"/>
                  </a:cubicBezTo>
                  <a:lnTo>
                    <a:pt x="0" y="6852"/>
                  </a:lnTo>
                  <a:cubicBezTo>
                    <a:pt x="0" y="6852"/>
                    <a:pt x="2135" y="6640"/>
                    <a:pt x="2865" y="6122"/>
                  </a:cubicBezTo>
                  <a:cubicBezTo>
                    <a:pt x="3235" y="6215"/>
                    <a:pt x="3600" y="6256"/>
                    <a:pt x="3983" y="6256"/>
                  </a:cubicBezTo>
                  <a:cubicBezTo>
                    <a:pt x="6099" y="6256"/>
                    <a:pt x="7795" y="4852"/>
                    <a:pt x="7795" y="3119"/>
                  </a:cubicBezTo>
                  <a:cubicBezTo>
                    <a:pt x="7795" y="1386"/>
                    <a:pt x="6099" y="0"/>
                    <a:pt x="39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7142017" y="539501"/>
              <a:ext cx="1087096" cy="952456"/>
            </a:xfrm>
            <a:custGeom>
              <a:avLst/>
              <a:gdLst/>
              <a:ahLst/>
              <a:cxnLst/>
              <a:rect l="l" t="t" r="r" b="b"/>
              <a:pathLst>
                <a:path w="7953" h="6968" extrusionOk="0">
                  <a:moveTo>
                    <a:pt x="4080" y="97"/>
                  </a:moveTo>
                  <a:cubicBezTo>
                    <a:pt x="6159" y="97"/>
                    <a:pt x="7855" y="1483"/>
                    <a:pt x="7855" y="3179"/>
                  </a:cubicBezTo>
                  <a:cubicBezTo>
                    <a:pt x="7855" y="4870"/>
                    <a:pt x="6159" y="6256"/>
                    <a:pt x="4080" y="6256"/>
                  </a:cubicBezTo>
                  <a:cubicBezTo>
                    <a:pt x="3715" y="6256"/>
                    <a:pt x="3332" y="6219"/>
                    <a:pt x="2985" y="6122"/>
                  </a:cubicBezTo>
                  <a:lnTo>
                    <a:pt x="2943" y="6122"/>
                  </a:lnTo>
                  <a:lnTo>
                    <a:pt x="2925" y="6141"/>
                  </a:lnTo>
                  <a:cubicBezTo>
                    <a:pt x="2578" y="6372"/>
                    <a:pt x="1867" y="6566"/>
                    <a:pt x="1252" y="6681"/>
                  </a:cubicBezTo>
                  <a:cubicBezTo>
                    <a:pt x="693" y="6797"/>
                    <a:pt x="287" y="6834"/>
                    <a:pt x="213" y="6834"/>
                  </a:cubicBezTo>
                  <a:lnTo>
                    <a:pt x="1192" y="5161"/>
                  </a:lnTo>
                  <a:lnTo>
                    <a:pt x="1174" y="5143"/>
                  </a:lnTo>
                  <a:cubicBezTo>
                    <a:pt x="615" y="4584"/>
                    <a:pt x="305" y="3891"/>
                    <a:pt x="305" y="3179"/>
                  </a:cubicBezTo>
                  <a:cubicBezTo>
                    <a:pt x="305" y="1483"/>
                    <a:pt x="2001" y="97"/>
                    <a:pt x="4080" y="97"/>
                  </a:cubicBezTo>
                  <a:close/>
                  <a:moveTo>
                    <a:pt x="4080" y="0"/>
                  </a:moveTo>
                  <a:cubicBezTo>
                    <a:pt x="1945" y="0"/>
                    <a:pt x="213" y="1423"/>
                    <a:pt x="213" y="3179"/>
                  </a:cubicBezTo>
                  <a:cubicBezTo>
                    <a:pt x="213" y="3909"/>
                    <a:pt x="518" y="4602"/>
                    <a:pt x="1058" y="5180"/>
                  </a:cubicBezTo>
                  <a:lnTo>
                    <a:pt x="0" y="6968"/>
                  </a:lnTo>
                  <a:lnTo>
                    <a:pt x="116" y="6949"/>
                  </a:lnTo>
                  <a:cubicBezTo>
                    <a:pt x="116" y="6949"/>
                    <a:pt x="652" y="6912"/>
                    <a:pt x="1271" y="6797"/>
                  </a:cubicBezTo>
                  <a:cubicBezTo>
                    <a:pt x="1885" y="6663"/>
                    <a:pt x="2578" y="6487"/>
                    <a:pt x="2962" y="6238"/>
                  </a:cubicBezTo>
                  <a:cubicBezTo>
                    <a:pt x="3332" y="6316"/>
                    <a:pt x="3697" y="6372"/>
                    <a:pt x="4080" y="6372"/>
                  </a:cubicBezTo>
                  <a:cubicBezTo>
                    <a:pt x="6219" y="6372"/>
                    <a:pt x="7952" y="4949"/>
                    <a:pt x="7952" y="3179"/>
                  </a:cubicBezTo>
                  <a:cubicBezTo>
                    <a:pt x="7952" y="1423"/>
                    <a:pt x="6219" y="0"/>
                    <a:pt x="408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6384068" y="3097394"/>
              <a:ext cx="25971" cy="50029"/>
            </a:xfrm>
            <a:custGeom>
              <a:avLst/>
              <a:gdLst/>
              <a:ahLst/>
              <a:cxnLst/>
              <a:rect l="l" t="t" r="r" b="b"/>
              <a:pathLst>
                <a:path w="190" h="366" extrusionOk="0">
                  <a:moveTo>
                    <a:pt x="153" y="0"/>
                  </a:moveTo>
                  <a:cubicBezTo>
                    <a:pt x="116" y="0"/>
                    <a:pt x="97" y="19"/>
                    <a:pt x="97" y="37"/>
                  </a:cubicBezTo>
                  <a:lnTo>
                    <a:pt x="97" y="60"/>
                  </a:lnTo>
                  <a:cubicBezTo>
                    <a:pt x="97" y="97"/>
                    <a:pt x="74" y="153"/>
                    <a:pt x="37" y="213"/>
                  </a:cubicBezTo>
                  <a:cubicBezTo>
                    <a:pt x="37" y="250"/>
                    <a:pt x="19" y="268"/>
                    <a:pt x="19" y="291"/>
                  </a:cubicBezTo>
                  <a:cubicBezTo>
                    <a:pt x="0" y="328"/>
                    <a:pt x="19" y="347"/>
                    <a:pt x="37" y="365"/>
                  </a:cubicBezTo>
                  <a:cubicBezTo>
                    <a:pt x="74" y="365"/>
                    <a:pt x="97" y="347"/>
                    <a:pt x="116" y="328"/>
                  </a:cubicBezTo>
                  <a:cubicBezTo>
                    <a:pt x="116" y="310"/>
                    <a:pt x="134" y="291"/>
                    <a:pt x="134" y="250"/>
                  </a:cubicBezTo>
                  <a:cubicBezTo>
                    <a:pt x="171" y="194"/>
                    <a:pt x="190" y="134"/>
                    <a:pt x="190" y="60"/>
                  </a:cubicBezTo>
                  <a:cubicBezTo>
                    <a:pt x="190" y="19"/>
                    <a:pt x="171" y="0"/>
                    <a:pt x="15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8"/>
            <p:cNvSpPr/>
            <p:nvPr/>
          </p:nvSpPr>
          <p:spPr>
            <a:xfrm>
              <a:off x="5883782" y="2218199"/>
              <a:ext cx="418955" cy="1058664"/>
            </a:xfrm>
            <a:custGeom>
              <a:avLst/>
              <a:gdLst/>
              <a:ahLst/>
              <a:cxnLst/>
              <a:rect l="l" t="t" r="r" b="b"/>
              <a:pathLst>
                <a:path w="3065" h="7745" extrusionOk="0">
                  <a:moveTo>
                    <a:pt x="1734" y="1"/>
                  </a:moveTo>
                  <a:cubicBezTo>
                    <a:pt x="1041" y="195"/>
                    <a:pt x="754" y="675"/>
                    <a:pt x="657" y="1197"/>
                  </a:cubicBezTo>
                  <a:cubicBezTo>
                    <a:pt x="542" y="1733"/>
                    <a:pt x="311" y="5083"/>
                    <a:pt x="153" y="5855"/>
                  </a:cubicBezTo>
                  <a:cubicBezTo>
                    <a:pt x="1" y="6608"/>
                    <a:pt x="384" y="7532"/>
                    <a:pt x="773" y="7685"/>
                  </a:cubicBezTo>
                  <a:cubicBezTo>
                    <a:pt x="881" y="7728"/>
                    <a:pt x="1043" y="7745"/>
                    <a:pt x="1227" y="7745"/>
                  </a:cubicBezTo>
                  <a:cubicBezTo>
                    <a:pt x="1694" y="7745"/>
                    <a:pt x="2302" y="7633"/>
                    <a:pt x="2524" y="7551"/>
                  </a:cubicBezTo>
                  <a:cubicBezTo>
                    <a:pt x="2833" y="7417"/>
                    <a:pt x="2852" y="6913"/>
                    <a:pt x="2926" y="6377"/>
                  </a:cubicBezTo>
                  <a:cubicBezTo>
                    <a:pt x="2986" y="5836"/>
                    <a:pt x="2949" y="4201"/>
                    <a:pt x="3004" y="3429"/>
                  </a:cubicBezTo>
                  <a:cubicBezTo>
                    <a:pt x="3064" y="2680"/>
                    <a:pt x="2852" y="1350"/>
                    <a:pt x="2524" y="717"/>
                  </a:cubicBezTo>
                  <a:cubicBezTo>
                    <a:pt x="2196" y="79"/>
                    <a:pt x="1734" y="1"/>
                    <a:pt x="17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8"/>
            <p:cNvSpPr/>
            <p:nvPr/>
          </p:nvSpPr>
          <p:spPr>
            <a:xfrm>
              <a:off x="5886379" y="2213142"/>
              <a:ext cx="423876" cy="1072060"/>
            </a:xfrm>
            <a:custGeom>
              <a:avLst/>
              <a:gdLst/>
              <a:ahLst/>
              <a:cxnLst/>
              <a:rect l="l" t="t" r="r" b="b"/>
              <a:pathLst>
                <a:path w="3101" h="7843" extrusionOk="0">
                  <a:moveTo>
                    <a:pt x="1715" y="98"/>
                  </a:moveTo>
                  <a:cubicBezTo>
                    <a:pt x="1733" y="98"/>
                    <a:pt x="1830" y="116"/>
                    <a:pt x="1964" y="213"/>
                  </a:cubicBezTo>
                  <a:cubicBezTo>
                    <a:pt x="2121" y="310"/>
                    <a:pt x="2311" y="463"/>
                    <a:pt x="2468" y="772"/>
                  </a:cubicBezTo>
                  <a:cubicBezTo>
                    <a:pt x="2773" y="1387"/>
                    <a:pt x="2985" y="2717"/>
                    <a:pt x="2930" y="3466"/>
                  </a:cubicBezTo>
                  <a:cubicBezTo>
                    <a:pt x="2907" y="3850"/>
                    <a:pt x="2907" y="4450"/>
                    <a:pt x="2888" y="5028"/>
                  </a:cubicBezTo>
                  <a:cubicBezTo>
                    <a:pt x="2888" y="5605"/>
                    <a:pt x="2888" y="6141"/>
                    <a:pt x="2851" y="6414"/>
                  </a:cubicBezTo>
                  <a:cubicBezTo>
                    <a:pt x="2814" y="6682"/>
                    <a:pt x="2791" y="6931"/>
                    <a:pt x="2754" y="7144"/>
                  </a:cubicBezTo>
                  <a:cubicBezTo>
                    <a:pt x="2699" y="7338"/>
                    <a:pt x="2620" y="7491"/>
                    <a:pt x="2486" y="7527"/>
                  </a:cubicBezTo>
                  <a:cubicBezTo>
                    <a:pt x="2352" y="7588"/>
                    <a:pt x="2006" y="7661"/>
                    <a:pt x="1659" y="7703"/>
                  </a:cubicBezTo>
                  <a:cubicBezTo>
                    <a:pt x="1503" y="7720"/>
                    <a:pt x="1343" y="7729"/>
                    <a:pt x="1198" y="7729"/>
                  </a:cubicBezTo>
                  <a:cubicBezTo>
                    <a:pt x="1021" y="7729"/>
                    <a:pt x="866" y="7715"/>
                    <a:pt x="772" y="7685"/>
                  </a:cubicBezTo>
                  <a:cubicBezTo>
                    <a:pt x="596" y="7606"/>
                    <a:pt x="407" y="7357"/>
                    <a:pt x="292" y="7010"/>
                  </a:cubicBezTo>
                  <a:cubicBezTo>
                    <a:pt x="176" y="6682"/>
                    <a:pt x="116" y="6257"/>
                    <a:pt x="176" y="5892"/>
                  </a:cubicBezTo>
                  <a:cubicBezTo>
                    <a:pt x="273" y="5508"/>
                    <a:pt x="365" y="4487"/>
                    <a:pt x="444" y="3484"/>
                  </a:cubicBezTo>
                  <a:cubicBezTo>
                    <a:pt x="504" y="2985"/>
                    <a:pt x="541" y="2486"/>
                    <a:pt x="578" y="2080"/>
                  </a:cubicBezTo>
                  <a:cubicBezTo>
                    <a:pt x="620" y="1678"/>
                    <a:pt x="657" y="1368"/>
                    <a:pt x="675" y="1253"/>
                  </a:cubicBezTo>
                  <a:cubicBezTo>
                    <a:pt x="791" y="731"/>
                    <a:pt x="1040" y="292"/>
                    <a:pt x="1715" y="98"/>
                  </a:cubicBezTo>
                  <a:close/>
                  <a:moveTo>
                    <a:pt x="1715" y="1"/>
                  </a:moveTo>
                  <a:cubicBezTo>
                    <a:pt x="985" y="176"/>
                    <a:pt x="675" y="675"/>
                    <a:pt x="578" y="1234"/>
                  </a:cubicBezTo>
                  <a:cubicBezTo>
                    <a:pt x="560" y="1368"/>
                    <a:pt x="523" y="1678"/>
                    <a:pt x="481" y="2080"/>
                  </a:cubicBezTo>
                  <a:cubicBezTo>
                    <a:pt x="444" y="2486"/>
                    <a:pt x="389" y="2967"/>
                    <a:pt x="347" y="3466"/>
                  </a:cubicBezTo>
                  <a:cubicBezTo>
                    <a:pt x="250" y="4469"/>
                    <a:pt x="158" y="5508"/>
                    <a:pt x="79" y="5873"/>
                  </a:cubicBezTo>
                  <a:cubicBezTo>
                    <a:pt x="0" y="6257"/>
                    <a:pt x="61" y="6700"/>
                    <a:pt x="194" y="7047"/>
                  </a:cubicBezTo>
                  <a:cubicBezTo>
                    <a:pt x="328" y="7393"/>
                    <a:pt x="523" y="7685"/>
                    <a:pt x="735" y="7777"/>
                  </a:cubicBezTo>
                  <a:cubicBezTo>
                    <a:pt x="858" y="7824"/>
                    <a:pt x="1039" y="7843"/>
                    <a:pt x="1241" y="7843"/>
                  </a:cubicBezTo>
                  <a:cubicBezTo>
                    <a:pt x="1380" y="7843"/>
                    <a:pt x="1529" y="7834"/>
                    <a:pt x="1678" y="7819"/>
                  </a:cubicBezTo>
                  <a:cubicBezTo>
                    <a:pt x="2024" y="7777"/>
                    <a:pt x="2371" y="7703"/>
                    <a:pt x="2523" y="7625"/>
                  </a:cubicBezTo>
                  <a:cubicBezTo>
                    <a:pt x="2699" y="7569"/>
                    <a:pt x="2791" y="7375"/>
                    <a:pt x="2851" y="7162"/>
                  </a:cubicBezTo>
                  <a:cubicBezTo>
                    <a:pt x="2907" y="6950"/>
                    <a:pt x="2930" y="6682"/>
                    <a:pt x="2948" y="6414"/>
                  </a:cubicBezTo>
                  <a:cubicBezTo>
                    <a:pt x="2985" y="6141"/>
                    <a:pt x="2985" y="5605"/>
                    <a:pt x="3004" y="5028"/>
                  </a:cubicBezTo>
                  <a:cubicBezTo>
                    <a:pt x="3004" y="4450"/>
                    <a:pt x="3004" y="3850"/>
                    <a:pt x="3045" y="3466"/>
                  </a:cubicBezTo>
                  <a:cubicBezTo>
                    <a:pt x="3101" y="2694"/>
                    <a:pt x="2888" y="1387"/>
                    <a:pt x="2560" y="731"/>
                  </a:cubicBezTo>
                  <a:cubicBezTo>
                    <a:pt x="2389" y="407"/>
                    <a:pt x="2177" y="232"/>
                    <a:pt x="2024" y="116"/>
                  </a:cubicBezTo>
                  <a:cubicBezTo>
                    <a:pt x="1849" y="19"/>
                    <a:pt x="1733" y="1"/>
                    <a:pt x="173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5641976" y="2668595"/>
              <a:ext cx="641760" cy="743594"/>
            </a:xfrm>
            <a:custGeom>
              <a:avLst/>
              <a:gdLst/>
              <a:ahLst/>
              <a:cxnLst/>
              <a:rect l="l" t="t" r="r" b="b"/>
              <a:pathLst>
                <a:path w="4695" h="5440" extrusionOk="0">
                  <a:moveTo>
                    <a:pt x="2944" y="0"/>
                  </a:moveTo>
                  <a:lnTo>
                    <a:pt x="0" y="1058"/>
                  </a:lnTo>
                  <a:cubicBezTo>
                    <a:pt x="0" y="1058"/>
                    <a:pt x="213" y="1964"/>
                    <a:pt x="213" y="2657"/>
                  </a:cubicBezTo>
                  <a:cubicBezTo>
                    <a:pt x="213" y="3368"/>
                    <a:pt x="384" y="3909"/>
                    <a:pt x="846" y="4256"/>
                  </a:cubicBezTo>
                  <a:cubicBezTo>
                    <a:pt x="1289" y="4584"/>
                    <a:pt x="1405" y="4967"/>
                    <a:pt x="1830" y="5198"/>
                  </a:cubicBezTo>
                  <a:cubicBezTo>
                    <a:pt x="2090" y="5341"/>
                    <a:pt x="2389" y="5440"/>
                    <a:pt x="2688" y="5440"/>
                  </a:cubicBezTo>
                  <a:cubicBezTo>
                    <a:pt x="2873" y="5440"/>
                    <a:pt x="3058" y="5402"/>
                    <a:pt x="3235" y="5314"/>
                  </a:cubicBezTo>
                  <a:cubicBezTo>
                    <a:pt x="3678" y="5064"/>
                    <a:pt x="4080" y="5004"/>
                    <a:pt x="4274" y="4658"/>
                  </a:cubicBezTo>
                  <a:cubicBezTo>
                    <a:pt x="4487" y="4311"/>
                    <a:pt x="4621" y="3544"/>
                    <a:pt x="4621" y="3544"/>
                  </a:cubicBezTo>
                  <a:cubicBezTo>
                    <a:pt x="4695" y="2541"/>
                    <a:pt x="4445" y="1904"/>
                    <a:pt x="4177" y="1617"/>
                  </a:cubicBezTo>
                  <a:cubicBezTo>
                    <a:pt x="3909" y="1326"/>
                    <a:pt x="3447" y="1058"/>
                    <a:pt x="3332" y="712"/>
                  </a:cubicBezTo>
                  <a:cubicBezTo>
                    <a:pt x="3216" y="384"/>
                    <a:pt x="2944" y="0"/>
                    <a:pt x="29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8"/>
            <p:cNvSpPr/>
            <p:nvPr/>
          </p:nvSpPr>
          <p:spPr>
            <a:xfrm>
              <a:off x="5633775" y="2660257"/>
              <a:ext cx="658162" cy="758766"/>
            </a:xfrm>
            <a:custGeom>
              <a:avLst/>
              <a:gdLst/>
              <a:ahLst/>
              <a:cxnLst/>
              <a:rect l="l" t="t" r="r" b="b"/>
              <a:pathLst>
                <a:path w="4815" h="5551" extrusionOk="0">
                  <a:moveTo>
                    <a:pt x="2985" y="116"/>
                  </a:moveTo>
                  <a:cubicBezTo>
                    <a:pt x="3004" y="158"/>
                    <a:pt x="3235" y="505"/>
                    <a:pt x="3350" y="791"/>
                  </a:cubicBezTo>
                  <a:cubicBezTo>
                    <a:pt x="3410" y="985"/>
                    <a:pt x="3563" y="1138"/>
                    <a:pt x="3715" y="1272"/>
                  </a:cubicBezTo>
                  <a:cubicBezTo>
                    <a:pt x="3891" y="1429"/>
                    <a:pt x="4062" y="1563"/>
                    <a:pt x="4200" y="1715"/>
                  </a:cubicBezTo>
                  <a:cubicBezTo>
                    <a:pt x="4450" y="1988"/>
                    <a:pt x="4699" y="2602"/>
                    <a:pt x="4639" y="3605"/>
                  </a:cubicBezTo>
                  <a:cubicBezTo>
                    <a:pt x="4621" y="3605"/>
                    <a:pt x="4602" y="3776"/>
                    <a:pt x="4524" y="4007"/>
                  </a:cubicBezTo>
                  <a:cubicBezTo>
                    <a:pt x="4468" y="4238"/>
                    <a:pt x="4390" y="4529"/>
                    <a:pt x="4293" y="4700"/>
                  </a:cubicBezTo>
                  <a:cubicBezTo>
                    <a:pt x="4200" y="4853"/>
                    <a:pt x="4062" y="4950"/>
                    <a:pt x="3891" y="5047"/>
                  </a:cubicBezTo>
                  <a:cubicBezTo>
                    <a:pt x="3715" y="5125"/>
                    <a:pt x="3507" y="5199"/>
                    <a:pt x="3253" y="5315"/>
                  </a:cubicBezTo>
                  <a:cubicBezTo>
                    <a:pt x="3083" y="5408"/>
                    <a:pt x="2900" y="5448"/>
                    <a:pt x="2715" y="5448"/>
                  </a:cubicBezTo>
                  <a:cubicBezTo>
                    <a:pt x="2443" y="5448"/>
                    <a:pt x="2167" y="5360"/>
                    <a:pt x="1927" y="5222"/>
                  </a:cubicBezTo>
                  <a:cubicBezTo>
                    <a:pt x="1714" y="5107"/>
                    <a:pt x="1580" y="4950"/>
                    <a:pt x="1446" y="4779"/>
                  </a:cubicBezTo>
                  <a:cubicBezTo>
                    <a:pt x="1312" y="4621"/>
                    <a:pt x="1174" y="4432"/>
                    <a:pt x="943" y="4256"/>
                  </a:cubicBezTo>
                  <a:cubicBezTo>
                    <a:pt x="504" y="3952"/>
                    <a:pt x="328" y="3411"/>
                    <a:pt x="328" y="2718"/>
                  </a:cubicBezTo>
                  <a:cubicBezTo>
                    <a:pt x="328" y="2025"/>
                    <a:pt x="134" y="1198"/>
                    <a:pt x="116" y="1156"/>
                  </a:cubicBezTo>
                  <a:lnTo>
                    <a:pt x="2985" y="116"/>
                  </a:lnTo>
                  <a:close/>
                  <a:moveTo>
                    <a:pt x="3022" y="1"/>
                  </a:moveTo>
                  <a:lnTo>
                    <a:pt x="0" y="1082"/>
                  </a:lnTo>
                  <a:lnTo>
                    <a:pt x="19" y="1119"/>
                  </a:lnTo>
                  <a:cubicBezTo>
                    <a:pt x="19" y="1119"/>
                    <a:pt x="213" y="2025"/>
                    <a:pt x="213" y="2718"/>
                  </a:cubicBezTo>
                  <a:cubicBezTo>
                    <a:pt x="213" y="3429"/>
                    <a:pt x="407" y="4007"/>
                    <a:pt x="869" y="4354"/>
                  </a:cubicBezTo>
                  <a:cubicBezTo>
                    <a:pt x="1100" y="4506"/>
                    <a:pt x="1234" y="4682"/>
                    <a:pt x="1368" y="4853"/>
                  </a:cubicBezTo>
                  <a:cubicBezTo>
                    <a:pt x="1502" y="5028"/>
                    <a:pt x="1636" y="5181"/>
                    <a:pt x="1867" y="5296"/>
                  </a:cubicBezTo>
                  <a:cubicBezTo>
                    <a:pt x="2138" y="5448"/>
                    <a:pt x="2437" y="5551"/>
                    <a:pt x="2739" y="5551"/>
                  </a:cubicBezTo>
                  <a:cubicBezTo>
                    <a:pt x="2932" y="5551"/>
                    <a:pt x="3126" y="5509"/>
                    <a:pt x="3313" y="5412"/>
                  </a:cubicBezTo>
                  <a:cubicBezTo>
                    <a:pt x="3544" y="5296"/>
                    <a:pt x="3757" y="5222"/>
                    <a:pt x="3928" y="5125"/>
                  </a:cubicBezTo>
                  <a:cubicBezTo>
                    <a:pt x="4122" y="5047"/>
                    <a:pt x="4274" y="4931"/>
                    <a:pt x="4371" y="4737"/>
                  </a:cubicBezTo>
                  <a:cubicBezTo>
                    <a:pt x="4487" y="4566"/>
                    <a:pt x="4565" y="4275"/>
                    <a:pt x="4639" y="4044"/>
                  </a:cubicBezTo>
                  <a:cubicBezTo>
                    <a:pt x="4699" y="3813"/>
                    <a:pt x="4736" y="3623"/>
                    <a:pt x="4736" y="3623"/>
                  </a:cubicBezTo>
                  <a:lnTo>
                    <a:pt x="4736" y="3605"/>
                  </a:lnTo>
                  <a:cubicBezTo>
                    <a:pt x="4815" y="2584"/>
                    <a:pt x="4565" y="1946"/>
                    <a:pt x="4274" y="1641"/>
                  </a:cubicBezTo>
                  <a:cubicBezTo>
                    <a:pt x="4140" y="1484"/>
                    <a:pt x="3946" y="1350"/>
                    <a:pt x="3794" y="1198"/>
                  </a:cubicBezTo>
                  <a:cubicBezTo>
                    <a:pt x="3641" y="1064"/>
                    <a:pt x="3507" y="907"/>
                    <a:pt x="3447" y="773"/>
                  </a:cubicBezTo>
                  <a:cubicBezTo>
                    <a:pt x="3332" y="426"/>
                    <a:pt x="3064" y="24"/>
                    <a:pt x="3064" y="24"/>
                  </a:cubicBezTo>
                  <a:lnTo>
                    <a:pt x="3022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8"/>
            <p:cNvSpPr/>
            <p:nvPr/>
          </p:nvSpPr>
          <p:spPr>
            <a:xfrm>
              <a:off x="5562969" y="2497048"/>
              <a:ext cx="521199" cy="381912"/>
            </a:xfrm>
            <a:custGeom>
              <a:avLst/>
              <a:gdLst/>
              <a:ahLst/>
              <a:cxnLst/>
              <a:rect l="l" t="t" r="r" b="b"/>
              <a:pathLst>
                <a:path w="3813" h="2794" extrusionOk="0">
                  <a:moveTo>
                    <a:pt x="3031" y="1"/>
                  </a:moveTo>
                  <a:cubicBezTo>
                    <a:pt x="3022" y="1"/>
                    <a:pt x="3013" y="1"/>
                    <a:pt x="3004" y="3"/>
                  </a:cubicBezTo>
                  <a:lnTo>
                    <a:pt x="2962" y="155"/>
                  </a:lnTo>
                  <a:cubicBezTo>
                    <a:pt x="2962" y="155"/>
                    <a:pt x="2847" y="368"/>
                    <a:pt x="1673" y="927"/>
                  </a:cubicBezTo>
                  <a:cubicBezTo>
                    <a:pt x="1065" y="1227"/>
                    <a:pt x="714" y="1299"/>
                    <a:pt x="518" y="1299"/>
                  </a:cubicBezTo>
                  <a:cubicBezTo>
                    <a:pt x="336" y="1299"/>
                    <a:pt x="287" y="1237"/>
                    <a:pt x="287" y="1237"/>
                  </a:cubicBezTo>
                  <a:lnTo>
                    <a:pt x="213" y="1061"/>
                  </a:lnTo>
                  <a:cubicBezTo>
                    <a:pt x="213" y="1061"/>
                    <a:pt x="116" y="1061"/>
                    <a:pt x="56" y="1195"/>
                  </a:cubicBezTo>
                  <a:cubicBezTo>
                    <a:pt x="1" y="1334"/>
                    <a:pt x="38" y="1449"/>
                    <a:pt x="172" y="1888"/>
                  </a:cubicBezTo>
                  <a:cubicBezTo>
                    <a:pt x="329" y="2332"/>
                    <a:pt x="463" y="2641"/>
                    <a:pt x="597" y="2738"/>
                  </a:cubicBezTo>
                  <a:cubicBezTo>
                    <a:pt x="649" y="2767"/>
                    <a:pt x="731" y="2794"/>
                    <a:pt x="879" y="2794"/>
                  </a:cubicBezTo>
                  <a:cubicBezTo>
                    <a:pt x="1109" y="2794"/>
                    <a:pt x="1497" y="2729"/>
                    <a:pt x="2177" y="2507"/>
                  </a:cubicBezTo>
                  <a:cubicBezTo>
                    <a:pt x="3291" y="2142"/>
                    <a:pt x="3813" y="1699"/>
                    <a:pt x="3813" y="1565"/>
                  </a:cubicBezTo>
                  <a:cubicBezTo>
                    <a:pt x="3813" y="1407"/>
                    <a:pt x="3656" y="987"/>
                    <a:pt x="3522" y="714"/>
                  </a:cubicBezTo>
                  <a:cubicBezTo>
                    <a:pt x="3392" y="456"/>
                    <a:pt x="3263" y="1"/>
                    <a:pt x="30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8"/>
            <p:cNvSpPr/>
            <p:nvPr/>
          </p:nvSpPr>
          <p:spPr>
            <a:xfrm>
              <a:off x="5560509" y="2489804"/>
              <a:ext cx="531314" cy="396811"/>
            </a:xfrm>
            <a:custGeom>
              <a:avLst/>
              <a:gdLst/>
              <a:ahLst/>
              <a:cxnLst/>
              <a:rect l="l" t="t" r="r" b="b"/>
              <a:pathLst>
                <a:path w="3887" h="2903" extrusionOk="0">
                  <a:moveTo>
                    <a:pt x="3059" y="116"/>
                  </a:moveTo>
                  <a:cubicBezTo>
                    <a:pt x="3096" y="116"/>
                    <a:pt x="3119" y="134"/>
                    <a:pt x="3156" y="153"/>
                  </a:cubicBezTo>
                  <a:cubicBezTo>
                    <a:pt x="3193" y="190"/>
                    <a:pt x="3235" y="250"/>
                    <a:pt x="3272" y="324"/>
                  </a:cubicBezTo>
                  <a:cubicBezTo>
                    <a:pt x="3369" y="462"/>
                    <a:pt x="3424" y="652"/>
                    <a:pt x="3503" y="786"/>
                  </a:cubicBezTo>
                  <a:cubicBezTo>
                    <a:pt x="3558" y="924"/>
                    <a:pt x="3637" y="1095"/>
                    <a:pt x="3674" y="1248"/>
                  </a:cubicBezTo>
                  <a:cubicBezTo>
                    <a:pt x="3734" y="1405"/>
                    <a:pt x="3771" y="1558"/>
                    <a:pt x="3771" y="1618"/>
                  </a:cubicBezTo>
                  <a:cubicBezTo>
                    <a:pt x="3771" y="1618"/>
                    <a:pt x="3752" y="1673"/>
                    <a:pt x="3697" y="1733"/>
                  </a:cubicBezTo>
                  <a:cubicBezTo>
                    <a:pt x="3637" y="1789"/>
                    <a:pt x="3540" y="1867"/>
                    <a:pt x="3406" y="1964"/>
                  </a:cubicBezTo>
                  <a:cubicBezTo>
                    <a:pt x="3138" y="2117"/>
                    <a:pt x="2731" y="2329"/>
                    <a:pt x="2172" y="2500"/>
                  </a:cubicBezTo>
                  <a:cubicBezTo>
                    <a:pt x="1636" y="2694"/>
                    <a:pt x="1271" y="2773"/>
                    <a:pt x="1040" y="2791"/>
                  </a:cubicBezTo>
                  <a:cubicBezTo>
                    <a:pt x="998" y="2795"/>
                    <a:pt x="960" y="2796"/>
                    <a:pt x="927" y="2796"/>
                  </a:cubicBezTo>
                  <a:cubicBezTo>
                    <a:pt x="775" y="2796"/>
                    <a:pt x="701" y="2765"/>
                    <a:pt x="652" y="2731"/>
                  </a:cubicBezTo>
                  <a:cubicBezTo>
                    <a:pt x="596" y="2713"/>
                    <a:pt x="518" y="2616"/>
                    <a:pt x="462" y="2482"/>
                  </a:cubicBezTo>
                  <a:cubicBezTo>
                    <a:pt x="384" y="2329"/>
                    <a:pt x="324" y="2154"/>
                    <a:pt x="250" y="1941"/>
                  </a:cubicBezTo>
                  <a:cubicBezTo>
                    <a:pt x="171" y="1710"/>
                    <a:pt x="134" y="1576"/>
                    <a:pt x="116" y="1479"/>
                  </a:cubicBezTo>
                  <a:cubicBezTo>
                    <a:pt x="93" y="1363"/>
                    <a:pt x="93" y="1326"/>
                    <a:pt x="134" y="1271"/>
                  </a:cubicBezTo>
                  <a:cubicBezTo>
                    <a:pt x="153" y="1211"/>
                    <a:pt x="171" y="1192"/>
                    <a:pt x="190" y="1174"/>
                  </a:cubicBezTo>
                  <a:lnTo>
                    <a:pt x="268" y="1308"/>
                  </a:lnTo>
                  <a:lnTo>
                    <a:pt x="268" y="1326"/>
                  </a:lnTo>
                  <a:cubicBezTo>
                    <a:pt x="268" y="1326"/>
                    <a:pt x="287" y="1326"/>
                    <a:pt x="287" y="1345"/>
                  </a:cubicBezTo>
                  <a:cubicBezTo>
                    <a:pt x="305" y="1345"/>
                    <a:pt x="324" y="1363"/>
                    <a:pt x="347" y="1363"/>
                  </a:cubicBezTo>
                  <a:cubicBezTo>
                    <a:pt x="384" y="1387"/>
                    <a:pt x="462" y="1405"/>
                    <a:pt x="555" y="1405"/>
                  </a:cubicBezTo>
                  <a:cubicBezTo>
                    <a:pt x="767" y="1405"/>
                    <a:pt x="1114" y="1326"/>
                    <a:pt x="1710" y="1040"/>
                  </a:cubicBezTo>
                  <a:cubicBezTo>
                    <a:pt x="2287" y="749"/>
                    <a:pt x="2615" y="555"/>
                    <a:pt x="2810" y="421"/>
                  </a:cubicBezTo>
                  <a:cubicBezTo>
                    <a:pt x="2888" y="365"/>
                    <a:pt x="2944" y="324"/>
                    <a:pt x="2980" y="287"/>
                  </a:cubicBezTo>
                  <a:cubicBezTo>
                    <a:pt x="3004" y="250"/>
                    <a:pt x="3022" y="231"/>
                    <a:pt x="3022" y="231"/>
                  </a:cubicBezTo>
                  <a:lnTo>
                    <a:pt x="3059" y="116"/>
                  </a:lnTo>
                  <a:close/>
                  <a:moveTo>
                    <a:pt x="3022" y="0"/>
                  </a:moveTo>
                  <a:lnTo>
                    <a:pt x="2980" y="19"/>
                  </a:lnTo>
                  <a:lnTo>
                    <a:pt x="2962" y="37"/>
                  </a:lnTo>
                  <a:lnTo>
                    <a:pt x="2925" y="190"/>
                  </a:lnTo>
                  <a:lnTo>
                    <a:pt x="2907" y="208"/>
                  </a:lnTo>
                  <a:cubicBezTo>
                    <a:pt x="2888" y="250"/>
                    <a:pt x="2828" y="287"/>
                    <a:pt x="2749" y="347"/>
                  </a:cubicBezTo>
                  <a:cubicBezTo>
                    <a:pt x="2578" y="462"/>
                    <a:pt x="2250" y="652"/>
                    <a:pt x="1673" y="943"/>
                  </a:cubicBezTo>
                  <a:cubicBezTo>
                    <a:pt x="1077" y="1211"/>
                    <a:pt x="749" y="1290"/>
                    <a:pt x="555" y="1290"/>
                  </a:cubicBezTo>
                  <a:cubicBezTo>
                    <a:pt x="528" y="1295"/>
                    <a:pt x="505" y="1297"/>
                    <a:pt x="485" y="1297"/>
                  </a:cubicBezTo>
                  <a:cubicBezTo>
                    <a:pt x="438" y="1297"/>
                    <a:pt x="410" y="1284"/>
                    <a:pt x="384" y="1271"/>
                  </a:cubicBezTo>
                  <a:cubicBezTo>
                    <a:pt x="365" y="1271"/>
                    <a:pt x="365" y="1271"/>
                    <a:pt x="365" y="1248"/>
                  </a:cubicBezTo>
                  <a:lnTo>
                    <a:pt x="250" y="1058"/>
                  </a:lnTo>
                  <a:lnTo>
                    <a:pt x="231" y="1058"/>
                  </a:lnTo>
                  <a:cubicBezTo>
                    <a:pt x="231" y="1058"/>
                    <a:pt x="190" y="1058"/>
                    <a:pt x="153" y="1077"/>
                  </a:cubicBezTo>
                  <a:cubicBezTo>
                    <a:pt x="116" y="1114"/>
                    <a:pt x="56" y="1156"/>
                    <a:pt x="37" y="1229"/>
                  </a:cubicBezTo>
                  <a:cubicBezTo>
                    <a:pt x="0" y="1308"/>
                    <a:pt x="0" y="1387"/>
                    <a:pt x="19" y="1502"/>
                  </a:cubicBezTo>
                  <a:cubicBezTo>
                    <a:pt x="37" y="1594"/>
                    <a:pt x="74" y="1752"/>
                    <a:pt x="153" y="1964"/>
                  </a:cubicBezTo>
                  <a:cubicBezTo>
                    <a:pt x="208" y="2195"/>
                    <a:pt x="287" y="2366"/>
                    <a:pt x="365" y="2519"/>
                  </a:cubicBezTo>
                  <a:cubicBezTo>
                    <a:pt x="439" y="2676"/>
                    <a:pt x="499" y="2773"/>
                    <a:pt x="596" y="2828"/>
                  </a:cubicBezTo>
                  <a:cubicBezTo>
                    <a:pt x="650" y="2872"/>
                    <a:pt x="737" y="2903"/>
                    <a:pt x="869" y="2903"/>
                  </a:cubicBezTo>
                  <a:cubicBezTo>
                    <a:pt x="919" y="2903"/>
                    <a:pt x="976" y="2898"/>
                    <a:pt x="1040" y="2888"/>
                  </a:cubicBezTo>
                  <a:cubicBezTo>
                    <a:pt x="1289" y="2865"/>
                    <a:pt x="1654" y="2791"/>
                    <a:pt x="2213" y="2616"/>
                  </a:cubicBezTo>
                  <a:cubicBezTo>
                    <a:pt x="2773" y="2426"/>
                    <a:pt x="3193" y="2214"/>
                    <a:pt x="3466" y="2038"/>
                  </a:cubicBezTo>
                  <a:cubicBezTo>
                    <a:pt x="3600" y="1964"/>
                    <a:pt x="3697" y="1867"/>
                    <a:pt x="3771" y="1807"/>
                  </a:cubicBezTo>
                  <a:cubicBezTo>
                    <a:pt x="3849" y="1733"/>
                    <a:pt x="3886" y="1673"/>
                    <a:pt x="3886" y="1618"/>
                  </a:cubicBezTo>
                  <a:cubicBezTo>
                    <a:pt x="3886" y="1521"/>
                    <a:pt x="3831" y="1387"/>
                    <a:pt x="3789" y="1211"/>
                  </a:cubicBezTo>
                  <a:cubicBezTo>
                    <a:pt x="3734" y="1058"/>
                    <a:pt x="3655" y="883"/>
                    <a:pt x="3600" y="749"/>
                  </a:cubicBezTo>
                  <a:cubicBezTo>
                    <a:pt x="3521" y="615"/>
                    <a:pt x="3466" y="421"/>
                    <a:pt x="3369" y="268"/>
                  </a:cubicBezTo>
                  <a:cubicBezTo>
                    <a:pt x="3327" y="190"/>
                    <a:pt x="3272" y="116"/>
                    <a:pt x="3212" y="74"/>
                  </a:cubicBezTo>
                  <a:cubicBezTo>
                    <a:pt x="3156" y="19"/>
                    <a:pt x="3096" y="0"/>
                    <a:pt x="302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8"/>
            <p:cNvSpPr/>
            <p:nvPr/>
          </p:nvSpPr>
          <p:spPr>
            <a:xfrm>
              <a:off x="5131028" y="2001818"/>
              <a:ext cx="373984" cy="354164"/>
            </a:xfrm>
            <a:custGeom>
              <a:avLst/>
              <a:gdLst/>
              <a:ahLst/>
              <a:cxnLst/>
              <a:rect l="l" t="t" r="r" b="b"/>
              <a:pathLst>
                <a:path w="2736" h="2591" extrusionOk="0">
                  <a:moveTo>
                    <a:pt x="619" y="0"/>
                  </a:moveTo>
                  <a:cubicBezTo>
                    <a:pt x="363" y="0"/>
                    <a:pt x="146" y="227"/>
                    <a:pt x="79" y="507"/>
                  </a:cubicBezTo>
                  <a:cubicBezTo>
                    <a:pt x="0" y="890"/>
                    <a:pt x="444" y="1450"/>
                    <a:pt x="1003" y="1972"/>
                  </a:cubicBezTo>
                  <a:cubicBezTo>
                    <a:pt x="1433" y="2383"/>
                    <a:pt x="1740" y="2590"/>
                    <a:pt x="1955" y="2590"/>
                  </a:cubicBezTo>
                  <a:cubicBezTo>
                    <a:pt x="2010" y="2590"/>
                    <a:pt x="2059" y="2577"/>
                    <a:pt x="2103" y="2549"/>
                  </a:cubicBezTo>
                  <a:cubicBezTo>
                    <a:pt x="2292" y="2434"/>
                    <a:pt x="2736" y="1875"/>
                    <a:pt x="2736" y="1875"/>
                  </a:cubicBezTo>
                  <a:cubicBezTo>
                    <a:pt x="2736" y="1875"/>
                    <a:pt x="2177" y="1584"/>
                    <a:pt x="1830" y="1316"/>
                  </a:cubicBezTo>
                  <a:cubicBezTo>
                    <a:pt x="1502" y="1048"/>
                    <a:pt x="1331" y="451"/>
                    <a:pt x="966" y="142"/>
                  </a:cubicBezTo>
                  <a:cubicBezTo>
                    <a:pt x="849" y="43"/>
                    <a:pt x="730" y="0"/>
                    <a:pt x="619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8"/>
            <p:cNvSpPr/>
            <p:nvPr/>
          </p:nvSpPr>
          <p:spPr>
            <a:xfrm>
              <a:off x="5128430" y="1994573"/>
              <a:ext cx="387379" cy="345006"/>
            </a:xfrm>
            <a:custGeom>
              <a:avLst/>
              <a:gdLst/>
              <a:ahLst/>
              <a:cxnLst/>
              <a:rect l="l" t="t" r="r" b="b"/>
              <a:pathLst>
                <a:path w="2834" h="2524" extrusionOk="0">
                  <a:moveTo>
                    <a:pt x="638" y="1"/>
                  </a:moveTo>
                  <a:cubicBezTo>
                    <a:pt x="560" y="1"/>
                    <a:pt x="481" y="19"/>
                    <a:pt x="407" y="61"/>
                  </a:cubicBezTo>
                  <a:cubicBezTo>
                    <a:pt x="232" y="158"/>
                    <a:pt x="98" y="329"/>
                    <a:pt x="61" y="541"/>
                  </a:cubicBezTo>
                  <a:cubicBezTo>
                    <a:pt x="1" y="772"/>
                    <a:pt x="98" y="1022"/>
                    <a:pt x="273" y="1272"/>
                  </a:cubicBezTo>
                  <a:cubicBezTo>
                    <a:pt x="444" y="1544"/>
                    <a:pt x="694" y="1812"/>
                    <a:pt x="985" y="2062"/>
                  </a:cubicBezTo>
                  <a:cubicBezTo>
                    <a:pt x="1197" y="2256"/>
                    <a:pt x="1368" y="2408"/>
                    <a:pt x="1521" y="2524"/>
                  </a:cubicBezTo>
                  <a:cubicBezTo>
                    <a:pt x="1544" y="2487"/>
                    <a:pt x="1581" y="2468"/>
                    <a:pt x="1599" y="2427"/>
                  </a:cubicBezTo>
                  <a:cubicBezTo>
                    <a:pt x="1447" y="2330"/>
                    <a:pt x="1271" y="2177"/>
                    <a:pt x="1040" y="1983"/>
                  </a:cubicBezTo>
                  <a:cubicBezTo>
                    <a:pt x="772" y="1734"/>
                    <a:pt x="523" y="1466"/>
                    <a:pt x="366" y="1216"/>
                  </a:cubicBezTo>
                  <a:cubicBezTo>
                    <a:pt x="195" y="967"/>
                    <a:pt x="116" y="736"/>
                    <a:pt x="158" y="560"/>
                  </a:cubicBezTo>
                  <a:cubicBezTo>
                    <a:pt x="195" y="389"/>
                    <a:pt x="310" y="232"/>
                    <a:pt x="444" y="158"/>
                  </a:cubicBezTo>
                  <a:cubicBezTo>
                    <a:pt x="523" y="116"/>
                    <a:pt x="597" y="98"/>
                    <a:pt x="694" y="98"/>
                  </a:cubicBezTo>
                  <a:cubicBezTo>
                    <a:pt x="772" y="116"/>
                    <a:pt x="851" y="158"/>
                    <a:pt x="943" y="232"/>
                  </a:cubicBezTo>
                  <a:cubicBezTo>
                    <a:pt x="1119" y="389"/>
                    <a:pt x="1253" y="597"/>
                    <a:pt x="1387" y="828"/>
                  </a:cubicBezTo>
                  <a:cubicBezTo>
                    <a:pt x="1521" y="1040"/>
                    <a:pt x="1636" y="1253"/>
                    <a:pt x="1830" y="1406"/>
                  </a:cubicBezTo>
                  <a:cubicBezTo>
                    <a:pt x="2006" y="1563"/>
                    <a:pt x="2237" y="1697"/>
                    <a:pt x="2408" y="1794"/>
                  </a:cubicBezTo>
                  <a:cubicBezTo>
                    <a:pt x="2505" y="1812"/>
                    <a:pt x="2621" y="1868"/>
                    <a:pt x="2815" y="1909"/>
                  </a:cubicBezTo>
                  <a:lnTo>
                    <a:pt x="2833" y="1909"/>
                  </a:lnTo>
                  <a:lnTo>
                    <a:pt x="2773" y="1868"/>
                  </a:lnTo>
                  <a:cubicBezTo>
                    <a:pt x="2773" y="1868"/>
                    <a:pt x="2214" y="1600"/>
                    <a:pt x="1891" y="1332"/>
                  </a:cubicBezTo>
                  <a:cubicBezTo>
                    <a:pt x="1733" y="1198"/>
                    <a:pt x="1599" y="985"/>
                    <a:pt x="1484" y="772"/>
                  </a:cubicBezTo>
                  <a:cubicBezTo>
                    <a:pt x="1350" y="541"/>
                    <a:pt x="1216" y="310"/>
                    <a:pt x="1003" y="158"/>
                  </a:cubicBezTo>
                  <a:cubicBezTo>
                    <a:pt x="906" y="61"/>
                    <a:pt x="809" y="19"/>
                    <a:pt x="69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8"/>
            <p:cNvSpPr/>
            <p:nvPr/>
          </p:nvSpPr>
          <p:spPr>
            <a:xfrm>
              <a:off x="5223157" y="2246494"/>
              <a:ext cx="753025" cy="439185"/>
            </a:xfrm>
            <a:custGeom>
              <a:avLst/>
              <a:gdLst/>
              <a:ahLst/>
              <a:cxnLst/>
              <a:rect l="l" t="t" r="r" b="b"/>
              <a:pathLst>
                <a:path w="5509" h="3213" extrusionOk="0">
                  <a:moveTo>
                    <a:pt x="3835" y="0"/>
                  </a:moveTo>
                  <a:cubicBezTo>
                    <a:pt x="3460" y="0"/>
                    <a:pt x="3043" y="82"/>
                    <a:pt x="2773" y="103"/>
                  </a:cubicBezTo>
                  <a:cubicBezTo>
                    <a:pt x="2720" y="107"/>
                    <a:pt x="2668" y="109"/>
                    <a:pt x="2618" y="109"/>
                  </a:cubicBezTo>
                  <a:cubicBezTo>
                    <a:pt x="2287" y="109"/>
                    <a:pt x="2014" y="33"/>
                    <a:pt x="1839" y="33"/>
                  </a:cubicBezTo>
                  <a:cubicBezTo>
                    <a:pt x="1798" y="33"/>
                    <a:pt x="1763" y="38"/>
                    <a:pt x="1734" y="48"/>
                  </a:cubicBezTo>
                  <a:cubicBezTo>
                    <a:pt x="1544" y="103"/>
                    <a:pt x="426" y="1143"/>
                    <a:pt x="213" y="1434"/>
                  </a:cubicBezTo>
                  <a:cubicBezTo>
                    <a:pt x="1" y="1702"/>
                    <a:pt x="135" y="2127"/>
                    <a:pt x="329" y="2242"/>
                  </a:cubicBezTo>
                  <a:cubicBezTo>
                    <a:pt x="523" y="2358"/>
                    <a:pt x="1752" y="2279"/>
                    <a:pt x="2080" y="2335"/>
                  </a:cubicBezTo>
                  <a:cubicBezTo>
                    <a:pt x="2427" y="2395"/>
                    <a:pt x="2427" y="2395"/>
                    <a:pt x="2487" y="2510"/>
                  </a:cubicBezTo>
                  <a:cubicBezTo>
                    <a:pt x="2542" y="2607"/>
                    <a:pt x="2815" y="3088"/>
                    <a:pt x="2815" y="3088"/>
                  </a:cubicBezTo>
                  <a:cubicBezTo>
                    <a:pt x="2815" y="3088"/>
                    <a:pt x="2815" y="3213"/>
                    <a:pt x="3041" y="3213"/>
                  </a:cubicBezTo>
                  <a:cubicBezTo>
                    <a:pt x="3146" y="3213"/>
                    <a:pt x="3300" y="3186"/>
                    <a:pt x="3526" y="3106"/>
                  </a:cubicBezTo>
                  <a:cubicBezTo>
                    <a:pt x="4256" y="2857"/>
                    <a:pt x="4852" y="2450"/>
                    <a:pt x="5102" y="2376"/>
                  </a:cubicBezTo>
                  <a:cubicBezTo>
                    <a:pt x="5356" y="2316"/>
                    <a:pt x="5509" y="2011"/>
                    <a:pt x="5509" y="2011"/>
                  </a:cubicBezTo>
                  <a:lnTo>
                    <a:pt x="5010" y="1277"/>
                  </a:lnTo>
                  <a:cubicBezTo>
                    <a:pt x="5010" y="1277"/>
                    <a:pt x="4894" y="584"/>
                    <a:pt x="4547" y="219"/>
                  </a:cubicBezTo>
                  <a:cubicBezTo>
                    <a:pt x="4395" y="50"/>
                    <a:pt x="4128" y="0"/>
                    <a:pt x="3835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8"/>
            <p:cNvSpPr/>
            <p:nvPr/>
          </p:nvSpPr>
          <p:spPr>
            <a:xfrm>
              <a:off x="5228898" y="2239660"/>
              <a:ext cx="754802" cy="453127"/>
            </a:xfrm>
            <a:custGeom>
              <a:avLst/>
              <a:gdLst/>
              <a:ahLst/>
              <a:cxnLst/>
              <a:rect l="l" t="t" r="r" b="b"/>
              <a:pathLst>
                <a:path w="5522" h="3315" extrusionOk="0">
                  <a:moveTo>
                    <a:pt x="3674" y="1"/>
                  </a:moveTo>
                  <a:cubicBezTo>
                    <a:pt x="3327" y="19"/>
                    <a:pt x="2962" y="75"/>
                    <a:pt x="2731" y="98"/>
                  </a:cubicBezTo>
                  <a:cubicBezTo>
                    <a:pt x="2670" y="103"/>
                    <a:pt x="2611" y="105"/>
                    <a:pt x="2553" y="105"/>
                  </a:cubicBezTo>
                  <a:cubicBezTo>
                    <a:pt x="2391" y="105"/>
                    <a:pt x="2243" y="87"/>
                    <a:pt x="2117" y="56"/>
                  </a:cubicBezTo>
                  <a:cubicBezTo>
                    <a:pt x="2022" y="43"/>
                    <a:pt x="1936" y="30"/>
                    <a:pt x="1860" y="30"/>
                  </a:cubicBezTo>
                  <a:cubicBezTo>
                    <a:pt x="1829" y="30"/>
                    <a:pt x="1799" y="32"/>
                    <a:pt x="1770" y="38"/>
                  </a:cubicBezTo>
                  <a:cubicBezTo>
                    <a:pt x="1867" y="56"/>
                    <a:pt x="1983" y="116"/>
                    <a:pt x="2154" y="135"/>
                  </a:cubicBezTo>
                  <a:lnTo>
                    <a:pt x="2154" y="172"/>
                  </a:lnTo>
                  <a:cubicBezTo>
                    <a:pt x="2277" y="185"/>
                    <a:pt x="2406" y="200"/>
                    <a:pt x="2553" y="200"/>
                  </a:cubicBezTo>
                  <a:cubicBezTo>
                    <a:pt x="2615" y="200"/>
                    <a:pt x="2681" y="197"/>
                    <a:pt x="2750" y="190"/>
                  </a:cubicBezTo>
                  <a:cubicBezTo>
                    <a:pt x="2981" y="172"/>
                    <a:pt x="3350" y="116"/>
                    <a:pt x="3674" y="98"/>
                  </a:cubicBezTo>
                  <a:cubicBezTo>
                    <a:pt x="4002" y="98"/>
                    <a:pt x="4311" y="135"/>
                    <a:pt x="4464" y="287"/>
                  </a:cubicBezTo>
                  <a:cubicBezTo>
                    <a:pt x="4792" y="652"/>
                    <a:pt x="4926" y="1327"/>
                    <a:pt x="4926" y="1327"/>
                  </a:cubicBezTo>
                  <a:lnTo>
                    <a:pt x="4926" y="1345"/>
                  </a:lnTo>
                  <a:lnTo>
                    <a:pt x="5406" y="2061"/>
                  </a:lnTo>
                  <a:cubicBezTo>
                    <a:pt x="5388" y="2080"/>
                    <a:pt x="5254" y="2329"/>
                    <a:pt x="5041" y="2385"/>
                  </a:cubicBezTo>
                  <a:cubicBezTo>
                    <a:pt x="4907" y="2426"/>
                    <a:pt x="4695" y="2542"/>
                    <a:pt x="4427" y="2676"/>
                  </a:cubicBezTo>
                  <a:cubicBezTo>
                    <a:pt x="4159" y="2828"/>
                    <a:pt x="3831" y="2986"/>
                    <a:pt x="3466" y="3101"/>
                  </a:cubicBezTo>
                  <a:cubicBezTo>
                    <a:pt x="3246" y="3186"/>
                    <a:pt x="3095" y="3210"/>
                    <a:pt x="2994" y="3210"/>
                  </a:cubicBezTo>
                  <a:cubicBezTo>
                    <a:pt x="2936" y="3210"/>
                    <a:pt x="2894" y="3202"/>
                    <a:pt x="2865" y="3193"/>
                  </a:cubicBezTo>
                  <a:cubicBezTo>
                    <a:pt x="2847" y="3175"/>
                    <a:pt x="2828" y="3156"/>
                    <a:pt x="2828" y="3138"/>
                  </a:cubicBezTo>
                  <a:lnTo>
                    <a:pt x="2810" y="3138"/>
                  </a:lnTo>
                  <a:lnTo>
                    <a:pt x="2810" y="3120"/>
                  </a:lnTo>
                  <a:lnTo>
                    <a:pt x="2810" y="3101"/>
                  </a:lnTo>
                  <a:cubicBezTo>
                    <a:pt x="2810" y="3101"/>
                    <a:pt x="2750" y="2986"/>
                    <a:pt x="2676" y="2847"/>
                  </a:cubicBezTo>
                  <a:cubicBezTo>
                    <a:pt x="2597" y="2713"/>
                    <a:pt x="2519" y="2579"/>
                    <a:pt x="2482" y="2523"/>
                  </a:cubicBezTo>
                  <a:cubicBezTo>
                    <a:pt x="2463" y="2482"/>
                    <a:pt x="2426" y="2426"/>
                    <a:pt x="2366" y="2408"/>
                  </a:cubicBezTo>
                  <a:cubicBezTo>
                    <a:pt x="2311" y="2366"/>
                    <a:pt x="2214" y="2366"/>
                    <a:pt x="2057" y="2329"/>
                  </a:cubicBezTo>
                  <a:cubicBezTo>
                    <a:pt x="1867" y="2311"/>
                    <a:pt x="1479" y="2311"/>
                    <a:pt x="1114" y="2311"/>
                  </a:cubicBezTo>
                  <a:cubicBezTo>
                    <a:pt x="925" y="2311"/>
                    <a:pt x="749" y="2311"/>
                    <a:pt x="596" y="2292"/>
                  </a:cubicBezTo>
                  <a:lnTo>
                    <a:pt x="536" y="2292"/>
                  </a:lnTo>
                  <a:cubicBezTo>
                    <a:pt x="524" y="2294"/>
                    <a:pt x="512" y="2294"/>
                    <a:pt x="499" y="2294"/>
                  </a:cubicBezTo>
                  <a:cubicBezTo>
                    <a:pt x="331" y="2294"/>
                    <a:pt x="119" y="2186"/>
                    <a:pt x="153" y="2061"/>
                  </a:cubicBezTo>
                  <a:lnTo>
                    <a:pt x="153" y="2038"/>
                  </a:lnTo>
                  <a:cubicBezTo>
                    <a:pt x="153" y="2001"/>
                    <a:pt x="134" y="1964"/>
                    <a:pt x="134" y="1923"/>
                  </a:cubicBezTo>
                  <a:cubicBezTo>
                    <a:pt x="93" y="1789"/>
                    <a:pt x="116" y="1636"/>
                    <a:pt x="208" y="1502"/>
                  </a:cubicBezTo>
                  <a:cubicBezTo>
                    <a:pt x="268" y="1442"/>
                    <a:pt x="402" y="1290"/>
                    <a:pt x="555" y="1137"/>
                  </a:cubicBezTo>
                  <a:cubicBezTo>
                    <a:pt x="596" y="1059"/>
                    <a:pt x="633" y="962"/>
                    <a:pt x="670" y="906"/>
                  </a:cubicBezTo>
                  <a:cubicBezTo>
                    <a:pt x="694" y="883"/>
                    <a:pt x="694" y="865"/>
                    <a:pt x="712" y="846"/>
                  </a:cubicBezTo>
                  <a:lnTo>
                    <a:pt x="712" y="846"/>
                  </a:lnTo>
                  <a:cubicBezTo>
                    <a:pt x="439" y="1096"/>
                    <a:pt x="231" y="1327"/>
                    <a:pt x="134" y="1442"/>
                  </a:cubicBezTo>
                  <a:cubicBezTo>
                    <a:pt x="19" y="1599"/>
                    <a:pt x="0" y="1789"/>
                    <a:pt x="19" y="1964"/>
                  </a:cubicBezTo>
                  <a:cubicBezTo>
                    <a:pt x="56" y="2117"/>
                    <a:pt x="153" y="2269"/>
                    <a:pt x="268" y="2329"/>
                  </a:cubicBezTo>
                  <a:cubicBezTo>
                    <a:pt x="324" y="2366"/>
                    <a:pt x="439" y="2385"/>
                    <a:pt x="596" y="2385"/>
                  </a:cubicBezTo>
                  <a:cubicBezTo>
                    <a:pt x="749" y="2408"/>
                    <a:pt x="925" y="2408"/>
                    <a:pt x="1114" y="2408"/>
                  </a:cubicBezTo>
                  <a:cubicBezTo>
                    <a:pt x="1479" y="2408"/>
                    <a:pt x="1886" y="2408"/>
                    <a:pt x="2038" y="2426"/>
                  </a:cubicBezTo>
                  <a:cubicBezTo>
                    <a:pt x="2195" y="2463"/>
                    <a:pt x="2288" y="2482"/>
                    <a:pt x="2329" y="2500"/>
                  </a:cubicBezTo>
                  <a:cubicBezTo>
                    <a:pt x="2366" y="2523"/>
                    <a:pt x="2366" y="2523"/>
                    <a:pt x="2403" y="2579"/>
                  </a:cubicBezTo>
                  <a:cubicBezTo>
                    <a:pt x="2426" y="2616"/>
                    <a:pt x="2519" y="2773"/>
                    <a:pt x="2579" y="2907"/>
                  </a:cubicBezTo>
                  <a:cubicBezTo>
                    <a:pt x="2657" y="3041"/>
                    <a:pt x="2713" y="3156"/>
                    <a:pt x="2713" y="3156"/>
                  </a:cubicBezTo>
                  <a:cubicBezTo>
                    <a:pt x="2713" y="3156"/>
                    <a:pt x="2713" y="3175"/>
                    <a:pt x="2731" y="3193"/>
                  </a:cubicBezTo>
                  <a:cubicBezTo>
                    <a:pt x="2750" y="3217"/>
                    <a:pt x="2791" y="3254"/>
                    <a:pt x="2828" y="3290"/>
                  </a:cubicBezTo>
                  <a:cubicBezTo>
                    <a:pt x="2869" y="3305"/>
                    <a:pt x="2920" y="3315"/>
                    <a:pt x="2984" y="3315"/>
                  </a:cubicBezTo>
                  <a:cubicBezTo>
                    <a:pt x="3102" y="3315"/>
                    <a:pt x="3267" y="3283"/>
                    <a:pt x="3503" y="3193"/>
                  </a:cubicBezTo>
                  <a:cubicBezTo>
                    <a:pt x="3868" y="3078"/>
                    <a:pt x="4214" y="2907"/>
                    <a:pt x="4482" y="2773"/>
                  </a:cubicBezTo>
                  <a:cubicBezTo>
                    <a:pt x="4755" y="2639"/>
                    <a:pt x="4968" y="2523"/>
                    <a:pt x="5083" y="2482"/>
                  </a:cubicBezTo>
                  <a:cubicBezTo>
                    <a:pt x="5351" y="2408"/>
                    <a:pt x="5522" y="2080"/>
                    <a:pt x="5522" y="2080"/>
                  </a:cubicBezTo>
                  <a:lnTo>
                    <a:pt x="5522" y="2061"/>
                  </a:lnTo>
                  <a:lnTo>
                    <a:pt x="5522" y="2038"/>
                  </a:lnTo>
                  <a:lnTo>
                    <a:pt x="5023" y="1308"/>
                  </a:lnTo>
                  <a:cubicBezTo>
                    <a:pt x="5023" y="1271"/>
                    <a:pt x="4907" y="615"/>
                    <a:pt x="4542" y="232"/>
                  </a:cubicBezTo>
                  <a:cubicBezTo>
                    <a:pt x="4367" y="38"/>
                    <a:pt x="4099" y="1"/>
                    <a:pt x="378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8"/>
            <p:cNvSpPr/>
            <p:nvPr/>
          </p:nvSpPr>
          <p:spPr>
            <a:xfrm>
              <a:off x="5023179" y="2011796"/>
              <a:ext cx="423739" cy="388610"/>
            </a:xfrm>
            <a:custGeom>
              <a:avLst/>
              <a:gdLst/>
              <a:ahLst/>
              <a:cxnLst/>
              <a:rect l="l" t="t" r="r" b="b"/>
              <a:pathLst>
                <a:path w="3100" h="2843" extrusionOk="0">
                  <a:moveTo>
                    <a:pt x="912" y="1"/>
                  </a:moveTo>
                  <a:cubicBezTo>
                    <a:pt x="613" y="1"/>
                    <a:pt x="1" y="662"/>
                    <a:pt x="600" y="1474"/>
                  </a:cubicBezTo>
                  <a:cubicBezTo>
                    <a:pt x="1251" y="2342"/>
                    <a:pt x="2217" y="2823"/>
                    <a:pt x="2369" y="2841"/>
                  </a:cubicBezTo>
                  <a:cubicBezTo>
                    <a:pt x="2376" y="2842"/>
                    <a:pt x="2383" y="2842"/>
                    <a:pt x="2391" y="2842"/>
                  </a:cubicBezTo>
                  <a:cubicBezTo>
                    <a:pt x="2551" y="2842"/>
                    <a:pt x="2856" y="2655"/>
                    <a:pt x="2984" y="2416"/>
                  </a:cubicBezTo>
                  <a:cubicBezTo>
                    <a:pt x="3100" y="2167"/>
                    <a:pt x="3081" y="1899"/>
                    <a:pt x="3081" y="1899"/>
                  </a:cubicBezTo>
                  <a:cubicBezTo>
                    <a:pt x="3081" y="1899"/>
                    <a:pt x="2406" y="1626"/>
                    <a:pt x="1944" y="1164"/>
                  </a:cubicBezTo>
                  <a:cubicBezTo>
                    <a:pt x="1482" y="702"/>
                    <a:pt x="1251" y="106"/>
                    <a:pt x="965" y="9"/>
                  </a:cubicBezTo>
                  <a:cubicBezTo>
                    <a:pt x="949" y="3"/>
                    <a:pt x="931" y="1"/>
                    <a:pt x="912" y="1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8"/>
            <p:cNvSpPr/>
            <p:nvPr/>
          </p:nvSpPr>
          <p:spPr>
            <a:xfrm>
              <a:off x="5055164" y="2002775"/>
              <a:ext cx="368380" cy="389293"/>
            </a:xfrm>
            <a:custGeom>
              <a:avLst/>
              <a:gdLst/>
              <a:ahLst/>
              <a:cxnLst/>
              <a:rect l="l" t="t" r="r" b="b"/>
              <a:pathLst>
                <a:path w="2695" h="2848" extrusionOk="0">
                  <a:moveTo>
                    <a:pt x="671" y="1"/>
                  </a:moveTo>
                  <a:cubicBezTo>
                    <a:pt x="615" y="1"/>
                    <a:pt x="518" y="38"/>
                    <a:pt x="440" y="98"/>
                  </a:cubicBezTo>
                  <a:cubicBezTo>
                    <a:pt x="347" y="172"/>
                    <a:pt x="232" y="269"/>
                    <a:pt x="153" y="421"/>
                  </a:cubicBezTo>
                  <a:cubicBezTo>
                    <a:pt x="19" y="712"/>
                    <a:pt x="1" y="1114"/>
                    <a:pt x="324" y="1558"/>
                  </a:cubicBezTo>
                  <a:cubicBezTo>
                    <a:pt x="652" y="2002"/>
                    <a:pt x="1059" y="2348"/>
                    <a:pt x="1405" y="2579"/>
                  </a:cubicBezTo>
                  <a:cubicBezTo>
                    <a:pt x="1576" y="2695"/>
                    <a:pt x="1710" y="2792"/>
                    <a:pt x="1849" y="2847"/>
                  </a:cubicBezTo>
                  <a:cubicBezTo>
                    <a:pt x="1849" y="2810"/>
                    <a:pt x="1867" y="2773"/>
                    <a:pt x="1886" y="2755"/>
                  </a:cubicBezTo>
                  <a:cubicBezTo>
                    <a:pt x="1770" y="2695"/>
                    <a:pt x="1618" y="2598"/>
                    <a:pt x="1461" y="2501"/>
                  </a:cubicBezTo>
                  <a:cubicBezTo>
                    <a:pt x="1133" y="2270"/>
                    <a:pt x="731" y="1923"/>
                    <a:pt x="403" y="1503"/>
                  </a:cubicBezTo>
                  <a:cubicBezTo>
                    <a:pt x="93" y="1096"/>
                    <a:pt x="135" y="731"/>
                    <a:pt x="250" y="463"/>
                  </a:cubicBezTo>
                  <a:cubicBezTo>
                    <a:pt x="324" y="347"/>
                    <a:pt x="403" y="232"/>
                    <a:pt x="500" y="172"/>
                  </a:cubicBezTo>
                  <a:cubicBezTo>
                    <a:pt x="573" y="130"/>
                    <a:pt x="632" y="110"/>
                    <a:pt x="675" y="110"/>
                  </a:cubicBezTo>
                  <a:cubicBezTo>
                    <a:pt x="690" y="110"/>
                    <a:pt x="702" y="112"/>
                    <a:pt x="712" y="116"/>
                  </a:cubicBezTo>
                  <a:cubicBezTo>
                    <a:pt x="828" y="153"/>
                    <a:pt x="962" y="329"/>
                    <a:pt x="1114" y="537"/>
                  </a:cubicBezTo>
                  <a:cubicBezTo>
                    <a:pt x="1271" y="768"/>
                    <a:pt x="1442" y="1041"/>
                    <a:pt x="1673" y="1272"/>
                  </a:cubicBezTo>
                  <a:cubicBezTo>
                    <a:pt x="2001" y="1600"/>
                    <a:pt x="2385" y="1808"/>
                    <a:pt x="2598" y="1905"/>
                  </a:cubicBezTo>
                  <a:cubicBezTo>
                    <a:pt x="2634" y="1886"/>
                    <a:pt x="2676" y="1868"/>
                    <a:pt x="2695" y="1849"/>
                  </a:cubicBezTo>
                  <a:cubicBezTo>
                    <a:pt x="2464" y="1734"/>
                    <a:pt x="2057" y="1521"/>
                    <a:pt x="1752" y="1193"/>
                  </a:cubicBezTo>
                  <a:cubicBezTo>
                    <a:pt x="1521" y="962"/>
                    <a:pt x="1345" y="712"/>
                    <a:pt x="1193" y="481"/>
                  </a:cubicBezTo>
                  <a:cubicBezTo>
                    <a:pt x="1059" y="269"/>
                    <a:pt x="925" y="75"/>
                    <a:pt x="749" y="19"/>
                  </a:cubicBezTo>
                  <a:cubicBezTo>
                    <a:pt x="731" y="19"/>
                    <a:pt x="712" y="1"/>
                    <a:pt x="67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8"/>
            <p:cNvSpPr/>
            <p:nvPr/>
          </p:nvSpPr>
          <p:spPr>
            <a:xfrm>
              <a:off x="5486696" y="1889185"/>
              <a:ext cx="392164" cy="451624"/>
            </a:xfrm>
            <a:custGeom>
              <a:avLst/>
              <a:gdLst/>
              <a:ahLst/>
              <a:cxnLst/>
              <a:rect l="l" t="t" r="r" b="b"/>
              <a:pathLst>
                <a:path w="2869" h="3304" extrusionOk="0">
                  <a:moveTo>
                    <a:pt x="391" y="1"/>
                  </a:moveTo>
                  <a:cubicBezTo>
                    <a:pt x="219" y="1"/>
                    <a:pt x="1" y="287"/>
                    <a:pt x="18" y="772"/>
                  </a:cubicBezTo>
                  <a:cubicBezTo>
                    <a:pt x="55" y="1312"/>
                    <a:pt x="425" y="1696"/>
                    <a:pt x="559" y="1811"/>
                  </a:cubicBezTo>
                  <a:cubicBezTo>
                    <a:pt x="711" y="1945"/>
                    <a:pt x="711" y="2024"/>
                    <a:pt x="693" y="2218"/>
                  </a:cubicBezTo>
                  <a:cubicBezTo>
                    <a:pt x="674" y="2408"/>
                    <a:pt x="480" y="2662"/>
                    <a:pt x="134" y="2699"/>
                  </a:cubicBezTo>
                  <a:cubicBezTo>
                    <a:pt x="134" y="2699"/>
                    <a:pt x="1748" y="3304"/>
                    <a:pt x="2321" y="3304"/>
                  </a:cubicBezTo>
                  <a:cubicBezTo>
                    <a:pt x="2361" y="3304"/>
                    <a:pt x="2396" y="3301"/>
                    <a:pt x="2425" y="3295"/>
                  </a:cubicBezTo>
                  <a:cubicBezTo>
                    <a:pt x="2869" y="3198"/>
                    <a:pt x="2735" y="3064"/>
                    <a:pt x="2578" y="2662"/>
                  </a:cubicBezTo>
                  <a:cubicBezTo>
                    <a:pt x="2407" y="2237"/>
                    <a:pt x="2097" y="1945"/>
                    <a:pt x="1811" y="1677"/>
                  </a:cubicBezTo>
                  <a:cubicBezTo>
                    <a:pt x="1501" y="1391"/>
                    <a:pt x="1349" y="1275"/>
                    <a:pt x="1058" y="887"/>
                  </a:cubicBezTo>
                  <a:cubicBezTo>
                    <a:pt x="771" y="485"/>
                    <a:pt x="596" y="60"/>
                    <a:pt x="425" y="5"/>
                  </a:cubicBezTo>
                  <a:cubicBezTo>
                    <a:pt x="414" y="2"/>
                    <a:pt x="402" y="1"/>
                    <a:pt x="391" y="1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8"/>
            <p:cNvSpPr/>
            <p:nvPr/>
          </p:nvSpPr>
          <p:spPr>
            <a:xfrm>
              <a:off x="5481502" y="1883034"/>
              <a:ext cx="386696" cy="433171"/>
            </a:xfrm>
            <a:custGeom>
              <a:avLst/>
              <a:gdLst/>
              <a:ahLst/>
              <a:cxnLst/>
              <a:rect l="l" t="t" r="r" b="b"/>
              <a:pathLst>
                <a:path w="2829" h="3169" extrusionOk="0">
                  <a:moveTo>
                    <a:pt x="441" y="0"/>
                  </a:moveTo>
                  <a:cubicBezTo>
                    <a:pt x="434" y="0"/>
                    <a:pt x="427" y="2"/>
                    <a:pt x="421" y="8"/>
                  </a:cubicBezTo>
                  <a:cubicBezTo>
                    <a:pt x="366" y="8"/>
                    <a:pt x="324" y="8"/>
                    <a:pt x="287" y="27"/>
                  </a:cubicBezTo>
                  <a:cubicBezTo>
                    <a:pt x="232" y="68"/>
                    <a:pt x="190" y="124"/>
                    <a:pt x="135" y="202"/>
                  </a:cubicBezTo>
                  <a:cubicBezTo>
                    <a:pt x="56" y="336"/>
                    <a:pt x="1" y="549"/>
                    <a:pt x="19" y="817"/>
                  </a:cubicBezTo>
                  <a:cubicBezTo>
                    <a:pt x="38" y="1376"/>
                    <a:pt x="421" y="1783"/>
                    <a:pt x="578" y="1898"/>
                  </a:cubicBezTo>
                  <a:cubicBezTo>
                    <a:pt x="634" y="1954"/>
                    <a:pt x="652" y="2014"/>
                    <a:pt x="671" y="2051"/>
                  </a:cubicBezTo>
                  <a:cubicBezTo>
                    <a:pt x="694" y="2106"/>
                    <a:pt x="694" y="2166"/>
                    <a:pt x="671" y="2263"/>
                  </a:cubicBezTo>
                  <a:cubicBezTo>
                    <a:pt x="652" y="2434"/>
                    <a:pt x="500" y="2665"/>
                    <a:pt x="153" y="2707"/>
                  </a:cubicBezTo>
                  <a:lnTo>
                    <a:pt x="153" y="2725"/>
                  </a:lnTo>
                  <a:cubicBezTo>
                    <a:pt x="190" y="2725"/>
                    <a:pt x="306" y="2744"/>
                    <a:pt x="306" y="2744"/>
                  </a:cubicBezTo>
                  <a:cubicBezTo>
                    <a:pt x="578" y="2647"/>
                    <a:pt x="749" y="2453"/>
                    <a:pt x="768" y="2282"/>
                  </a:cubicBezTo>
                  <a:cubicBezTo>
                    <a:pt x="786" y="2185"/>
                    <a:pt x="786" y="2106"/>
                    <a:pt x="768" y="2032"/>
                  </a:cubicBezTo>
                  <a:cubicBezTo>
                    <a:pt x="749" y="1954"/>
                    <a:pt x="712" y="1898"/>
                    <a:pt x="634" y="1820"/>
                  </a:cubicBezTo>
                  <a:cubicBezTo>
                    <a:pt x="500" y="1722"/>
                    <a:pt x="135" y="1320"/>
                    <a:pt x="116" y="817"/>
                  </a:cubicBezTo>
                  <a:cubicBezTo>
                    <a:pt x="116" y="567"/>
                    <a:pt x="153" y="373"/>
                    <a:pt x="232" y="258"/>
                  </a:cubicBezTo>
                  <a:cubicBezTo>
                    <a:pt x="269" y="184"/>
                    <a:pt x="306" y="142"/>
                    <a:pt x="347" y="124"/>
                  </a:cubicBezTo>
                  <a:cubicBezTo>
                    <a:pt x="384" y="105"/>
                    <a:pt x="421" y="105"/>
                    <a:pt x="440" y="105"/>
                  </a:cubicBezTo>
                  <a:cubicBezTo>
                    <a:pt x="500" y="124"/>
                    <a:pt x="597" y="221"/>
                    <a:pt x="694" y="396"/>
                  </a:cubicBezTo>
                  <a:cubicBezTo>
                    <a:pt x="786" y="549"/>
                    <a:pt x="902" y="761"/>
                    <a:pt x="1059" y="951"/>
                  </a:cubicBezTo>
                  <a:cubicBezTo>
                    <a:pt x="1345" y="1357"/>
                    <a:pt x="1521" y="1473"/>
                    <a:pt x="1807" y="1759"/>
                  </a:cubicBezTo>
                  <a:cubicBezTo>
                    <a:pt x="2098" y="2032"/>
                    <a:pt x="2403" y="2319"/>
                    <a:pt x="2560" y="2725"/>
                  </a:cubicBezTo>
                  <a:cubicBezTo>
                    <a:pt x="2579" y="2762"/>
                    <a:pt x="2597" y="2822"/>
                    <a:pt x="2616" y="2859"/>
                  </a:cubicBezTo>
                  <a:cubicBezTo>
                    <a:pt x="2694" y="2938"/>
                    <a:pt x="2773" y="3072"/>
                    <a:pt x="2810" y="3169"/>
                  </a:cubicBezTo>
                  <a:cubicBezTo>
                    <a:pt x="2828" y="3169"/>
                    <a:pt x="2828" y="3146"/>
                    <a:pt x="2828" y="3146"/>
                  </a:cubicBezTo>
                  <a:cubicBezTo>
                    <a:pt x="2828" y="3012"/>
                    <a:pt x="2731" y="2878"/>
                    <a:pt x="2657" y="2684"/>
                  </a:cubicBezTo>
                  <a:cubicBezTo>
                    <a:pt x="2482" y="2263"/>
                    <a:pt x="2172" y="1954"/>
                    <a:pt x="1867" y="1686"/>
                  </a:cubicBezTo>
                  <a:cubicBezTo>
                    <a:pt x="1576" y="1394"/>
                    <a:pt x="1424" y="1297"/>
                    <a:pt x="1156" y="895"/>
                  </a:cubicBezTo>
                  <a:cubicBezTo>
                    <a:pt x="999" y="701"/>
                    <a:pt x="883" y="489"/>
                    <a:pt x="786" y="336"/>
                  </a:cubicBezTo>
                  <a:cubicBezTo>
                    <a:pt x="671" y="165"/>
                    <a:pt x="597" y="50"/>
                    <a:pt x="481" y="8"/>
                  </a:cubicBezTo>
                  <a:cubicBezTo>
                    <a:pt x="469" y="8"/>
                    <a:pt x="454" y="0"/>
                    <a:pt x="44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8"/>
            <p:cNvSpPr/>
            <p:nvPr/>
          </p:nvSpPr>
          <p:spPr>
            <a:xfrm>
              <a:off x="4962625" y="2021775"/>
              <a:ext cx="440142" cy="433991"/>
            </a:xfrm>
            <a:custGeom>
              <a:avLst/>
              <a:gdLst/>
              <a:ahLst/>
              <a:cxnLst/>
              <a:rect l="l" t="t" r="r" b="b"/>
              <a:pathLst>
                <a:path w="3220" h="3175" extrusionOk="0">
                  <a:moveTo>
                    <a:pt x="780" y="0"/>
                  </a:moveTo>
                  <a:cubicBezTo>
                    <a:pt x="422" y="0"/>
                    <a:pt x="0" y="605"/>
                    <a:pt x="350" y="1170"/>
                  </a:cubicBezTo>
                  <a:cubicBezTo>
                    <a:pt x="733" y="1826"/>
                    <a:pt x="1579" y="2616"/>
                    <a:pt x="2022" y="2939"/>
                  </a:cubicBezTo>
                  <a:cubicBezTo>
                    <a:pt x="2235" y="3105"/>
                    <a:pt x="2429" y="3175"/>
                    <a:pt x="2595" y="3175"/>
                  </a:cubicBezTo>
                  <a:cubicBezTo>
                    <a:pt x="2776" y="3175"/>
                    <a:pt x="2924" y="3092"/>
                    <a:pt x="3025" y="2962"/>
                  </a:cubicBezTo>
                  <a:cubicBezTo>
                    <a:pt x="3219" y="2690"/>
                    <a:pt x="3196" y="2172"/>
                    <a:pt x="3196" y="2172"/>
                  </a:cubicBezTo>
                  <a:lnTo>
                    <a:pt x="3196" y="2112"/>
                  </a:lnTo>
                  <a:cubicBezTo>
                    <a:pt x="3196" y="2112"/>
                    <a:pt x="2563" y="1844"/>
                    <a:pt x="1967" y="1285"/>
                  </a:cubicBezTo>
                  <a:cubicBezTo>
                    <a:pt x="1371" y="707"/>
                    <a:pt x="1311" y="305"/>
                    <a:pt x="946" y="51"/>
                  </a:cubicBezTo>
                  <a:cubicBezTo>
                    <a:pt x="895" y="16"/>
                    <a:pt x="838" y="0"/>
                    <a:pt x="780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8"/>
            <p:cNvSpPr/>
            <p:nvPr/>
          </p:nvSpPr>
          <p:spPr>
            <a:xfrm>
              <a:off x="4976294" y="2016034"/>
              <a:ext cx="402415" cy="439185"/>
            </a:xfrm>
            <a:custGeom>
              <a:avLst/>
              <a:gdLst/>
              <a:ahLst/>
              <a:cxnLst/>
              <a:rect l="l" t="t" r="r" b="b"/>
              <a:pathLst>
                <a:path w="2944" h="3213" extrusionOk="0">
                  <a:moveTo>
                    <a:pt x="693" y="1"/>
                  </a:moveTo>
                  <a:cubicBezTo>
                    <a:pt x="633" y="1"/>
                    <a:pt x="578" y="19"/>
                    <a:pt x="518" y="38"/>
                  </a:cubicBezTo>
                  <a:cubicBezTo>
                    <a:pt x="402" y="75"/>
                    <a:pt x="305" y="172"/>
                    <a:pt x="231" y="287"/>
                  </a:cubicBezTo>
                  <a:cubicBezTo>
                    <a:pt x="56" y="518"/>
                    <a:pt x="0" y="883"/>
                    <a:pt x="190" y="1230"/>
                  </a:cubicBezTo>
                  <a:cubicBezTo>
                    <a:pt x="596" y="1905"/>
                    <a:pt x="1442" y="2695"/>
                    <a:pt x="1885" y="3023"/>
                  </a:cubicBezTo>
                  <a:cubicBezTo>
                    <a:pt x="2001" y="3120"/>
                    <a:pt x="2098" y="3175"/>
                    <a:pt x="2195" y="3212"/>
                  </a:cubicBezTo>
                  <a:cubicBezTo>
                    <a:pt x="2213" y="3175"/>
                    <a:pt x="2232" y="3138"/>
                    <a:pt x="2250" y="3120"/>
                  </a:cubicBezTo>
                  <a:cubicBezTo>
                    <a:pt x="2153" y="3078"/>
                    <a:pt x="2056" y="3023"/>
                    <a:pt x="1941" y="2944"/>
                  </a:cubicBezTo>
                  <a:cubicBezTo>
                    <a:pt x="1520" y="2616"/>
                    <a:pt x="670" y="1826"/>
                    <a:pt x="287" y="1175"/>
                  </a:cubicBezTo>
                  <a:cubicBezTo>
                    <a:pt x="93" y="865"/>
                    <a:pt x="171" y="555"/>
                    <a:pt x="305" y="347"/>
                  </a:cubicBezTo>
                  <a:cubicBezTo>
                    <a:pt x="384" y="232"/>
                    <a:pt x="481" y="153"/>
                    <a:pt x="555" y="135"/>
                  </a:cubicBezTo>
                  <a:cubicBezTo>
                    <a:pt x="599" y="116"/>
                    <a:pt x="643" y="106"/>
                    <a:pt x="685" y="106"/>
                  </a:cubicBezTo>
                  <a:cubicBezTo>
                    <a:pt x="736" y="106"/>
                    <a:pt x="784" y="121"/>
                    <a:pt x="827" y="153"/>
                  </a:cubicBezTo>
                  <a:cubicBezTo>
                    <a:pt x="980" y="269"/>
                    <a:pt x="1095" y="421"/>
                    <a:pt x="1229" y="615"/>
                  </a:cubicBezTo>
                  <a:cubicBezTo>
                    <a:pt x="1363" y="828"/>
                    <a:pt x="1539" y="1078"/>
                    <a:pt x="1825" y="1364"/>
                  </a:cubicBezTo>
                  <a:cubicBezTo>
                    <a:pt x="2232" y="1752"/>
                    <a:pt x="2657" y="1983"/>
                    <a:pt x="2865" y="2099"/>
                  </a:cubicBezTo>
                  <a:cubicBezTo>
                    <a:pt x="2907" y="2080"/>
                    <a:pt x="2925" y="2057"/>
                    <a:pt x="2943" y="2020"/>
                  </a:cubicBezTo>
                  <a:cubicBezTo>
                    <a:pt x="2712" y="1905"/>
                    <a:pt x="2310" y="1674"/>
                    <a:pt x="1904" y="1290"/>
                  </a:cubicBezTo>
                  <a:cubicBezTo>
                    <a:pt x="1617" y="999"/>
                    <a:pt x="1442" y="768"/>
                    <a:pt x="1308" y="555"/>
                  </a:cubicBezTo>
                  <a:cubicBezTo>
                    <a:pt x="1174" y="366"/>
                    <a:pt x="1077" y="190"/>
                    <a:pt x="883" y="56"/>
                  </a:cubicBezTo>
                  <a:cubicBezTo>
                    <a:pt x="827" y="19"/>
                    <a:pt x="749" y="1"/>
                    <a:pt x="69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8"/>
            <p:cNvSpPr/>
            <p:nvPr/>
          </p:nvSpPr>
          <p:spPr>
            <a:xfrm>
              <a:off x="5002129" y="2150811"/>
              <a:ext cx="358264" cy="402279"/>
            </a:xfrm>
            <a:custGeom>
              <a:avLst/>
              <a:gdLst/>
              <a:ahLst/>
              <a:cxnLst/>
              <a:rect l="l" t="t" r="r" b="b"/>
              <a:pathLst>
                <a:path w="2621" h="2943" extrusionOk="0">
                  <a:moveTo>
                    <a:pt x="341" y="1"/>
                  </a:moveTo>
                  <a:cubicBezTo>
                    <a:pt x="211" y="1"/>
                    <a:pt x="111" y="113"/>
                    <a:pt x="79" y="304"/>
                  </a:cubicBezTo>
                  <a:cubicBezTo>
                    <a:pt x="1" y="632"/>
                    <a:pt x="158" y="1418"/>
                    <a:pt x="754" y="2134"/>
                  </a:cubicBezTo>
                  <a:cubicBezTo>
                    <a:pt x="1368" y="2827"/>
                    <a:pt x="1983" y="2942"/>
                    <a:pt x="1983" y="2942"/>
                  </a:cubicBezTo>
                  <a:cubicBezTo>
                    <a:pt x="1983" y="2942"/>
                    <a:pt x="2445" y="2711"/>
                    <a:pt x="2505" y="2457"/>
                  </a:cubicBezTo>
                  <a:cubicBezTo>
                    <a:pt x="2584" y="2226"/>
                    <a:pt x="2620" y="2037"/>
                    <a:pt x="2505" y="1843"/>
                  </a:cubicBezTo>
                  <a:cubicBezTo>
                    <a:pt x="2371" y="1630"/>
                    <a:pt x="2195" y="1672"/>
                    <a:pt x="1599" y="1210"/>
                  </a:cubicBezTo>
                  <a:cubicBezTo>
                    <a:pt x="1003" y="748"/>
                    <a:pt x="943" y="494"/>
                    <a:pt x="657" y="189"/>
                  </a:cubicBezTo>
                  <a:cubicBezTo>
                    <a:pt x="545" y="59"/>
                    <a:pt x="435" y="1"/>
                    <a:pt x="341" y="1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8"/>
            <p:cNvSpPr/>
            <p:nvPr/>
          </p:nvSpPr>
          <p:spPr>
            <a:xfrm>
              <a:off x="4999668" y="2144933"/>
              <a:ext cx="318351" cy="415674"/>
            </a:xfrm>
            <a:custGeom>
              <a:avLst/>
              <a:gdLst/>
              <a:ahLst/>
              <a:cxnLst/>
              <a:rect l="l" t="t" r="r" b="b"/>
              <a:pathLst>
                <a:path w="2329" h="3041" extrusionOk="0">
                  <a:moveTo>
                    <a:pt x="291" y="1"/>
                  </a:moveTo>
                  <a:cubicBezTo>
                    <a:pt x="153" y="38"/>
                    <a:pt x="79" y="172"/>
                    <a:pt x="37" y="347"/>
                  </a:cubicBezTo>
                  <a:cubicBezTo>
                    <a:pt x="0" y="518"/>
                    <a:pt x="19" y="809"/>
                    <a:pt x="134" y="1137"/>
                  </a:cubicBezTo>
                  <a:cubicBezTo>
                    <a:pt x="231" y="1461"/>
                    <a:pt x="425" y="1849"/>
                    <a:pt x="730" y="2195"/>
                  </a:cubicBezTo>
                  <a:cubicBezTo>
                    <a:pt x="1349" y="2907"/>
                    <a:pt x="1982" y="3041"/>
                    <a:pt x="1982" y="3041"/>
                  </a:cubicBezTo>
                  <a:lnTo>
                    <a:pt x="2024" y="3041"/>
                  </a:lnTo>
                  <a:cubicBezTo>
                    <a:pt x="2024" y="3041"/>
                    <a:pt x="2061" y="3004"/>
                    <a:pt x="2116" y="2985"/>
                  </a:cubicBezTo>
                  <a:cubicBezTo>
                    <a:pt x="2042" y="2962"/>
                    <a:pt x="1964" y="2944"/>
                    <a:pt x="1908" y="2907"/>
                  </a:cubicBezTo>
                  <a:cubicBezTo>
                    <a:pt x="1733" y="2847"/>
                    <a:pt x="1271" y="2676"/>
                    <a:pt x="809" y="2135"/>
                  </a:cubicBezTo>
                  <a:cubicBezTo>
                    <a:pt x="522" y="1789"/>
                    <a:pt x="328" y="1424"/>
                    <a:pt x="231" y="1096"/>
                  </a:cubicBezTo>
                  <a:cubicBezTo>
                    <a:pt x="134" y="791"/>
                    <a:pt x="116" y="518"/>
                    <a:pt x="134" y="366"/>
                  </a:cubicBezTo>
                  <a:cubicBezTo>
                    <a:pt x="176" y="213"/>
                    <a:pt x="231" y="116"/>
                    <a:pt x="328" y="98"/>
                  </a:cubicBezTo>
                  <a:cubicBezTo>
                    <a:pt x="341" y="94"/>
                    <a:pt x="355" y="92"/>
                    <a:pt x="369" y="92"/>
                  </a:cubicBezTo>
                  <a:cubicBezTo>
                    <a:pt x="439" y="92"/>
                    <a:pt x="523" y="142"/>
                    <a:pt x="638" y="269"/>
                  </a:cubicBezTo>
                  <a:cubicBezTo>
                    <a:pt x="906" y="560"/>
                    <a:pt x="984" y="828"/>
                    <a:pt x="1599" y="1290"/>
                  </a:cubicBezTo>
                  <a:cubicBezTo>
                    <a:pt x="1885" y="1521"/>
                    <a:pt x="2079" y="1636"/>
                    <a:pt x="2213" y="1692"/>
                  </a:cubicBezTo>
                  <a:cubicBezTo>
                    <a:pt x="2232" y="1715"/>
                    <a:pt x="2255" y="1733"/>
                    <a:pt x="2273" y="1733"/>
                  </a:cubicBezTo>
                  <a:cubicBezTo>
                    <a:pt x="2292" y="1715"/>
                    <a:pt x="2310" y="1673"/>
                    <a:pt x="2329" y="1636"/>
                  </a:cubicBezTo>
                  <a:cubicBezTo>
                    <a:pt x="2310" y="1636"/>
                    <a:pt x="2292" y="1618"/>
                    <a:pt x="2273" y="1618"/>
                  </a:cubicBezTo>
                  <a:cubicBezTo>
                    <a:pt x="2139" y="1539"/>
                    <a:pt x="1945" y="1424"/>
                    <a:pt x="1654" y="1211"/>
                  </a:cubicBezTo>
                  <a:cubicBezTo>
                    <a:pt x="1058" y="749"/>
                    <a:pt x="1003" y="500"/>
                    <a:pt x="712" y="190"/>
                  </a:cubicBezTo>
                  <a:cubicBezTo>
                    <a:pt x="596" y="56"/>
                    <a:pt x="481" y="1"/>
                    <a:pt x="36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8"/>
            <p:cNvSpPr/>
            <p:nvPr/>
          </p:nvSpPr>
          <p:spPr>
            <a:xfrm>
              <a:off x="6790722" y="1138889"/>
              <a:ext cx="282538" cy="281855"/>
            </a:xfrm>
            <a:custGeom>
              <a:avLst/>
              <a:gdLst/>
              <a:ahLst/>
              <a:cxnLst/>
              <a:rect l="l" t="t" r="r" b="b"/>
              <a:pathLst>
                <a:path w="2067" h="2062" extrusionOk="0">
                  <a:moveTo>
                    <a:pt x="1103" y="1"/>
                  </a:moveTo>
                  <a:cubicBezTo>
                    <a:pt x="802" y="1"/>
                    <a:pt x="528" y="65"/>
                    <a:pt x="528" y="65"/>
                  </a:cubicBezTo>
                  <a:cubicBezTo>
                    <a:pt x="528" y="65"/>
                    <a:pt x="144" y="139"/>
                    <a:pt x="66" y="448"/>
                  </a:cubicBezTo>
                  <a:cubicBezTo>
                    <a:pt x="1" y="705"/>
                    <a:pt x="257" y="2062"/>
                    <a:pt x="444" y="2062"/>
                  </a:cubicBezTo>
                  <a:cubicBezTo>
                    <a:pt x="482" y="2062"/>
                    <a:pt x="517" y="2005"/>
                    <a:pt x="546" y="1871"/>
                  </a:cubicBezTo>
                  <a:cubicBezTo>
                    <a:pt x="722" y="1081"/>
                    <a:pt x="1683" y="1104"/>
                    <a:pt x="1798" y="892"/>
                  </a:cubicBezTo>
                  <a:cubicBezTo>
                    <a:pt x="1932" y="661"/>
                    <a:pt x="2066" y="351"/>
                    <a:pt x="1664" y="120"/>
                  </a:cubicBezTo>
                  <a:cubicBezTo>
                    <a:pt x="1512" y="28"/>
                    <a:pt x="1302" y="1"/>
                    <a:pt x="1103" y="1"/>
                  </a:cubicBezTo>
                  <a:close/>
                </a:path>
              </a:pathLst>
            </a:custGeom>
            <a:solidFill>
              <a:srgbClr val="AA2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8"/>
            <p:cNvSpPr/>
            <p:nvPr/>
          </p:nvSpPr>
          <p:spPr>
            <a:xfrm>
              <a:off x="6792089" y="1130825"/>
              <a:ext cx="268596" cy="296481"/>
            </a:xfrm>
            <a:custGeom>
              <a:avLst/>
              <a:gdLst/>
              <a:ahLst/>
              <a:cxnLst/>
              <a:rect l="l" t="t" r="r" b="b"/>
              <a:pathLst>
                <a:path w="1965" h="2169" extrusionOk="0">
                  <a:moveTo>
                    <a:pt x="943" y="101"/>
                  </a:moveTo>
                  <a:cubicBezTo>
                    <a:pt x="1174" y="101"/>
                    <a:pt x="1460" y="124"/>
                    <a:pt x="1636" y="216"/>
                  </a:cubicBezTo>
                  <a:cubicBezTo>
                    <a:pt x="1825" y="332"/>
                    <a:pt x="1867" y="447"/>
                    <a:pt x="1867" y="563"/>
                  </a:cubicBezTo>
                  <a:cubicBezTo>
                    <a:pt x="1867" y="678"/>
                    <a:pt x="1807" y="794"/>
                    <a:pt x="1752" y="909"/>
                  </a:cubicBezTo>
                  <a:cubicBezTo>
                    <a:pt x="1733" y="951"/>
                    <a:pt x="1654" y="988"/>
                    <a:pt x="1557" y="1025"/>
                  </a:cubicBezTo>
                  <a:cubicBezTo>
                    <a:pt x="1442" y="1085"/>
                    <a:pt x="1308" y="1122"/>
                    <a:pt x="1174" y="1182"/>
                  </a:cubicBezTo>
                  <a:cubicBezTo>
                    <a:pt x="883" y="1297"/>
                    <a:pt x="578" y="1510"/>
                    <a:pt x="499" y="1912"/>
                  </a:cubicBezTo>
                  <a:cubicBezTo>
                    <a:pt x="481" y="2009"/>
                    <a:pt x="439" y="2064"/>
                    <a:pt x="439" y="2064"/>
                  </a:cubicBezTo>
                  <a:lnTo>
                    <a:pt x="421" y="2046"/>
                  </a:lnTo>
                  <a:cubicBezTo>
                    <a:pt x="384" y="1990"/>
                    <a:pt x="305" y="1815"/>
                    <a:pt x="250" y="1625"/>
                  </a:cubicBezTo>
                  <a:cubicBezTo>
                    <a:pt x="208" y="1413"/>
                    <a:pt x="153" y="1182"/>
                    <a:pt x="134" y="969"/>
                  </a:cubicBezTo>
                  <a:cubicBezTo>
                    <a:pt x="116" y="854"/>
                    <a:pt x="93" y="757"/>
                    <a:pt x="93" y="678"/>
                  </a:cubicBezTo>
                  <a:cubicBezTo>
                    <a:pt x="93" y="604"/>
                    <a:pt x="93" y="544"/>
                    <a:pt x="116" y="526"/>
                  </a:cubicBezTo>
                  <a:cubicBezTo>
                    <a:pt x="171" y="258"/>
                    <a:pt x="536" y="161"/>
                    <a:pt x="536" y="161"/>
                  </a:cubicBezTo>
                  <a:cubicBezTo>
                    <a:pt x="536" y="161"/>
                    <a:pt x="712" y="124"/>
                    <a:pt x="943" y="101"/>
                  </a:cubicBezTo>
                  <a:close/>
                  <a:moveTo>
                    <a:pt x="1102" y="0"/>
                  </a:moveTo>
                  <a:cubicBezTo>
                    <a:pt x="1047" y="0"/>
                    <a:pt x="993" y="3"/>
                    <a:pt x="943" y="8"/>
                  </a:cubicBezTo>
                  <a:cubicBezTo>
                    <a:pt x="693" y="27"/>
                    <a:pt x="499" y="64"/>
                    <a:pt x="499" y="64"/>
                  </a:cubicBezTo>
                  <a:cubicBezTo>
                    <a:pt x="499" y="64"/>
                    <a:pt x="93" y="161"/>
                    <a:pt x="0" y="489"/>
                  </a:cubicBezTo>
                  <a:lnTo>
                    <a:pt x="0" y="701"/>
                  </a:lnTo>
                  <a:cubicBezTo>
                    <a:pt x="0" y="775"/>
                    <a:pt x="19" y="872"/>
                    <a:pt x="19" y="969"/>
                  </a:cubicBezTo>
                  <a:cubicBezTo>
                    <a:pt x="56" y="1182"/>
                    <a:pt x="93" y="1431"/>
                    <a:pt x="153" y="1644"/>
                  </a:cubicBezTo>
                  <a:cubicBezTo>
                    <a:pt x="208" y="1856"/>
                    <a:pt x="268" y="2027"/>
                    <a:pt x="347" y="2124"/>
                  </a:cubicBezTo>
                  <a:cubicBezTo>
                    <a:pt x="365" y="2143"/>
                    <a:pt x="384" y="2161"/>
                    <a:pt x="421" y="2161"/>
                  </a:cubicBezTo>
                  <a:cubicBezTo>
                    <a:pt x="426" y="2167"/>
                    <a:pt x="434" y="2169"/>
                    <a:pt x="442" y="2169"/>
                  </a:cubicBezTo>
                  <a:cubicBezTo>
                    <a:pt x="462" y="2169"/>
                    <a:pt x="486" y="2156"/>
                    <a:pt x="499" y="2143"/>
                  </a:cubicBezTo>
                  <a:cubicBezTo>
                    <a:pt x="555" y="2106"/>
                    <a:pt x="578" y="2046"/>
                    <a:pt x="596" y="1949"/>
                  </a:cubicBezTo>
                  <a:cubicBezTo>
                    <a:pt x="670" y="1565"/>
                    <a:pt x="943" y="1394"/>
                    <a:pt x="1211" y="1279"/>
                  </a:cubicBezTo>
                  <a:cubicBezTo>
                    <a:pt x="1345" y="1219"/>
                    <a:pt x="1479" y="1182"/>
                    <a:pt x="1594" y="1122"/>
                  </a:cubicBezTo>
                  <a:cubicBezTo>
                    <a:pt x="1710" y="1085"/>
                    <a:pt x="1807" y="1048"/>
                    <a:pt x="1849" y="969"/>
                  </a:cubicBezTo>
                  <a:cubicBezTo>
                    <a:pt x="1904" y="854"/>
                    <a:pt x="1964" y="720"/>
                    <a:pt x="1964" y="563"/>
                  </a:cubicBezTo>
                  <a:cubicBezTo>
                    <a:pt x="1964" y="410"/>
                    <a:pt x="1886" y="258"/>
                    <a:pt x="1691" y="142"/>
                  </a:cubicBezTo>
                  <a:cubicBezTo>
                    <a:pt x="1525" y="37"/>
                    <a:pt x="1302" y="0"/>
                    <a:pt x="110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8"/>
            <p:cNvSpPr/>
            <p:nvPr/>
          </p:nvSpPr>
          <p:spPr>
            <a:xfrm>
              <a:off x="5915357" y="865098"/>
              <a:ext cx="439732" cy="569451"/>
            </a:xfrm>
            <a:custGeom>
              <a:avLst/>
              <a:gdLst/>
              <a:ahLst/>
              <a:cxnLst/>
              <a:rect l="l" t="t" r="r" b="b"/>
              <a:pathLst>
                <a:path w="3217" h="4166" extrusionOk="0">
                  <a:moveTo>
                    <a:pt x="2719" y="0"/>
                  </a:moveTo>
                  <a:cubicBezTo>
                    <a:pt x="2078" y="0"/>
                    <a:pt x="819" y="24"/>
                    <a:pt x="731" y="81"/>
                  </a:cubicBezTo>
                  <a:cubicBezTo>
                    <a:pt x="616" y="159"/>
                    <a:pt x="1" y="950"/>
                    <a:pt x="250" y="2202"/>
                  </a:cubicBezTo>
                  <a:cubicBezTo>
                    <a:pt x="482" y="3472"/>
                    <a:pt x="907" y="4165"/>
                    <a:pt x="907" y="4165"/>
                  </a:cubicBezTo>
                  <a:lnTo>
                    <a:pt x="1849" y="4050"/>
                  </a:lnTo>
                  <a:cubicBezTo>
                    <a:pt x="1849" y="4050"/>
                    <a:pt x="1655" y="2950"/>
                    <a:pt x="2002" y="1837"/>
                  </a:cubicBezTo>
                  <a:cubicBezTo>
                    <a:pt x="2371" y="737"/>
                    <a:pt x="2926" y="196"/>
                    <a:pt x="3004" y="159"/>
                  </a:cubicBezTo>
                  <a:cubicBezTo>
                    <a:pt x="3044" y="141"/>
                    <a:pt x="3092" y="136"/>
                    <a:pt x="3131" y="136"/>
                  </a:cubicBezTo>
                  <a:cubicBezTo>
                    <a:pt x="3170" y="136"/>
                    <a:pt x="3198" y="141"/>
                    <a:pt x="3198" y="141"/>
                  </a:cubicBezTo>
                  <a:cubicBezTo>
                    <a:pt x="3198" y="141"/>
                    <a:pt x="3217" y="44"/>
                    <a:pt x="3083" y="7"/>
                  </a:cubicBezTo>
                  <a:cubicBezTo>
                    <a:pt x="3056" y="3"/>
                    <a:pt x="2917" y="0"/>
                    <a:pt x="27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8"/>
            <p:cNvSpPr/>
            <p:nvPr/>
          </p:nvSpPr>
          <p:spPr>
            <a:xfrm>
              <a:off x="5926156" y="857717"/>
              <a:ext cx="433991" cy="584350"/>
            </a:xfrm>
            <a:custGeom>
              <a:avLst/>
              <a:gdLst/>
              <a:ahLst/>
              <a:cxnLst/>
              <a:rect l="l" t="t" r="r" b="b"/>
              <a:pathLst>
                <a:path w="3175" h="4275" extrusionOk="0">
                  <a:moveTo>
                    <a:pt x="2597" y="98"/>
                  </a:moveTo>
                  <a:cubicBezTo>
                    <a:pt x="2713" y="116"/>
                    <a:pt x="2810" y="116"/>
                    <a:pt x="2870" y="116"/>
                  </a:cubicBezTo>
                  <a:lnTo>
                    <a:pt x="3004" y="116"/>
                  </a:lnTo>
                  <a:cubicBezTo>
                    <a:pt x="3041" y="135"/>
                    <a:pt x="3041" y="135"/>
                    <a:pt x="3041" y="158"/>
                  </a:cubicBezTo>
                  <a:cubicBezTo>
                    <a:pt x="3016" y="158"/>
                    <a:pt x="2990" y="148"/>
                    <a:pt x="2958" y="148"/>
                  </a:cubicBezTo>
                  <a:cubicBezTo>
                    <a:pt x="2942" y="148"/>
                    <a:pt x="2925" y="150"/>
                    <a:pt x="2907" y="158"/>
                  </a:cubicBezTo>
                  <a:cubicBezTo>
                    <a:pt x="2888" y="176"/>
                    <a:pt x="2870" y="195"/>
                    <a:pt x="2847" y="213"/>
                  </a:cubicBezTo>
                  <a:cubicBezTo>
                    <a:pt x="2810" y="232"/>
                    <a:pt x="2791" y="250"/>
                    <a:pt x="2754" y="292"/>
                  </a:cubicBezTo>
                  <a:cubicBezTo>
                    <a:pt x="2676" y="366"/>
                    <a:pt x="2579" y="481"/>
                    <a:pt x="2482" y="620"/>
                  </a:cubicBezTo>
                  <a:cubicBezTo>
                    <a:pt x="2292" y="906"/>
                    <a:pt x="2061" y="1313"/>
                    <a:pt x="1886" y="1868"/>
                  </a:cubicBezTo>
                  <a:cubicBezTo>
                    <a:pt x="1539" y="2949"/>
                    <a:pt x="1715" y="3970"/>
                    <a:pt x="1715" y="4044"/>
                  </a:cubicBezTo>
                  <a:lnTo>
                    <a:pt x="865" y="4159"/>
                  </a:lnTo>
                  <a:cubicBezTo>
                    <a:pt x="828" y="4122"/>
                    <a:pt x="444" y="3466"/>
                    <a:pt x="213" y="2256"/>
                  </a:cubicBezTo>
                  <a:cubicBezTo>
                    <a:pt x="98" y="1637"/>
                    <a:pt x="190" y="1137"/>
                    <a:pt x="329" y="772"/>
                  </a:cubicBezTo>
                  <a:cubicBezTo>
                    <a:pt x="384" y="597"/>
                    <a:pt x="463" y="463"/>
                    <a:pt x="537" y="347"/>
                  </a:cubicBezTo>
                  <a:cubicBezTo>
                    <a:pt x="597" y="250"/>
                    <a:pt x="675" y="195"/>
                    <a:pt x="675" y="176"/>
                  </a:cubicBezTo>
                  <a:cubicBezTo>
                    <a:pt x="675" y="183"/>
                    <a:pt x="677" y="185"/>
                    <a:pt x="681" y="185"/>
                  </a:cubicBezTo>
                  <a:cubicBezTo>
                    <a:pt x="687" y="185"/>
                    <a:pt x="700" y="176"/>
                    <a:pt x="712" y="176"/>
                  </a:cubicBezTo>
                  <a:cubicBezTo>
                    <a:pt x="731" y="176"/>
                    <a:pt x="749" y="176"/>
                    <a:pt x="791" y="158"/>
                  </a:cubicBezTo>
                  <a:cubicBezTo>
                    <a:pt x="846" y="158"/>
                    <a:pt x="943" y="158"/>
                    <a:pt x="1059" y="135"/>
                  </a:cubicBezTo>
                  <a:cubicBezTo>
                    <a:pt x="1271" y="135"/>
                    <a:pt x="1558" y="116"/>
                    <a:pt x="1830" y="116"/>
                  </a:cubicBezTo>
                  <a:cubicBezTo>
                    <a:pt x="2117" y="116"/>
                    <a:pt x="2385" y="98"/>
                    <a:pt x="2597" y="98"/>
                  </a:cubicBezTo>
                  <a:close/>
                  <a:moveTo>
                    <a:pt x="1830" y="1"/>
                  </a:moveTo>
                  <a:cubicBezTo>
                    <a:pt x="1539" y="19"/>
                    <a:pt x="1271" y="19"/>
                    <a:pt x="1059" y="42"/>
                  </a:cubicBezTo>
                  <a:cubicBezTo>
                    <a:pt x="943" y="42"/>
                    <a:pt x="846" y="61"/>
                    <a:pt x="768" y="61"/>
                  </a:cubicBezTo>
                  <a:cubicBezTo>
                    <a:pt x="731" y="61"/>
                    <a:pt x="712" y="61"/>
                    <a:pt x="694" y="79"/>
                  </a:cubicBezTo>
                  <a:cubicBezTo>
                    <a:pt x="652" y="79"/>
                    <a:pt x="634" y="79"/>
                    <a:pt x="615" y="98"/>
                  </a:cubicBezTo>
                  <a:cubicBezTo>
                    <a:pt x="578" y="116"/>
                    <a:pt x="518" y="195"/>
                    <a:pt x="444" y="292"/>
                  </a:cubicBezTo>
                  <a:cubicBezTo>
                    <a:pt x="366" y="407"/>
                    <a:pt x="287" y="560"/>
                    <a:pt x="232" y="736"/>
                  </a:cubicBezTo>
                  <a:cubicBezTo>
                    <a:pt x="74" y="1101"/>
                    <a:pt x="1" y="1637"/>
                    <a:pt x="116" y="2274"/>
                  </a:cubicBezTo>
                  <a:cubicBezTo>
                    <a:pt x="366" y="3545"/>
                    <a:pt x="791" y="4256"/>
                    <a:pt x="791" y="4256"/>
                  </a:cubicBezTo>
                  <a:lnTo>
                    <a:pt x="809" y="4275"/>
                  </a:lnTo>
                  <a:lnTo>
                    <a:pt x="1830" y="4141"/>
                  </a:lnTo>
                  <a:lnTo>
                    <a:pt x="1830" y="4085"/>
                  </a:lnTo>
                  <a:cubicBezTo>
                    <a:pt x="1830" y="4085"/>
                    <a:pt x="1636" y="3004"/>
                    <a:pt x="1983" y="1909"/>
                  </a:cubicBezTo>
                  <a:cubicBezTo>
                    <a:pt x="2154" y="1350"/>
                    <a:pt x="2385" y="943"/>
                    <a:pt x="2579" y="675"/>
                  </a:cubicBezTo>
                  <a:cubicBezTo>
                    <a:pt x="2676" y="541"/>
                    <a:pt x="2754" y="444"/>
                    <a:pt x="2828" y="366"/>
                  </a:cubicBezTo>
                  <a:lnTo>
                    <a:pt x="2907" y="292"/>
                  </a:lnTo>
                  <a:lnTo>
                    <a:pt x="2944" y="250"/>
                  </a:lnTo>
                  <a:cubicBezTo>
                    <a:pt x="2970" y="244"/>
                    <a:pt x="2996" y="242"/>
                    <a:pt x="3019" y="242"/>
                  </a:cubicBezTo>
                  <a:cubicBezTo>
                    <a:pt x="3066" y="242"/>
                    <a:pt x="3101" y="250"/>
                    <a:pt x="3101" y="250"/>
                  </a:cubicBezTo>
                  <a:lnTo>
                    <a:pt x="3156" y="250"/>
                  </a:lnTo>
                  <a:lnTo>
                    <a:pt x="3156" y="213"/>
                  </a:lnTo>
                  <a:cubicBezTo>
                    <a:pt x="3156" y="213"/>
                    <a:pt x="3175" y="176"/>
                    <a:pt x="3156" y="116"/>
                  </a:cubicBezTo>
                  <a:cubicBezTo>
                    <a:pt x="3138" y="79"/>
                    <a:pt x="3101" y="42"/>
                    <a:pt x="3022" y="19"/>
                  </a:cubicBezTo>
                  <a:lnTo>
                    <a:pt x="2962" y="19"/>
                  </a:lnTo>
                  <a:cubicBezTo>
                    <a:pt x="2944" y="1"/>
                    <a:pt x="2907" y="1"/>
                    <a:pt x="288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8"/>
            <p:cNvSpPr/>
            <p:nvPr/>
          </p:nvSpPr>
          <p:spPr>
            <a:xfrm>
              <a:off x="5944472" y="1118659"/>
              <a:ext cx="976513" cy="732658"/>
            </a:xfrm>
            <a:custGeom>
              <a:avLst/>
              <a:gdLst/>
              <a:ahLst/>
              <a:cxnLst/>
              <a:rect l="l" t="t" r="r" b="b"/>
              <a:pathLst>
                <a:path w="7144" h="5360" extrusionOk="0">
                  <a:moveTo>
                    <a:pt x="2657" y="0"/>
                  </a:moveTo>
                  <a:cubicBezTo>
                    <a:pt x="2657" y="0"/>
                    <a:pt x="2870" y="1174"/>
                    <a:pt x="2542" y="1654"/>
                  </a:cubicBezTo>
                  <a:cubicBezTo>
                    <a:pt x="2195" y="2135"/>
                    <a:pt x="1521" y="2153"/>
                    <a:pt x="1521" y="2153"/>
                  </a:cubicBezTo>
                  <a:cubicBezTo>
                    <a:pt x="1521" y="2153"/>
                    <a:pt x="1318" y="1886"/>
                    <a:pt x="975" y="1886"/>
                  </a:cubicBezTo>
                  <a:cubicBezTo>
                    <a:pt x="858" y="1886"/>
                    <a:pt x="725" y="1917"/>
                    <a:pt x="578" y="2001"/>
                  </a:cubicBezTo>
                  <a:cubicBezTo>
                    <a:pt x="1" y="2329"/>
                    <a:pt x="135" y="3156"/>
                    <a:pt x="541" y="3387"/>
                  </a:cubicBezTo>
                  <a:cubicBezTo>
                    <a:pt x="661" y="3447"/>
                    <a:pt x="777" y="3469"/>
                    <a:pt x="883" y="3469"/>
                  </a:cubicBezTo>
                  <a:cubicBezTo>
                    <a:pt x="1151" y="3469"/>
                    <a:pt x="1350" y="3332"/>
                    <a:pt x="1350" y="3332"/>
                  </a:cubicBezTo>
                  <a:lnTo>
                    <a:pt x="1350" y="3332"/>
                  </a:lnTo>
                  <a:cubicBezTo>
                    <a:pt x="1350" y="3332"/>
                    <a:pt x="1211" y="3812"/>
                    <a:pt x="1812" y="4427"/>
                  </a:cubicBezTo>
                  <a:cubicBezTo>
                    <a:pt x="2272" y="4886"/>
                    <a:pt x="3065" y="5359"/>
                    <a:pt x="4122" y="5359"/>
                  </a:cubicBezTo>
                  <a:cubicBezTo>
                    <a:pt x="4478" y="5359"/>
                    <a:pt x="4864" y="5305"/>
                    <a:pt x="5277" y="5180"/>
                  </a:cubicBezTo>
                  <a:cubicBezTo>
                    <a:pt x="6931" y="4676"/>
                    <a:pt x="7144" y="3174"/>
                    <a:pt x="6950" y="2213"/>
                  </a:cubicBezTo>
                  <a:cubicBezTo>
                    <a:pt x="6779" y="1252"/>
                    <a:pt x="6719" y="213"/>
                    <a:pt x="6719" y="213"/>
                  </a:cubicBezTo>
                  <a:cubicBezTo>
                    <a:pt x="6719" y="213"/>
                    <a:pt x="6336" y="157"/>
                    <a:pt x="5789" y="157"/>
                  </a:cubicBezTo>
                  <a:cubicBezTo>
                    <a:pt x="5420" y="157"/>
                    <a:pt x="4975" y="182"/>
                    <a:pt x="4524" y="268"/>
                  </a:cubicBezTo>
                  <a:cubicBezTo>
                    <a:pt x="4330" y="302"/>
                    <a:pt x="4147" y="316"/>
                    <a:pt x="3977" y="316"/>
                  </a:cubicBezTo>
                  <a:cubicBezTo>
                    <a:pt x="3169" y="316"/>
                    <a:pt x="2657" y="0"/>
                    <a:pt x="2657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8"/>
            <p:cNvSpPr/>
            <p:nvPr/>
          </p:nvSpPr>
          <p:spPr>
            <a:xfrm>
              <a:off x="5960328" y="1105400"/>
              <a:ext cx="955053" cy="753435"/>
            </a:xfrm>
            <a:custGeom>
              <a:avLst/>
              <a:gdLst/>
              <a:ahLst/>
              <a:cxnLst/>
              <a:rect l="l" t="t" r="r" b="b"/>
              <a:pathLst>
                <a:path w="6987" h="5512" extrusionOk="0">
                  <a:moveTo>
                    <a:pt x="2597" y="171"/>
                  </a:moveTo>
                  <a:lnTo>
                    <a:pt x="2597" y="171"/>
                  </a:lnTo>
                  <a:cubicBezTo>
                    <a:pt x="2688" y="219"/>
                    <a:pt x="3121" y="458"/>
                    <a:pt x="3814" y="458"/>
                  </a:cubicBezTo>
                  <a:cubicBezTo>
                    <a:pt x="3995" y="458"/>
                    <a:pt x="4193" y="442"/>
                    <a:pt x="4408" y="402"/>
                  </a:cubicBezTo>
                  <a:cubicBezTo>
                    <a:pt x="4854" y="324"/>
                    <a:pt x="5287" y="301"/>
                    <a:pt x="5647" y="301"/>
                  </a:cubicBezTo>
                  <a:cubicBezTo>
                    <a:pt x="6157" y="301"/>
                    <a:pt x="6520" y="347"/>
                    <a:pt x="6566" y="347"/>
                  </a:cubicBezTo>
                  <a:cubicBezTo>
                    <a:pt x="6566" y="402"/>
                    <a:pt x="6603" y="1386"/>
                    <a:pt x="6797" y="2310"/>
                  </a:cubicBezTo>
                  <a:cubicBezTo>
                    <a:pt x="6871" y="2791"/>
                    <a:pt x="6871" y="3387"/>
                    <a:pt x="6640" y="3946"/>
                  </a:cubicBezTo>
                  <a:cubicBezTo>
                    <a:pt x="6409" y="4487"/>
                    <a:pt x="5970" y="4967"/>
                    <a:pt x="5161" y="5217"/>
                  </a:cubicBezTo>
                  <a:cubicBezTo>
                    <a:pt x="4736" y="5352"/>
                    <a:pt x="4340" y="5410"/>
                    <a:pt x="3978" y="5410"/>
                  </a:cubicBezTo>
                  <a:cubicBezTo>
                    <a:pt x="2943" y="5410"/>
                    <a:pt x="2174" y="4942"/>
                    <a:pt x="1733" y="4487"/>
                  </a:cubicBezTo>
                  <a:cubicBezTo>
                    <a:pt x="1442" y="4196"/>
                    <a:pt x="1326" y="3928"/>
                    <a:pt x="1289" y="3734"/>
                  </a:cubicBezTo>
                  <a:cubicBezTo>
                    <a:pt x="1252" y="3544"/>
                    <a:pt x="1289" y="3429"/>
                    <a:pt x="1289" y="3429"/>
                  </a:cubicBezTo>
                  <a:lnTo>
                    <a:pt x="1326" y="3290"/>
                  </a:lnTo>
                  <a:lnTo>
                    <a:pt x="1211" y="3368"/>
                  </a:lnTo>
                  <a:cubicBezTo>
                    <a:pt x="1211" y="3368"/>
                    <a:pt x="1021" y="3508"/>
                    <a:pt x="772" y="3508"/>
                  </a:cubicBezTo>
                  <a:cubicBezTo>
                    <a:pt x="675" y="3508"/>
                    <a:pt x="569" y="3487"/>
                    <a:pt x="462" y="3429"/>
                  </a:cubicBezTo>
                  <a:cubicBezTo>
                    <a:pt x="268" y="3332"/>
                    <a:pt x="134" y="3082"/>
                    <a:pt x="116" y="2828"/>
                  </a:cubicBezTo>
                  <a:cubicBezTo>
                    <a:pt x="116" y="2560"/>
                    <a:pt x="213" y="2292"/>
                    <a:pt x="481" y="2135"/>
                  </a:cubicBezTo>
                  <a:cubicBezTo>
                    <a:pt x="615" y="2059"/>
                    <a:pt x="735" y="2030"/>
                    <a:pt x="841" y="2030"/>
                  </a:cubicBezTo>
                  <a:cubicBezTo>
                    <a:pt x="947" y="2030"/>
                    <a:pt x="1040" y="2059"/>
                    <a:pt x="1118" y="2098"/>
                  </a:cubicBezTo>
                  <a:cubicBezTo>
                    <a:pt x="1271" y="2176"/>
                    <a:pt x="1368" y="2273"/>
                    <a:pt x="1368" y="2273"/>
                  </a:cubicBezTo>
                  <a:lnTo>
                    <a:pt x="1386" y="2292"/>
                  </a:lnTo>
                  <a:lnTo>
                    <a:pt x="1405" y="2292"/>
                  </a:lnTo>
                  <a:cubicBezTo>
                    <a:pt x="1405" y="2292"/>
                    <a:pt x="2098" y="2292"/>
                    <a:pt x="2463" y="1788"/>
                  </a:cubicBezTo>
                  <a:cubicBezTo>
                    <a:pt x="2638" y="1520"/>
                    <a:pt x="2675" y="1095"/>
                    <a:pt x="2657" y="749"/>
                  </a:cubicBezTo>
                  <a:cubicBezTo>
                    <a:pt x="2657" y="444"/>
                    <a:pt x="2620" y="250"/>
                    <a:pt x="2597" y="171"/>
                  </a:cubicBezTo>
                  <a:close/>
                  <a:moveTo>
                    <a:pt x="2463" y="0"/>
                  </a:moveTo>
                  <a:lnTo>
                    <a:pt x="2481" y="116"/>
                  </a:lnTo>
                  <a:cubicBezTo>
                    <a:pt x="2481" y="116"/>
                    <a:pt x="2541" y="402"/>
                    <a:pt x="2560" y="749"/>
                  </a:cubicBezTo>
                  <a:cubicBezTo>
                    <a:pt x="2560" y="1095"/>
                    <a:pt x="2541" y="1502"/>
                    <a:pt x="2366" y="1733"/>
                  </a:cubicBezTo>
                  <a:cubicBezTo>
                    <a:pt x="2061" y="2176"/>
                    <a:pt x="1442" y="2195"/>
                    <a:pt x="1405" y="2195"/>
                  </a:cubicBezTo>
                  <a:cubicBezTo>
                    <a:pt x="1386" y="2176"/>
                    <a:pt x="1326" y="2079"/>
                    <a:pt x="1174" y="2001"/>
                  </a:cubicBezTo>
                  <a:cubicBezTo>
                    <a:pt x="1077" y="1964"/>
                    <a:pt x="966" y="1935"/>
                    <a:pt x="841" y="1935"/>
                  </a:cubicBezTo>
                  <a:cubicBezTo>
                    <a:pt x="716" y="1935"/>
                    <a:pt x="578" y="1964"/>
                    <a:pt x="425" y="2042"/>
                  </a:cubicBezTo>
                  <a:cubicBezTo>
                    <a:pt x="116" y="2213"/>
                    <a:pt x="0" y="2541"/>
                    <a:pt x="19" y="2828"/>
                  </a:cubicBezTo>
                  <a:cubicBezTo>
                    <a:pt x="37" y="3119"/>
                    <a:pt x="171" y="3405"/>
                    <a:pt x="402" y="3521"/>
                  </a:cubicBezTo>
                  <a:cubicBezTo>
                    <a:pt x="543" y="3592"/>
                    <a:pt x="673" y="3616"/>
                    <a:pt x="787" y="3616"/>
                  </a:cubicBezTo>
                  <a:cubicBezTo>
                    <a:pt x="985" y="3616"/>
                    <a:pt x="1130" y="3541"/>
                    <a:pt x="1192" y="3502"/>
                  </a:cubicBezTo>
                  <a:lnTo>
                    <a:pt x="1192" y="3502"/>
                  </a:lnTo>
                  <a:cubicBezTo>
                    <a:pt x="1174" y="3544"/>
                    <a:pt x="1155" y="3600"/>
                    <a:pt x="1192" y="3752"/>
                  </a:cubicBezTo>
                  <a:cubicBezTo>
                    <a:pt x="1234" y="3965"/>
                    <a:pt x="1368" y="4256"/>
                    <a:pt x="1673" y="4561"/>
                  </a:cubicBezTo>
                  <a:cubicBezTo>
                    <a:pt x="2122" y="5038"/>
                    <a:pt x="2933" y="5512"/>
                    <a:pt x="4008" y="5512"/>
                  </a:cubicBezTo>
                  <a:cubicBezTo>
                    <a:pt x="4370" y="5512"/>
                    <a:pt x="4762" y="5458"/>
                    <a:pt x="5180" y="5332"/>
                  </a:cubicBezTo>
                  <a:cubicBezTo>
                    <a:pt x="6025" y="5064"/>
                    <a:pt x="6506" y="4542"/>
                    <a:pt x="6737" y="3983"/>
                  </a:cubicBezTo>
                  <a:cubicBezTo>
                    <a:pt x="6986" y="3405"/>
                    <a:pt x="6986" y="2791"/>
                    <a:pt x="6894" y="2292"/>
                  </a:cubicBezTo>
                  <a:cubicBezTo>
                    <a:pt x="6700" y="1349"/>
                    <a:pt x="6663" y="310"/>
                    <a:pt x="6663" y="310"/>
                  </a:cubicBezTo>
                  <a:lnTo>
                    <a:pt x="6663" y="250"/>
                  </a:lnTo>
                  <a:lnTo>
                    <a:pt x="6603" y="250"/>
                  </a:lnTo>
                  <a:cubicBezTo>
                    <a:pt x="6603" y="250"/>
                    <a:pt x="6241" y="205"/>
                    <a:pt x="5715" y="205"/>
                  </a:cubicBezTo>
                  <a:cubicBezTo>
                    <a:pt x="5334" y="205"/>
                    <a:pt x="4867" y="228"/>
                    <a:pt x="4390" y="310"/>
                  </a:cubicBezTo>
                  <a:cubicBezTo>
                    <a:pt x="4196" y="343"/>
                    <a:pt x="4014" y="357"/>
                    <a:pt x="3845" y="357"/>
                  </a:cubicBezTo>
                  <a:cubicBezTo>
                    <a:pt x="3056" y="357"/>
                    <a:pt x="2560" y="56"/>
                    <a:pt x="2560" y="56"/>
                  </a:cubicBezTo>
                  <a:lnTo>
                    <a:pt x="2463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8"/>
            <p:cNvSpPr/>
            <p:nvPr/>
          </p:nvSpPr>
          <p:spPr>
            <a:xfrm>
              <a:off x="6015278" y="1428674"/>
              <a:ext cx="110582" cy="110719"/>
            </a:xfrm>
            <a:custGeom>
              <a:avLst/>
              <a:gdLst/>
              <a:ahLst/>
              <a:cxnLst/>
              <a:rect l="l" t="t" r="r" b="b"/>
              <a:pathLst>
                <a:path w="809" h="810" extrusionOk="0">
                  <a:moveTo>
                    <a:pt x="407" y="1"/>
                  </a:moveTo>
                  <a:cubicBezTo>
                    <a:pt x="176" y="1"/>
                    <a:pt x="0" y="195"/>
                    <a:pt x="0" y="407"/>
                  </a:cubicBezTo>
                  <a:cubicBezTo>
                    <a:pt x="0" y="638"/>
                    <a:pt x="176" y="809"/>
                    <a:pt x="407" y="809"/>
                  </a:cubicBezTo>
                  <a:cubicBezTo>
                    <a:pt x="619" y="809"/>
                    <a:pt x="809" y="638"/>
                    <a:pt x="809" y="407"/>
                  </a:cubicBezTo>
                  <a:cubicBezTo>
                    <a:pt x="809" y="195"/>
                    <a:pt x="619" y="1"/>
                    <a:pt x="407" y="1"/>
                  </a:cubicBezTo>
                  <a:close/>
                </a:path>
              </a:pathLst>
            </a:custGeom>
            <a:solidFill>
              <a:srgbClr val="FFCB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8"/>
            <p:cNvSpPr/>
            <p:nvPr/>
          </p:nvSpPr>
          <p:spPr>
            <a:xfrm>
              <a:off x="6007623" y="1423616"/>
              <a:ext cx="123978" cy="123978"/>
            </a:xfrm>
            <a:custGeom>
              <a:avLst/>
              <a:gdLst/>
              <a:ahLst/>
              <a:cxnLst/>
              <a:rect l="l" t="t" r="r" b="b"/>
              <a:pathLst>
                <a:path w="907" h="907" extrusionOk="0">
                  <a:moveTo>
                    <a:pt x="463" y="98"/>
                  </a:moveTo>
                  <a:cubicBezTo>
                    <a:pt x="657" y="98"/>
                    <a:pt x="809" y="250"/>
                    <a:pt x="809" y="444"/>
                  </a:cubicBezTo>
                  <a:cubicBezTo>
                    <a:pt x="809" y="639"/>
                    <a:pt x="657" y="791"/>
                    <a:pt x="463" y="791"/>
                  </a:cubicBezTo>
                  <a:cubicBezTo>
                    <a:pt x="269" y="791"/>
                    <a:pt x="116" y="639"/>
                    <a:pt x="116" y="444"/>
                  </a:cubicBezTo>
                  <a:cubicBezTo>
                    <a:pt x="116" y="250"/>
                    <a:pt x="269" y="98"/>
                    <a:pt x="463" y="98"/>
                  </a:cubicBezTo>
                  <a:close/>
                  <a:moveTo>
                    <a:pt x="463" y="1"/>
                  </a:moveTo>
                  <a:cubicBezTo>
                    <a:pt x="213" y="1"/>
                    <a:pt x="1" y="195"/>
                    <a:pt x="1" y="444"/>
                  </a:cubicBezTo>
                  <a:cubicBezTo>
                    <a:pt x="1" y="694"/>
                    <a:pt x="213" y="906"/>
                    <a:pt x="463" y="906"/>
                  </a:cubicBezTo>
                  <a:cubicBezTo>
                    <a:pt x="712" y="906"/>
                    <a:pt x="906" y="694"/>
                    <a:pt x="906" y="444"/>
                  </a:cubicBezTo>
                  <a:cubicBezTo>
                    <a:pt x="906" y="195"/>
                    <a:pt x="712" y="1"/>
                    <a:pt x="46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8"/>
            <p:cNvSpPr/>
            <p:nvPr/>
          </p:nvSpPr>
          <p:spPr>
            <a:xfrm>
              <a:off x="6420701" y="1352947"/>
              <a:ext cx="47431" cy="91719"/>
            </a:xfrm>
            <a:custGeom>
              <a:avLst/>
              <a:gdLst/>
              <a:ahLst/>
              <a:cxnLst/>
              <a:rect l="l" t="t" r="r" b="b"/>
              <a:pathLst>
                <a:path w="347" h="671" extrusionOk="0">
                  <a:moveTo>
                    <a:pt x="176" y="0"/>
                  </a:moveTo>
                  <a:cubicBezTo>
                    <a:pt x="79" y="0"/>
                    <a:pt x="0" y="153"/>
                    <a:pt x="0" y="324"/>
                  </a:cubicBezTo>
                  <a:cubicBezTo>
                    <a:pt x="0" y="518"/>
                    <a:pt x="79" y="670"/>
                    <a:pt x="176" y="670"/>
                  </a:cubicBezTo>
                  <a:cubicBezTo>
                    <a:pt x="268" y="670"/>
                    <a:pt x="347" y="518"/>
                    <a:pt x="347" y="324"/>
                  </a:cubicBezTo>
                  <a:cubicBezTo>
                    <a:pt x="347" y="153"/>
                    <a:pt x="268" y="0"/>
                    <a:pt x="17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8"/>
            <p:cNvSpPr/>
            <p:nvPr/>
          </p:nvSpPr>
          <p:spPr>
            <a:xfrm>
              <a:off x="6749715" y="1352947"/>
              <a:ext cx="50029" cy="91719"/>
            </a:xfrm>
            <a:custGeom>
              <a:avLst/>
              <a:gdLst/>
              <a:ahLst/>
              <a:cxnLst/>
              <a:rect l="l" t="t" r="r" b="b"/>
              <a:pathLst>
                <a:path w="366" h="671" extrusionOk="0">
                  <a:moveTo>
                    <a:pt x="195" y="0"/>
                  </a:moveTo>
                  <a:cubicBezTo>
                    <a:pt x="98" y="0"/>
                    <a:pt x="1" y="153"/>
                    <a:pt x="1" y="324"/>
                  </a:cubicBezTo>
                  <a:cubicBezTo>
                    <a:pt x="1" y="518"/>
                    <a:pt x="98" y="670"/>
                    <a:pt x="195" y="670"/>
                  </a:cubicBezTo>
                  <a:cubicBezTo>
                    <a:pt x="287" y="670"/>
                    <a:pt x="366" y="518"/>
                    <a:pt x="366" y="324"/>
                  </a:cubicBezTo>
                  <a:cubicBezTo>
                    <a:pt x="366" y="153"/>
                    <a:pt x="287" y="0"/>
                    <a:pt x="19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8"/>
            <p:cNvSpPr/>
            <p:nvPr/>
          </p:nvSpPr>
          <p:spPr>
            <a:xfrm>
              <a:off x="6662643" y="1423616"/>
              <a:ext cx="55633" cy="75180"/>
            </a:xfrm>
            <a:custGeom>
              <a:avLst/>
              <a:gdLst/>
              <a:ahLst/>
              <a:cxnLst/>
              <a:rect l="l" t="t" r="r" b="b"/>
              <a:pathLst>
                <a:path w="407" h="550" extrusionOk="0">
                  <a:moveTo>
                    <a:pt x="97" y="1"/>
                  </a:moveTo>
                  <a:cubicBezTo>
                    <a:pt x="79" y="1"/>
                    <a:pt x="42" y="19"/>
                    <a:pt x="42" y="38"/>
                  </a:cubicBezTo>
                  <a:cubicBezTo>
                    <a:pt x="42" y="79"/>
                    <a:pt x="60" y="98"/>
                    <a:pt x="97" y="98"/>
                  </a:cubicBezTo>
                  <a:cubicBezTo>
                    <a:pt x="97" y="98"/>
                    <a:pt x="139" y="98"/>
                    <a:pt x="194" y="135"/>
                  </a:cubicBezTo>
                  <a:cubicBezTo>
                    <a:pt x="254" y="153"/>
                    <a:pt x="291" y="213"/>
                    <a:pt x="291" y="310"/>
                  </a:cubicBezTo>
                  <a:cubicBezTo>
                    <a:pt x="291" y="347"/>
                    <a:pt x="273" y="384"/>
                    <a:pt x="254" y="407"/>
                  </a:cubicBezTo>
                  <a:cubicBezTo>
                    <a:pt x="231" y="426"/>
                    <a:pt x="213" y="444"/>
                    <a:pt x="176" y="444"/>
                  </a:cubicBezTo>
                  <a:cubicBezTo>
                    <a:pt x="163" y="451"/>
                    <a:pt x="148" y="453"/>
                    <a:pt x="134" y="453"/>
                  </a:cubicBezTo>
                  <a:cubicBezTo>
                    <a:pt x="105" y="453"/>
                    <a:pt x="79" y="444"/>
                    <a:pt x="79" y="444"/>
                  </a:cubicBezTo>
                  <a:cubicBezTo>
                    <a:pt x="42" y="444"/>
                    <a:pt x="23" y="463"/>
                    <a:pt x="23" y="481"/>
                  </a:cubicBezTo>
                  <a:cubicBezTo>
                    <a:pt x="0" y="523"/>
                    <a:pt x="23" y="541"/>
                    <a:pt x="60" y="541"/>
                  </a:cubicBezTo>
                  <a:cubicBezTo>
                    <a:pt x="60" y="541"/>
                    <a:pt x="95" y="550"/>
                    <a:pt x="140" y="550"/>
                  </a:cubicBezTo>
                  <a:cubicBezTo>
                    <a:pt x="163" y="550"/>
                    <a:pt x="188" y="548"/>
                    <a:pt x="213" y="541"/>
                  </a:cubicBezTo>
                  <a:cubicBezTo>
                    <a:pt x="254" y="541"/>
                    <a:pt x="291" y="523"/>
                    <a:pt x="328" y="481"/>
                  </a:cubicBezTo>
                  <a:cubicBezTo>
                    <a:pt x="370" y="444"/>
                    <a:pt x="388" y="384"/>
                    <a:pt x="388" y="310"/>
                  </a:cubicBezTo>
                  <a:cubicBezTo>
                    <a:pt x="407" y="176"/>
                    <a:pt x="328" y="79"/>
                    <a:pt x="254" y="38"/>
                  </a:cubicBezTo>
                  <a:cubicBezTo>
                    <a:pt x="176" y="1"/>
                    <a:pt x="97" y="1"/>
                    <a:pt x="9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8"/>
            <p:cNvSpPr/>
            <p:nvPr/>
          </p:nvSpPr>
          <p:spPr>
            <a:xfrm>
              <a:off x="6458701" y="1497293"/>
              <a:ext cx="282948" cy="180567"/>
            </a:xfrm>
            <a:custGeom>
              <a:avLst/>
              <a:gdLst/>
              <a:ahLst/>
              <a:cxnLst/>
              <a:rect l="l" t="t" r="r" b="b"/>
              <a:pathLst>
                <a:path w="2070" h="1321" extrusionOk="0">
                  <a:moveTo>
                    <a:pt x="206" y="1"/>
                  </a:moveTo>
                  <a:cubicBezTo>
                    <a:pt x="47" y="1"/>
                    <a:pt x="0" y="610"/>
                    <a:pt x="300" y="964"/>
                  </a:cubicBezTo>
                  <a:cubicBezTo>
                    <a:pt x="499" y="1213"/>
                    <a:pt x="795" y="1320"/>
                    <a:pt x="1079" y="1320"/>
                  </a:cubicBezTo>
                  <a:cubicBezTo>
                    <a:pt x="1211" y="1320"/>
                    <a:pt x="1340" y="1297"/>
                    <a:pt x="1455" y="1255"/>
                  </a:cubicBezTo>
                  <a:cubicBezTo>
                    <a:pt x="1820" y="1116"/>
                    <a:pt x="1996" y="885"/>
                    <a:pt x="2033" y="696"/>
                  </a:cubicBezTo>
                  <a:cubicBezTo>
                    <a:pt x="2070" y="501"/>
                    <a:pt x="1977" y="483"/>
                    <a:pt x="1839" y="446"/>
                  </a:cubicBezTo>
                  <a:cubicBezTo>
                    <a:pt x="1705" y="404"/>
                    <a:pt x="1187" y="289"/>
                    <a:pt x="1187" y="289"/>
                  </a:cubicBezTo>
                  <a:cubicBezTo>
                    <a:pt x="744" y="192"/>
                    <a:pt x="379" y="21"/>
                    <a:pt x="221" y="2"/>
                  </a:cubicBezTo>
                  <a:cubicBezTo>
                    <a:pt x="216" y="1"/>
                    <a:pt x="211" y="1"/>
                    <a:pt x="206" y="1"/>
                  </a:cubicBezTo>
                  <a:close/>
                </a:path>
              </a:pathLst>
            </a:custGeom>
            <a:solidFill>
              <a:srgbClr val="C5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8"/>
            <p:cNvSpPr/>
            <p:nvPr/>
          </p:nvSpPr>
          <p:spPr>
            <a:xfrm>
              <a:off x="6463075" y="1489364"/>
              <a:ext cx="284315" cy="195603"/>
            </a:xfrm>
            <a:custGeom>
              <a:avLst/>
              <a:gdLst/>
              <a:ahLst/>
              <a:cxnLst/>
              <a:rect l="l" t="t" r="r" b="b"/>
              <a:pathLst>
                <a:path w="2080" h="1431" extrusionOk="0">
                  <a:moveTo>
                    <a:pt x="171" y="97"/>
                  </a:moveTo>
                  <a:cubicBezTo>
                    <a:pt x="250" y="116"/>
                    <a:pt x="384" y="176"/>
                    <a:pt x="559" y="231"/>
                  </a:cubicBezTo>
                  <a:cubicBezTo>
                    <a:pt x="712" y="291"/>
                    <a:pt x="924" y="347"/>
                    <a:pt x="1137" y="407"/>
                  </a:cubicBezTo>
                  <a:cubicBezTo>
                    <a:pt x="1137" y="407"/>
                    <a:pt x="1271" y="425"/>
                    <a:pt x="1405" y="462"/>
                  </a:cubicBezTo>
                  <a:cubicBezTo>
                    <a:pt x="1557" y="504"/>
                    <a:pt x="1733" y="541"/>
                    <a:pt x="1788" y="559"/>
                  </a:cubicBezTo>
                  <a:cubicBezTo>
                    <a:pt x="1848" y="578"/>
                    <a:pt x="1904" y="596"/>
                    <a:pt x="1922" y="620"/>
                  </a:cubicBezTo>
                  <a:cubicBezTo>
                    <a:pt x="1964" y="638"/>
                    <a:pt x="1964" y="657"/>
                    <a:pt x="1945" y="754"/>
                  </a:cubicBezTo>
                  <a:cubicBezTo>
                    <a:pt x="1922" y="906"/>
                    <a:pt x="1751" y="1137"/>
                    <a:pt x="1405" y="1271"/>
                  </a:cubicBezTo>
                  <a:cubicBezTo>
                    <a:pt x="1299" y="1306"/>
                    <a:pt x="1182" y="1326"/>
                    <a:pt x="1063" y="1326"/>
                  </a:cubicBezTo>
                  <a:cubicBezTo>
                    <a:pt x="792" y="1326"/>
                    <a:pt x="507" y="1225"/>
                    <a:pt x="305" y="985"/>
                  </a:cubicBezTo>
                  <a:cubicBezTo>
                    <a:pt x="152" y="827"/>
                    <a:pt x="97" y="578"/>
                    <a:pt x="97" y="389"/>
                  </a:cubicBezTo>
                  <a:cubicBezTo>
                    <a:pt x="97" y="291"/>
                    <a:pt x="116" y="213"/>
                    <a:pt x="134" y="158"/>
                  </a:cubicBezTo>
                  <a:cubicBezTo>
                    <a:pt x="134" y="134"/>
                    <a:pt x="152" y="116"/>
                    <a:pt x="171" y="116"/>
                  </a:cubicBezTo>
                  <a:lnTo>
                    <a:pt x="171" y="97"/>
                  </a:lnTo>
                  <a:close/>
                  <a:moveTo>
                    <a:pt x="189" y="0"/>
                  </a:moveTo>
                  <a:cubicBezTo>
                    <a:pt x="152" y="0"/>
                    <a:pt x="116" y="0"/>
                    <a:pt x="97" y="42"/>
                  </a:cubicBezTo>
                  <a:cubicBezTo>
                    <a:pt x="74" y="60"/>
                    <a:pt x="55" y="79"/>
                    <a:pt x="37" y="116"/>
                  </a:cubicBezTo>
                  <a:cubicBezTo>
                    <a:pt x="0" y="194"/>
                    <a:pt x="0" y="291"/>
                    <a:pt x="0" y="389"/>
                  </a:cubicBezTo>
                  <a:cubicBezTo>
                    <a:pt x="0" y="596"/>
                    <a:pt x="55" y="869"/>
                    <a:pt x="213" y="1059"/>
                  </a:cubicBezTo>
                  <a:cubicBezTo>
                    <a:pt x="438" y="1316"/>
                    <a:pt x="760" y="1430"/>
                    <a:pt x="1064" y="1430"/>
                  </a:cubicBezTo>
                  <a:cubicBezTo>
                    <a:pt x="1197" y="1430"/>
                    <a:pt x="1325" y="1409"/>
                    <a:pt x="1442" y="1368"/>
                  </a:cubicBezTo>
                  <a:cubicBezTo>
                    <a:pt x="1830" y="1216"/>
                    <a:pt x="2019" y="985"/>
                    <a:pt x="2061" y="772"/>
                  </a:cubicBezTo>
                  <a:cubicBezTo>
                    <a:pt x="2079" y="657"/>
                    <a:pt x="2061" y="578"/>
                    <a:pt x="2001" y="541"/>
                  </a:cubicBezTo>
                  <a:cubicBezTo>
                    <a:pt x="1945" y="481"/>
                    <a:pt x="1885" y="481"/>
                    <a:pt x="1830" y="444"/>
                  </a:cubicBezTo>
                  <a:cubicBezTo>
                    <a:pt x="1751" y="425"/>
                    <a:pt x="1576" y="389"/>
                    <a:pt x="1442" y="365"/>
                  </a:cubicBezTo>
                  <a:cubicBezTo>
                    <a:pt x="1289" y="328"/>
                    <a:pt x="1155" y="291"/>
                    <a:pt x="1155" y="291"/>
                  </a:cubicBezTo>
                  <a:cubicBezTo>
                    <a:pt x="943" y="250"/>
                    <a:pt x="749" y="176"/>
                    <a:pt x="578" y="116"/>
                  </a:cubicBezTo>
                  <a:cubicBezTo>
                    <a:pt x="420" y="79"/>
                    <a:pt x="286" y="19"/>
                    <a:pt x="18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8"/>
            <p:cNvSpPr/>
            <p:nvPr/>
          </p:nvSpPr>
          <p:spPr>
            <a:xfrm>
              <a:off x="6492054" y="1500026"/>
              <a:ext cx="242078" cy="100057"/>
            </a:xfrm>
            <a:custGeom>
              <a:avLst/>
              <a:gdLst/>
              <a:ahLst/>
              <a:cxnLst/>
              <a:rect l="l" t="t" r="r" b="b"/>
              <a:pathLst>
                <a:path w="1771" h="732" extrusionOk="0">
                  <a:moveTo>
                    <a:pt x="56" y="1"/>
                  </a:moveTo>
                  <a:lnTo>
                    <a:pt x="56" y="1"/>
                  </a:lnTo>
                  <a:cubicBezTo>
                    <a:pt x="19" y="80"/>
                    <a:pt x="1" y="213"/>
                    <a:pt x="74" y="269"/>
                  </a:cubicBezTo>
                  <a:cubicBezTo>
                    <a:pt x="205" y="382"/>
                    <a:pt x="1382" y="732"/>
                    <a:pt x="1581" y="732"/>
                  </a:cubicBezTo>
                  <a:cubicBezTo>
                    <a:pt x="1587" y="732"/>
                    <a:pt x="1591" y="731"/>
                    <a:pt x="1595" y="731"/>
                  </a:cubicBezTo>
                  <a:cubicBezTo>
                    <a:pt x="1673" y="731"/>
                    <a:pt x="1733" y="615"/>
                    <a:pt x="1770" y="518"/>
                  </a:cubicBezTo>
                  <a:cubicBezTo>
                    <a:pt x="1733" y="463"/>
                    <a:pt x="1673" y="445"/>
                    <a:pt x="1595" y="426"/>
                  </a:cubicBezTo>
                  <a:cubicBezTo>
                    <a:pt x="1461" y="384"/>
                    <a:pt x="943" y="269"/>
                    <a:pt x="943" y="269"/>
                  </a:cubicBezTo>
                  <a:cubicBezTo>
                    <a:pt x="555" y="172"/>
                    <a:pt x="232" y="56"/>
                    <a:pt x="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8"/>
            <p:cNvSpPr/>
            <p:nvPr/>
          </p:nvSpPr>
          <p:spPr>
            <a:xfrm>
              <a:off x="6488910" y="1489364"/>
              <a:ext cx="252740" cy="118920"/>
            </a:xfrm>
            <a:custGeom>
              <a:avLst/>
              <a:gdLst/>
              <a:ahLst/>
              <a:cxnLst/>
              <a:rect l="l" t="t" r="r" b="b"/>
              <a:pathLst>
                <a:path w="1849" h="870" extrusionOk="0">
                  <a:moveTo>
                    <a:pt x="116" y="134"/>
                  </a:moveTo>
                  <a:cubicBezTo>
                    <a:pt x="310" y="194"/>
                    <a:pt x="601" y="310"/>
                    <a:pt x="948" y="407"/>
                  </a:cubicBezTo>
                  <a:cubicBezTo>
                    <a:pt x="948" y="407"/>
                    <a:pt x="1082" y="425"/>
                    <a:pt x="1216" y="462"/>
                  </a:cubicBezTo>
                  <a:cubicBezTo>
                    <a:pt x="1368" y="504"/>
                    <a:pt x="1544" y="541"/>
                    <a:pt x="1599" y="559"/>
                  </a:cubicBezTo>
                  <a:cubicBezTo>
                    <a:pt x="1659" y="578"/>
                    <a:pt x="1696" y="596"/>
                    <a:pt x="1733" y="620"/>
                  </a:cubicBezTo>
                  <a:cubicBezTo>
                    <a:pt x="1715" y="638"/>
                    <a:pt x="1696" y="675"/>
                    <a:pt x="1678" y="712"/>
                  </a:cubicBezTo>
                  <a:cubicBezTo>
                    <a:pt x="1659" y="735"/>
                    <a:pt x="1641" y="754"/>
                    <a:pt x="1618" y="772"/>
                  </a:cubicBezTo>
                  <a:cubicBezTo>
                    <a:pt x="1599" y="772"/>
                    <a:pt x="1562" y="772"/>
                    <a:pt x="1525" y="754"/>
                  </a:cubicBezTo>
                  <a:cubicBezTo>
                    <a:pt x="1465" y="754"/>
                    <a:pt x="1410" y="735"/>
                    <a:pt x="1350" y="712"/>
                  </a:cubicBezTo>
                  <a:cubicBezTo>
                    <a:pt x="1216" y="693"/>
                    <a:pt x="1040" y="638"/>
                    <a:pt x="869" y="578"/>
                  </a:cubicBezTo>
                  <a:cubicBezTo>
                    <a:pt x="694" y="541"/>
                    <a:pt x="523" y="481"/>
                    <a:pt x="389" y="425"/>
                  </a:cubicBezTo>
                  <a:cubicBezTo>
                    <a:pt x="329" y="407"/>
                    <a:pt x="273" y="389"/>
                    <a:pt x="213" y="365"/>
                  </a:cubicBezTo>
                  <a:cubicBezTo>
                    <a:pt x="176" y="347"/>
                    <a:pt x="139" y="328"/>
                    <a:pt x="139" y="310"/>
                  </a:cubicBezTo>
                  <a:cubicBezTo>
                    <a:pt x="116" y="291"/>
                    <a:pt x="97" y="250"/>
                    <a:pt x="97" y="213"/>
                  </a:cubicBezTo>
                  <a:cubicBezTo>
                    <a:pt x="97" y="194"/>
                    <a:pt x="116" y="176"/>
                    <a:pt x="116" y="134"/>
                  </a:cubicBezTo>
                  <a:close/>
                  <a:moveTo>
                    <a:pt x="42" y="0"/>
                  </a:moveTo>
                  <a:lnTo>
                    <a:pt x="24" y="60"/>
                  </a:lnTo>
                  <a:cubicBezTo>
                    <a:pt x="0" y="97"/>
                    <a:pt x="0" y="158"/>
                    <a:pt x="0" y="213"/>
                  </a:cubicBezTo>
                  <a:cubicBezTo>
                    <a:pt x="0" y="273"/>
                    <a:pt x="24" y="347"/>
                    <a:pt x="61" y="389"/>
                  </a:cubicBezTo>
                  <a:cubicBezTo>
                    <a:pt x="97" y="425"/>
                    <a:pt x="139" y="425"/>
                    <a:pt x="176" y="462"/>
                  </a:cubicBezTo>
                  <a:cubicBezTo>
                    <a:pt x="213" y="481"/>
                    <a:pt x="292" y="504"/>
                    <a:pt x="347" y="523"/>
                  </a:cubicBezTo>
                  <a:cubicBezTo>
                    <a:pt x="486" y="578"/>
                    <a:pt x="657" y="638"/>
                    <a:pt x="832" y="693"/>
                  </a:cubicBezTo>
                  <a:cubicBezTo>
                    <a:pt x="1003" y="735"/>
                    <a:pt x="1179" y="791"/>
                    <a:pt x="1313" y="809"/>
                  </a:cubicBezTo>
                  <a:cubicBezTo>
                    <a:pt x="1387" y="827"/>
                    <a:pt x="1447" y="851"/>
                    <a:pt x="1502" y="851"/>
                  </a:cubicBezTo>
                  <a:cubicBezTo>
                    <a:pt x="1562" y="869"/>
                    <a:pt x="1599" y="869"/>
                    <a:pt x="1618" y="869"/>
                  </a:cubicBezTo>
                  <a:cubicBezTo>
                    <a:pt x="1696" y="851"/>
                    <a:pt x="1733" y="809"/>
                    <a:pt x="1775" y="772"/>
                  </a:cubicBezTo>
                  <a:cubicBezTo>
                    <a:pt x="1812" y="712"/>
                    <a:pt x="1830" y="657"/>
                    <a:pt x="1849" y="620"/>
                  </a:cubicBezTo>
                  <a:lnTo>
                    <a:pt x="1849" y="578"/>
                  </a:lnTo>
                  <a:lnTo>
                    <a:pt x="1830" y="559"/>
                  </a:lnTo>
                  <a:cubicBezTo>
                    <a:pt x="1793" y="504"/>
                    <a:pt x="1715" y="481"/>
                    <a:pt x="1641" y="444"/>
                  </a:cubicBezTo>
                  <a:cubicBezTo>
                    <a:pt x="1562" y="425"/>
                    <a:pt x="1387" y="389"/>
                    <a:pt x="1253" y="365"/>
                  </a:cubicBezTo>
                  <a:cubicBezTo>
                    <a:pt x="1100" y="328"/>
                    <a:pt x="966" y="291"/>
                    <a:pt x="966" y="291"/>
                  </a:cubicBezTo>
                  <a:cubicBezTo>
                    <a:pt x="601" y="213"/>
                    <a:pt x="273" y="79"/>
                    <a:pt x="79" y="19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8"/>
            <p:cNvSpPr/>
            <p:nvPr/>
          </p:nvSpPr>
          <p:spPr>
            <a:xfrm>
              <a:off x="6486313" y="1592293"/>
              <a:ext cx="197927" cy="85568"/>
            </a:xfrm>
            <a:custGeom>
              <a:avLst/>
              <a:gdLst/>
              <a:ahLst/>
              <a:cxnLst/>
              <a:rect l="l" t="t" r="r" b="b"/>
              <a:pathLst>
                <a:path w="1448" h="626" extrusionOk="0">
                  <a:moveTo>
                    <a:pt x="505" y="1"/>
                  </a:moveTo>
                  <a:cubicBezTo>
                    <a:pt x="274" y="1"/>
                    <a:pt x="98" y="98"/>
                    <a:pt x="1" y="135"/>
                  </a:cubicBezTo>
                  <a:cubicBezTo>
                    <a:pt x="19" y="190"/>
                    <a:pt x="61" y="232"/>
                    <a:pt x="98" y="269"/>
                  </a:cubicBezTo>
                  <a:cubicBezTo>
                    <a:pt x="297" y="518"/>
                    <a:pt x="593" y="625"/>
                    <a:pt x="877" y="625"/>
                  </a:cubicBezTo>
                  <a:cubicBezTo>
                    <a:pt x="1009" y="625"/>
                    <a:pt x="1138" y="602"/>
                    <a:pt x="1253" y="560"/>
                  </a:cubicBezTo>
                  <a:cubicBezTo>
                    <a:pt x="1332" y="537"/>
                    <a:pt x="1387" y="500"/>
                    <a:pt x="1447" y="481"/>
                  </a:cubicBezTo>
                  <a:cubicBezTo>
                    <a:pt x="1369" y="366"/>
                    <a:pt x="1216" y="232"/>
                    <a:pt x="907" y="98"/>
                  </a:cubicBezTo>
                  <a:cubicBezTo>
                    <a:pt x="773" y="19"/>
                    <a:pt x="620" y="1"/>
                    <a:pt x="505" y="1"/>
                  </a:cubicBezTo>
                  <a:close/>
                </a:path>
              </a:pathLst>
            </a:custGeom>
            <a:solidFill>
              <a:srgbClr val="FF7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8"/>
            <p:cNvSpPr/>
            <p:nvPr/>
          </p:nvSpPr>
          <p:spPr>
            <a:xfrm>
              <a:off x="6476334" y="1584091"/>
              <a:ext cx="218021" cy="100877"/>
            </a:xfrm>
            <a:custGeom>
              <a:avLst/>
              <a:gdLst/>
              <a:ahLst/>
              <a:cxnLst/>
              <a:rect l="l" t="t" r="r" b="b"/>
              <a:pathLst>
                <a:path w="1595" h="738" extrusionOk="0">
                  <a:moveTo>
                    <a:pt x="578" y="116"/>
                  </a:moveTo>
                  <a:cubicBezTo>
                    <a:pt x="693" y="116"/>
                    <a:pt x="827" y="134"/>
                    <a:pt x="961" y="195"/>
                  </a:cubicBezTo>
                  <a:cubicBezTo>
                    <a:pt x="1211" y="310"/>
                    <a:pt x="1345" y="426"/>
                    <a:pt x="1423" y="523"/>
                  </a:cubicBezTo>
                  <a:cubicBezTo>
                    <a:pt x="1386" y="541"/>
                    <a:pt x="1345" y="560"/>
                    <a:pt x="1308" y="578"/>
                  </a:cubicBezTo>
                  <a:cubicBezTo>
                    <a:pt x="1202" y="613"/>
                    <a:pt x="1084" y="633"/>
                    <a:pt x="963" y="633"/>
                  </a:cubicBezTo>
                  <a:cubicBezTo>
                    <a:pt x="687" y="633"/>
                    <a:pt x="397" y="532"/>
                    <a:pt x="208" y="292"/>
                  </a:cubicBezTo>
                  <a:cubicBezTo>
                    <a:pt x="189" y="273"/>
                    <a:pt x="171" y="250"/>
                    <a:pt x="153" y="232"/>
                  </a:cubicBezTo>
                  <a:cubicBezTo>
                    <a:pt x="250" y="176"/>
                    <a:pt x="384" y="116"/>
                    <a:pt x="578" y="116"/>
                  </a:cubicBezTo>
                  <a:close/>
                  <a:moveTo>
                    <a:pt x="578" y="0"/>
                  </a:moveTo>
                  <a:cubicBezTo>
                    <a:pt x="323" y="0"/>
                    <a:pt x="153" y="98"/>
                    <a:pt x="55" y="158"/>
                  </a:cubicBezTo>
                  <a:lnTo>
                    <a:pt x="0" y="195"/>
                  </a:lnTo>
                  <a:lnTo>
                    <a:pt x="37" y="232"/>
                  </a:lnTo>
                  <a:cubicBezTo>
                    <a:pt x="55" y="273"/>
                    <a:pt x="92" y="329"/>
                    <a:pt x="116" y="366"/>
                  </a:cubicBezTo>
                  <a:cubicBezTo>
                    <a:pt x="341" y="623"/>
                    <a:pt x="663" y="737"/>
                    <a:pt x="967" y="737"/>
                  </a:cubicBezTo>
                  <a:cubicBezTo>
                    <a:pt x="1100" y="737"/>
                    <a:pt x="1228" y="716"/>
                    <a:pt x="1345" y="675"/>
                  </a:cubicBezTo>
                  <a:cubicBezTo>
                    <a:pt x="1423" y="638"/>
                    <a:pt x="1479" y="620"/>
                    <a:pt x="1539" y="578"/>
                  </a:cubicBezTo>
                  <a:lnTo>
                    <a:pt x="1594" y="541"/>
                  </a:lnTo>
                  <a:lnTo>
                    <a:pt x="1557" y="504"/>
                  </a:lnTo>
                  <a:cubicBezTo>
                    <a:pt x="1479" y="389"/>
                    <a:pt x="1308" y="232"/>
                    <a:pt x="998" y="98"/>
                  </a:cubicBezTo>
                  <a:cubicBezTo>
                    <a:pt x="846" y="42"/>
                    <a:pt x="712" y="0"/>
                    <a:pt x="57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8"/>
            <p:cNvSpPr/>
            <p:nvPr/>
          </p:nvSpPr>
          <p:spPr>
            <a:xfrm>
              <a:off x="6354953" y="1239084"/>
              <a:ext cx="155553" cy="69575"/>
            </a:xfrm>
            <a:custGeom>
              <a:avLst/>
              <a:gdLst/>
              <a:ahLst/>
              <a:cxnLst/>
              <a:rect l="l" t="t" r="r" b="b"/>
              <a:pathLst>
                <a:path w="1138" h="509" extrusionOk="0">
                  <a:moveTo>
                    <a:pt x="466" y="0"/>
                  </a:moveTo>
                  <a:cubicBezTo>
                    <a:pt x="445" y="0"/>
                    <a:pt x="424" y="1"/>
                    <a:pt x="403" y="2"/>
                  </a:cubicBezTo>
                  <a:cubicBezTo>
                    <a:pt x="38" y="25"/>
                    <a:pt x="19" y="99"/>
                    <a:pt x="1" y="159"/>
                  </a:cubicBezTo>
                  <a:cubicBezTo>
                    <a:pt x="1" y="214"/>
                    <a:pt x="19" y="348"/>
                    <a:pt x="56" y="427"/>
                  </a:cubicBezTo>
                  <a:cubicBezTo>
                    <a:pt x="73" y="458"/>
                    <a:pt x="91" y="467"/>
                    <a:pt x="108" y="467"/>
                  </a:cubicBezTo>
                  <a:cubicBezTo>
                    <a:pt x="133" y="467"/>
                    <a:pt x="153" y="445"/>
                    <a:pt x="153" y="445"/>
                  </a:cubicBezTo>
                  <a:cubicBezTo>
                    <a:pt x="270" y="365"/>
                    <a:pt x="412" y="333"/>
                    <a:pt x="537" y="333"/>
                  </a:cubicBezTo>
                  <a:cubicBezTo>
                    <a:pt x="620" y="333"/>
                    <a:pt x="696" y="347"/>
                    <a:pt x="749" y="371"/>
                  </a:cubicBezTo>
                  <a:cubicBezTo>
                    <a:pt x="853" y="438"/>
                    <a:pt x="942" y="508"/>
                    <a:pt x="989" y="508"/>
                  </a:cubicBezTo>
                  <a:cubicBezTo>
                    <a:pt x="995" y="508"/>
                    <a:pt x="999" y="507"/>
                    <a:pt x="1004" y="505"/>
                  </a:cubicBezTo>
                  <a:cubicBezTo>
                    <a:pt x="1059" y="464"/>
                    <a:pt x="1138" y="274"/>
                    <a:pt x="1096" y="214"/>
                  </a:cubicBezTo>
                  <a:cubicBezTo>
                    <a:pt x="1079" y="144"/>
                    <a:pt x="822" y="0"/>
                    <a:pt x="466" y="0"/>
                  </a:cubicBezTo>
                  <a:close/>
                </a:path>
              </a:pathLst>
            </a:custGeom>
            <a:solidFill>
              <a:srgbClr val="FF9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6346752" y="1231019"/>
              <a:ext cx="166352" cy="84201"/>
            </a:xfrm>
            <a:custGeom>
              <a:avLst/>
              <a:gdLst/>
              <a:ahLst/>
              <a:cxnLst/>
              <a:rect l="l" t="t" r="r" b="b"/>
              <a:pathLst>
                <a:path w="1217" h="616" extrusionOk="0">
                  <a:moveTo>
                    <a:pt x="578" y="116"/>
                  </a:moveTo>
                  <a:cubicBezTo>
                    <a:pt x="712" y="116"/>
                    <a:pt x="831" y="146"/>
                    <a:pt x="925" y="176"/>
                  </a:cubicBezTo>
                  <a:cubicBezTo>
                    <a:pt x="985" y="199"/>
                    <a:pt x="1022" y="236"/>
                    <a:pt x="1064" y="255"/>
                  </a:cubicBezTo>
                  <a:cubicBezTo>
                    <a:pt x="1101" y="273"/>
                    <a:pt x="1119" y="292"/>
                    <a:pt x="1119" y="292"/>
                  </a:cubicBezTo>
                  <a:lnTo>
                    <a:pt x="1119" y="333"/>
                  </a:lnTo>
                  <a:cubicBezTo>
                    <a:pt x="1119" y="352"/>
                    <a:pt x="1101" y="389"/>
                    <a:pt x="1101" y="407"/>
                  </a:cubicBezTo>
                  <a:cubicBezTo>
                    <a:pt x="1082" y="449"/>
                    <a:pt x="1082" y="467"/>
                    <a:pt x="1064" y="486"/>
                  </a:cubicBezTo>
                  <a:cubicBezTo>
                    <a:pt x="1040" y="504"/>
                    <a:pt x="1040" y="523"/>
                    <a:pt x="1040" y="523"/>
                  </a:cubicBezTo>
                  <a:lnTo>
                    <a:pt x="1040" y="504"/>
                  </a:lnTo>
                  <a:cubicBezTo>
                    <a:pt x="1022" y="504"/>
                    <a:pt x="1022" y="504"/>
                    <a:pt x="985" y="486"/>
                  </a:cubicBezTo>
                  <a:cubicBezTo>
                    <a:pt x="948" y="467"/>
                    <a:pt x="888" y="430"/>
                    <a:pt x="833" y="389"/>
                  </a:cubicBezTo>
                  <a:cubicBezTo>
                    <a:pt x="754" y="352"/>
                    <a:pt x="638" y="333"/>
                    <a:pt x="523" y="333"/>
                  </a:cubicBezTo>
                  <a:cubicBezTo>
                    <a:pt x="407" y="352"/>
                    <a:pt x="292" y="389"/>
                    <a:pt x="176" y="467"/>
                  </a:cubicBezTo>
                  <a:lnTo>
                    <a:pt x="158" y="467"/>
                  </a:lnTo>
                  <a:cubicBezTo>
                    <a:pt x="158" y="430"/>
                    <a:pt x="139" y="389"/>
                    <a:pt x="116" y="333"/>
                  </a:cubicBezTo>
                  <a:lnTo>
                    <a:pt x="116" y="236"/>
                  </a:lnTo>
                  <a:cubicBezTo>
                    <a:pt x="116" y="199"/>
                    <a:pt x="116" y="199"/>
                    <a:pt x="158" y="176"/>
                  </a:cubicBezTo>
                  <a:cubicBezTo>
                    <a:pt x="195" y="139"/>
                    <a:pt x="292" y="121"/>
                    <a:pt x="486" y="121"/>
                  </a:cubicBezTo>
                  <a:cubicBezTo>
                    <a:pt x="517" y="117"/>
                    <a:pt x="548" y="116"/>
                    <a:pt x="578" y="116"/>
                  </a:cubicBezTo>
                  <a:close/>
                  <a:moveTo>
                    <a:pt x="570" y="0"/>
                  </a:moveTo>
                  <a:cubicBezTo>
                    <a:pt x="536" y="0"/>
                    <a:pt x="500" y="2"/>
                    <a:pt x="463" y="5"/>
                  </a:cubicBezTo>
                  <a:cubicBezTo>
                    <a:pt x="273" y="24"/>
                    <a:pt x="176" y="42"/>
                    <a:pt x="116" y="84"/>
                  </a:cubicBezTo>
                  <a:cubicBezTo>
                    <a:pt x="42" y="121"/>
                    <a:pt x="24" y="176"/>
                    <a:pt x="24" y="218"/>
                  </a:cubicBezTo>
                  <a:cubicBezTo>
                    <a:pt x="1" y="255"/>
                    <a:pt x="24" y="315"/>
                    <a:pt x="24" y="352"/>
                  </a:cubicBezTo>
                  <a:cubicBezTo>
                    <a:pt x="42" y="407"/>
                    <a:pt x="42" y="467"/>
                    <a:pt x="79" y="504"/>
                  </a:cubicBezTo>
                  <a:cubicBezTo>
                    <a:pt x="79" y="546"/>
                    <a:pt x="98" y="564"/>
                    <a:pt x="116" y="564"/>
                  </a:cubicBezTo>
                  <a:cubicBezTo>
                    <a:pt x="158" y="583"/>
                    <a:pt x="176" y="583"/>
                    <a:pt x="195" y="583"/>
                  </a:cubicBezTo>
                  <a:cubicBezTo>
                    <a:pt x="232" y="564"/>
                    <a:pt x="255" y="546"/>
                    <a:pt x="255" y="546"/>
                  </a:cubicBezTo>
                  <a:lnTo>
                    <a:pt x="232" y="546"/>
                  </a:lnTo>
                  <a:cubicBezTo>
                    <a:pt x="329" y="486"/>
                    <a:pt x="444" y="449"/>
                    <a:pt x="541" y="449"/>
                  </a:cubicBezTo>
                  <a:cubicBezTo>
                    <a:pt x="570" y="443"/>
                    <a:pt x="598" y="441"/>
                    <a:pt x="625" y="441"/>
                  </a:cubicBezTo>
                  <a:cubicBezTo>
                    <a:pt x="690" y="441"/>
                    <a:pt x="746" y="454"/>
                    <a:pt x="772" y="467"/>
                  </a:cubicBezTo>
                  <a:cubicBezTo>
                    <a:pt x="833" y="504"/>
                    <a:pt x="888" y="546"/>
                    <a:pt x="948" y="583"/>
                  </a:cubicBezTo>
                  <a:cubicBezTo>
                    <a:pt x="967" y="583"/>
                    <a:pt x="985" y="601"/>
                    <a:pt x="1003" y="601"/>
                  </a:cubicBezTo>
                  <a:cubicBezTo>
                    <a:pt x="1022" y="611"/>
                    <a:pt x="1037" y="615"/>
                    <a:pt x="1052" y="615"/>
                  </a:cubicBezTo>
                  <a:cubicBezTo>
                    <a:pt x="1067" y="615"/>
                    <a:pt x="1082" y="611"/>
                    <a:pt x="1101" y="601"/>
                  </a:cubicBezTo>
                  <a:cubicBezTo>
                    <a:pt x="1119" y="583"/>
                    <a:pt x="1137" y="564"/>
                    <a:pt x="1156" y="546"/>
                  </a:cubicBezTo>
                  <a:cubicBezTo>
                    <a:pt x="1179" y="504"/>
                    <a:pt x="1179" y="486"/>
                    <a:pt x="1198" y="449"/>
                  </a:cubicBezTo>
                  <a:cubicBezTo>
                    <a:pt x="1198" y="407"/>
                    <a:pt x="1216" y="370"/>
                    <a:pt x="1216" y="352"/>
                  </a:cubicBezTo>
                  <a:lnTo>
                    <a:pt x="1216" y="255"/>
                  </a:lnTo>
                  <a:cubicBezTo>
                    <a:pt x="1198" y="218"/>
                    <a:pt x="1156" y="199"/>
                    <a:pt x="1119" y="158"/>
                  </a:cubicBezTo>
                  <a:cubicBezTo>
                    <a:pt x="1082" y="139"/>
                    <a:pt x="1022" y="102"/>
                    <a:pt x="967" y="84"/>
                  </a:cubicBezTo>
                  <a:cubicBezTo>
                    <a:pt x="856" y="34"/>
                    <a:pt x="730" y="0"/>
                    <a:pt x="57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6684104" y="1218170"/>
              <a:ext cx="142158" cy="69165"/>
            </a:xfrm>
            <a:custGeom>
              <a:avLst/>
              <a:gdLst/>
              <a:ahLst/>
              <a:cxnLst/>
              <a:rect l="l" t="t" r="r" b="b"/>
              <a:pathLst>
                <a:path w="1040" h="506" extrusionOk="0">
                  <a:moveTo>
                    <a:pt x="454" y="0"/>
                  </a:moveTo>
                  <a:cubicBezTo>
                    <a:pt x="437" y="0"/>
                    <a:pt x="420" y="1"/>
                    <a:pt x="402" y="2"/>
                  </a:cubicBezTo>
                  <a:cubicBezTo>
                    <a:pt x="134" y="2"/>
                    <a:pt x="19" y="136"/>
                    <a:pt x="0" y="196"/>
                  </a:cubicBezTo>
                  <a:cubicBezTo>
                    <a:pt x="0" y="233"/>
                    <a:pt x="19" y="446"/>
                    <a:pt x="97" y="483"/>
                  </a:cubicBezTo>
                  <a:cubicBezTo>
                    <a:pt x="109" y="491"/>
                    <a:pt x="122" y="495"/>
                    <a:pt x="136" y="495"/>
                  </a:cubicBezTo>
                  <a:cubicBezTo>
                    <a:pt x="189" y="495"/>
                    <a:pt x="250" y="446"/>
                    <a:pt x="250" y="446"/>
                  </a:cubicBezTo>
                  <a:cubicBezTo>
                    <a:pt x="322" y="385"/>
                    <a:pt x="434" y="355"/>
                    <a:pt x="535" y="355"/>
                  </a:cubicBezTo>
                  <a:cubicBezTo>
                    <a:pt x="594" y="355"/>
                    <a:pt x="650" y="365"/>
                    <a:pt x="693" y="386"/>
                  </a:cubicBezTo>
                  <a:cubicBezTo>
                    <a:pt x="795" y="438"/>
                    <a:pt x="896" y="505"/>
                    <a:pt x="957" y="505"/>
                  </a:cubicBezTo>
                  <a:cubicBezTo>
                    <a:pt x="965" y="505"/>
                    <a:pt x="973" y="504"/>
                    <a:pt x="980" y="501"/>
                  </a:cubicBezTo>
                  <a:cubicBezTo>
                    <a:pt x="1040" y="483"/>
                    <a:pt x="998" y="252"/>
                    <a:pt x="961" y="178"/>
                  </a:cubicBezTo>
                  <a:cubicBezTo>
                    <a:pt x="944" y="122"/>
                    <a:pt x="708" y="0"/>
                    <a:pt x="454" y="0"/>
                  </a:cubicBezTo>
                  <a:close/>
                </a:path>
              </a:pathLst>
            </a:custGeom>
            <a:solidFill>
              <a:srgbClr val="FF9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6675902" y="1210789"/>
              <a:ext cx="152956" cy="84201"/>
            </a:xfrm>
            <a:custGeom>
              <a:avLst/>
              <a:gdLst/>
              <a:ahLst/>
              <a:cxnLst/>
              <a:rect l="l" t="t" r="r" b="b"/>
              <a:pathLst>
                <a:path w="1119" h="616" extrusionOk="0">
                  <a:moveTo>
                    <a:pt x="462" y="93"/>
                  </a:moveTo>
                  <a:cubicBezTo>
                    <a:pt x="578" y="93"/>
                    <a:pt x="712" y="116"/>
                    <a:pt x="809" y="153"/>
                  </a:cubicBezTo>
                  <a:cubicBezTo>
                    <a:pt x="869" y="172"/>
                    <a:pt x="906" y="209"/>
                    <a:pt x="943" y="232"/>
                  </a:cubicBezTo>
                  <a:cubicBezTo>
                    <a:pt x="966" y="250"/>
                    <a:pt x="984" y="269"/>
                    <a:pt x="984" y="269"/>
                  </a:cubicBezTo>
                  <a:cubicBezTo>
                    <a:pt x="1003" y="269"/>
                    <a:pt x="1003" y="347"/>
                    <a:pt x="1021" y="421"/>
                  </a:cubicBezTo>
                  <a:lnTo>
                    <a:pt x="1021" y="500"/>
                  </a:lnTo>
                  <a:lnTo>
                    <a:pt x="1003" y="500"/>
                  </a:lnTo>
                  <a:cubicBezTo>
                    <a:pt x="984" y="500"/>
                    <a:pt x="966" y="500"/>
                    <a:pt x="943" y="481"/>
                  </a:cubicBezTo>
                  <a:cubicBezTo>
                    <a:pt x="887" y="463"/>
                    <a:pt x="827" y="421"/>
                    <a:pt x="772" y="403"/>
                  </a:cubicBezTo>
                  <a:cubicBezTo>
                    <a:pt x="714" y="376"/>
                    <a:pt x="659" y="359"/>
                    <a:pt x="596" y="359"/>
                  </a:cubicBezTo>
                  <a:cubicBezTo>
                    <a:pt x="573" y="359"/>
                    <a:pt x="548" y="361"/>
                    <a:pt x="522" y="366"/>
                  </a:cubicBezTo>
                  <a:cubicBezTo>
                    <a:pt x="425" y="366"/>
                    <a:pt x="347" y="384"/>
                    <a:pt x="273" y="440"/>
                  </a:cubicBezTo>
                  <a:lnTo>
                    <a:pt x="273" y="463"/>
                  </a:lnTo>
                  <a:cubicBezTo>
                    <a:pt x="273" y="463"/>
                    <a:pt x="250" y="463"/>
                    <a:pt x="231" y="481"/>
                  </a:cubicBezTo>
                  <a:cubicBezTo>
                    <a:pt x="213" y="500"/>
                    <a:pt x="194" y="500"/>
                    <a:pt x="176" y="500"/>
                  </a:cubicBezTo>
                  <a:cubicBezTo>
                    <a:pt x="176" y="481"/>
                    <a:pt x="157" y="481"/>
                    <a:pt x="157" y="463"/>
                  </a:cubicBezTo>
                  <a:cubicBezTo>
                    <a:pt x="134" y="440"/>
                    <a:pt x="134" y="403"/>
                    <a:pt x="134" y="384"/>
                  </a:cubicBezTo>
                  <a:cubicBezTo>
                    <a:pt x="116" y="347"/>
                    <a:pt x="116" y="324"/>
                    <a:pt x="116" y="306"/>
                  </a:cubicBezTo>
                  <a:lnTo>
                    <a:pt x="116" y="250"/>
                  </a:lnTo>
                  <a:lnTo>
                    <a:pt x="134" y="232"/>
                  </a:lnTo>
                  <a:cubicBezTo>
                    <a:pt x="134" y="209"/>
                    <a:pt x="157" y="190"/>
                    <a:pt x="194" y="172"/>
                  </a:cubicBezTo>
                  <a:cubicBezTo>
                    <a:pt x="250" y="153"/>
                    <a:pt x="328" y="116"/>
                    <a:pt x="462" y="93"/>
                  </a:cubicBezTo>
                  <a:close/>
                  <a:moveTo>
                    <a:pt x="462" y="1"/>
                  </a:moveTo>
                  <a:cubicBezTo>
                    <a:pt x="310" y="1"/>
                    <a:pt x="213" y="38"/>
                    <a:pt x="134" y="93"/>
                  </a:cubicBezTo>
                  <a:cubicBezTo>
                    <a:pt x="97" y="116"/>
                    <a:pt x="79" y="135"/>
                    <a:pt x="60" y="153"/>
                  </a:cubicBezTo>
                  <a:cubicBezTo>
                    <a:pt x="42" y="190"/>
                    <a:pt x="19" y="209"/>
                    <a:pt x="19" y="232"/>
                  </a:cubicBezTo>
                  <a:cubicBezTo>
                    <a:pt x="0" y="250"/>
                    <a:pt x="0" y="287"/>
                    <a:pt x="0" y="306"/>
                  </a:cubicBezTo>
                  <a:cubicBezTo>
                    <a:pt x="19" y="347"/>
                    <a:pt x="19" y="366"/>
                    <a:pt x="19" y="403"/>
                  </a:cubicBezTo>
                  <a:cubicBezTo>
                    <a:pt x="42" y="440"/>
                    <a:pt x="42" y="481"/>
                    <a:pt x="60" y="500"/>
                  </a:cubicBezTo>
                  <a:cubicBezTo>
                    <a:pt x="79" y="537"/>
                    <a:pt x="97" y="555"/>
                    <a:pt x="116" y="578"/>
                  </a:cubicBezTo>
                  <a:cubicBezTo>
                    <a:pt x="141" y="594"/>
                    <a:pt x="166" y="600"/>
                    <a:pt x="189" y="600"/>
                  </a:cubicBezTo>
                  <a:cubicBezTo>
                    <a:pt x="220" y="600"/>
                    <a:pt x="249" y="589"/>
                    <a:pt x="273" y="578"/>
                  </a:cubicBezTo>
                  <a:cubicBezTo>
                    <a:pt x="310" y="555"/>
                    <a:pt x="328" y="537"/>
                    <a:pt x="347" y="537"/>
                  </a:cubicBezTo>
                  <a:cubicBezTo>
                    <a:pt x="388" y="500"/>
                    <a:pt x="462" y="463"/>
                    <a:pt x="522" y="463"/>
                  </a:cubicBezTo>
                  <a:cubicBezTo>
                    <a:pt x="596" y="463"/>
                    <a:pt x="675" y="463"/>
                    <a:pt x="735" y="500"/>
                  </a:cubicBezTo>
                  <a:cubicBezTo>
                    <a:pt x="790" y="518"/>
                    <a:pt x="850" y="555"/>
                    <a:pt x="887" y="578"/>
                  </a:cubicBezTo>
                  <a:cubicBezTo>
                    <a:pt x="924" y="597"/>
                    <a:pt x="943" y="597"/>
                    <a:pt x="984" y="615"/>
                  </a:cubicBezTo>
                  <a:lnTo>
                    <a:pt x="1058" y="615"/>
                  </a:lnTo>
                  <a:cubicBezTo>
                    <a:pt x="1081" y="597"/>
                    <a:pt x="1100" y="578"/>
                    <a:pt x="1100" y="555"/>
                  </a:cubicBezTo>
                  <a:cubicBezTo>
                    <a:pt x="1118" y="555"/>
                    <a:pt x="1118" y="537"/>
                    <a:pt x="1118" y="518"/>
                  </a:cubicBezTo>
                  <a:lnTo>
                    <a:pt x="1118" y="403"/>
                  </a:lnTo>
                  <a:cubicBezTo>
                    <a:pt x="1118" y="347"/>
                    <a:pt x="1100" y="269"/>
                    <a:pt x="1081" y="209"/>
                  </a:cubicBezTo>
                  <a:cubicBezTo>
                    <a:pt x="1058" y="172"/>
                    <a:pt x="1021" y="153"/>
                    <a:pt x="984" y="135"/>
                  </a:cubicBezTo>
                  <a:cubicBezTo>
                    <a:pt x="966" y="116"/>
                    <a:pt x="906" y="75"/>
                    <a:pt x="850" y="56"/>
                  </a:cubicBezTo>
                  <a:cubicBezTo>
                    <a:pt x="735" y="19"/>
                    <a:pt x="596" y="1"/>
                    <a:pt x="462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6384068" y="1353084"/>
              <a:ext cx="76000" cy="24057"/>
            </a:xfrm>
            <a:custGeom>
              <a:avLst/>
              <a:gdLst/>
              <a:ahLst/>
              <a:cxnLst/>
              <a:rect l="l" t="t" r="r" b="b"/>
              <a:pathLst>
                <a:path w="556" h="176" extrusionOk="0">
                  <a:moveTo>
                    <a:pt x="391" y="1"/>
                  </a:moveTo>
                  <a:cubicBezTo>
                    <a:pt x="329" y="1"/>
                    <a:pt x="267" y="22"/>
                    <a:pt x="213" y="55"/>
                  </a:cubicBezTo>
                  <a:cubicBezTo>
                    <a:pt x="172" y="80"/>
                    <a:pt x="128" y="87"/>
                    <a:pt x="91" y="87"/>
                  </a:cubicBezTo>
                  <a:cubicBezTo>
                    <a:pt x="39" y="87"/>
                    <a:pt x="0" y="73"/>
                    <a:pt x="0" y="73"/>
                  </a:cubicBezTo>
                  <a:lnTo>
                    <a:pt x="0" y="73"/>
                  </a:lnTo>
                  <a:cubicBezTo>
                    <a:pt x="0" y="73"/>
                    <a:pt x="0" y="133"/>
                    <a:pt x="56" y="170"/>
                  </a:cubicBezTo>
                  <a:cubicBezTo>
                    <a:pt x="71" y="174"/>
                    <a:pt x="85" y="175"/>
                    <a:pt x="99" y="175"/>
                  </a:cubicBezTo>
                  <a:cubicBezTo>
                    <a:pt x="156" y="175"/>
                    <a:pt x="205" y="148"/>
                    <a:pt x="268" y="133"/>
                  </a:cubicBezTo>
                  <a:cubicBezTo>
                    <a:pt x="288" y="130"/>
                    <a:pt x="303" y="128"/>
                    <a:pt x="317" y="128"/>
                  </a:cubicBezTo>
                  <a:cubicBezTo>
                    <a:pt x="369" y="128"/>
                    <a:pt x="385" y="152"/>
                    <a:pt x="463" y="152"/>
                  </a:cubicBezTo>
                  <a:cubicBezTo>
                    <a:pt x="469" y="153"/>
                    <a:pt x="475" y="154"/>
                    <a:pt x="480" y="154"/>
                  </a:cubicBezTo>
                  <a:cubicBezTo>
                    <a:pt x="540" y="154"/>
                    <a:pt x="556" y="70"/>
                    <a:pt x="518" y="36"/>
                  </a:cubicBezTo>
                  <a:cubicBezTo>
                    <a:pt x="478" y="11"/>
                    <a:pt x="435" y="1"/>
                    <a:pt x="39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6765571" y="1352947"/>
              <a:ext cx="65748" cy="21324"/>
            </a:xfrm>
            <a:custGeom>
              <a:avLst/>
              <a:gdLst/>
              <a:ahLst/>
              <a:cxnLst/>
              <a:rect l="l" t="t" r="r" b="b"/>
              <a:pathLst>
                <a:path w="481" h="156" extrusionOk="0">
                  <a:moveTo>
                    <a:pt x="37" y="0"/>
                  </a:moveTo>
                  <a:cubicBezTo>
                    <a:pt x="19" y="19"/>
                    <a:pt x="0" y="74"/>
                    <a:pt x="37" y="116"/>
                  </a:cubicBezTo>
                  <a:cubicBezTo>
                    <a:pt x="45" y="119"/>
                    <a:pt x="50" y="121"/>
                    <a:pt x="55" y="121"/>
                  </a:cubicBezTo>
                  <a:cubicBezTo>
                    <a:pt x="74" y="121"/>
                    <a:pt x="73" y="93"/>
                    <a:pt x="153" y="93"/>
                  </a:cubicBezTo>
                  <a:cubicBezTo>
                    <a:pt x="240" y="93"/>
                    <a:pt x="249" y="156"/>
                    <a:pt x="332" y="156"/>
                  </a:cubicBezTo>
                  <a:cubicBezTo>
                    <a:pt x="342" y="156"/>
                    <a:pt x="353" y="155"/>
                    <a:pt x="365" y="153"/>
                  </a:cubicBezTo>
                  <a:cubicBezTo>
                    <a:pt x="462" y="134"/>
                    <a:pt x="481" y="19"/>
                    <a:pt x="481" y="19"/>
                  </a:cubicBezTo>
                  <a:lnTo>
                    <a:pt x="481" y="19"/>
                  </a:lnTo>
                  <a:cubicBezTo>
                    <a:pt x="481" y="19"/>
                    <a:pt x="419" y="66"/>
                    <a:pt x="356" y="66"/>
                  </a:cubicBezTo>
                  <a:cubicBezTo>
                    <a:pt x="340" y="66"/>
                    <a:pt x="325" y="63"/>
                    <a:pt x="310" y="56"/>
                  </a:cubicBezTo>
                  <a:cubicBezTo>
                    <a:pt x="231" y="0"/>
                    <a:pt x="153" y="0"/>
                    <a:pt x="3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8" name="Google Shape;458;p29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459" name="Google Shape;459;p29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0" name="Google Shape;460;p29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461" name="Google Shape;461;p29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9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29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64" name="Google Shape;464;p29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65" name="Google Shape;465;p29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6" name="Google Shape;466;p29"/>
          <p:cNvGrpSpPr/>
          <p:nvPr/>
        </p:nvGrpSpPr>
        <p:grpSpPr>
          <a:xfrm flipH="1">
            <a:off x="7258295" y="2477759"/>
            <a:ext cx="1172483" cy="2130823"/>
            <a:chOff x="1403000" y="292300"/>
            <a:chExt cx="2566732" cy="4664675"/>
          </a:xfrm>
        </p:grpSpPr>
        <p:sp>
          <p:nvSpPr>
            <p:cNvPr id="467" name="Google Shape;467;p29"/>
            <p:cNvSpPr/>
            <p:nvPr/>
          </p:nvSpPr>
          <p:spPr>
            <a:xfrm>
              <a:off x="2576566" y="4571564"/>
              <a:ext cx="1035537" cy="363600"/>
            </a:xfrm>
            <a:custGeom>
              <a:avLst/>
              <a:gdLst/>
              <a:ahLst/>
              <a:cxnLst/>
              <a:rect l="l" t="t" r="r" b="b"/>
              <a:pathLst>
                <a:path w="3466" h="1217" extrusionOk="0">
                  <a:moveTo>
                    <a:pt x="1483" y="1"/>
                  </a:moveTo>
                  <a:cubicBezTo>
                    <a:pt x="1349" y="1"/>
                    <a:pt x="1252" y="98"/>
                    <a:pt x="1252" y="232"/>
                  </a:cubicBezTo>
                  <a:lnTo>
                    <a:pt x="1252" y="366"/>
                  </a:lnTo>
                  <a:lnTo>
                    <a:pt x="0" y="597"/>
                  </a:lnTo>
                  <a:lnTo>
                    <a:pt x="97" y="1216"/>
                  </a:lnTo>
                  <a:lnTo>
                    <a:pt x="3294" y="615"/>
                  </a:lnTo>
                  <a:cubicBezTo>
                    <a:pt x="3392" y="597"/>
                    <a:pt x="3465" y="500"/>
                    <a:pt x="3465" y="384"/>
                  </a:cubicBezTo>
                  <a:lnTo>
                    <a:pt x="3465" y="232"/>
                  </a:lnTo>
                  <a:cubicBezTo>
                    <a:pt x="3465" y="98"/>
                    <a:pt x="3350" y="1"/>
                    <a:pt x="32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9"/>
            <p:cNvSpPr/>
            <p:nvPr/>
          </p:nvSpPr>
          <p:spPr>
            <a:xfrm>
              <a:off x="2559834" y="4555132"/>
              <a:ext cx="1070194" cy="396464"/>
            </a:xfrm>
            <a:custGeom>
              <a:avLst/>
              <a:gdLst/>
              <a:ahLst/>
              <a:cxnLst/>
              <a:rect l="l" t="t" r="r" b="b"/>
              <a:pathLst>
                <a:path w="3582" h="1327" extrusionOk="0">
                  <a:moveTo>
                    <a:pt x="3272" y="93"/>
                  </a:moveTo>
                  <a:cubicBezTo>
                    <a:pt x="3387" y="93"/>
                    <a:pt x="3484" y="190"/>
                    <a:pt x="3484" y="287"/>
                  </a:cubicBezTo>
                  <a:lnTo>
                    <a:pt x="3484" y="439"/>
                  </a:lnTo>
                  <a:cubicBezTo>
                    <a:pt x="3484" y="536"/>
                    <a:pt x="3424" y="615"/>
                    <a:pt x="3332" y="633"/>
                  </a:cubicBezTo>
                  <a:lnTo>
                    <a:pt x="3290" y="633"/>
                  </a:lnTo>
                  <a:lnTo>
                    <a:pt x="190" y="1211"/>
                  </a:lnTo>
                  <a:lnTo>
                    <a:pt x="116" y="693"/>
                  </a:lnTo>
                  <a:lnTo>
                    <a:pt x="1345" y="462"/>
                  </a:lnTo>
                  <a:lnTo>
                    <a:pt x="1345" y="287"/>
                  </a:lnTo>
                  <a:cubicBezTo>
                    <a:pt x="1345" y="190"/>
                    <a:pt x="1442" y="93"/>
                    <a:pt x="1539" y="93"/>
                  </a:cubicBezTo>
                  <a:close/>
                  <a:moveTo>
                    <a:pt x="1539" y="0"/>
                  </a:moveTo>
                  <a:cubicBezTo>
                    <a:pt x="1387" y="0"/>
                    <a:pt x="1253" y="134"/>
                    <a:pt x="1253" y="287"/>
                  </a:cubicBezTo>
                  <a:lnTo>
                    <a:pt x="1253" y="384"/>
                  </a:lnTo>
                  <a:lnTo>
                    <a:pt x="1" y="615"/>
                  </a:lnTo>
                  <a:lnTo>
                    <a:pt x="116" y="1326"/>
                  </a:lnTo>
                  <a:lnTo>
                    <a:pt x="3406" y="712"/>
                  </a:lnTo>
                  <a:lnTo>
                    <a:pt x="3406" y="670"/>
                  </a:lnTo>
                  <a:cubicBezTo>
                    <a:pt x="3484" y="633"/>
                    <a:pt x="3581" y="555"/>
                    <a:pt x="3581" y="439"/>
                  </a:cubicBezTo>
                  <a:lnTo>
                    <a:pt x="3581" y="287"/>
                  </a:lnTo>
                  <a:cubicBezTo>
                    <a:pt x="3581" y="134"/>
                    <a:pt x="3448" y="0"/>
                    <a:pt x="327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9"/>
            <p:cNvSpPr/>
            <p:nvPr/>
          </p:nvSpPr>
          <p:spPr>
            <a:xfrm>
              <a:off x="2029818" y="2933116"/>
              <a:ext cx="87241" cy="1880443"/>
            </a:xfrm>
            <a:custGeom>
              <a:avLst/>
              <a:gdLst/>
              <a:ahLst/>
              <a:cxnLst/>
              <a:rect l="l" t="t" r="r" b="b"/>
              <a:pathLst>
                <a:path w="292" h="6294" extrusionOk="0">
                  <a:moveTo>
                    <a:pt x="116" y="0"/>
                  </a:moveTo>
                  <a:cubicBezTo>
                    <a:pt x="42" y="0"/>
                    <a:pt x="0" y="37"/>
                    <a:pt x="0" y="116"/>
                  </a:cubicBezTo>
                  <a:lnTo>
                    <a:pt x="0" y="6159"/>
                  </a:lnTo>
                  <a:cubicBezTo>
                    <a:pt x="0" y="6238"/>
                    <a:pt x="42" y="6293"/>
                    <a:pt x="116" y="6293"/>
                  </a:cubicBezTo>
                  <a:lnTo>
                    <a:pt x="291" y="6293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9"/>
            <p:cNvSpPr/>
            <p:nvPr/>
          </p:nvSpPr>
          <p:spPr>
            <a:xfrm>
              <a:off x="2013087" y="2915190"/>
              <a:ext cx="120404" cy="1909423"/>
            </a:xfrm>
            <a:custGeom>
              <a:avLst/>
              <a:gdLst/>
              <a:ahLst/>
              <a:cxnLst/>
              <a:rect l="l" t="t" r="r" b="b"/>
              <a:pathLst>
                <a:path w="403" h="6391" extrusionOk="0">
                  <a:moveTo>
                    <a:pt x="310" y="97"/>
                  </a:moveTo>
                  <a:lnTo>
                    <a:pt x="310" y="6298"/>
                  </a:lnTo>
                  <a:lnTo>
                    <a:pt x="172" y="6298"/>
                  </a:lnTo>
                  <a:cubicBezTo>
                    <a:pt x="135" y="6298"/>
                    <a:pt x="98" y="6256"/>
                    <a:pt x="98" y="6219"/>
                  </a:cubicBezTo>
                  <a:lnTo>
                    <a:pt x="98" y="176"/>
                  </a:lnTo>
                  <a:cubicBezTo>
                    <a:pt x="98" y="134"/>
                    <a:pt x="135" y="97"/>
                    <a:pt x="172" y="97"/>
                  </a:cubicBezTo>
                  <a:close/>
                  <a:moveTo>
                    <a:pt x="172" y="0"/>
                  </a:moveTo>
                  <a:cubicBezTo>
                    <a:pt x="79" y="0"/>
                    <a:pt x="1" y="79"/>
                    <a:pt x="1" y="176"/>
                  </a:cubicBezTo>
                  <a:lnTo>
                    <a:pt x="1" y="6219"/>
                  </a:lnTo>
                  <a:cubicBezTo>
                    <a:pt x="1" y="6316"/>
                    <a:pt x="79" y="6390"/>
                    <a:pt x="172" y="6390"/>
                  </a:cubicBezTo>
                  <a:lnTo>
                    <a:pt x="403" y="639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9"/>
            <p:cNvSpPr/>
            <p:nvPr/>
          </p:nvSpPr>
          <p:spPr>
            <a:xfrm>
              <a:off x="2098834" y="2926245"/>
              <a:ext cx="921108" cy="1887314"/>
            </a:xfrm>
            <a:custGeom>
              <a:avLst/>
              <a:gdLst/>
              <a:ahLst/>
              <a:cxnLst/>
              <a:rect l="l" t="t" r="r" b="b"/>
              <a:pathLst>
                <a:path w="3083" h="6317" extrusionOk="0">
                  <a:moveTo>
                    <a:pt x="116" y="0"/>
                  </a:moveTo>
                  <a:cubicBezTo>
                    <a:pt x="60" y="0"/>
                    <a:pt x="0" y="60"/>
                    <a:pt x="0" y="116"/>
                  </a:cubicBezTo>
                  <a:lnTo>
                    <a:pt x="0" y="6201"/>
                  </a:lnTo>
                  <a:cubicBezTo>
                    <a:pt x="0" y="6279"/>
                    <a:pt x="60" y="6316"/>
                    <a:pt x="116" y="6316"/>
                  </a:cubicBezTo>
                  <a:lnTo>
                    <a:pt x="2985" y="5757"/>
                  </a:lnTo>
                  <a:cubicBezTo>
                    <a:pt x="3045" y="5757"/>
                    <a:pt x="3082" y="5702"/>
                    <a:pt x="3082" y="5642"/>
                  </a:cubicBezTo>
                  <a:lnTo>
                    <a:pt x="3082" y="485"/>
                  </a:lnTo>
                  <a:cubicBezTo>
                    <a:pt x="3082" y="425"/>
                    <a:pt x="3045" y="370"/>
                    <a:pt x="2985" y="370"/>
                  </a:cubicBezTo>
                  <a:lnTo>
                    <a:pt x="1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9"/>
            <p:cNvSpPr/>
            <p:nvPr/>
          </p:nvSpPr>
          <p:spPr>
            <a:xfrm>
              <a:off x="2082102" y="2914294"/>
              <a:ext cx="948894" cy="1913008"/>
            </a:xfrm>
            <a:custGeom>
              <a:avLst/>
              <a:gdLst/>
              <a:ahLst/>
              <a:cxnLst/>
              <a:rect l="l" t="t" r="r" b="b"/>
              <a:pathLst>
                <a:path w="3176" h="6403" extrusionOk="0">
                  <a:moveTo>
                    <a:pt x="172" y="100"/>
                  </a:moveTo>
                  <a:lnTo>
                    <a:pt x="3041" y="447"/>
                  </a:lnTo>
                  <a:cubicBezTo>
                    <a:pt x="3060" y="447"/>
                    <a:pt x="3083" y="484"/>
                    <a:pt x="3083" y="525"/>
                  </a:cubicBezTo>
                  <a:lnTo>
                    <a:pt x="3083" y="5682"/>
                  </a:lnTo>
                  <a:cubicBezTo>
                    <a:pt x="3083" y="5723"/>
                    <a:pt x="3060" y="5760"/>
                    <a:pt x="3041" y="5760"/>
                  </a:cubicBezTo>
                  <a:lnTo>
                    <a:pt x="153" y="6301"/>
                  </a:lnTo>
                  <a:lnTo>
                    <a:pt x="116" y="6301"/>
                  </a:lnTo>
                  <a:cubicBezTo>
                    <a:pt x="116" y="6278"/>
                    <a:pt x="98" y="6259"/>
                    <a:pt x="98" y="6241"/>
                  </a:cubicBezTo>
                  <a:lnTo>
                    <a:pt x="98" y="156"/>
                  </a:lnTo>
                  <a:cubicBezTo>
                    <a:pt x="98" y="119"/>
                    <a:pt x="135" y="100"/>
                    <a:pt x="172" y="100"/>
                  </a:cubicBezTo>
                  <a:close/>
                  <a:moveTo>
                    <a:pt x="149" y="0"/>
                  </a:moveTo>
                  <a:cubicBezTo>
                    <a:pt x="80" y="0"/>
                    <a:pt x="1" y="72"/>
                    <a:pt x="1" y="156"/>
                  </a:cubicBezTo>
                  <a:lnTo>
                    <a:pt x="1" y="6241"/>
                  </a:lnTo>
                  <a:cubicBezTo>
                    <a:pt x="1" y="6301"/>
                    <a:pt x="19" y="6338"/>
                    <a:pt x="56" y="6356"/>
                  </a:cubicBezTo>
                  <a:cubicBezTo>
                    <a:pt x="86" y="6383"/>
                    <a:pt x="114" y="6403"/>
                    <a:pt x="141" y="6403"/>
                  </a:cubicBezTo>
                  <a:cubicBezTo>
                    <a:pt x="151" y="6403"/>
                    <a:pt x="162" y="6400"/>
                    <a:pt x="172" y="6393"/>
                  </a:cubicBezTo>
                  <a:lnTo>
                    <a:pt x="3060" y="5857"/>
                  </a:lnTo>
                  <a:cubicBezTo>
                    <a:pt x="3138" y="5839"/>
                    <a:pt x="3175" y="5760"/>
                    <a:pt x="3175" y="5682"/>
                  </a:cubicBezTo>
                  <a:lnTo>
                    <a:pt x="3175" y="525"/>
                  </a:lnTo>
                  <a:cubicBezTo>
                    <a:pt x="3175" y="447"/>
                    <a:pt x="3138" y="368"/>
                    <a:pt x="3060" y="350"/>
                  </a:cubicBezTo>
                  <a:lnTo>
                    <a:pt x="172" y="3"/>
                  </a:lnTo>
                  <a:cubicBezTo>
                    <a:pt x="164" y="1"/>
                    <a:pt x="157" y="0"/>
                    <a:pt x="14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9"/>
            <p:cNvSpPr/>
            <p:nvPr/>
          </p:nvSpPr>
          <p:spPr>
            <a:xfrm>
              <a:off x="1415548" y="735374"/>
              <a:ext cx="183744" cy="3773135"/>
            </a:xfrm>
            <a:custGeom>
              <a:avLst/>
              <a:gdLst/>
              <a:ahLst/>
              <a:cxnLst/>
              <a:rect l="l" t="t" r="r" b="b"/>
              <a:pathLst>
                <a:path w="615" h="12629" extrusionOk="0">
                  <a:moveTo>
                    <a:pt x="250" y="0"/>
                  </a:moveTo>
                  <a:cubicBezTo>
                    <a:pt x="116" y="0"/>
                    <a:pt x="0" y="97"/>
                    <a:pt x="0" y="231"/>
                  </a:cubicBezTo>
                  <a:lnTo>
                    <a:pt x="0" y="12397"/>
                  </a:lnTo>
                  <a:cubicBezTo>
                    <a:pt x="0" y="12531"/>
                    <a:pt x="116" y="12628"/>
                    <a:pt x="250" y="12628"/>
                  </a:cubicBezTo>
                  <a:lnTo>
                    <a:pt x="615" y="12628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9"/>
            <p:cNvSpPr/>
            <p:nvPr/>
          </p:nvSpPr>
          <p:spPr>
            <a:xfrm>
              <a:off x="1403000" y="717448"/>
              <a:ext cx="207346" cy="3808987"/>
            </a:xfrm>
            <a:custGeom>
              <a:avLst/>
              <a:gdLst/>
              <a:ahLst/>
              <a:cxnLst/>
              <a:rect l="l" t="t" r="r" b="b"/>
              <a:pathLst>
                <a:path w="694" h="12749" extrusionOk="0">
                  <a:moveTo>
                    <a:pt x="597" y="97"/>
                  </a:moveTo>
                  <a:lnTo>
                    <a:pt x="597" y="12651"/>
                  </a:lnTo>
                  <a:lnTo>
                    <a:pt x="292" y="12651"/>
                  </a:lnTo>
                  <a:cubicBezTo>
                    <a:pt x="176" y="12651"/>
                    <a:pt x="98" y="12554"/>
                    <a:pt x="98" y="12457"/>
                  </a:cubicBezTo>
                  <a:lnTo>
                    <a:pt x="98" y="291"/>
                  </a:lnTo>
                  <a:cubicBezTo>
                    <a:pt x="98" y="194"/>
                    <a:pt x="176" y="97"/>
                    <a:pt x="292" y="97"/>
                  </a:cubicBezTo>
                  <a:close/>
                  <a:moveTo>
                    <a:pt x="292" y="0"/>
                  </a:moveTo>
                  <a:cubicBezTo>
                    <a:pt x="116" y="0"/>
                    <a:pt x="1" y="139"/>
                    <a:pt x="1" y="291"/>
                  </a:cubicBezTo>
                  <a:lnTo>
                    <a:pt x="1" y="12457"/>
                  </a:lnTo>
                  <a:cubicBezTo>
                    <a:pt x="1" y="12614"/>
                    <a:pt x="116" y="12748"/>
                    <a:pt x="292" y="12748"/>
                  </a:cubicBezTo>
                  <a:lnTo>
                    <a:pt x="694" y="12748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9"/>
            <p:cNvSpPr/>
            <p:nvPr/>
          </p:nvSpPr>
          <p:spPr>
            <a:xfrm>
              <a:off x="1558958" y="729697"/>
              <a:ext cx="2024167" cy="3785384"/>
            </a:xfrm>
            <a:custGeom>
              <a:avLst/>
              <a:gdLst/>
              <a:ahLst/>
              <a:cxnLst/>
              <a:rect l="l" t="t" r="r" b="b"/>
              <a:pathLst>
                <a:path w="6775" h="12670" extrusionOk="0">
                  <a:moveTo>
                    <a:pt x="250" y="1"/>
                  </a:moveTo>
                  <a:cubicBezTo>
                    <a:pt x="116" y="1"/>
                    <a:pt x="1" y="98"/>
                    <a:pt x="1" y="232"/>
                  </a:cubicBezTo>
                  <a:lnTo>
                    <a:pt x="1" y="12458"/>
                  </a:lnTo>
                  <a:cubicBezTo>
                    <a:pt x="1" y="12578"/>
                    <a:pt x="94" y="12669"/>
                    <a:pt x="211" y="12669"/>
                  </a:cubicBezTo>
                  <a:cubicBezTo>
                    <a:pt x="224" y="12669"/>
                    <a:pt x="237" y="12668"/>
                    <a:pt x="250" y="12666"/>
                  </a:cubicBezTo>
                  <a:lnTo>
                    <a:pt x="6585" y="11552"/>
                  </a:lnTo>
                  <a:cubicBezTo>
                    <a:pt x="6682" y="11534"/>
                    <a:pt x="6774" y="11418"/>
                    <a:pt x="6774" y="11303"/>
                  </a:cubicBezTo>
                  <a:lnTo>
                    <a:pt x="6774" y="943"/>
                  </a:lnTo>
                  <a:cubicBezTo>
                    <a:pt x="6774" y="828"/>
                    <a:pt x="6682" y="731"/>
                    <a:pt x="6585" y="712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9"/>
            <p:cNvSpPr/>
            <p:nvPr/>
          </p:nvSpPr>
          <p:spPr>
            <a:xfrm>
              <a:off x="1546708" y="716850"/>
              <a:ext cx="2048666" cy="3811676"/>
            </a:xfrm>
            <a:custGeom>
              <a:avLst/>
              <a:gdLst/>
              <a:ahLst/>
              <a:cxnLst/>
              <a:rect l="l" t="t" r="r" b="b"/>
              <a:pathLst>
                <a:path w="6857" h="12758" extrusionOk="0">
                  <a:moveTo>
                    <a:pt x="258" y="97"/>
                  </a:moveTo>
                  <a:cubicBezTo>
                    <a:pt x="269" y="97"/>
                    <a:pt x="280" y="97"/>
                    <a:pt x="291" y="99"/>
                  </a:cubicBezTo>
                  <a:lnTo>
                    <a:pt x="6626" y="811"/>
                  </a:lnTo>
                  <a:cubicBezTo>
                    <a:pt x="6700" y="811"/>
                    <a:pt x="6760" y="889"/>
                    <a:pt x="6760" y="986"/>
                  </a:cubicBezTo>
                  <a:lnTo>
                    <a:pt x="6760" y="11346"/>
                  </a:lnTo>
                  <a:cubicBezTo>
                    <a:pt x="6760" y="11438"/>
                    <a:pt x="6700" y="11535"/>
                    <a:pt x="6626" y="11554"/>
                  </a:cubicBezTo>
                  <a:lnTo>
                    <a:pt x="291" y="12653"/>
                  </a:lnTo>
                  <a:cubicBezTo>
                    <a:pt x="275" y="12658"/>
                    <a:pt x="259" y="12661"/>
                    <a:pt x="244" y="12661"/>
                  </a:cubicBezTo>
                  <a:cubicBezTo>
                    <a:pt x="204" y="12661"/>
                    <a:pt x="171" y="12643"/>
                    <a:pt x="157" y="12616"/>
                  </a:cubicBezTo>
                  <a:cubicBezTo>
                    <a:pt x="116" y="12593"/>
                    <a:pt x="97" y="12556"/>
                    <a:pt x="97" y="12501"/>
                  </a:cubicBezTo>
                  <a:lnTo>
                    <a:pt x="97" y="275"/>
                  </a:lnTo>
                  <a:cubicBezTo>
                    <a:pt x="97" y="171"/>
                    <a:pt x="161" y="97"/>
                    <a:pt x="258" y="97"/>
                  </a:cubicBezTo>
                  <a:close/>
                  <a:moveTo>
                    <a:pt x="274" y="0"/>
                  </a:moveTo>
                  <a:cubicBezTo>
                    <a:pt x="120" y="0"/>
                    <a:pt x="0" y="112"/>
                    <a:pt x="0" y="275"/>
                  </a:cubicBezTo>
                  <a:lnTo>
                    <a:pt x="0" y="12501"/>
                  </a:lnTo>
                  <a:cubicBezTo>
                    <a:pt x="0" y="12575"/>
                    <a:pt x="23" y="12653"/>
                    <a:pt x="79" y="12690"/>
                  </a:cubicBezTo>
                  <a:cubicBezTo>
                    <a:pt x="124" y="12736"/>
                    <a:pt x="177" y="12757"/>
                    <a:pt x="242" y="12757"/>
                  </a:cubicBezTo>
                  <a:cubicBezTo>
                    <a:pt x="263" y="12757"/>
                    <a:pt x="286" y="12755"/>
                    <a:pt x="310" y="12750"/>
                  </a:cubicBezTo>
                  <a:lnTo>
                    <a:pt x="6644" y="11651"/>
                  </a:lnTo>
                  <a:cubicBezTo>
                    <a:pt x="6760" y="11614"/>
                    <a:pt x="6857" y="11498"/>
                    <a:pt x="6857" y="11346"/>
                  </a:cubicBezTo>
                  <a:lnTo>
                    <a:pt x="6857" y="986"/>
                  </a:lnTo>
                  <a:cubicBezTo>
                    <a:pt x="6857" y="852"/>
                    <a:pt x="6760" y="718"/>
                    <a:pt x="6626" y="718"/>
                  </a:cubicBezTo>
                  <a:lnTo>
                    <a:pt x="310" y="2"/>
                  </a:lnTo>
                  <a:cubicBezTo>
                    <a:pt x="298" y="1"/>
                    <a:pt x="286" y="0"/>
                    <a:pt x="27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9"/>
            <p:cNvSpPr/>
            <p:nvPr/>
          </p:nvSpPr>
          <p:spPr>
            <a:xfrm>
              <a:off x="1656954" y="867131"/>
              <a:ext cx="1851478" cy="3504244"/>
            </a:xfrm>
            <a:custGeom>
              <a:avLst/>
              <a:gdLst/>
              <a:ahLst/>
              <a:cxnLst/>
              <a:rect l="l" t="t" r="r" b="b"/>
              <a:pathLst>
                <a:path w="6197" h="11729" extrusionOk="0">
                  <a:moveTo>
                    <a:pt x="216" y="1"/>
                  </a:moveTo>
                  <a:cubicBezTo>
                    <a:pt x="97" y="1"/>
                    <a:pt x="1" y="89"/>
                    <a:pt x="1" y="215"/>
                  </a:cubicBezTo>
                  <a:lnTo>
                    <a:pt x="1" y="11536"/>
                  </a:lnTo>
                  <a:cubicBezTo>
                    <a:pt x="1" y="11656"/>
                    <a:pt x="94" y="11728"/>
                    <a:pt x="210" y="11728"/>
                  </a:cubicBezTo>
                  <a:cubicBezTo>
                    <a:pt x="223" y="11728"/>
                    <a:pt x="237" y="11727"/>
                    <a:pt x="250" y="11725"/>
                  </a:cubicBezTo>
                  <a:lnTo>
                    <a:pt x="6026" y="10783"/>
                  </a:lnTo>
                  <a:cubicBezTo>
                    <a:pt x="6123" y="10764"/>
                    <a:pt x="6197" y="10649"/>
                    <a:pt x="6197" y="10552"/>
                  </a:cubicBezTo>
                  <a:lnTo>
                    <a:pt x="6197" y="811"/>
                  </a:lnTo>
                  <a:cubicBezTo>
                    <a:pt x="6197" y="696"/>
                    <a:pt x="6123" y="599"/>
                    <a:pt x="6026" y="580"/>
                  </a:cubicBezTo>
                  <a:lnTo>
                    <a:pt x="250" y="3"/>
                  </a:lnTo>
                  <a:cubicBezTo>
                    <a:pt x="239" y="1"/>
                    <a:pt x="227" y="1"/>
                    <a:pt x="2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9"/>
            <p:cNvSpPr/>
            <p:nvPr/>
          </p:nvSpPr>
          <p:spPr>
            <a:xfrm>
              <a:off x="1644704" y="849504"/>
              <a:ext cx="1881653" cy="3539499"/>
            </a:xfrm>
            <a:custGeom>
              <a:avLst/>
              <a:gdLst/>
              <a:ahLst/>
              <a:cxnLst/>
              <a:rect l="l" t="t" r="r" b="b"/>
              <a:pathLst>
                <a:path w="6298" h="11847" extrusionOk="0">
                  <a:moveTo>
                    <a:pt x="273" y="99"/>
                  </a:moveTo>
                  <a:lnTo>
                    <a:pt x="6067" y="695"/>
                  </a:lnTo>
                  <a:cubicBezTo>
                    <a:pt x="6122" y="695"/>
                    <a:pt x="6201" y="773"/>
                    <a:pt x="6201" y="870"/>
                  </a:cubicBezTo>
                  <a:lnTo>
                    <a:pt x="6201" y="10611"/>
                  </a:lnTo>
                  <a:cubicBezTo>
                    <a:pt x="6201" y="10689"/>
                    <a:pt x="6122" y="10786"/>
                    <a:pt x="6067" y="10786"/>
                  </a:cubicBezTo>
                  <a:lnTo>
                    <a:pt x="273" y="11747"/>
                  </a:lnTo>
                  <a:cubicBezTo>
                    <a:pt x="263" y="11749"/>
                    <a:pt x="254" y="11750"/>
                    <a:pt x="244" y="11750"/>
                  </a:cubicBezTo>
                  <a:cubicBezTo>
                    <a:pt x="161" y="11750"/>
                    <a:pt x="97" y="11678"/>
                    <a:pt x="97" y="11595"/>
                  </a:cubicBezTo>
                  <a:lnTo>
                    <a:pt x="97" y="274"/>
                  </a:lnTo>
                  <a:cubicBezTo>
                    <a:pt x="97" y="159"/>
                    <a:pt x="176" y="99"/>
                    <a:pt x="273" y="99"/>
                  </a:cubicBezTo>
                  <a:close/>
                  <a:moveTo>
                    <a:pt x="262" y="0"/>
                  </a:moveTo>
                  <a:cubicBezTo>
                    <a:pt x="118" y="0"/>
                    <a:pt x="0" y="127"/>
                    <a:pt x="0" y="274"/>
                  </a:cubicBezTo>
                  <a:lnTo>
                    <a:pt x="0" y="11595"/>
                  </a:lnTo>
                  <a:cubicBezTo>
                    <a:pt x="0" y="11736"/>
                    <a:pt x="116" y="11846"/>
                    <a:pt x="258" y="11846"/>
                  </a:cubicBezTo>
                  <a:cubicBezTo>
                    <a:pt x="269" y="11846"/>
                    <a:pt x="280" y="11846"/>
                    <a:pt x="291" y="11844"/>
                  </a:cubicBezTo>
                  <a:lnTo>
                    <a:pt x="6067" y="10879"/>
                  </a:lnTo>
                  <a:cubicBezTo>
                    <a:pt x="6201" y="10860"/>
                    <a:pt x="6298" y="10745"/>
                    <a:pt x="6298" y="10611"/>
                  </a:cubicBezTo>
                  <a:lnTo>
                    <a:pt x="6298" y="870"/>
                  </a:lnTo>
                  <a:cubicBezTo>
                    <a:pt x="6298" y="736"/>
                    <a:pt x="6201" y="621"/>
                    <a:pt x="6067" y="598"/>
                  </a:cubicBezTo>
                  <a:lnTo>
                    <a:pt x="291" y="2"/>
                  </a:lnTo>
                  <a:cubicBezTo>
                    <a:pt x="281" y="1"/>
                    <a:pt x="272" y="0"/>
                    <a:pt x="26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9"/>
            <p:cNvSpPr/>
            <p:nvPr/>
          </p:nvSpPr>
          <p:spPr>
            <a:xfrm>
              <a:off x="1989783" y="4749630"/>
              <a:ext cx="661477" cy="190912"/>
            </a:xfrm>
            <a:custGeom>
              <a:avLst/>
              <a:gdLst/>
              <a:ahLst/>
              <a:cxnLst/>
              <a:rect l="l" t="t" r="r" b="b"/>
              <a:pathLst>
                <a:path w="2214" h="639" extrusionOk="0">
                  <a:moveTo>
                    <a:pt x="231" y="1"/>
                  </a:moveTo>
                  <a:cubicBezTo>
                    <a:pt x="97" y="1"/>
                    <a:pt x="0" y="116"/>
                    <a:pt x="0" y="250"/>
                  </a:cubicBezTo>
                  <a:lnTo>
                    <a:pt x="0" y="407"/>
                  </a:lnTo>
                  <a:cubicBezTo>
                    <a:pt x="0" y="541"/>
                    <a:pt x="97" y="639"/>
                    <a:pt x="231" y="639"/>
                  </a:cubicBezTo>
                  <a:lnTo>
                    <a:pt x="1964" y="639"/>
                  </a:lnTo>
                  <a:cubicBezTo>
                    <a:pt x="2098" y="639"/>
                    <a:pt x="2214" y="541"/>
                    <a:pt x="2214" y="407"/>
                  </a:cubicBezTo>
                  <a:lnTo>
                    <a:pt x="2214" y="250"/>
                  </a:lnTo>
                  <a:cubicBezTo>
                    <a:pt x="2214" y="116"/>
                    <a:pt x="2098" y="1"/>
                    <a:pt x="19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9"/>
            <p:cNvSpPr/>
            <p:nvPr/>
          </p:nvSpPr>
          <p:spPr>
            <a:xfrm>
              <a:off x="1973052" y="4738576"/>
              <a:ext cx="690756" cy="218399"/>
            </a:xfrm>
            <a:custGeom>
              <a:avLst/>
              <a:gdLst/>
              <a:ahLst/>
              <a:cxnLst/>
              <a:rect l="l" t="t" r="r" b="b"/>
              <a:pathLst>
                <a:path w="2312" h="731" extrusionOk="0">
                  <a:moveTo>
                    <a:pt x="2020" y="98"/>
                  </a:moveTo>
                  <a:cubicBezTo>
                    <a:pt x="2136" y="98"/>
                    <a:pt x="2233" y="172"/>
                    <a:pt x="2233" y="287"/>
                  </a:cubicBezTo>
                  <a:lnTo>
                    <a:pt x="2233" y="444"/>
                  </a:lnTo>
                  <a:cubicBezTo>
                    <a:pt x="2233" y="542"/>
                    <a:pt x="2136" y="634"/>
                    <a:pt x="2020" y="634"/>
                  </a:cubicBezTo>
                  <a:lnTo>
                    <a:pt x="287" y="634"/>
                  </a:lnTo>
                  <a:cubicBezTo>
                    <a:pt x="190" y="634"/>
                    <a:pt x="98" y="542"/>
                    <a:pt x="98" y="444"/>
                  </a:cubicBezTo>
                  <a:lnTo>
                    <a:pt x="98" y="287"/>
                  </a:lnTo>
                  <a:cubicBezTo>
                    <a:pt x="98" y="172"/>
                    <a:pt x="190" y="98"/>
                    <a:pt x="287" y="98"/>
                  </a:cubicBezTo>
                  <a:close/>
                  <a:moveTo>
                    <a:pt x="287" y="1"/>
                  </a:moveTo>
                  <a:cubicBezTo>
                    <a:pt x="135" y="1"/>
                    <a:pt x="1" y="135"/>
                    <a:pt x="1" y="287"/>
                  </a:cubicBezTo>
                  <a:lnTo>
                    <a:pt x="1" y="444"/>
                  </a:lnTo>
                  <a:cubicBezTo>
                    <a:pt x="1" y="597"/>
                    <a:pt x="135" y="731"/>
                    <a:pt x="287" y="731"/>
                  </a:cubicBezTo>
                  <a:lnTo>
                    <a:pt x="2020" y="731"/>
                  </a:lnTo>
                  <a:cubicBezTo>
                    <a:pt x="2196" y="731"/>
                    <a:pt x="2311" y="597"/>
                    <a:pt x="2311" y="444"/>
                  </a:cubicBezTo>
                  <a:lnTo>
                    <a:pt x="2311" y="287"/>
                  </a:lnTo>
                  <a:cubicBezTo>
                    <a:pt x="2311" y="135"/>
                    <a:pt x="2196" y="1"/>
                    <a:pt x="2020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9"/>
            <p:cNvSpPr/>
            <p:nvPr/>
          </p:nvSpPr>
          <p:spPr>
            <a:xfrm>
              <a:off x="2047744" y="4566186"/>
              <a:ext cx="1489667" cy="183742"/>
            </a:xfrm>
            <a:custGeom>
              <a:avLst/>
              <a:gdLst/>
              <a:ahLst/>
              <a:cxnLst/>
              <a:rect l="l" t="t" r="r" b="b"/>
              <a:pathLst>
                <a:path w="4986" h="615" extrusionOk="0">
                  <a:moveTo>
                    <a:pt x="3387" y="0"/>
                  </a:moveTo>
                  <a:lnTo>
                    <a:pt x="0" y="615"/>
                  </a:lnTo>
                  <a:lnTo>
                    <a:pt x="1770" y="615"/>
                  </a:lnTo>
                  <a:lnTo>
                    <a:pt x="4986" y="19"/>
                  </a:lnTo>
                  <a:lnTo>
                    <a:pt x="33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9"/>
            <p:cNvSpPr/>
            <p:nvPr/>
          </p:nvSpPr>
          <p:spPr>
            <a:xfrm>
              <a:off x="2042067" y="4555132"/>
              <a:ext cx="1501020" cy="212722"/>
            </a:xfrm>
            <a:custGeom>
              <a:avLst/>
              <a:gdLst/>
              <a:ahLst/>
              <a:cxnLst/>
              <a:rect l="l" t="t" r="r" b="b"/>
              <a:pathLst>
                <a:path w="5024" h="712" extrusionOk="0">
                  <a:moveTo>
                    <a:pt x="4524" y="93"/>
                  </a:moveTo>
                  <a:lnTo>
                    <a:pt x="1789" y="615"/>
                  </a:lnTo>
                  <a:lnTo>
                    <a:pt x="537" y="615"/>
                  </a:lnTo>
                  <a:lnTo>
                    <a:pt x="3425" y="93"/>
                  </a:lnTo>
                  <a:close/>
                  <a:moveTo>
                    <a:pt x="3406" y="0"/>
                  </a:moveTo>
                  <a:lnTo>
                    <a:pt x="1" y="615"/>
                  </a:lnTo>
                  <a:lnTo>
                    <a:pt x="19" y="712"/>
                  </a:lnTo>
                  <a:lnTo>
                    <a:pt x="1789" y="712"/>
                  </a:lnTo>
                  <a:lnTo>
                    <a:pt x="5023" y="93"/>
                  </a:lnTo>
                  <a:lnTo>
                    <a:pt x="5005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9"/>
            <p:cNvSpPr/>
            <p:nvPr/>
          </p:nvSpPr>
          <p:spPr>
            <a:xfrm>
              <a:off x="3433734" y="1154845"/>
              <a:ext cx="40334" cy="420067"/>
            </a:xfrm>
            <a:custGeom>
              <a:avLst/>
              <a:gdLst/>
              <a:ahLst/>
              <a:cxnLst/>
              <a:rect l="l" t="t" r="r" b="b"/>
              <a:pathLst>
                <a:path w="135" h="1406" extrusionOk="0">
                  <a:moveTo>
                    <a:pt x="19" y="1"/>
                  </a:moveTo>
                  <a:cubicBezTo>
                    <a:pt x="0" y="19"/>
                    <a:pt x="0" y="19"/>
                    <a:pt x="0" y="61"/>
                  </a:cubicBezTo>
                  <a:cubicBezTo>
                    <a:pt x="60" y="481"/>
                    <a:pt x="60" y="925"/>
                    <a:pt x="0" y="1369"/>
                  </a:cubicBezTo>
                  <a:cubicBezTo>
                    <a:pt x="0" y="1387"/>
                    <a:pt x="19" y="1406"/>
                    <a:pt x="37" y="1406"/>
                  </a:cubicBezTo>
                  <a:cubicBezTo>
                    <a:pt x="60" y="1406"/>
                    <a:pt x="79" y="1387"/>
                    <a:pt x="79" y="1369"/>
                  </a:cubicBezTo>
                  <a:cubicBezTo>
                    <a:pt x="116" y="925"/>
                    <a:pt x="134" y="481"/>
                    <a:pt x="60" y="38"/>
                  </a:cubicBezTo>
                  <a:cubicBezTo>
                    <a:pt x="60" y="19"/>
                    <a:pt x="37" y="1"/>
                    <a:pt x="1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9"/>
            <p:cNvSpPr/>
            <p:nvPr/>
          </p:nvSpPr>
          <p:spPr>
            <a:xfrm>
              <a:off x="3364719" y="1143791"/>
              <a:ext cx="23603" cy="98593"/>
            </a:xfrm>
            <a:custGeom>
              <a:avLst/>
              <a:gdLst/>
              <a:ahLst/>
              <a:cxnLst/>
              <a:rect l="l" t="t" r="r" b="b"/>
              <a:pathLst>
                <a:path w="79" h="330" extrusionOk="0">
                  <a:moveTo>
                    <a:pt x="37" y="1"/>
                  </a:moveTo>
                  <a:cubicBezTo>
                    <a:pt x="19" y="1"/>
                    <a:pt x="0" y="19"/>
                    <a:pt x="0" y="38"/>
                  </a:cubicBezTo>
                  <a:lnTo>
                    <a:pt x="0" y="287"/>
                  </a:lnTo>
                  <a:cubicBezTo>
                    <a:pt x="0" y="306"/>
                    <a:pt x="19" y="329"/>
                    <a:pt x="37" y="329"/>
                  </a:cubicBezTo>
                  <a:cubicBezTo>
                    <a:pt x="60" y="329"/>
                    <a:pt x="79" y="306"/>
                    <a:pt x="79" y="287"/>
                  </a:cubicBezTo>
                  <a:lnTo>
                    <a:pt x="79" y="38"/>
                  </a:lnTo>
                  <a:cubicBezTo>
                    <a:pt x="79" y="19"/>
                    <a:pt x="60" y="1"/>
                    <a:pt x="3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9"/>
            <p:cNvSpPr/>
            <p:nvPr/>
          </p:nvSpPr>
          <p:spPr>
            <a:xfrm>
              <a:off x="1995161" y="303354"/>
              <a:ext cx="1956645" cy="2744478"/>
            </a:xfrm>
            <a:custGeom>
              <a:avLst/>
              <a:gdLst/>
              <a:ahLst/>
              <a:cxnLst/>
              <a:rect l="l" t="t" r="r" b="b"/>
              <a:pathLst>
                <a:path w="6549" h="9186" extrusionOk="0">
                  <a:moveTo>
                    <a:pt x="176" y="0"/>
                  </a:moveTo>
                  <a:cubicBezTo>
                    <a:pt x="79" y="0"/>
                    <a:pt x="1" y="79"/>
                    <a:pt x="1" y="157"/>
                  </a:cubicBezTo>
                  <a:lnTo>
                    <a:pt x="1" y="9010"/>
                  </a:lnTo>
                  <a:cubicBezTo>
                    <a:pt x="1" y="9107"/>
                    <a:pt x="79" y="9186"/>
                    <a:pt x="176" y="9186"/>
                  </a:cubicBezTo>
                  <a:lnTo>
                    <a:pt x="6396" y="9186"/>
                  </a:lnTo>
                  <a:cubicBezTo>
                    <a:pt x="6493" y="9186"/>
                    <a:pt x="6548" y="9107"/>
                    <a:pt x="6548" y="9010"/>
                  </a:cubicBezTo>
                  <a:lnTo>
                    <a:pt x="6548" y="157"/>
                  </a:lnTo>
                  <a:cubicBezTo>
                    <a:pt x="6548" y="79"/>
                    <a:pt x="6493" y="0"/>
                    <a:pt x="63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9"/>
            <p:cNvSpPr/>
            <p:nvPr/>
          </p:nvSpPr>
          <p:spPr>
            <a:xfrm>
              <a:off x="1984106" y="292300"/>
              <a:ext cx="1985625" cy="2766587"/>
            </a:xfrm>
            <a:custGeom>
              <a:avLst/>
              <a:gdLst/>
              <a:ahLst/>
              <a:cxnLst/>
              <a:rect l="l" t="t" r="r" b="b"/>
              <a:pathLst>
                <a:path w="6646" h="9260" extrusionOk="0">
                  <a:moveTo>
                    <a:pt x="6433" y="97"/>
                  </a:moveTo>
                  <a:cubicBezTo>
                    <a:pt x="6488" y="97"/>
                    <a:pt x="6548" y="134"/>
                    <a:pt x="6548" y="194"/>
                  </a:cubicBezTo>
                  <a:lnTo>
                    <a:pt x="6548" y="9047"/>
                  </a:lnTo>
                  <a:cubicBezTo>
                    <a:pt x="6548" y="9126"/>
                    <a:pt x="6488" y="9163"/>
                    <a:pt x="6433" y="9163"/>
                  </a:cubicBezTo>
                  <a:lnTo>
                    <a:pt x="213" y="9163"/>
                  </a:lnTo>
                  <a:cubicBezTo>
                    <a:pt x="135" y="9163"/>
                    <a:pt x="98" y="9126"/>
                    <a:pt x="98" y="9047"/>
                  </a:cubicBezTo>
                  <a:lnTo>
                    <a:pt x="98" y="194"/>
                  </a:lnTo>
                  <a:cubicBezTo>
                    <a:pt x="98" y="134"/>
                    <a:pt x="135" y="97"/>
                    <a:pt x="213" y="97"/>
                  </a:cubicBezTo>
                  <a:close/>
                  <a:moveTo>
                    <a:pt x="213" y="0"/>
                  </a:moveTo>
                  <a:cubicBezTo>
                    <a:pt x="98" y="0"/>
                    <a:pt x="1" y="97"/>
                    <a:pt x="1" y="194"/>
                  </a:cubicBezTo>
                  <a:lnTo>
                    <a:pt x="1" y="9047"/>
                  </a:lnTo>
                  <a:cubicBezTo>
                    <a:pt x="1" y="9163"/>
                    <a:pt x="98" y="9260"/>
                    <a:pt x="213" y="9260"/>
                  </a:cubicBezTo>
                  <a:lnTo>
                    <a:pt x="6433" y="9260"/>
                  </a:lnTo>
                  <a:cubicBezTo>
                    <a:pt x="6548" y="9260"/>
                    <a:pt x="6645" y="9163"/>
                    <a:pt x="6645" y="9047"/>
                  </a:cubicBezTo>
                  <a:lnTo>
                    <a:pt x="6645" y="194"/>
                  </a:lnTo>
                  <a:cubicBezTo>
                    <a:pt x="6645" y="97"/>
                    <a:pt x="6548" y="0"/>
                    <a:pt x="643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9"/>
            <p:cNvSpPr/>
            <p:nvPr/>
          </p:nvSpPr>
          <p:spPr>
            <a:xfrm>
              <a:off x="1995161" y="303354"/>
              <a:ext cx="1956645" cy="207345"/>
            </a:xfrm>
            <a:custGeom>
              <a:avLst/>
              <a:gdLst/>
              <a:ahLst/>
              <a:cxnLst/>
              <a:rect l="l" t="t" r="r" b="b"/>
              <a:pathLst>
                <a:path w="6549" h="694" extrusionOk="0">
                  <a:moveTo>
                    <a:pt x="176" y="0"/>
                  </a:moveTo>
                  <a:cubicBezTo>
                    <a:pt x="79" y="0"/>
                    <a:pt x="1" y="79"/>
                    <a:pt x="1" y="157"/>
                  </a:cubicBezTo>
                  <a:lnTo>
                    <a:pt x="1" y="693"/>
                  </a:lnTo>
                  <a:lnTo>
                    <a:pt x="6548" y="693"/>
                  </a:lnTo>
                  <a:lnTo>
                    <a:pt x="6548" y="157"/>
                  </a:lnTo>
                  <a:cubicBezTo>
                    <a:pt x="6548" y="79"/>
                    <a:pt x="6493" y="0"/>
                    <a:pt x="63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9"/>
            <p:cNvSpPr/>
            <p:nvPr/>
          </p:nvSpPr>
          <p:spPr>
            <a:xfrm>
              <a:off x="1984106" y="292300"/>
              <a:ext cx="1985625" cy="230649"/>
            </a:xfrm>
            <a:custGeom>
              <a:avLst/>
              <a:gdLst/>
              <a:ahLst/>
              <a:cxnLst/>
              <a:rect l="l" t="t" r="r" b="b"/>
              <a:pathLst>
                <a:path w="6646" h="772" extrusionOk="0">
                  <a:moveTo>
                    <a:pt x="6433" y="97"/>
                  </a:moveTo>
                  <a:cubicBezTo>
                    <a:pt x="6488" y="97"/>
                    <a:pt x="6548" y="134"/>
                    <a:pt x="6548" y="194"/>
                  </a:cubicBezTo>
                  <a:lnTo>
                    <a:pt x="6548" y="675"/>
                  </a:lnTo>
                  <a:lnTo>
                    <a:pt x="98" y="675"/>
                  </a:lnTo>
                  <a:lnTo>
                    <a:pt x="98" y="194"/>
                  </a:lnTo>
                  <a:cubicBezTo>
                    <a:pt x="98" y="134"/>
                    <a:pt x="135" y="97"/>
                    <a:pt x="213" y="97"/>
                  </a:cubicBezTo>
                  <a:close/>
                  <a:moveTo>
                    <a:pt x="213" y="0"/>
                  </a:moveTo>
                  <a:cubicBezTo>
                    <a:pt x="98" y="0"/>
                    <a:pt x="1" y="97"/>
                    <a:pt x="1" y="194"/>
                  </a:cubicBezTo>
                  <a:lnTo>
                    <a:pt x="1" y="730"/>
                  </a:lnTo>
                  <a:lnTo>
                    <a:pt x="38" y="772"/>
                  </a:lnTo>
                  <a:lnTo>
                    <a:pt x="6585" y="772"/>
                  </a:lnTo>
                  <a:lnTo>
                    <a:pt x="6645" y="730"/>
                  </a:lnTo>
                  <a:lnTo>
                    <a:pt x="6645" y="194"/>
                  </a:lnTo>
                  <a:cubicBezTo>
                    <a:pt x="6645" y="97"/>
                    <a:pt x="6548" y="0"/>
                    <a:pt x="643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9"/>
            <p:cNvSpPr/>
            <p:nvPr/>
          </p:nvSpPr>
          <p:spPr>
            <a:xfrm>
              <a:off x="3428058" y="337713"/>
              <a:ext cx="120404" cy="121897"/>
            </a:xfrm>
            <a:custGeom>
              <a:avLst/>
              <a:gdLst/>
              <a:ahLst/>
              <a:cxnLst/>
              <a:rect l="l" t="t" r="r" b="b"/>
              <a:pathLst>
                <a:path w="403" h="408" extrusionOk="0">
                  <a:moveTo>
                    <a:pt x="213" y="1"/>
                  </a:moveTo>
                  <a:cubicBezTo>
                    <a:pt x="98" y="1"/>
                    <a:pt x="1" y="79"/>
                    <a:pt x="1" y="195"/>
                  </a:cubicBezTo>
                  <a:cubicBezTo>
                    <a:pt x="1" y="310"/>
                    <a:pt x="98" y="407"/>
                    <a:pt x="213" y="407"/>
                  </a:cubicBezTo>
                  <a:cubicBezTo>
                    <a:pt x="310" y="407"/>
                    <a:pt x="403" y="310"/>
                    <a:pt x="403" y="195"/>
                  </a:cubicBezTo>
                  <a:cubicBezTo>
                    <a:pt x="403" y="79"/>
                    <a:pt x="310" y="1"/>
                    <a:pt x="2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9"/>
            <p:cNvSpPr/>
            <p:nvPr/>
          </p:nvSpPr>
          <p:spPr>
            <a:xfrm>
              <a:off x="3412367" y="321281"/>
              <a:ext cx="144007" cy="149384"/>
            </a:xfrm>
            <a:custGeom>
              <a:avLst/>
              <a:gdLst/>
              <a:ahLst/>
              <a:cxnLst/>
              <a:rect l="l" t="t" r="r" b="b"/>
              <a:pathLst>
                <a:path w="482" h="500" extrusionOk="0">
                  <a:moveTo>
                    <a:pt x="250" y="97"/>
                  </a:moveTo>
                  <a:cubicBezTo>
                    <a:pt x="324" y="97"/>
                    <a:pt x="403" y="171"/>
                    <a:pt x="403" y="250"/>
                  </a:cubicBezTo>
                  <a:cubicBezTo>
                    <a:pt x="403" y="347"/>
                    <a:pt x="324" y="402"/>
                    <a:pt x="250" y="402"/>
                  </a:cubicBezTo>
                  <a:cubicBezTo>
                    <a:pt x="153" y="402"/>
                    <a:pt x="75" y="347"/>
                    <a:pt x="75" y="250"/>
                  </a:cubicBezTo>
                  <a:cubicBezTo>
                    <a:pt x="75" y="171"/>
                    <a:pt x="153" y="97"/>
                    <a:pt x="250" y="97"/>
                  </a:cubicBezTo>
                  <a:close/>
                  <a:moveTo>
                    <a:pt x="250" y="0"/>
                  </a:moveTo>
                  <a:cubicBezTo>
                    <a:pt x="93" y="0"/>
                    <a:pt x="1" y="116"/>
                    <a:pt x="1" y="250"/>
                  </a:cubicBezTo>
                  <a:cubicBezTo>
                    <a:pt x="1" y="384"/>
                    <a:pt x="93" y="499"/>
                    <a:pt x="250" y="499"/>
                  </a:cubicBezTo>
                  <a:cubicBezTo>
                    <a:pt x="384" y="499"/>
                    <a:pt x="481" y="384"/>
                    <a:pt x="481" y="250"/>
                  </a:cubicBezTo>
                  <a:cubicBezTo>
                    <a:pt x="481" y="116"/>
                    <a:pt x="384" y="0"/>
                    <a:pt x="25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9"/>
            <p:cNvSpPr/>
            <p:nvPr/>
          </p:nvSpPr>
          <p:spPr>
            <a:xfrm>
              <a:off x="3629727" y="337713"/>
              <a:ext cx="120404" cy="121897"/>
            </a:xfrm>
            <a:custGeom>
              <a:avLst/>
              <a:gdLst/>
              <a:ahLst/>
              <a:cxnLst/>
              <a:rect l="l" t="t" r="r" b="b"/>
              <a:pathLst>
                <a:path w="403" h="408" extrusionOk="0">
                  <a:moveTo>
                    <a:pt x="213" y="1"/>
                  </a:moveTo>
                  <a:cubicBezTo>
                    <a:pt x="98" y="1"/>
                    <a:pt x="0" y="79"/>
                    <a:pt x="0" y="195"/>
                  </a:cubicBezTo>
                  <a:cubicBezTo>
                    <a:pt x="0" y="310"/>
                    <a:pt x="98" y="407"/>
                    <a:pt x="213" y="407"/>
                  </a:cubicBezTo>
                  <a:cubicBezTo>
                    <a:pt x="329" y="407"/>
                    <a:pt x="402" y="310"/>
                    <a:pt x="402" y="195"/>
                  </a:cubicBezTo>
                  <a:cubicBezTo>
                    <a:pt x="402" y="79"/>
                    <a:pt x="329" y="1"/>
                    <a:pt x="2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9"/>
            <p:cNvSpPr/>
            <p:nvPr/>
          </p:nvSpPr>
          <p:spPr>
            <a:xfrm>
              <a:off x="3612543" y="321281"/>
              <a:ext cx="150879" cy="149384"/>
            </a:xfrm>
            <a:custGeom>
              <a:avLst/>
              <a:gdLst/>
              <a:ahLst/>
              <a:cxnLst/>
              <a:rect l="l" t="t" r="r" b="b"/>
              <a:pathLst>
                <a:path w="505" h="500" extrusionOk="0">
                  <a:moveTo>
                    <a:pt x="255" y="97"/>
                  </a:moveTo>
                  <a:cubicBezTo>
                    <a:pt x="347" y="97"/>
                    <a:pt x="408" y="171"/>
                    <a:pt x="408" y="250"/>
                  </a:cubicBezTo>
                  <a:cubicBezTo>
                    <a:pt x="408" y="347"/>
                    <a:pt x="347" y="402"/>
                    <a:pt x="255" y="402"/>
                  </a:cubicBezTo>
                  <a:cubicBezTo>
                    <a:pt x="158" y="402"/>
                    <a:pt x="98" y="347"/>
                    <a:pt x="98" y="250"/>
                  </a:cubicBezTo>
                  <a:cubicBezTo>
                    <a:pt x="98" y="171"/>
                    <a:pt x="158" y="97"/>
                    <a:pt x="255" y="97"/>
                  </a:cubicBezTo>
                  <a:close/>
                  <a:moveTo>
                    <a:pt x="255" y="0"/>
                  </a:moveTo>
                  <a:cubicBezTo>
                    <a:pt x="116" y="0"/>
                    <a:pt x="1" y="116"/>
                    <a:pt x="1" y="250"/>
                  </a:cubicBezTo>
                  <a:cubicBezTo>
                    <a:pt x="1" y="384"/>
                    <a:pt x="116" y="499"/>
                    <a:pt x="255" y="499"/>
                  </a:cubicBezTo>
                  <a:cubicBezTo>
                    <a:pt x="389" y="499"/>
                    <a:pt x="505" y="384"/>
                    <a:pt x="505" y="250"/>
                  </a:cubicBezTo>
                  <a:cubicBezTo>
                    <a:pt x="505" y="116"/>
                    <a:pt x="389" y="0"/>
                    <a:pt x="25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9"/>
            <p:cNvSpPr/>
            <p:nvPr/>
          </p:nvSpPr>
          <p:spPr>
            <a:xfrm>
              <a:off x="3778813" y="337713"/>
              <a:ext cx="121898" cy="121897"/>
            </a:xfrm>
            <a:custGeom>
              <a:avLst/>
              <a:gdLst/>
              <a:ahLst/>
              <a:cxnLst/>
              <a:rect l="l" t="t" r="r" b="b"/>
              <a:pathLst>
                <a:path w="408" h="408" extrusionOk="0">
                  <a:moveTo>
                    <a:pt x="195" y="1"/>
                  </a:moveTo>
                  <a:cubicBezTo>
                    <a:pt x="79" y="1"/>
                    <a:pt x="1" y="79"/>
                    <a:pt x="1" y="195"/>
                  </a:cubicBezTo>
                  <a:cubicBezTo>
                    <a:pt x="1" y="310"/>
                    <a:pt x="79" y="407"/>
                    <a:pt x="195" y="407"/>
                  </a:cubicBezTo>
                  <a:cubicBezTo>
                    <a:pt x="310" y="407"/>
                    <a:pt x="407" y="310"/>
                    <a:pt x="407" y="195"/>
                  </a:cubicBezTo>
                  <a:cubicBezTo>
                    <a:pt x="407" y="79"/>
                    <a:pt x="310" y="1"/>
                    <a:pt x="1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9"/>
            <p:cNvSpPr/>
            <p:nvPr/>
          </p:nvSpPr>
          <p:spPr>
            <a:xfrm>
              <a:off x="3757745" y="321281"/>
              <a:ext cx="149385" cy="149384"/>
            </a:xfrm>
            <a:custGeom>
              <a:avLst/>
              <a:gdLst/>
              <a:ahLst/>
              <a:cxnLst/>
              <a:rect l="l" t="t" r="r" b="b"/>
              <a:pathLst>
                <a:path w="500" h="500" extrusionOk="0">
                  <a:moveTo>
                    <a:pt x="250" y="97"/>
                  </a:moveTo>
                  <a:cubicBezTo>
                    <a:pt x="347" y="97"/>
                    <a:pt x="402" y="171"/>
                    <a:pt x="402" y="250"/>
                  </a:cubicBezTo>
                  <a:cubicBezTo>
                    <a:pt x="402" y="347"/>
                    <a:pt x="347" y="402"/>
                    <a:pt x="250" y="402"/>
                  </a:cubicBezTo>
                  <a:cubicBezTo>
                    <a:pt x="171" y="402"/>
                    <a:pt x="92" y="347"/>
                    <a:pt x="92" y="250"/>
                  </a:cubicBezTo>
                  <a:cubicBezTo>
                    <a:pt x="92" y="171"/>
                    <a:pt x="171" y="97"/>
                    <a:pt x="250" y="97"/>
                  </a:cubicBezTo>
                  <a:close/>
                  <a:moveTo>
                    <a:pt x="250" y="0"/>
                  </a:moveTo>
                  <a:cubicBezTo>
                    <a:pt x="116" y="0"/>
                    <a:pt x="0" y="116"/>
                    <a:pt x="0" y="250"/>
                  </a:cubicBezTo>
                  <a:cubicBezTo>
                    <a:pt x="0" y="384"/>
                    <a:pt x="116" y="499"/>
                    <a:pt x="250" y="499"/>
                  </a:cubicBezTo>
                  <a:cubicBezTo>
                    <a:pt x="384" y="499"/>
                    <a:pt x="499" y="384"/>
                    <a:pt x="499" y="250"/>
                  </a:cubicBezTo>
                  <a:cubicBezTo>
                    <a:pt x="499" y="116"/>
                    <a:pt x="384" y="0"/>
                    <a:pt x="25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9"/>
            <p:cNvSpPr/>
            <p:nvPr/>
          </p:nvSpPr>
          <p:spPr>
            <a:xfrm>
              <a:off x="2105705" y="597343"/>
              <a:ext cx="356433" cy="98295"/>
            </a:xfrm>
            <a:custGeom>
              <a:avLst/>
              <a:gdLst/>
              <a:ahLst/>
              <a:cxnLst/>
              <a:rect l="l" t="t" r="r" b="b"/>
              <a:pathLst>
                <a:path w="1193" h="329" extrusionOk="0">
                  <a:moveTo>
                    <a:pt x="171" y="0"/>
                  </a:moveTo>
                  <a:cubicBezTo>
                    <a:pt x="74" y="0"/>
                    <a:pt x="0" y="79"/>
                    <a:pt x="0" y="153"/>
                  </a:cubicBezTo>
                  <a:cubicBezTo>
                    <a:pt x="0" y="250"/>
                    <a:pt x="74" y="328"/>
                    <a:pt x="171" y="328"/>
                  </a:cubicBezTo>
                  <a:lnTo>
                    <a:pt x="1040" y="328"/>
                  </a:lnTo>
                  <a:cubicBezTo>
                    <a:pt x="1114" y="328"/>
                    <a:pt x="1192" y="250"/>
                    <a:pt x="1192" y="153"/>
                  </a:cubicBezTo>
                  <a:cubicBezTo>
                    <a:pt x="1192" y="79"/>
                    <a:pt x="1114" y="0"/>
                    <a:pt x="10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9"/>
            <p:cNvSpPr/>
            <p:nvPr/>
          </p:nvSpPr>
          <p:spPr>
            <a:xfrm>
              <a:off x="2093157" y="586288"/>
              <a:ext cx="380035" cy="120403"/>
            </a:xfrm>
            <a:custGeom>
              <a:avLst/>
              <a:gdLst/>
              <a:ahLst/>
              <a:cxnLst/>
              <a:rect l="l" t="t" r="r" b="b"/>
              <a:pathLst>
                <a:path w="1272" h="403" extrusionOk="0">
                  <a:moveTo>
                    <a:pt x="1082" y="74"/>
                  </a:moveTo>
                  <a:cubicBezTo>
                    <a:pt x="1137" y="74"/>
                    <a:pt x="1198" y="134"/>
                    <a:pt x="1198" y="190"/>
                  </a:cubicBezTo>
                  <a:cubicBezTo>
                    <a:pt x="1198" y="268"/>
                    <a:pt x="1137" y="305"/>
                    <a:pt x="1082" y="305"/>
                  </a:cubicBezTo>
                  <a:lnTo>
                    <a:pt x="213" y="305"/>
                  </a:lnTo>
                  <a:cubicBezTo>
                    <a:pt x="135" y="305"/>
                    <a:pt x="98" y="268"/>
                    <a:pt x="98" y="190"/>
                  </a:cubicBezTo>
                  <a:cubicBezTo>
                    <a:pt x="98" y="134"/>
                    <a:pt x="135" y="74"/>
                    <a:pt x="213" y="74"/>
                  </a:cubicBezTo>
                  <a:close/>
                  <a:moveTo>
                    <a:pt x="213" y="0"/>
                  </a:moveTo>
                  <a:cubicBezTo>
                    <a:pt x="98" y="0"/>
                    <a:pt x="1" y="74"/>
                    <a:pt x="1" y="190"/>
                  </a:cubicBezTo>
                  <a:cubicBezTo>
                    <a:pt x="1" y="305"/>
                    <a:pt x="98" y="402"/>
                    <a:pt x="213" y="402"/>
                  </a:cubicBezTo>
                  <a:lnTo>
                    <a:pt x="1082" y="402"/>
                  </a:lnTo>
                  <a:cubicBezTo>
                    <a:pt x="1174" y="402"/>
                    <a:pt x="1271" y="305"/>
                    <a:pt x="1271" y="190"/>
                  </a:cubicBezTo>
                  <a:cubicBezTo>
                    <a:pt x="1271" y="74"/>
                    <a:pt x="1174" y="0"/>
                    <a:pt x="108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9"/>
            <p:cNvSpPr/>
            <p:nvPr/>
          </p:nvSpPr>
          <p:spPr>
            <a:xfrm>
              <a:off x="2105705" y="1200557"/>
              <a:ext cx="356433" cy="92618"/>
            </a:xfrm>
            <a:custGeom>
              <a:avLst/>
              <a:gdLst/>
              <a:ahLst/>
              <a:cxnLst/>
              <a:rect l="l" t="t" r="r" b="b"/>
              <a:pathLst>
                <a:path w="1193" h="310" extrusionOk="0">
                  <a:moveTo>
                    <a:pt x="171" y="0"/>
                  </a:moveTo>
                  <a:cubicBezTo>
                    <a:pt x="74" y="0"/>
                    <a:pt x="0" y="60"/>
                    <a:pt x="0" y="158"/>
                  </a:cubicBezTo>
                  <a:cubicBezTo>
                    <a:pt x="0" y="255"/>
                    <a:pt x="74" y="310"/>
                    <a:pt x="171" y="310"/>
                  </a:cubicBezTo>
                  <a:lnTo>
                    <a:pt x="1040" y="310"/>
                  </a:lnTo>
                  <a:cubicBezTo>
                    <a:pt x="1114" y="310"/>
                    <a:pt x="1192" y="255"/>
                    <a:pt x="1192" y="158"/>
                  </a:cubicBezTo>
                  <a:cubicBezTo>
                    <a:pt x="1192" y="60"/>
                    <a:pt x="1114" y="0"/>
                    <a:pt x="10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9"/>
            <p:cNvSpPr/>
            <p:nvPr/>
          </p:nvSpPr>
          <p:spPr>
            <a:xfrm>
              <a:off x="2093157" y="1183826"/>
              <a:ext cx="380035" cy="127574"/>
            </a:xfrm>
            <a:custGeom>
              <a:avLst/>
              <a:gdLst/>
              <a:ahLst/>
              <a:cxnLst/>
              <a:rect l="l" t="t" r="r" b="b"/>
              <a:pathLst>
                <a:path w="1272" h="427" extrusionOk="0">
                  <a:moveTo>
                    <a:pt x="1082" y="98"/>
                  </a:moveTo>
                  <a:cubicBezTo>
                    <a:pt x="1137" y="98"/>
                    <a:pt x="1198" y="153"/>
                    <a:pt x="1198" y="214"/>
                  </a:cubicBezTo>
                  <a:cubicBezTo>
                    <a:pt x="1198" y="269"/>
                    <a:pt x="1137" y="329"/>
                    <a:pt x="1082" y="329"/>
                  </a:cubicBezTo>
                  <a:lnTo>
                    <a:pt x="213" y="329"/>
                  </a:lnTo>
                  <a:cubicBezTo>
                    <a:pt x="135" y="329"/>
                    <a:pt x="98" y="269"/>
                    <a:pt x="98" y="214"/>
                  </a:cubicBezTo>
                  <a:cubicBezTo>
                    <a:pt x="98" y="153"/>
                    <a:pt x="135" y="98"/>
                    <a:pt x="213" y="98"/>
                  </a:cubicBezTo>
                  <a:close/>
                  <a:moveTo>
                    <a:pt x="213" y="1"/>
                  </a:moveTo>
                  <a:cubicBezTo>
                    <a:pt x="98" y="1"/>
                    <a:pt x="1" y="98"/>
                    <a:pt x="1" y="214"/>
                  </a:cubicBezTo>
                  <a:cubicBezTo>
                    <a:pt x="1" y="329"/>
                    <a:pt x="98" y="426"/>
                    <a:pt x="213" y="426"/>
                  </a:cubicBezTo>
                  <a:lnTo>
                    <a:pt x="1082" y="426"/>
                  </a:lnTo>
                  <a:cubicBezTo>
                    <a:pt x="1174" y="426"/>
                    <a:pt x="1271" y="329"/>
                    <a:pt x="1271" y="214"/>
                  </a:cubicBezTo>
                  <a:cubicBezTo>
                    <a:pt x="1271" y="98"/>
                    <a:pt x="1174" y="1"/>
                    <a:pt x="1082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9"/>
            <p:cNvSpPr/>
            <p:nvPr/>
          </p:nvSpPr>
          <p:spPr>
            <a:xfrm>
              <a:off x="2105705" y="1828569"/>
              <a:ext cx="356433" cy="97099"/>
            </a:xfrm>
            <a:custGeom>
              <a:avLst/>
              <a:gdLst/>
              <a:ahLst/>
              <a:cxnLst/>
              <a:rect l="l" t="t" r="r" b="b"/>
              <a:pathLst>
                <a:path w="1193" h="325" extrusionOk="0">
                  <a:moveTo>
                    <a:pt x="171" y="1"/>
                  </a:moveTo>
                  <a:cubicBezTo>
                    <a:pt x="74" y="1"/>
                    <a:pt x="0" y="75"/>
                    <a:pt x="0" y="172"/>
                  </a:cubicBezTo>
                  <a:cubicBezTo>
                    <a:pt x="0" y="269"/>
                    <a:pt x="74" y="324"/>
                    <a:pt x="171" y="324"/>
                  </a:cubicBezTo>
                  <a:lnTo>
                    <a:pt x="1040" y="324"/>
                  </a:lnTo>
                  <a:cubicBezTo>
                    <a:pt x="1114" y="324"/>
                    <a:pt x="1192" y="269"/>
                    <a:pt x="1192" y="172"/>
                  </a:cubicBezTo>
                  <a:cubicBezTo>
                    <a:pt x="1192" y="75"/>
                    <a:pt x="1114" y="1"/>
                    <a:pt x="1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9"/>
            <p:cNvSpPr/>
            <p:nvPr/>
          </p:nvSpPr>
          <p:spPr>
            <a:xfrm>
              <a:off x="2093157" y="1816319"/>
              <a:ext cx="380035" cy="127275"/>
            </a:xfrm>
            <a:custGeom>
              <a:avLst/>
              <a:gdLst/>
              <a:ahLst/>
              <a:cxnLst/>
              <a:rect l="l" t="t" r="r" b="b"/>
              <a:pathLst>
                <a:path w="1272" h="426" extrusionOk="0">
                  <a:moveTo>
                    <a:pt x="1082" y="97"/>
                  </a:moveTo>
                  <a:cubicBezTo>
                    <a:pt x="1137" y="97"/>
                    <a:pt x="1198" y="134"/>
                    <a:pt x="1198" y="213"/>
                  </a:cubicBezTo>
                  <a:cubicBezTo>
                    <a:pt x="1198" y="273"/>
                    <a:pt x="1137" y="328"/>
                    <a:pt x="1082" y="328"/>
                  </a:cubicBezTo>
                  <a:lnTo>
                    <a:pt x="213" y="328"/>
                  </a:lnTo>
                  <a:cubicBezTo>
                    <a:pt x="135" y="328"/>
                    <a:pt x="98" y="273"/>
                    <a:pt x="98" y="213"/>
                  </a:cubicBezTo>
                  <a:cubicBezTo>
                    <a:pt x="98" y="134"/>
                    <a:pt x="135" y="97"/>
                    <a:pt x="213" y="97"/>
                  </a:cubicBezTo>
                  <a:close/>
                  <a:moveTo>
                    <a:pt x="213" y="0"/>
                  </a:moveTo>
                  <a:cubicBezTo>
                    <a:pt x="98" y="0"/>
                    <a:pt x="1" y="97"/>
                    <a:pt x="1" y="213"/>
                  </a:cubicBezTo>
                  <a:cubicBezTo>
                    <a:pt x="1" y="328"/>
                    <a:pt x="98" y="425"/>
                    <a:pt x="213" y="425"/>
                  </a:cubicBezTo>
                  <a:lnTo>
                    <a:pt x="1082" y="425"/>
                  </a:lnTo>
                  <a:cubicBezTo>
                    <a:pt x="1174" y="425"/>
                    <a:pt x="1271" y="328"/>
                    <a:pt x="1271" y="213"/>
                  </a:cubicBezTo>
                  <a:cubicBezTo>
                    <a:pt x="1271" y="97"/>
                    <a:pt x="1174" y="0"/>
                    <a:pt x="108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9"/>
            <p:cNvSpPr/>
            <p:nvPr/>
          </p:nvSpPr>
          <p:spPr>
            <a:xfrm>
              <a:off x="2485441" y="597343"/>
              <a:ext cx="1397347" cy="98295"/>
            </a:xfrm>
            <a:custGeom>
              <a:avLst/>
              <a:gdLst/>
              <a:ahLst/>
              <a:cxnLst/>
              <a:rect l="l" t="t" r="r" b="b"/>
              <a:pathLst>
                <a:path w="4677" h="329" extrusionOk="0">
                  <a:moveTo>
                    <a:pt x="153" y="0"/>
                  </a:moveTo>
                  <a:cubicBezTo>
                    <a:pt x="74" y="0"/>
                    <a:pt x="0" y="79"/>
                    <a:pt x="0" y="153"/>
                  </a:cubicBezTo>
                  <a:cubicBezTo>
                    <a:pt x="0" y="250"/>
                    <a:pt x="74" y="328"/>
                    <a:pt x="153" y="328"/>
                  </a:cubicBezTo>
                  <a:lnTo>
                    <a:pt x="4524" y="328"/>
                  </a:lnTo>
                  <a:cubicBezTo>
                    <a:pt x="4621" y="328"/>
                    <a:pt x="4676" y="250"/>
                    <a:pt x="4676" y="153"/>
                  </a:cubicBezTo>
                  <a:cubicBezTo>
                    <a:pt x="4676" y="79"/>
                    <a:pt x="4621" y="0"/>
                    <a:pt x="4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9"/>
            <p:cNvSpPr/>
            <p:nvPr/>
          </p:nvSpPr>
          <p:spPr>
            <a:xfrm>
              <a:off x="2472893" y="586288"/>
              <a:ext cx="1427822" cy="120403"/>
            </a:xfrm>
            <a:custGeom>
              <a:avLst/>
              <a:gdLst/>
              <a:ahLst/>
              <a:cxnLst/>
              <a:rect l="l" t="t" r="r" b="b"/>
              <a:pathLst>
                <a:path w="4779" h="403" extrusionOk="0">
                  <a:moveTo>
                    <a:pt x="4566" y="74"/>
                  </a:moveTo>
                  <a:cubicBezTo>
                    <a:pt x="4640" y="74"/>
                    <a:pt x="4681" y="134"/>
                    <a:pt x="4681" y="190"/>
                  </a:cubicBezTo>
                  <a:cubicBezTo>
                    <a:pt x="4681" y="268"/>
                    <a:pt x="4640" y="305"/>
                    <a:pt x="4566" y="305"/>
                  </a:cubicBezTo>
                  <a:lnTo>
                    <a:pt x="195" y="305"/>
                  </a:lnTo>
                  <a:cubicBezTo>
                    <a:pt x="134" y="305"/>
                    <a:pt x="79" y="268"/>
                    <a:pt x="79" y="190"/>
                  </a:cubicBezTo>
                  <a:cubicBezTo>
                    <a:pt x="79" y="134"/>
                    <a:pt x="134" y="74"/>
                    <a:pt x="195" y="74"/>
                  </a:cubicBezTo>
                  <a:close/>
                  <a:moveTo>
                    <a:pt x="195" y="0"/>
                  </a:moveTo>
                  <a:cubicBezTo>
                    <a:pt x="97" y="0"/>
                    <a:pt x="0" y="74"/>
                    <a:pt x="0" y="190"/>
                  </a:cubicBezTo>
                  <a:cubicBezTo>
                    <a:pt x="0" y="305"/>
                    <a:pt x="97" y="402"/>
                    <a:pt x="195" y="402"/>
                  </a:cubicBezTo>
                  <a:lnTo>
                    <a:pt x="4566" y="402"/>
                  </a:lnTo>
                  <a:cubicBezTo>
                    <a:pt x="4681" y="402"/>
                    <a:pt x="4778" y="305"/>
                    <a:pt x="4778" y="190"/>
                  </a:cubicBezTo>
                  <a:cubicBezTo>
                    <a:pt x="4778" y="74"/>
                    <a:pt x="4681" y="0"/>
                    <a:pt x="456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9"/>
            <p:cNvSpPr/>
            <p:nvPr/>
          </p:nvSpPr>
          <p:spPr>
            <a:xfrm>
              <a:off x="2485441" y="1200557"/>
              <a:ext cx="1397347" cy="92618"/>
            </a:xfrm>
            <a:custGeom>
              <a:avLst/>
              <a:gdLst/>
              <a:ahLst/>
              <a:cxnLst/>
              <a:rect l="l" t="t" r="r" b="b"/>
              <a:pathLst>
                <a:path w="4677" h="310" extrusionOk="0">
                  <a:moveTo>
                    <a:pt x="153" y="0"/>
                  </a:moveTo>
                  <a:cubicBezTo>
                    <a:pt x="74" y="0"/>
                    <a:pt x="0" y="60"/>
                    <a:pt x="0" y="158"/>
                  </a:cubicBezTo>
                  <a:cubicBezTo>
                    <a:pt x="0" y="255"/>
                    <a:pt x="74" y="310"/>
                    <a:pt x="153" y="310"/>
                  </a:cubicBezTo>
                  <a:lnTo>
                    <a:pt x="4524" y="310"/>
                  </a:lnTo>
                  <a:cubicBezTo>
                    <a:pt x="4621" y="310"/>
                    <a:pt x="4676" y="255"/>
                    <a:pt x="4676" y="158"/>
                  </a:cubicBezTo>
                  <a:cubicBezTo>
                    <a:pt x="4676" y="60"/>
                    <a:pt x="4621" y="0"/>
                    <a:pt x="4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9"/>
            <p:cNvSpPr/>
            <p:nvPr/>
          </p:nvSpPr>
          <p:spPr>
            <a:xfrm>
              <a:off x="2472893" y="1183826"/>
              <a:ext cx="1427822" cy="127574"/>
            </a:xfrm>
            <a:custGeom>
              <a:avLst/>
              <a:gdLst/>
              <a:ahLst/>
              <a:cxnLst/>
              <a:rect l="l" t="t" r="r" b="b"/>
              <a:pathLst>
                <a:path w="4779" h="427" extrusionOk="0">
                  <a:moveTo>
                    <a:pt x="4566" y="98"/>
                  </a:moveTo>
                  <a:cubicBezTo>
                    <a:pt x="4640" y="98"/>
                    <a:pt x="4681" y="153"/>
                    <a:pt x="4681" y="214"/>
                  </a:cubicBezTo>
                  <a:cubicBezTo>
                    <a:pt x="4681" y="269"/>
                    <a:pt x="4640" y="329"/>
                    <a:pt x="4566" y="329"/>
                  </a:cubicBezTo>
                  <a:lnTo>
                    <a:pt x="195" y="329"/>
                  </a:lnTo>
                  <a:cubicBezTo>
                    <a:pt x="134" y="329"/>
                    <a:pt x="79" y="269"/>
                    <a:pt x="79" y="214"/>
                  </a:cubicBezTo>
                  <a:cubicBezTo>
                    <a:pt x="79" y="153"/>
                    <a:pt x="134" y="98"/>
                    <a:pt x="195" y="98"/>
                  </a:cubicBezTo>
                  <a:close/>
                  <a:moveTo>
                    <a:pt x="195" y="1"/>
                  </a:moveTo>
                  <a:cubicBezTo>
                    <a:pt x="97" y="1"/>
                    <a:pt x="0" y="98"/>
                    <a:pt x="0" y="214"/>
                  </a:cubicBezTo>
                  <a:cubicBezTo>
                    <a:pt x="0" y="329"/>
                    <a:pt x="97" y="426"/>
                    <a:pt x="195" y="426"/>
                  </a:cubicBezTo>
                  <a:lnTo>
                    <a:pt x="4566" y="426"/>
                  </a:lnTo>
                  <a:cubicBezTo>
                    <a:pt x="4681" y="426"/>
                    <a:pt x="4778" y="329"/>
                    <a:pt x="4778" y="214"/>
                  </a:cubicBezTo>
                  <a:cubicBezTo>
                    <a:pt x="4778" y="98"/>
                    <a:pt x="4681" y="1"/>
                    <a:pt x="456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9"/>
            <p:cNvSpPr/>
            <p:nvPr/>
          </p:nvSpPr>
          <p:spPr>
            <a:xfrm>
              <a:off x="2485441" y="1828569"/>
              <a:ext cx="1397347" cy="97099"/>
            </a:xfrm>
            <a:custGeom>
              <a:avLst/>
              <a:gdLst/>
              <a:ahLst/>
              <a:cxnLst/>
              <a:rect l="l" t="t" r="r" b="b"/>
              <a:pathLst>
                <a:path w="4677" h="325" extrusionOk="0">
                  <a:moveTo>
                    <a:pt x="153" y="1"/>
                  </a:moveTo>
                  <a:cubicBezTo>
                    <a:pt x="74" y="1"/>
                    <a:pt x="0" y="75"/>
                    <a:pt x="0" y="172"/>
                  </a:cubicBezTo>
                  <a:cubicBezTo>
                    <a:pt x="0" y="269"/>
                    <a:pt x="74" y="324"/>
                    <a:pt x="153" y="324"/>
                  </a:cubicBezTo>
                  <a:lnTo>
                    <a:pt x="4524" y="324"/>
                  </a:lnTo>
                  <a:cubicBezTo>
                    <a:pt x="4621" y="324"/>
                    <a:pt x="4676" y="269"/>
                    <a:pt x="4676" y="172"/>
                  </a:cubicBezTo>
                  <a:cubicBezTo>
                    <a:pt x="4676" y="75"/>
                    <a:pt x="4621" y="1"/>
                    <a:pt x="45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9"/>
            <p:cNvSpPr/>
            <p:nvPr/>
          </p:nvSpPr>
          <p:spPr>
            <a:xfrm>
              <a:off x="2472893" y="1816319"/>
              <a:ext cx="1427822" cy="127275"/>
            </a:xfrm>
            <a:custGeom>
              <a:avLst/>
              <a:gdLst/>
              <a:ahLst/>
              <a:cxnLst/>
              <a:rect l="l" t="t" r="r" b="b"/>
              <a:pathLst>
                <a:path w="4779" h="426" extrusionOk="0">
                  <a:moveTo>
                    <a:pt x="4566" y="97"/>
                  </a:moveTo>
                  <a:cubicBezTo>
                    <a:pt x="4640" y="97"/>
                    <a:pt x="4681" y="134"/>
                    <a:pt x="4681" y="213"/>
                  </a:cubicBezTo>
                  <a:cubicBezTo>
                    <a:pt x="4681" y="273"/>
                    <a:pt x="4640" y="328"/>
                    <a:pt x="4566" y="328"/>
                  </a:cubicBezTo>
                  <a:lnTo>
                    <a:pt x="195" y="328"/>
                  </a:lnTo>
                  <a:cubicBezTo>
                    <a:pt x="134" y="328"/>
                    <a:pt x="79" y="273"/>
                    <a:pt x="79" y="213"/>
                  </a:cubicBezTo>
                  <a:cubicBezTo>
                    <a:pt x="79" y="134"/>
                    <a:pt x="134" y="97"/>
                    <a:pt x="195" y="97"/>
                  </a:cubicBezTo>
                  <a:close/>
                  <a:moveTo>
                    <a:pt x="195" y="0"/>
                  </a:moveTo>
                  <a:cubicBezTo>
                    <a:pt x="97" y="0"/>
                    <a:pt x="0" y="97"/>
                    <a:pt x="0" y="213"/>
                  </a:cubicBezTo>
                  <a:cubicBezTo>
                    <a:pt x="0" y="328"/>
                    <a:pt x="97" y="425"/>
                    <a:pt x="195" y="425"/>
                  </a:cubicBezTo>
                  <a:lnTo>
                    <a:pt x="4566" y="425"/>
                  </a:lnTo>
                  <a:cubicBezTo>
                    <a:pt x="4681" y="425"/>
                    <a:pt x="4778" y="328"/>
                    <a:pt x="4778" y="213"/>
                  </a:cubicBezTo>
                  <a:cubicBezTo>
                    <a:pt x="4778" y="97"/>
                    <a:pt x="4681" y="0"/>
                    <a:pt x="456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9"/>
            <p:cNvSpPr/>
            <p:nvPr/>
          </p:nvSpPr>
          <p:spPr>
            <a:xfrm>
              <a:off x="2127814" y="746428"/>
              <a:ext cx="1754975" cy="98295"/>
            </a:xfrm>
            <a:custGeom>
              <a:avLst/>
              <a:gdLst/>
              <a:ahLst/>
              <a:cxnLst/>
              <a:rect l="l" t="t" r="r" b="b"/>
              <a:pathLst>
                <a:path w="5874" h="329" extrusionOk="0">
                  <a:moveTo>
                    <a:pt x="157" y="0"/>
                  </a:moveTo>
                  <a:cubicBezTo>
                    <a:pt x="79" y="0"/>
                    <a:pt x="0" y="79"/>
                    <a:pt x="0" y="157"/>
                  </a:cubicBezTo>
                  <a:lnTo>
                    <a:pt x="0" y="176"/>
                  </a:lnTo>
                  <a:cubicBezTo>
                    <a:pt x="0" y="250"/>
                    <a:pt x="79" y="328"/>
                    <a:pt x="157" y="328"/>
                  </a:cubicBezTo>
                  <a:lnTo>
                    <a:pt x="5721" y="328"/>
                  </a:lnTo>
                  <a:cubicBezTo>
                    <a:pt x="5818" y="328"/>
                    <a:pt x="5873" y="250"/>
                    <a:pt x="5873" y="176"/>
                  </a:cubicBezTo>
                  <a:lnTo>
                    <a:pt x="5873" y="157"/>
                  </a:lnTo>
                  <a:cubicBezTo>
                    <a:pt x="5873" y="79"/>
                    <a:pt x="5818" y="0"/>
                    <a:pt x="57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9"/>
            <p:cNvSpPr/>
            <p:nvPr/>
          </p:nvSpPr>
          <p:spPr>
            <a:xfrm>
              <a:off x="2116760" y="735374"/>
              <a:ext cx="1783956" cy="120403"/>
            </a:xfrm>
            <a:custGeom>
              <a:avLst/>
              <a:gdLst/>
              <a:ahLst/>
              <a:cxnLst/>
              <a:rect l="l" t="t" r="r" b="b"/>
              <a:pathLst>
                <a:path w="5971" h="403" extrusionOk="0">
                  <a:moveTo>
                    <a:pt x="5758" y="79"/>
                  </a:moveTo>
                  <a:cubicBezTo>
                    <a:pt x="5832" y="79"/>
                    <a:pt x="5873" y="134"/>
                    <a:pt x="5873" y="194"/>
                  </a:cubicBezTo>
                  <a:lnTo>
                    <a:pt x="5873" y="213"/>
                  </a:lnTo>
                  <a:cubicBezTo>
                    <a:pt x="5873" y="268"/>
                    <a:pt x="5832" y="328"/>
                    <a:pt x="5758" y="328"/>
                  </a:cubicBezTo>
                  <a:lnTo>
                    <a:pt x="194" y="328"/>
                  </a:lnTo>
                  <a:cubicBezTo>
                    <a:pt x="134" y="328"/>
                    <a:pt x="79" y="268"/>
                    <a:pt x="79" y="213"/>
                  </a:cubicBezTo>
                  <a:lnTo>
                    <a:pt x="79" y="194"/>
                  </a:lnTo>
                  <a:cubicBezTo>
                    <a:pt x="79" y="134"/>
                    <a:pt x="134" y="79"/>
                    <a:pt x="194" y="79"/>
                  </a:cubicBezTo>
                  <a:close/>
                  <a:moveTo>
                    <a:pt x="194" y="0"/>
                  </a:moveTo>
                  <a:cubicBezTo>
                    <a:pt x="79" y="0"/>
                    <a:pt x="0" y="97"/>
                    <a:pt x="0" y="194"/>
                  </a:cubicBezTo>
                  <a:lnTo>
                    <a:pt x="0" y="213"/>
                  </a:lnTo>
                  <a:cubicBezTo>
                    <a:pt x="0" y="310"/>
                    <a:pt x="79" y="402"/>
                    <a:pt x="194" y="402"/>
                  </a:cubicBezTo>
                  <a:lnTo>
                    <a:pt x="5758" y="402"/>
                  </a:lnTo>
                  <a:cubicBezTo>
                    <a:pt x="5873" y="402"/>
                    <a:pt x="5970" y="310"/>
                    <a:pt x="5970" y="213"/>
                  </a:cubicBezTo>
                  <a:lnTo>
                    <a:pt x="5970" y="194"/>
                  </a:lnTo>
                  <a:cubicBezTo>
                    <a:pt x="5970" y="97"/>
                    <a:pt x="5873" y="0"/>
                    <a:pt x="575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9"/>
            <p:cNvSpPr/>
            <p:nvPr/>
          </p:nvSpPr>
          <p:spPr>
            <a:xfrm>
              <a:off x="2127814" y="1351136"/>
              <a:ext cx="1754975" cy="98295"/>
            </a:xfrm>
            <a:custGeom>
              <a:avLst/>
              <a:gdLst/>
              <a:ahLst/>
              <a:cxnLst/>
              <a:rect l="l" t="t" r="r" b="b"/>
              <a:pathLst>
                <a:path w="5874" h="329" extrusionOk="0">
                  <a:moveTo>
                    <a:pt x="157" y="0"/>
                  </a:moveTo>
                  <a:cubicBezTo>
                    <a:pt x="79" y="0"/>
                    <a:pt x="0" y="74"/>
                    <a:pt x="0" y="153"/>
                  </a:cubicBezTo>
                  <a:cubicBezTo>
                    <a:pt x="0" y="250"/>
                    <a:pt x="79" y="328"/>
                    <a:pt x="157" y="328"/>
                  </a:cubicBezTo>
                  <a:lnTo>
                    <a:pt x="5721" y="328"/>
                  </a:lnTo>
                  <a:cubicBezTo>
                    <a:pt x="5818" y="328"/>
                    <a:pt x="5873" y="250"/>
                    <a:pt x="5873" y="153"/>
                  </a:cubicBezTo>
                  <a:cubicBezTo>
                    <a:pt x="5873" y="74"/>
                    <a:pt x="5818" y="0"/>
                    <a:pt x="57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9"/>
            <p:cNvSpPr/>
            <p:nvPr/>
          </p:nvSpPr>
          <p:spPr>
            <a:xfrm>
              <a:off x="2116760" y="1338588"/>
              <a:ext cx="1783956" cy="121897"/>
            </a:xfrm>
            <a:custGeom>
              <a:avLst/>
              <a:gdLst/>
              <a:ahLst/>
              <a:cxnLst/>
              <a:rect l="l" t="t" r="r" b="b"/>
              <a:pathLst>
                <a:path w="5971" h="408" extrusionOk="0">
                  <a:moveTo>
                    <a:pt x="5758" y="79"/>
                  </a:moveTo>
                  <a:cubicBezTo>
                    <a:pt x="5832" y="79"/>
                    <a:pt x="5873" y="139"/>
                    <a:pt x="5873" y="195"/>
                  </a:cubicBezTo>
                  <a:cubicBezTo>
                    <a:pt x="5873" y="273"/>
                    <a:pt x="5832" y="310"/>
                    <a:pt x="5758" y="310"/>
                  </a:cubicBezTo>
                  <a:lnTo>
                    <a:pt x="194" y="310"/>
                  </a:lnTo>
                  <a:cubicBezTo>
                    <a:pt x="134" y="310"/>
                    <a:pt x="79" y="273"/>
                    <a:pt x="79" y="195"/>
                  </a:cubicBezTo>
                  <a:cubicBezTo>
                    <a:pt x="79" y="139"/>
                    <a:pt x="134" y="79"/>
                    <a:pt x="194" y="79"/>
                  </a:cubicBezTo>
                  <a:close/>
                  <a:moveTo>
                    <a:pt x="194" y="0"/>
                  </a:moveTo>
                  <a:cubicBezTo>
                    <a:pt x="79" y="0"/>
                    <a:pt x="0" y="79"/>
                    <a:pt x="0" y="195"/>
                  </a:cubicBezTo>
                  <a:cubicBezTo>
                    <a:pt x="0" y="310"/>
                    <a:pt x="79" y="407"/>
                    <a:pt x="194" y="407"/>
                  </a:cubicBezTo>
                  <a:lnTo>
                    <a:pt x="5758" y="407"/>
                  </a:lnTo>
                  <a:cubicBezTo>
                    <a:pt x="5873" y="407"/>
                    <a:pt x="5970" y="310"/>
                    <a:pt x="5970" y="195"/>
                  </a:cubicBezTo>
                  <a:cubicBezTo>
                    <a:pt x="5970" y="79"/>
                    <a:pt x="5873" y="0"/>
                    <a:pt x="575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9"/>
            <p:cNvSpPr/>
            <p:nvPr/>
          </p:nvSpPr>
          <p:spPr>
            <a:xfrm>
              <a:off x="2127814" y="1983331"/>
              <a:ext cx="1754975" cy="92618"/>
            </a:xfrm>
            <a:custGeom>
              <a:avLst/>
              <a:gdLst/>
              <a:ahLst/>
              <a:cxnLst/>
              <a:rect l="l" t="t" r="r" b="b"/>
              <a:pathLst>
                <a:path w="5874" h="310" extrusionOk="0">
                  <a:moveTo>
                    <a:pt x="157" y="0"/>
                  </a:moveTo>
                  <a:cubicBezTo>
                    <a:pt x="79" y="0"/>
                    <a:pt x="0" y="60"/>
                    <a:pt x="0" y="153"/>
                  </a:cubicBezTo>
                  <a:cubicBezTo>
                    <a:pt x="0" y="250"/>
                    <a:pt x="79" y="310"/>
                    <a:pt x="157" y="310"/>
                  </a:cubicBezTo>
                  <a:lnTo>
                    <a:pt x="5721" y="310"/>
                  </a:lnTo>
                  <a:cubicBezTo>
                    <a:pt x="5818" y="310"/>
                    <a:pt x="5873" y="250"/>
                    <a:pt x="5873" y="153"/>
                  </a:cubicBezTo>
                  <a:cubicBezTo>
                    <a:pt x="5873" y="60"/>
                    <a:pt x="5818" y="0"/>
                    <a:pt x="57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9"/>
            <p:cNvSpPr/>
            <p:nvPr/>
          </p:nvSpPr>
          <p:spPr>
            <a:xfrm>
              <a:off x="2116760" y="1966600"/>
              <a:ext cx="1783956" cy="126080"/>
            </a:xfrm>
            <a:custGeom>
              <a:avLst/>
              <a:gdLst/>
              <a:ahLst/>
              <a:cxnLst/>
              <a:rect l="l" t="t" r="r" b="b"/>
              <a:pathLst>
                <a:path w="5971" h="422" extrusionOk="0">
                  <a:moveTo>
                    <a:pt x="5758" y="93"/>
                  </a:moveTo>
                  <a:cubicBezTo>
                    <a:pt x="5832" y="93"/>
                    <a:pt x="5873" y="153"/>
                    <a:pt x="5873" y="209"/>
                  </a:cubicBezTo>
                  <a:cubicBezTo>
                    <a:pt x="5873" y="287"/>
                    <a:pt x="5832" y="324"/>
                    <a:pt x="5758" y="324"/>
                  </a:cubicBezTo>
                  <a:lnTo>
                    <a:pt x="194" y="324"/>
                  </a:lnTo>
                  <a:cubicBezTo>
                    <a:pt x="134" y="324"/>
                    <a:pt x="79" y="287"/>
                    <a:pt x="79" y="209"/>
                  </a:cubicBezTo>
                  <a:cubicBezTo>
                    <a:pt x="79" y="153"/>
                    <a:pt x="134" y="93"/>
                    <a:pt x="194" y="93"/>
                  </a:cubicBezTo>
                  <a:close/>
                  <a:moveTo>
                    <a:pt x="194" y="1"/>
                  </a:moveTo>
                  <a:cubicBezTo>
                    <a:pt x="79" y="1"/>
                    <a:pt x="0" y="93"/>
                    <a:pt x="0" y="209"/>
                  </a:cubicBezTo>
                  <a:cubicBezTo>
                    <a:pt x="0" y="324"/>
                    <a:pt x="79" y="421"/>
                    <a:pt x="194" y="421"/>
                  </a:cubicBezTo>
                  <a:lnTo>
                    <a:pt x="5758" y="421"/>
                  </a:lnTo>
                  <a:cubicBezTo>
                    <a:pt x="5873" y="421"/>
                    <a:pt x="5970" y="324"/>
                    <a:pt x="5970" y="209"/>
                  </a:cubicBezTo>
                  <a:cubicBezTo>
                    <a:pt x="5970" y="93"/>
                    <a:pt x="5873" y="1"/>
                    <a:pt x="575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9"/>
            <p:cNvSpPr/>
            <p:nvPr/>
          </p:nvSpPr>
          <p:spPr>
            <a:xfrm>
              <a:off x="2127814" y="889837"/>
              <a:ext cx="1754975" cy="98295"/>
            </a:xfrm>
            <a:custGeom>
              <a:avLst/>
              <a:gdLst/>
              <a:ahLst/>
              <a:cxnLst/>
              <a:rect l="l" t="t" r="r" b="b"/>
              <a:pathLst>
                <a:path w="5874" h="329" extrusionOk="0">
                  <a:moveTo>
                    <a:pt x="157" y="1"/>
                  </a:moveTo>
                  <a:cubicBezTo>
                    <a:pt x="79" y="1"/>
                    <a:pt x="0" y="79"/>
                    <a:pt x="0" y="158"/>
                  </a:cubicBezTo>
                  <a:lnTo>
                    <a:pt x="0" y="176"/>
                  </a:lnTo>
                  <a:cubicBezTo>
                    <a:pt x="0" y="255"/>
                    <a:pt x="79" y="329"/>
                    <a:pt x="157" y="329"/>
                  </a:cubicBezTo>
                  <a:lnTo>
                    <a:pt x="5721" y="329"/>
                  </a:lnTo>
                  <a:cubicBezTo>
                    <a:pt x="5818" y="329"/>
                    <a:pt x="5873" y="255"/>
                    <a:pt x="5873" y="176"/>
                  </a:cubicBezTo>
                  <a:lnTo>
                    <a:pt x="5873" y="158"/>
                  </a:lnTo>
                  <a:cubicBezTo>
                    <a:pt x="5873" y="79"/>
                    <a:pt x="5818" y="1"/>
                    <a:pt x="57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9"/>
            <p:cNvSpPr/>
            <p:nvPr/>
          </p:nvSpPr>
          <p:spPr>
            <a:xfrm>
              <a:off x="2116760" y="878783"/>
              <a:ext cx="1783956" cy="121897"/>
            </a:xfrm>
            <a:custGeom>
              <a:avLst/>
              <a:gdLst/>
              <a:ahLst/>
              <a:cxnLst/>
              <a:rect l="l" t="t" r="r" b="b"/>
              <a:pathLst>
                <a:path w="5971" h="408" extrusionOk="0">
                  <a:moveTo>
                    <a:pt x="5758" y="79"/>
                  </a:moveTo>
                  <a:cubicBezTo>
                    <a:pt x="5832" y="79"/>
                    <a:pt x="5873" y="135"/>
                    <a:pt x="5873" y="195"/>
                  </a:cubicBezTo>
                  <a:lnTo>
                    <a:pt x="5873" y="213"/>
                  </a:lnTo>
                  <a:cubicBezTo>
                    <a:pt x="5873" y="269"/>
                    <a:pt x="5832" y="310"/>
                    <a:pt x="5758" y="310"/>
                  </a:cubicBezTo>
                  <a:lnTo>
                    <a:pt x="194" y="310"/>
                  </a:lnTo>
                  <a:cubicBezTo>
                    <a:pt x="134" y="310"/>
                    <a:pt x="79" y="269"/>
                    <a:pt x="79" y="213"/>
                  </a:cubicBezTo>
                  <a:lnTo>
                    <a:pt x="79" y="195"/>
                  </a:lnTo>
                  <a:cubicBezTo>
                    <a:pt x="79" y="135"/>
                    <a:pt x="134" y="79"/>
                    <a:pt x="194" y="79"/>
                  </a:cubicBezTo>
                  <a:close/>
                  <a:moveTo>
                    <a:pt x="194" y="1"/>
                  </a:moveTo>
                  <a:cubicBezTo>
                    <a:pt x="79" y="1"/>
                    <a:pt x="0" y="79"/>
                    <a:pt x="0" y="195"/>
                  </a:cubicBezTo>
                  <a:lnTo>
                    <a:pt x="0" y="213"/>
                  </a:lnTo>
                  <a:cubicBezTo>
                    <a:pt x="0" y="310"/>
                    <a:pt x="79" y="407"/>
                    <a:pt x="194" y="407"/>
                  </a:cubicBezTo>
                  <a:lnTo>
                    <a:pt x="5758" y="407"/>
                  </a:lnTo>
                  <a:cubicBezTo>
                    <a:pt x="5873" y="407"/>
                    <a:pt x="5970" y="310"/>
                    <a:pt x="5970" y="213"/>
                  </a:cubicBezTo>
                  <a:lnTo>
                    <a:pt x="5970" y="195"/>
                  </a:lnTo>
                  <a:cubicBezTo>
                    <a:pt x="5970" y="79"/>
                    <a:pt x="5873" y="1"/>
                    <a:pt x="575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9"/>
            <p:cNvSpPr/>
            <p:nvPr/>
          </p:nvSpPr>
          <p:spPr>
            <a:xfrm>
              <a:off x="2127814" y="1494545"/>
              <a:ext cx="1754975" cy="98295"/>
            </a:xfrm>
            <a:custGeom>
              <a:avLst/>
              <a:gdLst/>
              <a:ahLst/>
              <a:cxnLst/>
              <a:rect l="l" t="t" r="r" b="b"/>
              <a:pathLst>
                <a:path w="5874" h="329" extrusionOk="0">
                  <a:moveTo>
                    <a:pt x="157" y="1"/>
                  </a:moveTo>
                  <a:cubicBezTo>
                    <a:pt x="79" y="1"/>
                    <a:pt x="0" y="56"/>
                    <a:pt x="0" y="153"/>
                  </a:cubicBezTo>
                  <a:cubicBezTo>
                    <a:pt x="0" y="250"/>
                    <a:pt x="79" y="329"/>
                    <a:pt x="157" y="329"/>
                  </a:cubicBezTo>
                  <a:lnTo>
                    <a:pt x="5721" y="329"/>
                  </a:lnTo>
                  <a:cubicBezTo>
                    <a:pt x="5818" y="329"/>
                    <a:pt x="5873" y="250"/>
                    <a:pt x="5873" y="153"/>
                  </a:cubicBezTo>
                  <a:cubicBezTo>
                    <a:pt x="5873" y="56"/>
                    <a:pt x="5818" y="1"/>
                    <a:pt x="57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9"/>
            <p:cNvSpPr/>
            <p:nvPr/>
          </p:nvSpPr>
          <p:spPr>
            <a:xfrm>
              <a:off x="2116760" y="1476619"/>
              <a:ext cx="1783956" cy="127275"/>
            </a:xfrm>
            <a:custGeom>
              <a:avLst/>
              <a:gdLst/>
              <a:ahLst/>
              <a:cxnLst/>
              <a:rect l="l" t="t" r="r" b="b"/>
              <a:pathLst>
                <a:path w="5971" h="426" extrusionOk="0">
                  <a:moveTo>
                    <a:pt x="5758" y="98"/>
                  </a:moveTo>
                  <a:cubicBezTo>
                    <a:pt x="5832" y="98"/>
                    <a:pt x="5873" y="158"/>
                    <a:pt x="5873" y="213"/>
                  </a:cubicBezTo>
                  <a:cubicBezTo>
                    <a:pt x="5873" y="292"/>
                    <a:pt x="5832" y="329"/>
                    <a:pt x="5758" y="329"/>
                  </a:cubicBezTo>
                  <a:lnTo>
                    <a:pt x="194" y="329"/>
                  </a:lnTo>
                  <a:cubicBezTo>
                    <a:pt x="134" y="329"/>
                    <a:pt x="79" y="292"/>
                    <a:pt x="79" y="213"/>
                  </a:cubicBezTo>
                  <a:cubicBezTo>
                    <a:pt x="79" y="158"/>
                    <a:pt x="134" y="98"/>
                    <a:pt x="194" y="98"/>
                  </a:cubicBezTo>
                  <a:close/>
                  <a:moveTo>
                    <a:pt x="194" y="1"/>
                  </a:moveTo>
                  <a:cubicBezTo>
                    <a:pt x="79" y="1"/>
                    <a:pt x="0" y="98"/>
                    <a:pt x="0" y="213"/>
                  </a:cubicBezTo>
                  <a:cubicBezTo>
                    <a:pt x="0" y="329"/>
                    <a:pt x="79" y="426"/>
                    <a:pt x="194" y="426"/>
                  </a:cubicBezTo>
                  <a:lnTo>
                    <a:pt x="5758" y="426"/>
                  </a:lnTo>
                  <a:cubicBezTo>
                    <a:pt x="5873" y="426"/>
                    <a:pt x="5970" y="329"/>
                    <a:pt x="5970" y="213"/>
                  </a:cubicBezTo>
                  <a:cubicBezTo>
                    <a:pt x="5970" y="98"/>
                    <a:pt x="5873" y="1"/>
                    <a:pt x="575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9"/>
            <p:cNvSpPr/>
            <p:nvPr/>
          </p:nvSpPr>
          <p:spPr>
            <a:xfrm>
              <a:off x="2127814" y="2126740"/>
              <a:ext cx="1754975" cy="92917"/>
            </a:xfrm>
            <a:custGeom>
              <a:avLst/>
              <a:gdLst/>
              <a:ahLst/>
              <a:cxnLst/>
              <a:rect l="l" t="t" r="r" b="b"/>
              <a:pathLst>
                <a:path w="5874" h="311" extrusionOk="0">
                  <a:moveTo>
                    <a:pt x="157" y="1"/>
                  </a:moveTo>
                  <a:cubicBezTo>
                    <a:pt x="79" y="1"/>
                    <a:pt x="0" y="61"/>
                    <a:pt x="0" y="158"/>
                  </a:cubicBezTo>
                  <a:cubicBezTo>
                    <a:pt x="0" y="250"/>
                    <a:pt x="79" y="310"/>
                    <a:pt x="157" y="310"/>
                  </a:cubicBezTo>
                  <a:lnTo>
                    <a:pt x="5721" y="310"/>
                  </a:lnTo>
                  <a:cubicBezTo>
                    <a:pt x="5818" y="310"/>
                    <a:pt x="5873" y="250"/>
                    <a:pt x="5873" y="158"/>
                  </a:cubicBezTo>
                  <a:cubicBezTo>
                    <a:pt x="5873" y="61"/>
                    <a:pt x="5818" y="1"/>
                    <a:pt x="57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9"/>
            <p:cNvSpPr/>
            <p:nvPr/>
          </p:nvSpPr>
          <p:spPr>
            <a:xfrm>
              <a:off x="2116760" y="2110308"/>
              <a:ext cx="1783956" cy="125781"/>
            </a:xfrm>
            <a:custGeom>
              <a:avLst/>
              <a:gdLst/>
              <a:ahLst/>
              <a:cxnLst/>
              <a:rect l="l" t="t" r="r" b="b"/>
              <a:pathLst>
                <a:path w="5971" h="421" extrusionOk="0">
                  <a:moveTo>
                    <a:pt x="5758" y="97"/>
                  </a:moveTo>
                  <a:cubicBezTo>
                    <a:pt x="5832" y="97"/>
                    <a:pt x="5873" y="134"/>
                    <a:pt x="5873" y="213"/>
                  </a:cubicBezTo>
                  <a:cubicBezTo>
                    <a:pt x="5873" y="268"/>
                    <a:pt x="5832" y="328"/>
                    <a:pt x="5758" y="328"/>
                  </a:cubicBezTo>
                  <a:lnTo>
                    <a:pt x="194" y="328"/>
                  </a:lnTo>
                  <a:cubicBezTo>
                    <a:pt x="134" y="328"/>
                    <a:pt x="79" y="268"/>
                    <a:pt x="79" y="213"/>
                  </a:cubicBezTo>
                  <a:cubicBezTo>
                    <a:pt x="79" y="134"/>
                    <a:pt x="134" y="97"/>
                    <a:pt x="194" y="97"/>
                  </a:cubicBezTo>
                  <a:close/>
                  <a:moveTo>
                    <a:pt x="194" y="0"/>
                  </a:moveTo>
                  <a:cubicBezTo>
                    <a:pt x="79" y="0"/>
                    <a:pt x="0" y="97"/>
                    <a:pt x="0" y="213"/>
                  </a:cubicBezTo>
                  <a:cubicBezTo>
                    <a:pt x="0" y="328"/>
                    <a:pt x="79" y="421"/>
                    <a:pt x="194" y="421"/>
                  </a:cubicBezTo>
                  <a:lnTo>
                    <a:pt x="5758" y="421"/>
                  </a:lnTo>
                  <a:cubicBezTo>
                    <a:pt x="5873" y="421"/>
                    <a:pt x="5970" y="328"/>
                    <a:pt x="5970" y="213"/>
                  </a:cubicBezTo>
                  <a:cubicBezTo>
                    <a:pt x="5970" y="97"/>
                    <a:pt x="5873" y="0"/>
                    <a:pt x="575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9"/>
            <p:cNvSpPr/>
            <p:nvPr/>
          </p:nvSpPr>
          <p:spPr>
            <a:xfrm>
              <a:off x="2127814" y="1045795"/>
              <a:ext cx="875396" cy="98295"/>
            </a:xfrm>
            <a:custGeom>
              <a:avLst/>
              <a:gdLst/>
              <a:ahLst/>
              <a:cxnLst/>
              <a:rect l="l" t="t" r="r" b="b"/>
              <a:pathLst>
                <a:path w="2930" h="329" extrusionOk="0">
                  <a:moveTo>
                    <a:pt x="157" y="1"/>
                  </a:moveTo>
                  <a:cubicBezTo>
                    <a:pt x="79" y="1"/>
                    <a:pt x="0" y="56"/>
                    <a:pt x="0" y="153"/>
                  </a:cubicBezTo>
                  <a:cubicBezTo>
                    <a:pt x="0" y="250"/>
                    <a:pt x="79" y="329"/>
                    <a:pt x="157" y="329"/>
                  </a:cubicBezTo>
                  <a:lnTo>
                    <a:pt x="2754" y="329"/>
                  </a:lnTo>
                  <a:cubicBezTo>
                    <a:pt x="2851" y="329"/>
                    <a:pt x="2930" y="250"/>
                    <a:pt x="2930" y="153"/>
                  </a:cubicBezTo>
                  <a:cubicBezTo>
                    <a:pt x="2930" y="56"/>
                    <a:pt x="2851" y="1"/>
                    <a:pt x="27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9"/>
            <p:cNvSpPr/>
            <p:nvPr/>
          </p:nvSpPr>
          <p:spPr>
            <a:xfrm>
              <a:off x="2116760" y="1034740"/>
              <a:ext cx="897505" cy="120403"/>
            </a:xfrm>
            <a:custGeom>
              <a:avLst/>
              <a:gdLst/>
              <a:ahLst/>
              <a:cxnLst/>
              <a:rect l="l" t="t" r="r" b="b"/>
              <a:pathLst>
                <a:path w="3004" h="403" extrusionOk="0">
                  <a:moveTo>
                    <a:pt x="2791" y="75"/>
                  </a:moveTo>
                  <a:cubicBezTo>
                    <a:pt x="2870" y="75"/>
                    <a:pt x="2907" y="135"/>
                    <a:pt x="2907" y="190"/>
                  </a:cubicBezTo>
                  <a:cubicBezTo>
                    <a:pt x="2907" y="269"/>
                    <a:pt x="2870" y="306"/>
                    <a:pt x="2791" y="306"/>
                  </a:cubicBezTo>
                  <a:lnTo>
                    <a:pt x="194" y="306"/>
                  </a:lnTo>
                  <a:cubicBezTo>
                    <a:pt x="134" y="306"/>
                    <a:pt x="79" y="269"/>
                    <a:pt x="79" y="190"/>
                  </a:cubicBezTo>
                  <a:cubicBezTo>
                    <a:pt x="79" y="135"/>
                    <a:pt x="134" y="75"/>
                    <a:pt x="194" y="75"/>
                  </a:cubicBezTo>
                  <a:close/>
                  <a:moveTo>
                    <a:pt x="194" y="1"/>
                  </a:moveTo>
                  <a:cubicBezTo>
                    <a:pt x="79" y="1"/>
                    <a:pt x="0" y="75"/>
                    <a:pt x="0" y="190"/>
                  </a:cubicBezTo>
                  <a:cubicBezTo>
                    <a:pt x="0" y="306"/>
                    <a:pt x="79" y="403"/>
                    <a:pt x="194" y="403"/>
                  </a:cubicBezTo>
                  <a:lnTo>
                    <a:pt x="2791" y="403"/>
                  </a:lnTo>
                  <a:cubicBezTo>
                    <a:pt x="2907" y="403"/>
                    <a:pt x="3004" y="306"/>
                    <a:pt x="3004" y="190"/>
                  </a:cubicBezTo>
                  <a:cubicBezTo>
                    <a:pt x="3004" y="75"/>
                    <a:pt x="2907" y="1"/>
                    <a:pt x="279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9"/>
            <p:cNvSpPr/>
            <p:nvPr/>
          </p:nvSpPr>
          <p:spPr>
            <a:xfrm>
              <a:off x="2127814" y="1649307"/>
              <a:ext cx="875396" cy="92618"/>
            </a:xfrm>
            <a:custGeom>
              <a:avLst/>
              <a:gdLst/>
              <a:ahLst/>
              <a:cxnLst/>
              <a:rect l="l" t="t" r="r" b="b"/>
              <a:pathLst>
                <a:path w="2930" h="310" extrusionOk="0">
                  <a:moveTo>
                    <a:pt x="157" y="0"/>
                  </a:moveTo>
                  <a:cubicBezTo>
                    <a:pt x="79" y="0"/>
                    <a:pt x="0" y="60"/>
                    <a:pt x="0" y="157"/>
                  </a:cubicBezTo>
                  <a:cubicBezTo>
                    <a:pt x="0" y="254"/>
                    <a:pt x="79" y="310"/>
                    <a:pt x="157" y="310"/>
                  </a:cubicBezTo>
                  <a:lnTo>
                    <a:pt x="2754" y="310"/>
                  </a:lnTo>
                  <a:cubicBezTo>
                    <a:pt x="2851" y="310"/>
                    <a:pt x="2930" y="254"/>
                    <a:pt x="2930" y="157"/>
                  </a:cubicBezTo>
                  <a:cubicBezTo>
                    <a:pt x="2930" y="60"/>
                    <a:pt x="2851" y="0"/>
                    <a:pt x="27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9"/>
            <p:cNvSpPr/>
            <p:nvPr/>
          </p:nvSpPr>
          <p:spPr>
            <a:xfrm>
              <a:off x="2116760" y="1632576"/>
              <a:ext cx="897505" cy="127275"/>
            </a:xfrm>
            <a:custGeom>
              <a:avLst/>
              <a:gdLst/>
              <a:ahLst/>
              <a:cxnLst/>
              <a:rect l="l" t="t" r="r" b="b"/>
              <a:pathLst>
                <a:path w="3004" h="426" extrusionOk="0">
                  <a:moveTo>
                    <a:pt x="2791" y="98"/>
                  </a:moveTo>
                  <a:cubicBezTo>
                    <a:pt x="2870" y="98"/>
                    <a:pt x="2907" y="135"/>
                    <a:pt x="2907" y="213"/>
                  </a:cubicBezTo>
                  <a:cubicBezTo>
                    <a:pt x="2907" y="269"/>
                    <a:pt x="2870" y="329"/>
                    <a:pt x="2791" y="329"/>
                  </a:cubicBezTo>
                  <a:lnTo>
                    <a:pt x="194" y="329"/>
                  </a:lnTo>
                  <a:cubicBezTo>
                    <a:pt x="134" y="329"/>
                    <a:pt x="79" y="269"/>
                    <a:pt x="79" y="213"/>
                  </a:cubicBezTo>
                  <a:cubicBezTo>
                    <a:pt x="79" y="135"/>
                    <a:pt x="134" y="98"/>
                    <a:pt x="194" y="98"/>
                  </a:cubicBezTo>
                  <a:close/>
                  <a:moveTo>
                    <a:pt x="194" y="1"/>
                  </a:moveTo>
                  <a:cubicBezTo>
                    <a:pt x="79" y="1"/>
                    <a:pt x="0" y="98"/>
                    <a:pt x="0" y="213"/>
                  </a:cubicBezTo>
                  <a:cubicBezTo>
                    <a:pt x="0" y="329"/>
                    <a:pt x="79" y="426"/>
                    <a:pt x="194" y="426"/>
                  </a:cubicBezTo>
                  <a:lnTo>
                    <a:pt x="2791" y="426"/>
                  </a:lnTo>
                  <a:cubicBezTo>
                    <a:pt x="2907" y="426"/>
                    <a:pt x="3004" y="329"/>
                    <a:pt x="3004" y="213"/>
                  </a:cubicBezTo>
                  <a:cubicBezTo>
                    <a:pt x="3004" y="98"/>
                    <a:pt x="2907" y="1"/>
                    <a:pt x="279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9"/>
            <p:cNvSpPr/>
            <p:nvPr/>
          </p:nvSpPr>
          <p:spPr>
            <a:xfrm>
              <a:off x="2127814" y="2277319"/>
              <a:ext cx="875396" cy="96801"/>
            </a:xfrm>
            <a:custGeom>
              <a:avLst/>
              <a:gdLst/>
              <a:ahLst/>
              <a:cxnLst/>
              <a:rect l="l" t="t" r="r" b="b"/>
              <a:pathLst>
                <a:path w="2930" h="324" extrusionOk="0">
                  <a:moveTo>
                    <a:pt x="157" y="0"/>
                  </a:moveTo>
                  <a:cubicBezTo>
                    <a:pt x="79" y="0"/>
                    <a:pt x="0" y="74"/>
                    <a:pt x="0" y="171"/>
                  </a:cubicBezTo>
                  <a:cubicBezTo>
                    <a:pt x="0" y="250"/>
                    <a:pt x="79" y="324"/>
                    <a:pt x="157" y="324"/>
                  </a:cubicBezTo>
                  <a:lnTo>
                    <a:pt x="2754" y="324"/>
                  </a:lnTo>
                  <a:cubicBezTo>
                    <a:pt x="2851" y="324"/>
                    <a:pt x="2930" y="250"/>
                    <a:pt x="2930" y="171"/>
                  </a:cubicBezTo>
                  <a:cubicBezTo>
                    <a:pt x="2930" y="74"/>
                    <a:pt x="2851" y="0"/>
                    <a:pt x="27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9"/>
            <p:cNvSpPr/>
            <p:nvPr/>
          </p:nvSpPr>
          <p:spPr>
            <a:xfrm>
              <a:off x="2116760" y="2264771"/>
              <a:ext cx="897505" cy="121897"/>
            </a:xfrm>
            <a:custGeom>
              <a:avLst/>
              <a:gdLst/>
              <a:ahLst/>
              <a:cxnLst/>
              <a:rect l="l" t="t" r="r" b="b"/>
              <a:pathLst>
                <a:path w="3004" h="408" extrusionOk="0">
                  <a:moveTo>
                    <a:pt x="2791" y="98"/>
                  </a:moveTo>
                  <a:cubicBezTo>
                    <a:pt x="2870" y="98"/>
                    <a:pt x="2907" y="135"/>
                    <a:pt x="2907" y="213"/>
                  </a:cubicBezTo>
                  <a:cubicBezTo>
                    <a:pt x="2907" y="273"/>
                    <a:pt x="2870" y="329"/>
                    <a:pt x="2791" y="329"/>
                  </a:cubicBezTo>
                  <a:lnTo>
                    <a:pt x="194" y="329"/>
                  </a:lnTo>
                  <a:cubicBezTo>
                    <a:pt x="134" y="329"/>
                    <a:pt x="79" y="273"/>
                    <a:pt x="79" y="213"/>
                  </a:cubicBezTo>
                  <a:cubicBezTo>
                    <a:pt x="79" y="135"/>
                    <a:pt x="134" y="98"/>
                    <a:pt x="194" y="98"/>
                  </a:cubicBezTo>
                  <a:close/>
                  <a:moveTo>
                    <a:pt x="194" y="1"/>
                  </a:moveTo>
                  <a:cubicBezTo>
                    <a:pt x="79" y="1"/>
                    <a:pt x="0" y="98"/>
                    <a:pt x="0" y="213"/>
                  </a:cubicBezTo>
                  <a:cubicBezTo>
                    <a:pt x="0" y="329"/>
                    <a:pt x="79" y="407"/>
                    <a:pt x="194" y="407"/>
                  </a:cubicBezTo>
                  <a:lnTo>
                    <a:pt x="2791" y="407"/>
                  </a:lnTo>
                  <a:cubicBezTo>
                    <a:pt x="2907" y="407"/>
                    <a:pt x="3004" y="329"/>
                    <a:pt x="3004" y="213"/>
                  </a:cubicBezTo>
                  <a:cubicBezTo>
                    <a:pt x="3004" y="98"/>
                    <a:pt x="2907" y="1"/>
                    <a:pt x="279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AEE2F4">
            <a:alpha val="3082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212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7" r:id="rId4"/>
    <p:sldLayoutId id="2147483658" r:id="rId5"/>
    <p:sldLayoutId id="2147483659" r:id="rId6"/>
    <p:sldLayoutId id="2147483666" r:id="rId7"/>
    <p:sldLayoutId id="2147483674" r:id="rId8"/>
    <p:sldLayoutId id="2147483675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hyperlink" Target="code/0-node-http/create-server.js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hyperlink" Target="code/1-express/create-server/create-server.js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hyperlink" Target="code/1-express/routing/routing-parameters.js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code/1-express/middlewares/built-in.j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code/1-express/middlewares/custom.js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3"/>
          <p:cNvSpPr txBox="1">
            <a:spLocks noGrp="1"/>
          </p:cNvSpPr>
          <p:nvPr>
            <p:ph type="ctrTitle"/>
          </p:nvPr>
        </p:nvSpPr>
        <p:spPr>
          <a:xfrm>
            <a:off x="3900175" y="1213000"/>
            <a:ext cx="4530600" cy="222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Node.js Workshop </a:t>
            </a:r>
            <a:r>
              <a:rPr lang="en" sz="4800" b="0" i="1" dirty="0"/>
              <a:t>for</a:t>
            </a:r>
            <a:r>
              <a:rPr lang="ar-EG" sz="4800" b="0" i="1" dirty="0"/>
              <a:t> </a:t>
            </a:r>
            <a:r>
              <a:rPr lang="en-US" sz="4800" b="0" i="1" dirty="0"/>
              <a:t>backend</a:t>
            </a:r>
            <a:endParaRPr sz="4800" b="0" i="1" dirty="0"/>
          </a:p>
        </p:txBody>
      </p:sp>
      <p:sp>
        <p:nvSpPr>
          <p:cNvPr id="536" name="Google Shape;536;p33"/>
          <p:cNvSpPr txBox="1">
            <a:spLocks noGrp="1"/>
          </p:cNvSpPr>
          <p:nvPr>
            <p:ph type="subTitle" idx="1"/>
          </p:nvPr>
        </p:nvSpPr>
        <p:spPr>
          <a:xfrm>
            <a:off x="3900175" y="3524550"/>
            <a:ext cx="45306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Session 2 : HTTP and express.js</a:t>
            </a:r>
            <a:endParaRPr dirty="0"/>
          </a:p>
        </p:txBody>
      </p:sp>
      <p:grpSp>
        <p:nvGrpSpPr>
          <p:cNvPr id="537" name="Google Shape;537;p33"/>
          <p:cNvGrpSpPr/>
          <p:nvPr/>
        </p:nvGrpSpPr>
        <p:grpSpPr>
          <a:xfrm>
            <a:off x="556725" y="779703"/>
            <a:ext cx="3208310" cy="3653947"/>
            <a:chOff x="556725" y="779703"/>
            <a:chExt cx="3208310" cy="3653947"/>
          </a:xfrm>
        </p:grpSpPr>
        <p:sp>
          <p:nvSpPr>
            <p:cNvPr id="538" name="Google Shape;538;p33"/>
            <p:cNvSpPr/>
            <p:nvPr/>
          </p:nvSpPr>
          <p:spPr>
            <a:xfrm>
              <a:off x="1745491" y="784984"/>
              <a:ext cx="119146" cy="78181"/>
            </a:xfrm>
            <a:custGeom>
              <a:avLst/>
              <a:gdLst/>
              <a:ahLst/>
              <a:cxnLst/>
              <a:rect l="l" t="t" r="r" b="b"/>
              <a:pathLst>
                <a:path w="1399" h="918" extrusionOk="0">
                  <a:moveTo>
                    <a:pt x="330" y="1"/>
                  </a:moveTo>
                  <a:cubicBezTo>
                    <a:pt x="220" y="1"/>
                    <a:pt x="131" y="69"/>
                    <a:pt x="110" y="174"/>
                  </a:cubicBezTo>
                  <a:lnTo>
                    <a:pt x="0" y="745"/>
                  </a:lnTo>
                  <a:lnTo>
                    <a:pt x="0" y="765"/>
                  </a:lnTo>
                  <a:cubicBezTo>
                    <a:pt x="0" y="854"/>
                    <a:pt x="68" y="917"/>
                    <a:pt x="152" y="917"/>
                  </a:cubicBezTo>
                  <a:lnTo>
                    <a:pt x="1267" y="917"/>
                  </a:lnTo>
                  <a:cubicBezTo>
                    <a:pt x="1356" y="917"/>
                    <a:pt x="1398" y="828"/>
                    <a:pt x="1377" y="745"/>
                  </a:cubicBezTo>
                  <a:lnTo>
                    <a:pt x="1267" y="174"/>
                  </a:lnTo>
                  <a:cubicBezTo>
                    <a:pt x="1246" y="69"/>
                    <a:pt x="1157" y="1"/>
                    <a:pt x="10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3"/>
            <p:cNvSpPr/>
            <p:nvPr/>
          </p:nvSpPr>
          <p:spPr>
            <a:xfrm>
              <a:off x="1738337" y="779703"/>
              <a:ext cx="131665" cy="89253"/>
            </a:xfrm>
            <a:custGeom>
              <a:avLst/>
              <a:gdLst/>
              <a:ahLst/>
              <a:cxnLst/>
              <a:rect l="l" t="t" r="r" b="b"/>
              <a:pathLst>
                <a:path w="1546" h="1048" extrusionOk="0">
                  <a:moveTo>
                    <a:pt x="1131" y="105"/>
                  </a:moveTo>
                  <a:cubicBezTo>
                    <a:pt x="1220" y="105"/>
                    <a:pt x="1283" y="173"/>
                    <a:pt x="1309" y="262"/>
                  </a:cubicBezTo>
                  <a:lnTo>
                    <a:pt x="1414" y="827"/>
                  </a:lnTo>
                  <a:cubicBezTo>
                    <a:pt x="1414" y="869"/>
                    <a:pt x="1372" y="937"/>
                    <a:pt x="1330" y="937"/>
                  </a:cubicBezTo>
                  <a:lnTo>
                    <a:pt x="236" y="937"/>
                  </a:lnTo>
                  <a:cubicBezTo>
                    <a:pt x="173" y="937"/>
                    <a:pt x="131" y="869"/>
                    <a:pt x="152" y="827"/>
                  </a:cubicBezTo>
                  <a:lnTo>
                    <a:pt x="262" y="262"/>
                  </a:lnTo>
                  <a:cubicBezTo>
                    <a:pt x="262" y="173"/>
                    <a:pt x="346" y="105"/>
                    <a:pt x="414" y="105"/>
                  </a:cubicBezTo>
                  <a:close/>
                  <a:moveTo>
                    <a:pt x="414" y="0"/>
                  </a:moveTo>
                  <a:cubicBezTo>
                    <a:pt x="283" y="0"/>
                    <a:pt x="173" y="105"/>
                    <a:pt x="152" y="236"/>
                  </a:cubicBezTo>
                  <a:lnTo>
                    <a:pt x="21" y="807"/>
                  </a:lnTo>
                  <a:cubicBezTo>
                    <a:pt x="0" y="937"/>
                    <a:pt x="105" y="1047"/>
                    <a:pt x="236" y="1047"/>
                  </a:cubicBezTo>
                  <a:lnTo>
                    <a:pt x="1330" y="1047"/>
                  </a:lnTo>
                  <a:cubicBezTo>
                    <a:pt x="1461" y="1047"/>
                    <a:pt x="1545" y="937"/>
                    <a:pt x="1524" y="807"/>
                  </a:cubicBezTo>
                  <a:lnTo>
                    <a:pt x="1414" y="236"/>
                  </a:lnTo>
                  <a:cubicBezTo>
                    <a:pt x="1393" y="105"/>
                    <a:pt x="1262" y="0"/>
                    <a:pt x="113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3"/>
            <p:cNvSpPr/>
            <p:nvPr/>
          </p:nvSpPr>
          <p:spPr>
            <a:xfrm>
              <a:off x="3586532" y="1513484"/>
              <a:ext cx="122808" cy="119657"/>
            </a:xfrm>
            <a:custGeom>
              <a:avLst/>
              <a:gdLst/>
              <a:ahLst/>
              <a:cxnLst/>
              <a:rect l="l" t="t" r="r" b="b"/>
              <a:pathLst>
                <a:path w="1442" h="1405" extrusionOk="0">
                  <a:moveTo>
                    <a:pt x="685" y="1"/>
                  </a:moveTo>
                  <a:cubicBezTo>
                    <a:pt x="644" y="1"/>
                    <a:pt x="604" y="12"/>
                    <a:pt x="567" y="32"/>
                  </a:cubicBezTo>
                  <a:lnTo>
                    <a:pt x="85" y="357"/>
                  </a:lnTo>
                  <a:cubicBezTo>
                    <a:pt x="64" y="357"/>
                    <a:pt x="64" y="378"/>
                    <a:pt x="64" y="378"/>
                  </a:cubicBezTo>
                  <a:cubicBezTo>
                    <a:pt x="1" y="446"/>
                    <a:pt x="1" y="535"/>
                    <a:pt x="64" y="598"/>
                  </a:cubicBezTo>
                  <a:lnTo>
                    <a:pt x="828" y="1362"/>
                  </a:lnTo>
                  <a:cubicBezTo>
                    <a:pt x="828" y="1362"/>
                    <a:pt x="828" y="1383"/>
                    <a:pt x="849" y="1383"/>
                  </a:cubicBezTo>
                  <a:cubicBezTo>
                    <a:pt x="873" y="1398"/>
                    <a:pt x="900" y="1405"/>
                    <a:pt x="925" y="1405"/>
                  </a:cubicBezTo>
                  <a:cubicBezTo>
                    <a:pt x="972" y="1405"/>
                    <a:pt x="1018" y="1382"/>
                    <a:pt x="1048" y="1341"/>
                  </a:cubicBezTo>
                  <a:lnTo>
                    <a:pt x="1373" y="859"/>
                  </a:lnTo>
                  <a:cubicBezTo>
                    <a:pt x="1441" y="770"/>
                    <a:pt x="1415" y="666"/>
                    <a:pt x="1352" y="577"/>
                  </a:cubicBezTo>
                  <a:lnTo>
                    <a:pt x="849" y="74"/>
                  </a:lnTo>
                  <a:cubicBezTo>
                    <a:pt x="798" y="22"/>
                    <a:pt x="741" y="1"/>
                    <a:pt x="6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3"/>
            <p:cNvSpPr/>
            <p:nvPr/>
          </p:nvSpPr>
          <p:spPr>
            <a:xfrm>
              <a:off x="3578952" y="1508545"/>
              <a:ext cx="135668" cy="129280"/>
            </a:xfrm>
            <a:custGeom>
              <a:avLst/>
              <a:gdLst/>
              <a:ahLst/>
              <a:cxnLst/>
              <a:rect l="l" t="t" r="r" b="b"/>
              <a:pathLst>
                <a:path w="1593" h="1518" extrusionOk="0">
                  <a:moveTo>
                    <a:pt x="775" y="113"/>
                  </a:moveTo>
                  <a:cubicBezTo>
                    <a:pt x="817" y="113"/>
                    <a:pt x="859" y="130"/>
                    <a:pt x="896" y="153"/>
                  </a:cubicBezTo>
                  <a:lnTo>
                    <a:pt x="896" y="174"/>
                  </a:lnTo>
                  <a:lnTo>
                    <a:pt x="1399" y="677"/>
                  </a:lnTo>
                  <a:cubicBezTo>
                    <a:pt x="1462" y="724"/>
                    <a:pt x="1462" y="828"/>
                    <a:pt x="1420" y="896"/>
                  </a:cubicBezTo>
                  <a:lnTo>
                    <a:pt x="1090" y="1378"/>
                  </a:lnTo>
                  <a:cubicBezTo>
                    <a:pt x="1080" y="1399"/>
                    <a:pt x="1059" y="1410"/>
                    <a:pt x="1035" y="1410"/>
                  </a:cubicBezTo>
                  <a:cubicBezTo>
                    <a:pt x="1010" y="1410"/>
                    <a:pt x="983" y="1399"/>
                    <a:pt x="959" y="1378"/>
                  </a:cubicBezTo>
                  <a:lnTo>
                    <a:pt x="174" y="614"/>
                  </a:lnTo>
                  <a:cubicBezTo>
                    <a:pt x="132" y="567"/>
                    <a:pt x="153" y="504"/>
                    <a:pt x="195" y="462"/>
                  </a:cubicBezTo>
                  <a:lnTo>
                    <a:pt x="676" y="153"/>
                  </a:lnTo>
                  <a:cubicBezTo>
                    <a:pt x="707" y="124"/>
                    <a:pt x="741" y="113"/>
                    <a:pt x="775" y="113"/>
                  </a:cubicBezTo>
                  <a:close/>
                  <a:moveTo>
                    <a:pt x="768" y="0"/>
                  </a:moveTo>
                  <a:cubicBezTo>
                    <a:pt x="714" y="0"/>
                    <a:pt x="659" y="16"/>
                    <a:pt x="614" y="43"/>
                  </a:cubicBezTo>
                  <a:lnTo>
                    <a:pt x="132" y="373"/>
                  </a:lnTo>
                  <a:cubicBezTo>
                    <a:pt x="22" y="436"/>
                    <a:pt x="1" y="614"/>
                    <a:pt x="111" y="697"/>
                  </a:cubicBezTo>
                  <a:lnTo>
                    <a:pt x="875" y="1462"/>
                  </a:lnTo>
                  <a:cubicBezTo>
                    <a:pt x="911" y="1500"/>
                    <a:pt x="958" y="1518"/>
                    <a:pt x="1008" y="1518"/>
                  </a:cubicBezTo>
                  <a:cubicBezTo>
                    <a:pt x="1076" y="1518"/>
                    <a:pt x="1149" y="1484"/>
                    <a:pt x="1200" y="1420"/>
                  </a:cubicBezTo>
                  <a:lnTo>
                    <a:pt x="1504" y="959"/>
                  </a:lnTo>
                  <a:cubicBezTo>
                    <a:pt x="1593" y="828"/>
                    <a:pt x="1572" y="697"/>
                    <a:pt x="1483" y="593"/>
                  </a:cubicBezTo>
                  <a:lnTo>
                    <a:pt x="959" y="90"/>
                  </a:lnTo>
                  <a:lnTo>
                    <a:pt x="959" y="69"/>
                  </a:lnTo>
                  <a:lnTo>
                    <a:pt x="941" y="69"/>
                  </a:lnTo>
                  <a:cubicBezTo>
                    <a:pt x="894" y="21"/>
                    <a:pt x="831" y="0"/>
                    <a:pt x="76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3"/>
            <p:cNvSpPr/>
            <p:nvPr/>
          </p:nvSpPr>
          <p:spPr>
            <a:xfrm>
              <a:off x="3681148" y="1674016"/>
              <a:ext cx="78096" cy="119486"/>
            </a:xfrm>
            <a:custGeom>
              <a:avLst/>
              <a:gdLst/>
              <a:ahLst/>
              <a:cxnLst/>
              <a:rect l="l" t="t" r="r" b="b"/>
              <a:pathLst>
                <a:path w="917" h="1403" extrusionOk="0">
                  <a:moveTo>
                    <a:pt x="152" y="1"/>
                  </a:moveTo>
                  <a:cubicBezTo>
                    <a:pt x="68" y="1"/>
                    <a:pt x="0" y="64"/>
                    <a:pt x="0" y="153"/>
                  </a:cubicBezTo>
                  <a:lnTo>
                    <a:pt x="0" y="1242"/>
                  </a:lnTo>
                  <a:lnTo>
                    <a:pt x="0" y="1268"/>
                  </a:lnTo>
                  <a:cubicBezTo>
                    <a:pt x="0" y="1342"/>
                    <a:pt x="69" y="1403"/>
                    <a:pt x="142" y="1403"/>
                  </a:cubicBezTo>
                  <a:cubicBezTo>
                    <a:pt x="152" y="1403"/>
                    <a:pt x="163" y="1402"/>
                    <a:pt x="173" y="1399"/>
                  </a:cubicBezTo>
                  <a:lnTo>
                    <a:pt x="744" y="1289"/>
                  </a:lnTo>
                  <a:cubicBezTo>
                    <a:pt x="854" y="1268"/>
                    <a:pt x="917" y="1179"/>
                    <a:pt x="917" y="1069"/>
                  </a:cubicBezTo>
                  <a:lnTo>
                    <a:pt x="917" y="352"/>
                  </a:lnTo>
                  <a:cubicBezTo>
                    <a:pt x="917" y="242"/>
                    <a:pt x="854" y="132"/>
                    <a:pt x="744" y="111"/>
                  </a:cubicBezTo>
                  <a:lnTo>
                    <a:pt x="1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3"/>
            <p:cNvSpPr/>
            <p:nvPr/>
          </p:nvSpPr>
          <p:spPr>
            <a:xfrm>
              <a:off x="3675782" y="1670099"/>
              <a:ext cx="89253" cy="126981"/>
            </a:xfrm>
            <a:custGeom>
              <a:avLst/>
              <a:gdLst/>
              <a:ahLst/>
              <a:cxnLst/>
              <a:rect l="l" t="t" r="r" b="b"/>
              <a:pathLst>
                <a:path w="1048" h="1491" extrusionOk="0">
                  <a:moveTo>
                    <a:pt x="193" y="105"/>
                  </a:moveTo>
                  <a:cubicBezTo>
                    <a:pt x="201" y="105"/>
                    <a:pt x="208" y="106"/>
                    <a:pt x="215" y="110"/>
                  </a:cubicBezTo>
                  <a:lnTo>
                    <a:pt x="786" y="220"/>
                  </a:lnTo>
                  <a:cubicBezTo>
                    <a:pt x="870" y="241"/>
                    <a:pt x="938" y="309"/>
                    <a:pt x="938" y="398"/>
                  </a:cubicBezTo>
                  <a:lnTo>
                    <a:pt x="938" y="1115"/>
                  </a:lnTo>
                  <a:cubicBezTo>
                    <a:pt x="938" y="1183"/>
                    <a:pt x="870" y="1246"/>
                    <a:pt x="786" y="1267"/>
                  </a:cubicBezTo>
                  <a:lnTo>
                    <a:pt x="215" y="1377"/>
                  </a:lnTo>
                  <a:cubicBezTo>
                    <a:pt x="208" y="1381"/>
                    <a:pt x="200" y="1382"/>
                    <a:pt x="191" y="1382"/>
                  </a:cubicBezTo>
                  <a:cubicBezTo>
                    <a:pt x="151" y="1382"/>
                    <a:pt x="105" y="1344"/>
                    <a:pt x="105" y="1288"/>
                  </a:cubicBezTo>
                  <a:lnTo>
                    <a:pt x="105" y="199"/>
                  </a:lnTo>
                  <a:cubicBezTo>
                    <a:pt x="105" y="146"/>
                    <a:pt x="153" y="105"/>
                    <a:pt x="193" y="105"/>
                  </a:cubicBezTo>
                  <a:close/>
                  <a:moveTo>
                    <a:pt x="198" y="0"/>
                  </a:moveTo>
                  <a:cubicBezTo>
                    <a:pt x="102" y="0"/>
                    <a:pt x="0" y="83"/>
                    <a:pt x="0" y="199"/>
                  </a:cubicBezTo>
                  <a:lnTo>
                    <a:pt x="0" y="1288"/>
                  </a:lnTo>
                  <a:cubicBezTo>
                    <a:pt x="0" y="1406"/>
                    <a:pt x="107" y="1490"/>
                    <a:pt x="205" y="1490"/>
                  </a:cubicBezTo>
                  <a:cubicBezTo>
                    <a:pt x="215" y="1490"/>
                    <a:pt x="226" y="1489"/>
                    <a:pt x="236" y="1487"/>
                  </a:cubicBezTo>
                  <a:lnTo>
                    <a:pt x="807" y="1377"/>
                  </a:lnTo>
                  <a:cubicBezTo>
                    <a:pt x="938" y="1356"/>
                    <a:pt x="1048" y="1246"/>
                    <a:pt x="1048" y="1115"/>
                  </a:cubicBezTo>
                  <a:lnTo>
                    <a:pt x="1048" y="398"/>
                  </a:lnTo>
                  <a:cubicBezTo>
                    <a:pt x="1048" y="241"/>
                    <a:pt x="938" y="136"/>
                    <a:pt x="807" y="110"/>
                  </a:cubicBezTo>
                  <a:lnTo>
                    <a:pt x="236" y="5"/>
                  </a:lnTo>
                  <a:cubicBezTo>
                    <a:pt x="224" y="2"/>
                    <a:pt x="211" y="0"/>
                    <a:pt x="19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3"/>
            <p:cNvSpPr/>
            <p:nvPr/>
          </p:nvSpPr>
          <p:spPr>
            <a:xfrm>
              <a:off x="3584317" y="1833357"/>
              <a:ext cx="125022" cy="120083"/>
            </a:xfrm>
            <a:custGeom>
              <a:avLst/>
              <a:gdLst/>
              <a:ahLst/>
              <a:cxnLst/>
              <a:rect l="l" t="t" r="r" b="b"/>
              <a:pathLst>
                <a:path w="1468" h="1410" extrusionOk="0">
                  <a:moveTo>
                    <a:pt x="955" y="1"/>
                  </a:moveTo>
                  <a:cubicBezTo>
                    <a:pt x="913" y="1"/>
                    <a:pt x="875" y="18"/>
                    <a:pt x="854" y="52"/>
                  </a:cubicBezTo>
                  <a:lnTo>
                    <a:pt x="69" y="811"/>
                  </a:lnTo>
                  <a:lnTo>
                    <a:pt x="69" y="837"/>
                  </a:lnTo>
                  <a:cubicBezTo>
                    <a:pt x="1" y="900"/>
                    <a:pt x="27" y="1010"/>
                    <a:pt x="111" y="1052"/>
                  </a:cubicBezTo>
                  <a:lnTo>
                    <a:pt x="572" y="1382"/>
                  </a:lnTo>
                  <a:cubicBezTo>
                    <a:pt x="616" y="1399"/>
                    <a:pt x="660" y="1409"/>
                    <a:pt x="701" y="1409"/>
                  </a:cubicBezTo>
                  <a:cubicBezTo>
                    <a:pt x="761" y="1409"/>
                    <a:pt x="814" y="1388"/>
                    <a:pt x="854" y="1335"/>
                  </a:cubicBezTo>
                  <a:lnTo>
                    <a:pt x="1378" y="837"/>
                  </a:lnTo>
                  <a:cubicBezTo>
                    <a:pt x="1441" y="769"/>
                    <a:pt x="1467" y="638"/>
                    <a:pt x="1399" y="549"/>
                  </a:cubicBezTo>
                  <a:lnTo>
                    <a:pt x="1074" y="73"/>
                  </a:lnTo>
                  <a:lnTo>
                    <a:pt x="1074" y="52"/>
                  </a:lnTo>
                  <a:cubicBezTo>
                    <a:pt x="1040" y="18"/>
                    <a:pt x="996" y="1"/>
                    <a:pt x="9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3"/>
            <p:cNvSpPr/>
            <p:nvPr/>
          </p:nvSpPr>
          <p:spPr>
            <a:xfrm>
              <a:off x="3578952" y="1829354"/>
              <a:ext cx="135668" cy="129280"/>
            </a:xfrm>
            <a:custGeom>
              <a:avLst/>
              <a:gdLst/>
              <a:ahLst/>
              <a:cxnLst/>
              <a:rect l="l" t="t" r="r" b="b"/>
              <a:pathLst>
                <a:path w="1593" h="1518" extrusionOk="0">
                  <a:moveTo>
                    <a:pt x="1013" y="111"/>
                  </a:moveTo>
                  <a:cubicBezTo>
                    <a:pt x="1047" y="111"/>
                    <a:pt x="1079" y="127"/>
                    <a:pt x="1090" y="162"/>
                  </a:cubicBezTo>
                  <a:lnTo>
                    <a:pt x="1420" y="622"/>
                  </a:lnTo>
                  <a:cubicBezTo>
                    <a:pt x="1462" y="706"/>
                    <a:pt x="1462" y="795"/>
                    <a:pt x="1399" y="837"/>
                  </a:cubicBezTo>
                  <a:lnTo>
                    <a:pt x="896" y="1361"/>
                  </a:lnTo>
                  <a:cubicBezTo>
                    <a:pt x="855" y="1389"/>
                    <a:pt x="808" y="1408"/>
                    <a:pt x="762" y="1408"/>
                  </a:cubicBezTo>
                  <a:cubicBezTo>
                    <a:pt x="733" y="1408"/>
                    <a:pt x="703" y="1400"/>
                    <a:pt x="676" y="1382"/>
                  </a:cubicBezTo>
                  <a:lnTo>
                    <a:pt x="195" y="1057"/>
                  </a:lnTo>
                  <a:cubicBezTo>
                    <a:pt x="153" y="1015"/>
                    <a:pt x="132" y="947"/>
                    <a:pt x="174" y="905"/>
                  </a:cubicBezTo>
                  <a:lnTo>
                    <a:pt x="938" y="141"/>
                  </a:lnTo>
                  <a:cubicBezTo>
                    <a:pt x="957" y="122"/>
                    <a:pt x="986" y="111"/>
                    <a:pt x="1013" y="111"/>
                  </a:cubicBezTo>
                  <a:close/>
                  <a:moveTo>
                    <a:pt x="1005" y="0"/>
                  </a:moveTo>
                  <a:cubicBezTo>
                    <a:pt x="956" y="0"/>
                    <a:pt x="910" y="17"/>
                    <a:pt x="875" y="52"/>
                  </a:cubicBezTo>
                  <a:lnTo>
                    <a:pt x="111" y="816"/>
                  </a:lnTo>
                  <a:cubicBezTo>
                    <a:pt x="1" y="926"/>
                    <a:pt x="22" y="1078"/>
                    <a:pt x="132" y="1146"/>
                  </a:cubicBezTo>
                  <a:lnTo>
                    <a:pt x="614" y="1471"/>
                  </a:lnTo>
                  <a:cubicBezTo>
                    <a:pt x="660" y="1501"/>
                    <a:pt x="716" y="1518"/>
                    <a:pt x="772" y="1518"/>
                  </a:cubicBezTo>
                  <a:cubicBezTo>
                    <a:pt x="843" y="1518"/>
                    <a:pt x="912" y="1491"/>
                    <a:pt x="959" y="1429"/>
                  </a:cubicBezTo>
                  <a:lnTo>
                    <a:pt x="1462" y="947"/>
                  </a:lnTo>
                  <a:lnTo>
                    <a:pt x="1483" y="926"/>
                  </a:lnTo>
                  <a:cubicBezTo>
                    <a:pt x="1572" y="837"/>
                    <a:pt x="1593" y="685"/>
                    <a:pt x="1504" y="575"/>
                  </a:cubicBezTo>
                  <a:lnTo>
                    <a:pt x="1200" y="99"/>
                  </a:lnTo>
                  <a:cubicBezTo>
                    <a:pt x="1148" y="34"/>
                    <a:pt x="1074" y="0"/>
                    <a:pt x="100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6" name="Google Shape;546;p33"/>
            <p:cNvGrpSpPr/>
            <p:nvPr/>
          </p:nvGrpSpPr>
          <p:grpSpPr>
            <a:xfrm>
              <a:off x="556725" y="832334"/>
              <a:ext cx="3148535" cy="3601316"/>
              <a:chOff x="556725" y="832334"/>
              <a:chExt cx="3148535" cy="3601316"/>
            </a:xfrm>
          </p:grpSpPr>
          <p:sp>
            <p:nvSpPr>
              <p:cNvPr id="547" name="Google Shape;547;p33"/>
              <p:cNvSpPr/>
              <p:nvPr/>
            </p:nvSpPr>
            <p:spPr>
              <a:xfrm>
                <a:off x="556725" y="3838150"/>
                <a:ext cx="2424600" cy="595500"/>
              </a:xfrm>
              <a:prstGeom prst="ellipse">
                <a:avLst/>
              </a:prstGeom>
              <a:solidFill>
                <a:srgbClr val="3E285A">
                  <a:alpha val="138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3"/>
              <p:cNvSpPr/>
              <p:nvPr/>
            </p:nvSpPr>
            <p:spPr>
              <a:xfrm>
                <a:off x="914763" y="3436131"/>
                <a:ext cx="371597" cy="620974"/>
              </a:xfrm>
              <a:custGeom>
                <a:avLst/>
                <a:gdLst/>
                <a:ahLst/>
                <a:cxnLst/>
                <a:rect l="l" t="t" r="r" b="b"/>
                <a:pathLst>
                  <a:path w="4363" h="7291" extrusionOk="0">
                    <a:moveTo>
                      <a:pt x="0" y="1"/>
                    </a:moveTo>
                    <a:lnTo>
                      <a:pt x="0" y="6332"/>
                    </a:lnTo>
                    <a:lnTo>
                      <a:pt x="4363" y="7290"/>
                    </a:lnTo>
                    <a:lnTo>
                      <a:pt x="4363" y="48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3"/>
              <p:cNvSpPr/>
              <p:nvPr/>
            </p:nvSpPr>
            <p:spPr>
              <a:xfrm>
                <a:off x="908972" y="3430765"/>
                <a:ext cx="383180" cy="631706"/>
              </a:xfrm>
              <a:custGeom>
                <a:avLst/>
                <a:gdLst/>
                <a:ahLst/>
                <a:cxnLst/>
                <a:rect l="l" t="t" r="r" b="b"/>
                <a:pathLst>
                  <a:path w="4499" h="7417" extrusionOk="0">
                    <a:moveTo>
                      <a:pt x="131" y="132"/>
                    </a:moveTo>
                    <a:lnTo>
                      <a:pt x="4389" y="608"/>
                    </a:lnTo>
                    <a:lnTo>
                      <a:pt x="4389" y="7285"/>
                    </a:lnTo>
                    <a:lnTo>
                      <a:pt x="131" y="6348"/>
                    </a:lnTo>
                    <a:lnTo>
                      <a:pt x="131" y="132"/>
                    </a:lnTo>
                    <a:close/>
                    <a:moveTo>
                      <a:pt x="0" y="1"/>
                    </a:moveTo>
                    <a:lnTo>
                      <a:pt x="0" y="64"/>
                    </a:lnTo>
                    <a:lnTo>
                      <a:pt x="0" y="6437"/>
                    </a:lnTo>
                    <a:lnTo>
                      <a:pt x="4499" y="7416"/>
                    </a:lnTo>
                    <a:lnTo>
                      <a:pt x="4499" y="50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33"/>
              <p:cNvSpPr/>
              <p:nvPr/>
            </p:nvSpPr>
            <p:spPr>
              <a:xfrm>
                <a:off x="1286270" y="3335802"/>
                <a:ext cx="530013" cy="721305"/>
              </a:xfrm>
              <a:custGeom>
                <a:avLst/>
                <a:gdLst/>
                <a:ahLst/>
                <a:cxnLst/>
                <a:rect l="l" t="t" r="r" b="b"/>
                <a:pathLst>
                  <a:path w="6223" h="8469" extrusionOk="0">
                    <a:moveTo>
                      <a:pt x="6222" y="0"/>
                    </a:moveTo>
                    <a:lnTo>
                      <a:pt x="1" y="1661"/>
                    </a:lnTo>
                    <a:lnTo>
                      <a:pt x="22" y="8468"/>
                    </a:lnTo>
                    <a:lnTo>
                      <a:pt x="6222" y="6725"/>
                    </a:lnTo>
                    <a:lnTo>
                      <a:pt x="62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33"/>
              <p:cNvSpPr/>
              <p:nvPr/>
            </p:nvSpPr>
            <p:spPr>
              <a:xfrm>
                <a:off x="1282693" y="3328648"/>
                <a:ext cx="537167" cy="736039"/>
              </a:xfrm>
              <a:custGeom>
                <a:avLst/>
                <a:gdLst/>
                <a:ahLst/>
                <a:cxnLst/>
                <a:rect l="l" t="t" r="r" b="b"/>
                <a:pathLst>
                  <a:path w="6307" h="8642" extrusionOk="0">
                    <a:moveTo>
                      <a:pt x="6196" y="152"/>
                    </a:moveTo>
                    <a:lnTo>
                      <a:pt x="6196" y="6761"/>
                    </a:lnTo>
                    <a:lnTo>
                      <a:pt x="132" y="8484"/>
                    </a:lnTo>
                    <a:lnTo>
                      <a:pt x="111" y="1786"/>
                    </a:lnTo>
                    <a:lnTo>
                      <a:pt x="6196" y="152"/>
                    </a:lnTo>
                    <a:close/>
                    <a:moveTo>
                      <a:pt x="6306" y="1"/>
                    </a:moveTo>
                    <a:lnTo>
                      <a:pt x="1" y="1703"/>
                    </a:lnTo>
                    <a:lnTo>
                      <a:pt x="1" y="1745"/>
                    </a:lnTo>
                    <a:lnTo>
                      <a:pt x="1" y="8642"/>
                    </a:lnTo>
                    <a:lnTo>
                      <a:pt x="6306" y="6850"/>
                    </a:lnTo>
                    <a:lnTo>
                      <a:pt x="630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33"/>
              <p:cNvSpPr/>
              <p:nvPr/>
            </p:nvSpPr>
            <p:spPr>
              <a:xfrm>
                <a:off x="914763" y="3287597"/>
                <a:ext cx="901524" cy="189674"/>
              </a:xfrm>
              <a:custGeom>
                <a:avLst/>
                <a:gdLst/>
                <a:ahLst/>
                <a:cxnLst/>
                <a:rect l="l" t="t" r="r" b="b"/>
                <a:pathLst>
                  <a:path w="10585" h="2227" extrusionOk="0">
                    <a:moveTo>
                      <a:pt x="6656" y="1"/>
                    </a:moveTo>
                    <a:lnTo>
                      <a:pt x="0" y="1745"/>
                    </a:lnTo>
                    <a:lnTo>
                      <a:pt x="4363" y="2227"/>
                    </a:lnTo>
                    <a:lnTo>
                      <a:pt x="10584" y="566"/>
                    </a:lnTo>
                    <a:lnTo>
                      <a:pt x="66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33"/>
              <p:cNvSpPr/>
              <p:nvPr/>
            </p:nvSpPr>
            <p:spPr>
              <a:xfrm>
                <a:off x="912975" y="3281805"/>
                <a:ext cx="905102" cy="200831"/>
              </a:xfrm>
              <a:custGeom>
                <a:avLst/>
                <a:gdLst/>
                <a:ahLst/>
                <a:cxnLst/>
                <a:rect l="l" t="t" r="r" b="b"/>
                <a:pathLst>
                  <a:path w="10627" h="2358" extrusionOk="0">
                    <a:moveTo>
                      <a:pt x="6677" y="111"/>
                    </a:moveTo>
                    <a:lnTo>
                      <a:pt x="10322" y="634"/>
                    </a:lnTo>
                    <a:lnTo>
                      <a:pt x="4384" y="2253"/>
                    </a:lnTo>
                    <a:lnTo>
                      <a:pt x="325" y="1792"/>
                    </a:lnTo>
                    <a:lnTo>
                      <a:pt x="6677" y="111"/>
                    </a:lnTo>
                    <a:close/>
                    <a:moveTo>
                      <a:pt x="6657" y="1"/>
                    </a:moveTo>
                    <a:lnTo>
                      <a:pt x="0" y="1750"/>
                    </a:lnTo>
                    <a:lnTo>
                      <a:pt x="21" y="1860"/>
                    </a:lnTo>
                    <a:lnTo>
                      <a:pt x="4384" y="2357"/>
                    </a:lnTo>
                    <a:lnTo>
                      <a:pt x="10626" y="682"/>
                    </a:lnTo>
                    <a:lnTo>
                      <a:pt x="10605" y="572"/>
                    </a:lnTo>
                    <a:lnTo>
                      <a:pt x="665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33"/>
              <p:cNvSpPr/>
              <p:nvPr/>
            </p:nvSpPr>
            <p:spPr>
              <a:xfrm>
                <a:off x="1877257" y="4176077"/>
                <a:ext cx="585714" cy="105866"/>
              </a:xfrm>
              <a:custGeom>
                <a:avLst/>
                <a:gdLst/>
                <a:ahLst/>
                <a:cxnLst/>
                <a:rect l="l" t="t" r="r" b="b"/>
                <a:pathLst>
                  <a:path w="6877" h="1243" extrusionOk="0">
                    <a:moveTo>
                      <a:pt x="22" y="1"/>
                    </a:moveTo>
                    <a:lnTo>
                      <a:pt x="22" y="1"/>
                    </a:lnTo>
                    <a:cubicBezTo>
                      <a:pt x="22" y="1"/>
                      <a:pt x="1" y="394"/>
                      <a:pt x="131" y="524"/>
                    </a:cubicBezTo>
                    <a:cubicBezTo>
                      <a:pt x="262" y="655"/>
                      <a:pt x="1750" y="1111"/>
                      <a:pt x="1964" y="1111"/>
                    </a:cubicBezTo>
                    <a:cubicBezTo>
                      <a:pt x="2163" y="1111"/>
                      <a:pt x="2184" y="828"/>
                      <a:pt x="2294" y="828"/>
                    </a:cubicBezTo>
                    <a:cubicBezTo>
                      <a:pt x="2422" y="828"/>
                      <a:pt x="4253" y="1243"/>
                      <a:pt x="5192" y="1243"/>
                    </a:cubicBezTo>
                    <a:cubicBezTo>
                      <a:pt x="5215" y="1243"/>
                      <a:pt x="5237" y="1242"/>
                      <a:pt x="5258" y="1242"/>
                    </a:cubicBezTo>
                    <a:cubicBezTo>
                      <a:pt x="6201" y="1221"/>
                      <a:pt x="6484" y="938"/>
                      <a:pt x="6678" y="718"/>
                    </a:cubicBezTo>
                    <a:cubicBezTo>
                      <a:pt x="6856" y="524"/>
                      <a:pt x="6877" y="236"/>
                      <a:pt x="6877" y="236"/>
                    </a:cubicBezTo>
                    <a:lnTo>
                      <a:pt x="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33"/>
              <p:cNvSpPr/>
              <p:nvPr/>
            </p:nvSpPr>
            <p:spPr>
              <a:xfrm>
                <a:off x="1873680" y="4170285"/>
                <a:ext cx="594657" cy="117364"/>
              </a:xfrm>
              <a:custGeom>
                <a:avLst/>
                <a:gdLst/>
                <a:ahLst/>
                <a:cxnLst/>
                <a:rect l="l" t="t" r="r" b="b"/>
                <a:pathLst>
                  <a:path w="6982" h="1378" extrusionOk="0">
                    <a:moveTo>
                      <a:pt x="132" y="111"/>
                    </a:moveTo>
                    <a:lnTo>
                      <a:pt x="6830" y="352"/>
                    </a:lnTo>
                    <a:cubicBezTo>
                      <a:pt x="6830" y="414"/>
                      <a:pt x="6830" y="592"/>
                      <a:pt x="6678" y="744"/>
                    </a:cubicBezTo>
                    <a:cubicBezTo>
                      <a:pt x="6589" y="854"/>
                      <a:pt x="6458" y="985"/>
                      <a:pt x="6264" y="1069"/>
                    </a:cubicBezTo>
                    <a:cubicBezTo>
                      <a:pt x="6065" y="1179"/>
                      <a:pt x="5761" y="1247"/>
                      <a:pt x="5300" y="1268"/>
                    </a:cubicBezTo>
                    <a:cubicBezTo>
                      <a:pt x="4845" y="1268"/>
                      <a:pt x="4148" y="1158"/>
                      <a:pt x="3536" y="1048"/>
                    </a:cubicBezTo>
                    <a:cubicBezTo>
                      <a:pt x="3232" y="1006"/>
                      <a:pt x="2944" y="938"/>
                      <a:pt x="2729" y="896"/>
                    </a:cubicBezTo>
                    <a:cubicBezTo>
                      <a:pt x="2640" y="896"/>
                      <a:pt x="2551" y="875"/>
                      <a:pt x="2488" y="854"/>
                    </a:cubicBezTo>
                    <a:cubicBezTo>
                      <a:pt x="2399" y="854"/>
                      <a:pt x="2378" y="828"/>
                      <a:pt x="2336" y="828"/>
                    </a:cubicBezTo>
                    <a:cubicBezTo>
                      <a:pt x="2289" y="828"/>
                      <a:pt x="2247" y="875"/>
                      <a:pt x="2226" y="896"/>
                    </a:cubicBezTo>
                    <a:cubicBezTo>
                      <a:pt x="2205" y="938"/>
                      <a:pt x="2184" y="959"/>
                      <a:pt x="2158" y="1006"/>
                    </a:cubicBezTo>
                    <a:cubicBezTo>
                      <a:pt x="2137" y="1027"/>
                      <a:pt x="2116" y="1069"/>
                      <a:pt x="2095" y="1090"/>
                    </a:cubicBezTo>
                    <a:cubicBezTo>
                      <a:pt x="2074" y="1116"/>
                      <a:pt x="2054" y="1116"/>
                      <a:pt x="2006" y="1116"/>
                    </a:cubicBezTo>
                    <a:lnTo>
                      <a:pt x="1875" y="1116"/>
                    </a:lnTo>
                    <a:cubicBezTo>
                      <a:pt x="1813" y="1090"/>
                      <a:pt x="1745" y="1069"/>
                      <a:pt x="1661" y="1048"/>
                    </a:cubicBezTo>
                    <a:cubicBezTo>
                      <a:pt x="1483" y="1006"/>
                      <a:pt x="1289" y="938"/>
                      <a:pt x="1069" y="875"/>
                    </a:cubicBezTo>
                    <a:cubicBezTo>
                      <a:pt x="875" y="807"/>
                      <a:pt x="676" y="744"/>
                      <a:pt x="503" y="697"/>
                    </a:cubicBezTo>
                    <a:cubicBezTo>
                      <a:pt x="435" y="655"/>
                      <a:pt x="352" y="634"/>
                      <a:pt x="304" y="613"/>
                    </a:cubicBezTo>
                    <a:cubicBezTo>
                      <a:pt x="263" y="592"/>
                      <a:pt x="221" y="566"/>
                      <a:pt x="221" y="545"/>
                    </a:cubicBezTo>
                    <a:cubicBezTo>
                      <a:pt x="173" y="503"/>
                      <a:pt x="132" y="393"/>
                      <a:pt x="132" y="263"/>
                    </a:cubicBezTo>
                    <a:lnTo>
                      <a:pt x="132" y="111"/>
                    </a:lnTo>
                    <a:close/>
                    <a:moveTo>
                      <a:pt x="22" y="1"/>
                    </a:moveTo>
                    <a:lnTo>
                      <a:pt x="22" y="43"/>
                    </a:lnTo>
                    <a:cubicBezTo>
                      <a:pt x="22" y="43"/>
                      <a:pt x="1" y="153"/>
                      <a:pt x="22" y="283"/>
                    </a:cubicBezTo>
                    <a:cubicBezTo>
                      <a:pt x="22" y="414"/>
                      <a:pt x="43" y="545"/>
                      <a:pt x="132" y="634"/>
                    </a:cubicBezTo>
                    <a:cubicBezTo>
                      <a:pt x="173" y="655"/>
                      <a:pt x="194" y="676"/>
                      <a:pt x="263" y="697"/>
                    </a:cubicBezTo>
                    <a:cubicBezTo>
                      <a:pt x="304" y="744"/>
                      <a:pt x="393" y="765"/>
                      <a:pt x="456" y="786"/>
                    </a:cubicBezTo>
                    <a:cubicBezTo>
                      <a:pt x="634" y="854"/>
                      <a:pt x="828" y="917"/>
                      <a:pt x="1048" y="985"/>
                    </a:cubicBezTo>
                    <a:cubicBezTo>
                      <a:pt x="1242" y="1048"/>
                      <a:pt x="1462" y="1116"/>
                      <a:pt x="1635" y="1158"/>
                    </a:cubicBezTo>
                    <a:cubicBezTo>
                      <a:pt x="1724" y="1179"/>
                      <a:pt x="1792" y="1200"/>
                      <a:pt x="1855" y="1221"/>
                    </a:cubicBezTo>
                    <a:cubicBezTo>
                      <a:pt x="1923" y="1221"/>
                      <a:pt x="1965" y="1247"/>
                      <a:pt x="2006" y="1247"/>
                    </a:cubicBezTo>
                    <a:cubicBezTo>
                      <a:pt x="2074" y="1221"/>
                      <a:pt x="2116" y="1200"/>
                      <a:pt x="2158" y="1179"/>
                    </a:cubicBezTo>
                    <a:cubicBezTo>
                      <a:pt x="2205" y="1137"/>
                      <a:pt x="2226" y="1090"/>
                      <a:pt x="2247" y="1069"/>
                    </a:cubicBezTo>
                    <a:cubicBezTo>
                      <a:pt x="2289" y="1027"/>
                      <a:pt x="2289" y="985"/>
                      <a:pt x="2315" y="959"/>
                    </a:cubicBezTo>
                    <a:lnTo>
                      <a:pt x="2336" y="938"/>
                    </a:lnTo>
                    <a:cubicBezTo>
                      <a:pt x="2336" y="938"/>
                      <a:pt x="2399" y="959"/>
                      <a:pt x="2467" y="959"/>
                    </a:cubicBezTo>
                    <a:cubicBezTo>
                      <a:pt x="2530" y="985"/>
                      <a:pt x="2619" y="1006"/>
                      <a:pt x="2708" y="1027"/>
                    </a:cubicBezTo>
                    <a:cubicBezTo>
                      <a:pt x="2923" y="1048"/>
                      <a:pt x="3206" y="1116"/>
                      <a:pt x="3515" y="1158"/>
                    </a:cubicBezTo>
                    <a:cubicBezTo>
                      <a:pt x="4122" y="1268"/>
                      <a:pt x="4845" y="1378"/>
                      <a:pt x="5300" y="1378"/>
                    </a:cubicBezTo>
                    <a:cubicBezTo>
                      <a:pt x="5782" y="1352"/>
                      <a:pt x="6086" y="1289"/>
                      <a:pt x="6306" y="1179"/>
                    </a:cubicBezTo>
                    <a:cubicBezTo>
                      <a:pt x="6547" y="1069"/>
                      <a:pt x="6657" y="938"/>
                      <a:pt x="6767" y="828"/>
                    </a:cubicBezTo>
                    <a:cubicBezTo>
                      <a:pt x="6961" y="592"/>
                      <a:pt x="6981" y="304"/>
                      <a:pt x="6981" y="304"/>
                    </a:cubicBezTo>
                    <a:lnTo>
                      <a:pt x="6981" y="242"/>
                    </a:lnTo>
                    <a:lnTo>
                      <a:pt x="2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3"/>
              <p:cNvSpPr/>
              <p:nvPr/>
            </p:nvSpPr>
            <p:spPr>
              <a:xfrm>
                <a:off x="1860734" y="3956341"/>
                <a:ext cx="607603" cy="308571"/>
              </a:xfrm>
              <a:custGeom>
                <a:avLst/>
                <a:gdLst/>
                <a:ahLst/>
                <a:cxnLst/>
                <a:rect l="l" t="t" r="r" b="b"/>
                <a:pathLst>
                  <a:path w="7134" h="3623" extrusionOk="0">
                    <a:moveTo>
                      <a:pt x="1008" y="1"/>
                    </a:moveTo>
                    <a:cubicBezTo>
                      <a:pt x="811" y="1"/>
                      <a:pt x="562" y="52"/>
                      <a:pt x="373" y="266"/>
                    </a:cubicBezTo>
                    <a:cubicBezTo>
                      <a:pt x="1" y="680"/>
                      <a:pt x="153" y="2293"/>
                      <a:pt x="216" y="2555"/>
                    </a:cubicBezTo>
                    <a:cubicBezTo>
                      <a:pt x="281" y="2830"/>
                      <a:pt x="1816" y="3238"/>
                      <a:pt x="2201" y="3238"/>
                    </a:cubicBezTo>
                    <a:cubicBezTo>
                      <a:pt x="2219" y="3238"/>
                      <a:pt x="2235" y="3237"/>
                      <a:pt x="2247" y="3235"/>
                    </a:cubicBezTo>
                    <a:cubicBezTo>
                      <a:pt x="2370" y="3204"/>
                      <a:pt x="2444" y="3187"/>
                      <a:pt x="2515" y="3187"/>
                    </a:cubicBezTo>
                    <a:cubicBezTo>
                      <a:pt x="2596" y="3187"/>
                      <a:pt x="2673" y="3209"/>
                      <a:pt x="2813" y="3256"/>
                    </a:cubicBezTo>
                    <a:cubicBezTo>
                      <a:pt x="3042" y="3329"/>
                      <a:pt x="4567" y="3622"/>
                      <a:pt x="5575" y="3622"/>
                    </a:cubicBezTo>
                    <a:cubicBezTo>
                      <a:pt x="5721" y="3622"/>
                      <a:pt x="5857" y="3616"/>
                      <a:pt x="5976" y="3602"/>
                    </a:cubicBezTo>
                    <a:cubicBezTo>
                      <a:pt x="6919" y="3497"/>
                      <a:pt x="7023" y="2947"/>
                      <a:pt x="7071" y="2712"/>
                    </a:cubicBezTo>
                    <a:cubicBezTo>
                      <a:pt x="7133" y="2471"/>
                      <a:pt x="7133" y="1769"/>
                      <a:pt x="6830" y="1465"/>
                    </a:cubicBezTo>
                    <a:cubicBezTo>
                      <a:pt x="6547" y="1162"/>
                      <a:pt x="4887" y="659"/>
                      <a:pt x="4536" y="528"/>
                    </a:cubicBezTo>
                    <a:cubicBezTo>
                      <a:pt x="4190" y="376"/>
                      <a:pt x="4122" y="329"/>
                      <a:pt x="3709" y="135"/>
                    </a:cubicBezTo>
                    <a:cubicBezTo>
                      <a:pt x="3522" y="41"/>
                      <a:pt x="3010" y="16"/>
                      <a:pt x="2509" y="16"/>
                    </a:cubicBezTo>
                    <a:cubicBezTo>
                      <a:pt x="1954" y="16"/>
                      <a:pt x="1411" y="46"/>
                      <a:pt x="1331" y="46"/>
                    </a:cubicBezTo>
                    <a:cubicBezTo>
                      <a:pt x="1331" y="46"/>
                      <a:pt x="1193" y="1"/>
                      <a:pt x="10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33"/>
              <p:cNvSpPr/>
              <p:nvPr/>
            </p:nvSpPr>
            <p:spPr>
              <a:xfrm>
                <a:off x="1866100" y="3950891"/>
                <a:ext cx="606240" cy="319217"/>
              </a:xfrm>
              <a:custGeom>
                <a:avLst/>
                <a:gdLst/>
                <a:ahLst/>
                <a:cxnLst/>
                <a:rect l="l" t="t" r="r" b="b"/>
                <a:pathLst>
                  <a:path w="7118" h="3748" extrusionOk="0">
                    <a:moveTo>
                      <a:pt x="938" y="110"/>
                    </a:moveTo>
                    <a:cubicBezTo>
                      <a:pt x="1116" y="110"/>
                      <a:pt x="1247" y="178"/>
                      <a:pt x="1247" y="178"/>
                    </a:cubicBezTo>
                    <a:lnTo>
                      <a:pt x="1268" y="178"/>
                    </a:lnTo>
                    <a:cubicBezTo>
                      <a:pt x="1357" y="157"/>
                      <a:pt x="1834" y="131"/>
                      <a:pt x="2357" y="131"/>
                    </a:cubicBezTo>
                    <a:cubicBezTo>
                      <a:pt x="2619" y="131"/>
                      <a:pt x="2902" y="131"/>
                      <a:pt x="3122" y="157"/>
                    </a:cubicBezTo>
                    <a:cubicBezTo>
                      <a:pt x="3342" y="178"/>
                      <a:pt x="3536" y="199"/>
                      <a:pt x="3625" y="241"/>
                    </a:cubicBezTo>
                    <a:cubicBezTo>
                      <a:pt x="4017" y="440"/>
                      <a:pt x="4106" y="482"/>
                      <a:pt x="4452" y="634"/>
                    </a:cubicBezTo>
                    <a:cubicBezTo>
                      <a:pt x="4630" y="702"/>
                      <a:pt x="5128" y="875"/>
                      <a:pt x="5630" y="1047"/>
                    </a:cubicBezTo>
                    <a:cubicBezTo>
                      <a:pt x="5871" y="1137"/>
                      <a:pt x="6112" y="1246"/>
                      <a:pt x="6306" y="1336"/>
                    </a:cubicBezTo>
                    <a:cubicBezTo>
                      <a:pt x="6526" y="1419"/>
                      <a:pt x="6678" y="1508"/>
                      <a:pt x="6725" y="1571"/>
                    </a:cubicBezTo>
                    <a:cubicBezTo>
                      <a:pt x="6856" y="1702"/>
                      <a:pt x="6940" y="1943"/>
                      <a:pt x="6960" y="2184"/>
                    </a:cubicBezTo>
                    <a:cubicBezTo>
                      <a:pt x="7008" y="2425"/>
                      <a:pt x="6987" y="2645"/>
                      <a:pt x="6960" y="2749"/>
                    </a:cubicBezTo>
                    <a:cubicBezTo>
                      <a:pt x="6940" y="2880"/>
                      <a:pt x="6898" y="3058"/>
                      <a:pt x="6746" y="3231"/>
                    </a:cubicBezTo>
                    <a:cubicBezTo>
                      <a:pt x="6615" y="3404"/>
                      <a:pt x="6374" y="3561"/>
                      <a:pt x="5913" y="3624"/>
                    </a:cubicBezTo>
                    <a:cubicBezTo>
                      <a:pt x="5814" y="3633"/>
                      <a:pt x="5702" y="3637"/>
                      <a:pt x="5581" y="3637"/>
                    </a:cubicBezTo>
                    <a:cubicBezTo>
                      <a:pt x="5146" y="3637"/>
                      <a:pt x="4592" y="3584"/>
                      <a:pt x="4080" y="3514"/>
                    </a:cubicBezTo>
                    <a:cubicBezTo>
                      <a:pt x="3776" y="3472"/>
                      <a:pt x="3473" y="3404"/>
                      <a:pt x="3232" y="3362"/>
                    </a:cubicBezTo>
                    <a:cubicBezTo>
                      <a:pt x="2991" y="3320"/>
                      <a:pt x="2818" y="3273"/>
                      <a:pt x="2771" y="3252"/>
                    </a:cubicBezTo>
                    <a:cubicBezTo>
                      <a:pt x="2640" y="3210"/>
                      <a:pt x="2559" y="3195"/>
                      <a:pt x="2475" y="3195"/>
                    </a:cubicBezTo>
                    <a:cubicBezTo>
                      <a:pt x="2391" y="3195"/>
                      <a:pt x="2305" y="3210"/>
                      <a:pt x="2163" y="3231"/>
                    </a:cubicBezTo>
                    <a:lnTo>
                      <a:pt x="2012" y="3231"/>
                    </a:lnTo>
                    <a:cubicBezTo>
                      <a:pt x="1944" y="3231"/>
                      <a:pt x="1855" y="3210"/>
                      <a:pt x="1771" y="3189"/>
                    </a:cubicBezTo>
                    <a:cubicBezTo>
                      <a:pt x="1572" y="3168"/>
                      <a:pt x="1331" y="3100"/>
                      <a:pt x="1095" y="3038"/>
                    </a:cubicBezTo>
                    <a:cubicBezTo>
                      <a:pt x="875" y="2969"/>
                      <a:pt x="655" y="2880"/>
                      <a:pt x="482" y="2797"/>
                    </a:cubicBezTo>
                    <a:cubicBezTo>
                      <a:pt x="393" y="2776"/>
                      <a:pt x="331" y="2729"/>
                      <a:pt x="283" y="2687"/>
                    </a:cubicBezTo>
                    <a:cubicBezTo>
                      <a:pt x="242" y="2666"/>
                      <a:pt x="221" y="2619"/>
                      <a:pt x="200" y="2619"/>
                    </a:cubicBezTo>
                    <a:cubicBezTo>
                      <a:pt x="179" y="2488"/>
                      <a:pt x="132" y="2011"/>
                      <a:pt x="132" y="1529"/>
                    </a:cubicBezTo>
                    <a:cubicBezTo>
                      <a:pt x="132" y="1288"/>
                      <a:pt x="132" y="1027"/>
                      <a:pt x="179" y="833"/>
                    </a:cubicBezTo>
                    <a:cubicBezTo>
                      <a:pt x="200" y="613"/>
                      <a:pt x="262" y="440"/>
                      <a:pt x="352" y="351"/>
                    </a:cubicBezTo>
                    <a:cubicBezTo>
                      <a:pt x="524" y="178"/>
                      <a:pt x="744" y="110"/>
                      <a:pt x="938" y="110"/>
                    </a:cubicBezTo>
                    <a:close/>
                    <a:moveTo>
                      <a:pt x="917" y="0"/>
                    </a:moveTo>
                    <a:cubicBezTo>
                      <a:pt x="723" y="0"/>
                      <a:pt x="462" y="68"/>
                      <a:pt x="262" y="288"/>
                    </a:cubicBezTo>
                    <a:cubicBezTo>
                      <a:pt x="153" y="393"/>
                      <a:pt x="90" y="592"/>
                      <a:pt x="69" y="812"/>
                    </a:cubicBezTo>
                    <a:cubicBezTo>
                      <a:pt x="22" y="1027"/>
                      <a:pt x="1" y="1288"/>
                      <a:pt x="1" y="1529"/>
                    </a:cubicBezTo>
                    <a:cubicBezTo>
                      <a:pt x="1" y="2011"/>
                      <a:pt x="69" y="2488"/>
                      <a:pt x="90" y="2645"/>
                    </a:cubicBezTo>
                    <a:cubicBezTo>
                      <a:pt x="111" y="2708"/>
                      <a:pt x="153" y="2749"/>
                      <a:pt x="221" y="2797"/>
                    </a:cubicBezTo>
                    <a:cubicBezTo>
                      <a:pt x="262" y="2818"/>
                      <a:pt x="352" y="2859"/>
                      <a:pt x="441" y="2907"/>
                    </a:cubicBezTo>
                    <a:cubicBezTo>
                      <a:pt x="613" y="2990"/>
                      <a:pt x="833" y="3079"/>
                      <a:pt x="1069" y="3142"/>
                    </a:cubicBezTo>
                    <a:cubicBezTo>
                      <a:pt x="1310" y="3210"/>
                      <a:pt x="1551" y="3273"/>
                      <a:pt x="1750" y="3299"/>
                    </a:cubicBezTo>
                    <a:cubicBezTo>
                      <a:pt x="1834" y="3320"/>
                      <a:pt x="1923" y="3341"/>
                      <a:pt x="2012" y="3341"/>
                    </a:cubicBezTo>
                    <a:cubicBezTo>
                      <a:pt x="2043" y="3352"/>
                      <a:pt x="2076" y="3357"/>
                      <a:pt x="2106" y="3357"/>
                    </a:cubicBezTo>
                    <a:cubicBezTo>
                      <a:pt x="2136" y="3357"/>
                      <a:pt x="2163" y="3352"/>
                      <a:pt x="2184" y="3341"/>
                    </a:cubicBezTo>
                    <a:cubicBezTo>
                      <a:pt x="2329" y="3320"/>
                      <a:pt x="2399" y="3303"/>
                      <a:pt x="2469" y="3303"/>
                    </a:cubicBezTo>
                    <a:cubicBezTo>
                      <a:pt x="2535" y="3303"/>
                      <a:pt x="2601" y="3319"/>
                      <a:pt x="2729" y="3362"/>
                    </a:cubicBezTo>
                    <a:cubicBezTo>
                      <a:pt x="2818" y="3404"/>
                      <a:pt x="2970" y="3430"/>
                      <a:pt x="3211" y="3472"/>
                    </a:cubicBezTo>
                    <a:cubicBezTo>
                      <a:pt x="3452" y="3535"/>
                      <a:pt x="3756" y="3582"/>
                      <a:pt x="4080" y="3624"/>
                    </a:cubicBezTo>
                    <a:cubicBezTo>
                      <a:pt x="4576" y="3694"/>
                      <a:pt x="5126" y="3747"/>
                      <a:pt x="5570" y="3747"/>
                    </a:cubicBezTo>
                    <a:cubicBezTo>
                      <a:pt x="5694" y="3747"/>
                      <a:pt x="5809" y="3743"/>
                      <a:pt x="5913" y="3734"/>
                    </a:cubicBezTo>
                    <a:cubicBezTo>
                      <a:pt x="6395" y="3666"/>
                      <a:pt x="6678" y="3493"/>
                      <a:pt x="6830" y="3299"/>
                    </a:cubicBezTo>
                    <a:cubicBezTo>
                      <a:pt x="7008" y="3100"/>
                      <a:pt x="7050" y="2907"/>
                      <a:pt x="7070" y="2776"/>
                    </a:cubicBezTo>
                    <a:cubicBezTo>
                      <a:pt x="7091" y="2645"/>
                      <a:pt x="7118" y="2425"/>
                      <a:pt x="7070" y="2163"/>
                    </a:cubicBezTo>
                    <a:cubicBezTo>
                      <a:pt x="7050" y="1922"/>
                      <a:pt x="6960" y="1660"/>
                      <a:pt x="6809" y="1487"/>
                    </a:cubicBezTo>
                    <a:cubicBezTo>
                      <a:pt x="6725" y="1398"/>
                      <a:pt x="6568" y="1309"/>
                      <a:pt x="6374" y="1226"/>
                    </a:cubicBezTo>
                    <a:cubicBezTo>
                      <a:pt x="6154" y="1137"/>
                      <a:pt x="5913" y="1027"/>
                      <a:pt x="5651" y="943"/>
                    </a:cubicBezTo>
                    <a:cubicBezTo>
                      <a:pt x="5175" y="765"/>
                      <a:pt x="4651" y="592"/>
                      <a:pt x="4499" y="524"/>
                    </a:cubicBezTo>
                    <a:cubicBezTo>
                      <a:pt x="4148" y="393"/>
                      <a:pt x="4080" y="330"/>
                      <a:pt x="3666" y="157"/>
                    </a:cubicBezTo>
                    <a:cubicBezTo>
                      <a:pt x="3557" y="89"/>
                      <a:pt x="3363" y="68"/>
                      <a:pt x="3122" y="47"/>
                    </a:cubicBezTo>
                    <a:cubicBezTo>
                      <a:pt x="2902" y="26"/>
                      <a:pt x="2619" y="26"/>
                      <a:pt x="2357" y="26"/>
                    </a:cubicBezTo>
                    <a:cubicBezTo>
                      <a:pt x="1834" y="26"/>
                      <a:pt x="1357" y="47"/>
                      <a:pt x="1268" y="68"/>
                    </a:cubicBezTo>
                    <a:cubicBezTo>
                      <a:pt x="1268" y="47"/>
                      <a:pt x="1116" y="0"/>
                      <a:pt x="91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33"/>
              <p:cNvSpPr/>
              <p:nvPr/>
            </p:nvSpPr>
            <p:spPr>
              <a:xfrm>
                <a:off x="1884837" y="3895105"/>
                <a:ext cx="282424" cy="168637"/>
              </a:xfrm>
              <a:custGeom>
                <a:avLst/>
                <a:gdLst/>
                <a:ahLst/>
                <a:cxnLst/>
                <a:rect l="l" t="t" r="r" b="b"/>
                <a:pathLst>
                  <a:path w="3316" h="1980" extrusionOk="0">
                    <a:moveTo>
                      <a:pt x="3316" y="0"/>
                    </a:moveTo>
                    <a:lnTo>
                      <a:pt x="111" y="131"/>
                    </a:lnTo>
                    <a:lnTo>
                      <a:pt x="1" y="1268"/>
                    </a:lnTo>
                    <a:cubicBezTo>
                      <a:pt x="1" y="1268"/>
                      <a:pt x="173" y="1661"/>
                      <a:pt x="676" y="1901"/>
                    </a:cubicBezTo>
                    <a:cubicBezTo>
                      <a:pt x="797" y="1957"/>
                      <a:pt x="924" y="1980"/>
                      <a:pt x="1054" y="1980"/>
                    </a:cubicBezTo>
                    <a:cubicBezTo>
                      <a:pt x="1441" y="1980"/>
                      <a:pt x="1860" y="1774"/>
                      <a:pt x="2268" y="1598"/>
                    </a:cubicBezTo>
                    <a:cubicBezTo>
                      <a:pt x="2714" y="1393"/>
                      <a:pt x="3100" y="1377"/>
                      <a:pt x="3204" y="1377"/>
                    </a:cubicBezTo>
                    <a:cubicBezTo>
                      <a:pt x="3222" y="1377"/>
                      <a:pt x="3232" y="1378"/>
                      <a:pt x="3232" y="1378"/>
                    </a:cubicBezTo>
                    <a:lnTo>
                      <a:pt x="3316" y="0"/>
                    </a:ln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33"/>
              <p:cNvSpPr/>
              <p:nvPr/>
            </p:nvSpPr>
            <p:spPr>
              <a:xfrm>
                <a:off x="1881260" y="3891528"/>
                <a:ext cx="291792" cy="176387"/>
              </a:xfrm>
              <a:custGeom>
                <a:avLst/>
                <a:gdLst/>
                <a:ahLst/>
                <a:cxnLst/>
                <a:rect l="l" t="t" r="r" b="b"/>
                <a:pathLst>
                  <a:path w="3426" h="2071" extrusionOk="0">
                    <a:moveTo>
                      <a:pt x="3295" y="111"/>
                    </a:moveTo>
                    <a:lnTo>
                      <a:pt x="3227" y="1378"/>
                    </a:lnTo>
                    <a:cubicBezTo>
                      <a:pt x="3143" y="1378"/>
                      <a:pt x="2771" y="1378"/>
                      <a:pt x="2289" y="1593"/>
                    </a:cubicBezTo>
                    <a:cubicBezTo>
                      <a:pt x="2027" y="1703"/>
                      <a:pt x="1745" y="1834"/>
                      <a:pt x="1483" y="1902"/>
                    </a:cubicBezTo>
                    <a:cubicBezTo>
                      <a:pt x="1354" y="1933"/>
                      <a:pt x="1225" y="1953"/>
                      <a:pt x="1101" y="1953"/>
                    </a:cubicBezTo>
                    <a:cubicBezTo>
                      <a:pt x="973" y="1953"/>
                      <a:pt x="851" y="1931"/>
                      <a:pt x="739" y="1875"/>
                    </a:cubicBezTo>
                    <a:cubicBezTo>
                      <a:pt x="263" y="1661"/>
                      <a:pt x="105" y="1310"/>
                      <a:pt x="105" y="1289"/>
                    </a:cubicBezTo>
                    <a:lnTo>
                      <a:pt x="194" y="241"/>
                    </a:lnTo>
                    <a:lnTo>
                      <a:pt x="3295" y="111"/>
                    </a:lnTo>
                    <a:close/>
                    <a:moveTo>
                      <a:pt x="3358" y="1"/>
                    </a:moveTo>
                    <a:lnTo>
                      <a:pt x="84" y="132"/>
                    </a:lnTo>
                    <a:lnTo>
                      <a:pt x="1" y="1310"/>
                    </a:lnTo>
                    <a:lnTo>
                      <a:pt x="1" y="1331"/>
                    </a:lnTo>
                    <a:cubicBezTo>
                      <a:pt x="1" y="1331"/>
                      <a:pt x="174" y="1744"/>
                      <a:pt x="697" y="1985"/>
                    </a:cubicBezTo>
                    <a:cubicBezTo>
                      <a:pt x="835" y="2043"/>
                      <a:pt x="979" y="2071"/>
                      <a:pt x="1122" y="2071"/>
                    </a:cubicBezTo>
                    <a:cubicBezTo>
                      <a:pt x="1251" y="2071"/>
                      <a:pt x="1380" y="2049"/>
                      <a:pt x="1504" y="2006"/>
                    </a:cubicBezTo>
                    <a:cubicBezTo>
                      <a:pt x="1786" y="1943"/>
                      <a:pt x="2069" y="1813"/>
                      <a:pt x="2331" y="1682"/>
                    </a:cubicBezTo>
                    <a:cubicBezTo>
                      <a:pt x="2771" y="1497"/>
                      <a:pt x="3137" y="1482"/>
                      <a:pt x="3243" y="1482"/>
                    </a:cubicBezTo>
                    <a:cubicBezTo>
                      <a:pt x="3263" y="1482"/>
                      <a:pt x="3274" y="1483"/>
                      <a:pt x="3274" y="1483"/>
                    </a:cubicBezTo>
                    <a:lnTo>
                      <a:pt x="3337" y="1483"/>
                    </a:lnTo>
                    <a:lnTo>
                      <a:pt x="342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3"/>
              <p:cNvSpPr/>
              <p:nvPr/>
            </p:nvSpPr>
            <p:spPr>
              <a:xfrm>
                <a:off x="1427650" y="4240805"/>
                <a:ext cx="583500" cy="155350"/>
              </a:xfrm>
              <a:custGeom>
                <a:avLst/>
                <a:gdLst/>
                <a:ahLst/>
                <a:cxnLst/>
                <a:rect l="l" t="t" r="r" b="b"/>
                <a:pathLst>
                  <a:path w="6851" h="1824" extrusionOk="0">
                    <a:moveTo>
                      <a:pt x="64" y="0"/>
                    </a:moveTo>
                    <a:cubicBezTo>
                      <a:pt x="64" y="0"/>
                      <a:pt x="1" y="393"/>
                      <a:pt x="111" y="550"/>
                    </a:cubicBezTo>
                    <a:cubicBezTo>
                      <a:pt x="242" y="681"/>
                      <a:pt x="1661" y="1309"/>
                      <a:pt x="1876" y="1309"/>
                    </a:cubicBezTo>
                    <a:cubicBezTo>
                      <a:pt x="1885" y="1310"/>
                      <a:pt x="1894" y="1311"/>
                      <a:pt x="1903" y="1311"/>
                    </a:cubicBezTo>
                    <a:cubicBezTo>
                      <a:pt x="2090" y="1311"/>
                      <a:pt x="2138" y="1072"/>
                      <a:pt x="2233" y="1072"/>
                    </a:cubicBezTo>
                    <a:cubicBezTo>
                      <a:pt x="2238" y="1072"/>
                      <a:pt x="2243" y="1073"/>
                      <a:pt x="2247" y="1074"/>
                    </a:cubicBezTo>
                    <a:cubicBezTo>
                      <a:pt x="2357" y="1074"/>
                      <a:pt x="4211" y="1728"/>
                      <a:pt x="5149" y="1812"/>
                    </a:cubicBezTo>
                    <a:cubicBezTo>
                      <a:pt x="5250" y="1820"/>
                      <a:pt x="5344" y="1823"/>
                      <a:pt x="5431" y="1823"/>
                    </a:cubicBezTo>
                    <a:cubicBezTo>
                      <a:pt x="6137" y="1823"/>
                      <a:pt x="6419" y="1596"/>
                      <a:pt x="6610" y="1419"/>
                    </a:cubicBezTo>
                    <a:cubicBezTo>
                      <a:pt x="6809" y="1246"/>
                      <a:pt x="6851" y="964"/>
                      <a:pt x="6851" y="964"/>
                    </a:cubicBezTo>
                    <a:lnTo>
                      <a:pt x="6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3"/>
              <p:cNvSpPr/>
              <p:nvPr/>
            </p:nvSpPr>
            <p:spPr>
              <a:xfrm>
                <a:off x="1427650" y="4235439"/>
                <a:ext cx="589291" cy="165145"/>
              </a:xfrm>
              <a:custGeom>
                <a:avLst/>
                <a:gdLst/>
                <a:ahLst/>
                <a:cxnLst/>
                <a:rect l="l" t="t" r="r" b="b"/>
                <a:pathLst>
                  <a:path w="6919" h="1939" extrusionOk="0">
                    <a:moveTo>
                      <a:pt x="132" y="131"/>
                    </a:moveTo>
                    <a:lnTo>
                      <a:pt x="6767" y="1090"/>
                    </a:lnTo>
                    <a:cubicBezTo>
                      <a:pt x="6767" y="1137"/>
                      <a:pt x="6720" y="1309"/>
                      <a:pt x="6568" y="1461"/>
                    </a:cubicBezTo>
                    <a:cubicBezTo>
                      <a:pt x="6458" y="1550"/>
                      <a:pt x="6327" y="1660"/>
                      <a:pt x="6133" y="1723"/>
                    </a:cubicBezTo>
                    <a:cubicBezTo>
                      <a:pt x="5972" y="1789"/>
                      <a:pt x="5765" y="1829"/>
                      <a:pt x="5484" y="1829"/>
                    </a:cubicBezTo>
                    <a:cubicBezTo>
                      <a:pt x="5382" y="1829"/>
                      <a:pt x="5271" y="1823"/>
                      <a:pt x="5149" y="1812"/>
                    </a:cubicBezTo>
                    <a:cubicBezTo>
                      <a:pt x="4693" y="1765"/>
                      <a:pt x="3991" y="1592"/>
                      <a:pt x="3405" y="1419"/>
                    </a:cubicBezTo>
                    <a:cubicBezTo>
                      <a:pt x="3101" y="1330"/>
                      <a:pt x="2839" y="1241"/>
                      <a:pt x="2640" y="1179"/>
                    </a:cubicBezTo>
                    <a:cubicBezTo>
                      <a:pt x="2530" y="1158"/>
                      <a:pt x="2446" y="1137"/>
                      <a:pt x="2378" y="1110"/>
                    </a:cubicBezTo>
                    <a:cubicBezTo>
                      <a:pt x="2315" y="1090"/>
                      <a:pt x="2289" y="1069"/>
                      <a:pt x="2247" y="1069"/>
                    </a:cubicBezTo>
                    <a:cubicBezTo>
                      <a:pt x="2206" y="1069"/>
                      <a:pt x="2158" y="1090"/>
                      <a:pt x="2116" y="1137"/>
                    </a:cubicBezTo>
                    <a:cubicBezTo>
                      <a:pt x="2096" y="1158"/>
                      <a:pt x="2075" y="1179"/>
                      <a:pt x="2054" y="1220"/>
                    </a:cubicBezTo>
                    <a:cubicBezTo>
                      <a:pt x="2027" y="1241"/>
                      <a:pt x="2007" y="1289"/>
                      <a:pt x="1965" y="1289"/>
                    </a:cubicBezTo>
                    <a:cubicBezTo>
                      <a:pt x="1944" y="1309"/>
                      <a:pt x="1923" y="1330"/>
                      <a:pt x="1876" y="1330"/>
                    </a:cubicBezTo>
                    <a:cubicBezTo>
                      <a:pt x="1855" y="1330"/>
                      <a:pt x="1813" y="1309"/>
                      <a:pt x="1766" y="1289"/>
                    </a:cubicBezTo>
                    <a:cubicBezTo>
                      <a:pt x="1703" y="1268"/>
                      <a:pt x="1635" y="1241"/>
                      <a:pt x="1551" y="1220"/>
                    </a:cubicBezTo>
                    <a:cubicBezTo>
                      <a:pt x="1373" y="1158"/>
                      <a:pt x="1179" y="1069"/>
                      <a:pt x="980" y="980"/>
                    </a:cubicBezTo>
                    <a:cubicBezTo>
                      <a:pt x="786" y="896"/>
                      <a:pt x="587" y="807"/>
                      <a:pt x="435" y="744"/>
                    </a:cubicBezTo>
                    <a:cubicBezTo>
                      <a:pt x="373" y="697"/>
                      <a:pt x="305" y="655"/>
                      <a:pt x="242" y="634"/>
                    </a:cubicBezTo>
                    <a:cubicBezTo>
                      <a:pt x="195" y="587"/>
                      <a:pt x="174" y="566"/>
                      <a:pt x="153" y="566"/>
                    </a:cubicBezTo>
                    <a:cubicBezTo>
                      <a:pt x="132" y="524"/>
                      <a:pt x="111" y="393"/>
                      <a:pt x="111" y="283"/>
                    </a:cubicBezTo>
                    <a:cubicBezTo>
                      <a:pt x="111" y="194"/>
                      <a:pt x="111" y="152"/>
                      <a:pt x="132" y="131"/>
                    </a:cubicBezTo>
                    <a:close/>
                    <a:moveTo>
                      <a:pt x="22" y="0"/>
                    </a:moveTo>
                    <a:lnTo>
                      <a:pt x="22" y="42"/>
                    </a:lnTo>
                    <a:cubicBezTo>
                      <a:pt x="22" y="42"/>
                      <a:pt x="1" y="152"/>
                      <a:pt x="1" y="283"/>
                    </a:cubicBezTo>
                    <a:cubicBezTo>
                      <a:pt x="1" y="393"/>
                      <a:pt x="1" y="545"/>
                      <a:pt x="90" y="634"/>
                    </a:cubicBezTo>
                    <a:cubicBezTo>
                      <a:pt x="111" y="676"/>
                      <a:pt x="132" y="697"/>
                      <a:pt x="195" y="718"/>
                    </a:cubicBezTo>
                    <a:cubicBezTo>
                      <a:pt x="242" y="765"/>
                      <a:pt x="305" y="786"/>
                      <a:pt x="394" y="828"/>
                    </a:cubicBezTo>
                    <a:cubicBezTo>
                      <a:pt x="545" y="917"/>
                      <a:pt x="744" y="1006"/>
                      <a:pt x="938" y="1090"/>
                    </a:cubicBezTo>
                    <a:cubicBezTo>
                      <a:pt x="1137" y="1179"/>
                      <a:pt x="1331" y="1268"/>
                      <a:pt x="1504" y="1330"/>
                    </a:cubicBezTo>
                    <a:cubicBezTo>
                      <a:pt x="1593" y="1351"/>
                      <a:pt x="1661" y="1372"/>
                      <a:pt x="1724" y="1399"/>
                    </a:cubicBezTo>
                    <a:cubicBezTo>
                      <a:pt x="1792" y="1419"/>
                      <a:pt x="1834" y="1440"/>
                      <a:pt x="1876" y="1440"/>
                    </a:cubicBezTo>
                    <a:cubicBezTo>
                      <a:pt x="1944" y="1440"/>
                      <a:pt x="1986" y="1419"/>
                      <a:pt x="2027" y="1399"/>
                    </a:cubicBezTo>
                    <a:cubicBezTo>
                      <a:pt x="2075" y="1351"/>
                      <a:pt x="2116" y="1330"/>
                      <a:pt x="2137" y="1289"/>
                    </a:cubicBezTo>
                    <a:cubicBezTo>
                      <a:pt x="2158" y="1268"/>
                      <a:pt x="2185" y="1220"/>
                      <a:pt x="2206" y="1200"/>
                    </a:cubicBezTo>
                    <a:cubicBezTo>
                      <a:pt x="2226" y="1179"/>
                      <a:pt x="2226" y="1179"/>
                      <a:pt x="2247" y="1179"/>
                    </a:cubicBezTo>
                    <a:cubicBezTo>
                      <a:pt x="2226" y="1179"/>
                      <a:pt x="2289" y="1200"/>
                      <a:pt x="2357" y="1220"/>
                    </a:cubicBezTo>
                    <a:cubicBezTo>
                      <a:pt x="2399" y="1241"/>
                      <a:pt x="2488" y="1268"/>
                      <a:pt x="2598" y="1289"/>
                    </a:cubicBezTo>
                    <a:cubicBezTo>
                      <a:pt x="2792" y="1351"/>
                      <a:pt x="3075" y="1440"/>
                      <a:pt x="3384" y="1529"/>
                    </a:cubicBezTo>
                    <a:cubicBezTo>
                      <a:pt x="3970" y="1702"/>
                      <a:pt x="4672" y="1875"/>
                      <a:pt x="5149" y="1922"/>
                    </a:cubicBezTo>
                    <a:cubicBezTo>
                      <a:pt x="5271" y="1933"/>
                      <a:pt x="5384" y="1939"/>
                      <a:pt x="5487" y="1939"/>
                    </a:cubicBezTo>
                    <a:cubicBezTo>
                      <a:pt x="5774" y="1939"/>
                      <a:pt x="5993" y="1899"/>
                      <a:pt x="6154" y="1833"/>
                    </a:cubicBezTo>
                    <a:cubicBezTo>
                      <a:pt x="6395" y="1744"/>
                      <a:pt x="6547" y="1634"/>
                      <a:pt x="6636" y="1529"/>
                    </a:cubicBezTo>
                    <a:cubicBezTo>
                      <a:pt x="6851" y="1330"/>
                      <a:pt x="6919" y="1048"/>
                      <a:pt x="6919" y="1048"/>
                    </a:cubicBezTo>
                    <a:lnTo>
                      <a:pt x="6919" y="98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3"/>
              <p:cNvSpPr/>
              <p:nvPr/>
            </p:nvSpPr>
            <p:spPr>
              <a:xfrm>
                <a:off x="1431228" y="4028905"/>
                <a:ext cx="595083" cy="351582"/>
              </a:xfrm>
              <a:custGeom>
                <a:avLst/>
                <a:gdLst/>
                <a:ahLst/>
                <a:cxnLst/>
                <a:rect l="l" t="t" r="r" b="b"/>
                <a:pathLst>
                  <a:path w="6987" h="4128" extrusionOk="0">
                    <a:moveTo>
                      <a:pt x="961" y="0"/>
                    </a:moveTo>
                    <a:cubicBezTo>
                      <a:pt x="788" y="0"/>
                      <a:pt x="588" y="45"/>
                      <a:pt x="414" y="200"/>
                    </a:cubicBezTo>
                    <a:cubicBezTo>
                      <a:pt x="1" y="571"/>
                      <a:pt x="1" y="2184"/>
                      <a:pt x="22" y="2467"/>
                    </a:cubicBezTo>
                    <a:cubicBezTo>
                      <a:pt x="47" y="2741"/>
                      <a:pt x="1580" y="3344"/>
                      <a:pt x="1934" y="3344"/>
                    </a:cubicBezTo>
                    <a:cubicBezTo>
                      <a:pt x="1945" y="3344"/>
                      <a:pt x="1956" y="3343"/>
                      <a:pt x="1965" y="3342"/>
                    </a:cubicBezTo>
                    <a:cubicBezTo>
                      <a:pt x="2050" y="3335"/>
                      <a:pt x="2115" y="3331"/>
                      <a:pt x="2169" y="3331"/>
                    </a:cubicBezTo>
                    <a:cubicBezTo>
                      <a:pt x="2294" y="3331"/>
                      <a:pt x="2368" y="3354"/>
                      <a:pt x="2535" y="3431"/>
                    </a:cubicBezTo>
                    <a:cubicBezTo>
                      <a:pt x="2767" y="3559"/>
                      <a:pt x="4626" y="4128"/>
                      <a:pt x="5580" y="4128"/>
                    </a:cubicBezTo>
                    <a:cubicBezTo>
                      <a:pt x="5597" y="4128"/>
                      <a:pt x="5614" y="4128"/>
                      <a:pt x="5630" y="4127"/>
                    </a:cubicBezTo>
                    <a:cubicBezTo>
                      <a:pt x="6594" y="4127"/>
                      <a:pt x="6767" y="3583"/>
                      <a:pt x="6830" y="3342"/>
                    </a:cubicBezTo>
                    <a:cubicBezTo>
                      <a:pt x="6919" y="3122"/>
                      <a:pt x="6987" y="2425"/>
                      <a:pt x="6725" y="2095"/>
                    </a:cubicBezTo>
                    <a:cubicBezTo>
                      <a:pt x="6463" y="1750"/>
                      <a:pt x="4866" y="1074"/>
                      <a:pt x="4541" y="896"/>
                    </a:cubicBezTo>
                    <a:cubicBezTo>
                      <a:pt x="4211" y="723"/>
                      <a:pt x="4148" y="655"/>
                      <a:pt x="3756" y="440"/>
                    </a:cubicBezTo>
                    <a:cubicBezTo>
                      <a:pt x="3384" y="200"/>
                      <a:pt x="1551" y="90"/>
                      <a:pt x="1399" y="90"/>
                    </a:cubicBezTo>
                    <a:cubicBezTo>
                      <a:pt x="1399" y="90"/>
                      <a:pt x="1206" y="0"/>
                      <a:pt x="96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3"/>
              <p:cNvSpPr/>
              <p:nvPr/>
            </p:nvSpPr>
            <p:spPr>
              <a:xfrm>
                <a:off x="1427650" y="4024817"/>
                <a:ext cx="596446" cy="361036"/>
              </a:xfrm>
              <a:custGeom>
                <a:avLst/>
                <a:gdLst/>
                <a:ahLst/>
                <a:cxnLst/>
                <a:rect l="l" t="t" r="r" b="b"/>
                <a:pathLst>
                  <a:path w="7003" h="4239" extrusionOk="0">
                    <a:moveTo>
                      <a:pt x="993" y="110"/>
                    </a:moveTo>
                    <a:cubicBezTo>
                      <a:pt x="1033" y="110"/>
                      <a:pt x="1073" y="112"/>
                      <a:pt x="1111" y="117"/>
                    </a:cubicBezTo>
                    <a:cubicBezTo>
                      <a:pt x="1289" y="138"/>
                      <a:pt x="1420" y="206"/>
                      <a:pt x="1420" y="206"/>
                    </a:cubicBezTo>
                    <a:lnTo>
                      <a:pt x="1441" y="206"/>
                    </a:lnTo>
                    <a:cubicBezTo>
                      <a:pt x="1504" y="206"/>
                      <a:pt x="2007" y="227"/>
                      <a:pt x="2530" y="289"/>
                    </a:cubicBezTo>
                    <a:cubicBezTo>
                      <a:pt x="2792" y="310"/>
                      <a:pt x="3054" y="337"/>
                      <a:pt x="3274" y="378"/>
                    </a:cubicBezTo>
                    <a:cubicBezTo>
                      <a:pt x="3515" y="420"/>
                      <a:pt x="3688" y="488"/>
                      <a:pt x="3777" y="530"/>
                    </a:cubicBezTo>
                    <a:cubicBezTo>
                      <a:pt x="4148" y="771"/>
                      <a:pt x="4232" y="813"/>
                      <a:pt x="4562" y="991"/>
                    </a:cubicBezTo>
                    <a:cubicBezTo>
                      <a:pt x="4735" y="1096"/>
                      <a:pt x="5196" y="1295"/>
                      <a:pt x="5672" y="1536"/>
                    </a:cubicBezTo>
                    <a:cubicBezTo>
                      <a:pt x="5913" y="1667"/>
                      <a:pt x="6154" y="1777"/>
                      <a:pt x="6327" y="1881"/>
                    </a:cubicBezTo>
                    <a:cubicBezTo>
                      <a:pt x="6526" y="1991"/>
                      <a:pt x="6678" y="2101"/>
                      <a:pt x="6720" y="2170"/>
                    </a:cubicBezTo>
                    <a:cubicBezTo>
                      <a:pt x="6830" y="2321"/>
                      <a:pt x="6872" y="2583"/>
                      <a:pt x="6898" y="2824"/>
                    </a:cubicBezTo>
                    <a:cubicBezTo>
                      <a:pt x="6898" y="3039"/>
                      <a:pt x="6851" y="3280"/>
                      <a:pt x="6830" y="3369"/>
                    </a:cubicBezTo>
                    <a:cubicBezTo>
                      <a:pt x="6788" y="3500"/>
                      <a:pt x="6720" y="3673"/>
                      <a:pt x="6568" y="3824"/>
                    </a:cubicBezTo>
                    <a:cubicBezTo>
                      <a:pt x="6395" y="3976"/>
                      <a:pt x="6154" y="4133"/>
                      <a:pt x="5672" y="4133"/>
                    </a:cubicBezTo>
                    <a:cubicBezTo>
                      <a:pt x="5238" y="4133"/>
                      <a:pt x="4515" y="3976"/>
                      <a:pt x="3887" y="3824"/>
                    </a:cubicBezTo>
                    <a:cubicBezTo>
                      <a:pt x="3578" y="3741"/>
                      <a:pt x="3274" y="3652"/>
                      <a:pt x="3054" y="3583"/>
                    </a:cubicBezTo>
                    <a:cubicBezTo>
                      <a:pt x="2813" y="3521"/>
                      <a:pt x="2661" y="3453"/>
                      <a:pt x="2598" y="3432"/>
                    </a:cubicBezTo>
                    <a:cubicBezTo>
                      <a:pt x="2436" y="3358"/>
                      <a:pt x="2343" y="3333"/>
                      <a:pt x="2220" y="3333"/>
                    </a:cubicBezTo>
                    <a:cubicBezTo>
                      <a:pt x="2160" y="3333"/>
                      <a:pt x="2092" y="3339"/>
                      <a:pt x="2007" y="3348"/>
                    </a:cubicBezTo>
                    <a:cubicBezTo>
                      <a:pt x="1986" y="3348"/>
                      <a:pt x="1923" y="3348"/>
                      <a:pt x="1855" y="3322"/>
                    </a:cubicBezTo>
                    <a:cubicBezTo>
                      <a:pt x="1792" y="3301"/>
                      <a:pt x="1703" y="3280"/>
                      <a:pt x="1614" y="3259"/>
                    </a:cubicBezTo>
                    <a:cubicBezTo>
                      <a:pt x="1420" y="3191"/>
                      <a:pt x="1179" y="3107"/>
                      <a:pt x="959" y="3018"/>
                    </a:cubicBezTo>
                    <a:cubicBezTo>
                      <a:pt x="744" y="2929"/>
                      <a:pt x="524" y="2824"/>
                      <a:pt x="373" y="2735"/>
                    </a:cubicBezTo>
                    <a:cubicBezTo>
                      <a:pt x="284" y="2693"/>
                      <a:pt x="221" y="2646"/>
                      <a:pt x="174" y="2604"/>
                    </a:cubicBezTo>
                    <a:cubicBezTo>
                      <a:pt x="132" y="2562"/>
                      <a:pt x="132" y="2515"/>
                      <a:pt x="132" y="2515"/>
                    </a:cubicBezTo>
                    <a:cubicBezTo>
                      <a:pt x="111" y="2384"/>
                      <a:pt x="111" y="1908"/>
                      <a:pt x="153" y="1426"/>
                    </a:cubicBezTo>
                    <a:cubicBezTo>
                      <a:pt x="174" y="1185"/>
                      <a:pt x="221" y="944"/>
                      <a:pt x="284" y="729"/>
                    </a:cubicBezTo>
                    <a:cubicBezTo>
                      <a:pt x="325" y="530"/>
                      <a:pt x="414" y="378"/>
                      <a:pt x="504" y="289"/>
                    </a:cubicBezTo>
                    <a:cubicBezTo>
                      <a:pt x="659" y="151"/>
                      <a:pt x="831" y="110"/>
                      <a:pt x="993" y="110"/>
                    </a:cubicBezTo>
                    <a:close/>
                    <a:moveTo>
                      <a:pt x="993" y="0"/>
                    </a:moveTo>
                    <a:cubicBezTo>
                      <a:pt x="819" y="0"/>
                      <a:pt x="613" y="45"/>
                      <a:pt x="435" y="206"/>
                    </a:cubicBezTo>
                    <a:cubicBezTo>
                      <a:pt x="305" y="310"/>
                      <a:pt x="242" y="488"/>
                      <a:pt x="174" y="703"/>
                    </a:cubicBezTo>
                    <a:cubicBezTo>
                      <a:pt x="111" y="923"/>
                      <a:pt x="64" y="1164"/>
                      <a:pt x="43" y="1405"/>
                    </a:cubicBezTo>
                    <a:cubicBezTo>
                      <a:pt x="1" y="1908"/>
                      <a:pt x="1" y="2363"/>
                      <a:pt x="1" y="2536"/>
                    </a:cubicBezTo>
                    <a:cubicBezTo>
                      <a:pt x="22" y="2583"/>
                      <a:pt x="64" y="2646"/>
                      <a:pt x="111" y="2693"/>
                    </a:cubicBezTo>
                    <a:cubicBezTo>
                      <a:pt x="153" y="2735"/>
                      <a:pt x="242" y="2777"/>
                      <a:pt x="305" y="2824"/>
                    </a:cubicBezTo>
                    <a:cubicBezTo>
                      <a:pt x="483" y="2929"/>
                      <a:pt x="697" y="3039"/>
                      <a:pt x="917" y="3128"/>
                    </a:cubicBezTo>
                    <a:cubicBezTo>
                      <a:pt x="1158" y="3217"/>
                      <a:pt x="1373" y="3301"/>
                      <a:pt x="1572" y="3369"/>
                    </a:cubicBezTo>
                    <a:cubicBezTo>
                      <a:pt x="1682" y="3390"/>
                      <a:pt x="1766" y="3411"/>
                      <a:pt x="1834" y="3432"/>
                    </a:cubicBezTo>
                    <a:cubicBezTo>
                      <a:pt x="1897" y="3453"/>
                      <a:pt x="1965" y="3453"/>
                      <a:pt x="2007" y="3453"/>
                    </a:cubicBezTo>
                    <a:cubicBezTo>
                      <a:pt x="2112" y="3445"/>
                      <a:pt x="2181" y="3437"/>
                      <a:pt x="2239" y="3437"/>
                    </a:cubicBezTo>
                    <a:cubicBezTo>
                      <a:pt x="2338" y="3437"/>
                      <a:pt x="2403" y="3459"/>
                      <a:pt x="2551" y="3542"/>
                    </a:cubicBezTo>
                    <a:cubicBezTo>
                      <a:pt x="2619" y="3563"/>
                      <a:pt x="2792" y="3631"/>
                      <a:pt x="3012" y="3693"/>
                    </a:cubicBezTo>
                    <a:cubicBezTo>
                      <a:pt x="3253" y="3762"/>
                      <a:pt x="3536" y="3845"/>
                      <a:pt x="3860" y="3934"/>
                    </a:cubicBezTo>
                    <a:cubicBezTo>
                      <a:pt x="4494" y="4086"/>
                      <a:pt x="5196" y="4238"/>
                      <a:pt x="5693" y="4238"/>
                    </a:cubicBezTo>
                    <a:cubicBezTo>
                      <a:pt x="6175" y="4238"/>
                      <a:pt x="6458" y="4086"/>
                      <a:pt x="6636" y="3913"/>
                    </a:cubicBezTo>
                    <a:cubicBezTo>
                      <a:pt x="6830" y="3741"/>
                      <a:pt x="6898" y="3521"/>
                      <a:pt x="6940" y="3411"/>
                    </a:cubicBezTo>
                    <a:cubicBezTo>
                      <a:pt x="6961" y="3280"/>
                      <a:pt x="7003" y="3060"/>
                      <a:pt x="7003" y="2798"/>
                    </a:cubicBezTo>
                    <a:cubicBezTo>
                      <a:pt x="7003" y="2562"/>
                      <a:pt x="6961" y="2300"/>
                      <a:pt x="6809" y="2101"/>
                    </a:cubicBezTo>
                    <a:cubicBezTo>
                      <a:pt x="6741" y="2012"/>
                      <a:pt x="6589" y="1908"/>
                      <a:pt x="6395" y="1798"/>
                    </a:cubicBezTo>
                    <a:cubicBezTo>
                      <a:pt x="6196" y="1667"/>
                      <a:pt x="5955" y="1557"/>
                      <a:pt x="5719" y="1426"/>
                    </a:cubicBezTo>
                    <a:cubicBezTo>
                      <a:pt x="5259" y="1206"/>
                      <a:pt x="4756" y="991"/>
                      <a:pt x="4604" y="902"/>
                    </a:cubicBezTo>
                    <a:cubicBezTo>
                      <a:pt x="4279" y="729"/>
                      <a:pt x="4211" y="661"/>
                      <a:pt x="3839" y="420"/>
                    </a:cubicBezTo>
                    <a:cubicBezTo>
                      <a:pt x="3729" y="358"/>
                      <a:pt x="3536" y="310"/>
                      <a:pt x="3295" y="269"/>
                    </a:cubicBezTo>
                    <a:cubicBezTo>
                      <a:pt x="3075" y="227"/>
                      <a:pt x="2813" y="206"/>
                      <a:pt x="2551" y="159"/>
                    </a:cubicBezTo>
                    <a:cubicBezTo>
                      <a:pt x="2027" y="117"/>
                      <a:pt x="1530" y="96"/>
                      <a:pt x="1462" y="96"/>
                    </a:cubicBezTo>
                    <a:cubicBezTo>
                      <a:pt x="1441" y="75"/>
                      <a:pt x="1310" y="28"/>
                      <a:pt x="1111" y="7"/>
                    </a:cubicBezTo>
                    <a:cubicBezTo>
                      <a:pt x="1074" y="3"/>
                      <a:pt x="1035" y="0"/>
                      <a:pt x="99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3"/>
              <p:cNvSpPr/>
              <p:nvPr/>
            </p:nvSpPr>
            <p:spPr>
              <a:xfrm>
                <a:off x="1496382" y="3966051"/>
                <a:ext cx="275269" cy="175706"/>
              </a:xfrm>
              <a:custGeom>
                <a:avLst/>
                <a:gdLst/>
                <a:ahLst/>
                <a:cxnLst/>
                <a:rect l="l" t="t" r="r" b="b"/>
                <a:pathLst>
                  <a:path w="3232" h="2063" extrusionOk="0">
                    <a:moveTo>
                      <a:pt x="372" y="0"/>
                    </a:moveTo>
                    <a:lnTo>
                      <a:pt x="0" y="1131"/>
                    </a:lnTo>
                    <a:cubicBezTo>
                      <a:pt x="0" y="1131"/>
                      <a:pt x="199" y="1571"/>
                      <a:pt x="1090" y="1896"/>
                    </a:cubicBezTo>
                    <a:cubicBezTo>
                      <a:pt x="1436" y="2023"/>
                      <a:pt x="1798" y="2063"/>
                      <a:pt x="2113" y="2063"/>
                    </a:cubicBezTo>
                    <a:cubicBezTo>
                      <a:pt x="2612" y="2063"/>
                      <a:pt x="2991" y="1964"/>
                      <a:pt x="2991" y="1964"/>
                    </a:cubicBezTo>
                    <a:lnTo>
                      <a:pt x="3231" y="828"/>
                    </a:lnTo>
                    <a:lnTo>
                      <a:pt x="372" y="0"/>
                    </a:ln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3"/>
              <p:cNvSpPr/>
              <p:nvPr/>
            </p:nvSpPr>
            <p:spPr>
              <a:xfrm>
                <a:off x="1492805" y="3960259"/>
                <a:ext cx="284212" cy="186948"/>
              </a:xfrm>
              <a:custGeom>
                <a:avLst/>
                <a:gdLst/>
                <a:ahLst/>
                <a:cxnLst/>
                <a:rect l="l" t="t" r="r" b="b"/>
                <a:pathLst>
                  <a:path w="3337" h="2195" extrusionOk="0">
                    <a:moveTo>
                      <a:pt x="456" y="131"/>
                    </a:moveTo>
                    <a:lnTo>
                      <a:pt x="3205" y="937"/>
                    </a:lnTo>
                    <a:lnTo>
                      <a:pt x="2991" y="1985"/>
                    </a:lnTo>
                    <a:cubicBezTo>
                      <a:pt x="2950" y="2000"/>
                      <a:pt x="2609" y="2083"/>
                      <a:pt x="2160" y="2083"/>
                    </a:cubicBezTo>
                    <a:cubicBezTo>
                      <a:pt x="1855" y="2083"/>
                      <a:pt x="1501" y="2045"/>
                      <a:pt x="1158" y="1922"/>
                    </a:cubicBezTo>
                    <a:cubicBezTo>
                      <a:pt x="718" y="1770"/>
                      <a:pt x="456" y="1571"/>
                      <a:pt x="304" y="1419"/>
                    </a:cubicBezTo>
                    <a:cubicBezTo>
                      <a:pt x="152" y="1288"/>
                      <a:pt x="110" y="1199"/>
                      <a:pt x="110" y="1199"/>
                    </a:cubicBezTo>
                    <a:lnTo>
                      <a:pt x="456" y="131"/>
                    </a:lnTo>
                    <a:close/>
                    <a:moveTo>
                      <a:pt x="372" y="0"/>
                    </a:moveTo>
                    <a:lnTo>
                      <a:pt x="372" y="47"/>
                    </a:lnTo>
                    <a:lnTo>
                      <a:pt x="0" y="1199"/>
                    </a:lnTo>
                    <a:lnTo>
                      <a:pt x="0" y="1226"/>
                    </a:lnTo>
                    <a:cubicBezTo>
                      <a:pt x="0" y="1226"/>
                      <a:pt x="42" y="1356"/>
                      <a:pt x="215" y="1508"/>
                    </a:cubicBezTo>
                    <a:cubicBezTo>
                      <a:pt x="372" y="1660"/>
                      <a:pt x="655" y="1854"/>
                      <a:pt x="1111" y="2032"/>
                    </a:cubicBezTo>
                    <a:cubicBezTo>
                      <a:pt x="1461" y="2156"/>
                      <a:pt x="1825" y="2195"/>
                      <a:pt x="2141" y="2195"/>
                    </a:cubicBezTo>
                    <a:cubicBezTo>
                      <a:pt x="2649" y="2195"/>
                      <a:pt x="3033" y="2095"/>
                      <a:pt x="3033" y="2095"/>
                    </a:cubicBezTo>
                    <a:lnTo>
                      <a:pt x="3074" y="2074"/>
                    </a:lnTo>
                    <a:lnTo>
                      <a:pt x="3336" y="854"/>
                    </a:lnTo>
                    <a:lnTo>
                      <a:pt x="37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3"/>
              <p:cNvSpPr/>
              <p:nvPr/>
            </p:nvSpPr>
            <p:spPr>
              <a:xfrm>
                <a:off x="2072634" y="3968521"/>
                <a:ext cx="390334" cy="194273"/>
              </a:xfrm>
              <a:custGeom>
                <a:avLst/>
                <a:gdLst/>
                <a:ahLst/>
                <a:cxnLst/>
                <a:rect l="l" t="t" r="r" b="b"/>
                <a:pathLst>
                  <a:path w="4583" h="2281" extrusionOk="0">
                    <a:moveTo>
                      <a:pt x="978" y="1"/>
                    </a:moveTo>
                    <a:cubicBezTo>
                      <a:pt x="637" y="1"/>
                      <a:pt x="301" y="130"/>
                      <a:pt x="194" y="474"/>
                    </a:cubicBezTo>
                    <a:cubicBezTo>
                      <a:pt x="0" y="1060"/>
                      <a:pt x="477" y="1542"/>
                      <a:pt x="938" y="1736"/>
                    </a:cubicBezTo>
                    <a:cubicBezTo>
                      <a:pt x="1372" y="1956"/>
                      <a:pt x="3095" y="2260"/>
                      <a:pt x="3577" y="2281"/>
                    </a:cubicBezTo>
                    <a:cubicBezTo>
                      <a:pt x="4080" y="2281"/>
                      <a:pt x="4583" y="1825"/>
                      <a:pt x="4363" y="1411"/>
                    </a:cubicBezTo>
                    <a:cubicBezTo>
                      <a:pt x="4143" y="998"/>
                      <a:pt x="2488" y="537"/>
                      <a:pt x="2247" y="427"/>
                    </a:cubicBezTo>
                    <a:cubicBezTo>
                      <a:pt x="1985" y="296"/>
                      <a:pt x="1592" y="144"/>
                      <a:pt x="1592" y="144"/>
                    </a:cubicBezTo>
                    <a:cubicBezTo>
                      <a:pt x="1428" y="57"/>
                      <a:pt x="1202" y="1"/>
                      <a:pt x="9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3"/>
              <p:cNvSpPr/>
              <p:nvPr/>
            </p:nvSpPr>
            <p:spPr>
              <a:xfrm>
                <a:off x="1336690" y="2795237"/>
                <a:ext cx="957226" cy="1149369"/>
              </a:xfrm>
              <a:custGeom>
                <a:avLst/>
                <a:gdLst/>
                <a:ahLst/>
                <a:cxnLst/>
                <a:rect l="l" t="t" r="r" b="b"/>
                <a:pathLst>
                  <a:path w="11239" h="13495" extrusionOk="0">
                    <a:moveTo>
                      <a:pt x="3729" y="0"/>
                    </a:moveTo>
                    <a:lnTo>
                      <a:pt x="456" y="241"/>
                    </a:lnTo>
                    <a:cubicBezTo>
                      <a:pt x="456" y="241"/>
                      <a:pt x="0" y="2310"/>
                      <a:pt x="1132" y="3818"/>
                    </a:cubicBezTo>
                    <a:cubicBezTo>
                      <a:pt x="2268" y="5300"/>
                      <a:pt x="2467" y="5300"/>
                      <a:pt x="3666" y="6740"/>
                    </a:cubicBezTo>
                    <a:cubicBezTo>
                      <a:pt x="4866" y="8180"/>
                      <a:pt x="5258" y="13203"/>
                      <a:pt x="5258" y="13203"/>
                    </a:cubicBezTo>
                    <a:cubicBezTo>
                      <a:pt x="6169" y="13418"/>
                      <a:pt x="7028" y="13494"/>
                      <a:pt x="7788" y="13494"/>
                    </a:cubicBezTo>
                    <a:cubicBezTo>
                      <a:pt x="9630" y="13494"/>
                      <a:pt x="10888" y="13045"/>
                      <a:pt x="10888" y="13045"/>
                    </a:cubicBezTo>
                    <a:cubicBezTo>
                      <a:pt x="10888" y="13045"/>
                      <a:pt x="11239" y="8097"/>
                      <a:pt x="10013" y="5106"/>
                    </a:cubicBezTo>
                    <a:cubicBezTo>
                      <a:pt x="8772" y="2137"/>
                      <a:pt x="5258" y="2268"/>
                      <a:pt x="4342" y="2095"/>
                    </a:cubicBezTo>
                    <a:cubicBezTo>
                      <a:pt x="3425" y="1917"/>
                      <a:pt x="3729" y="0"/>
                      <a:pt x="372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3"/>
              <p:cNvSpPr/>
              <p:nvPr/>
            </p:nvSpPr>
            <p:spPr>
              <a:xfrm>
                <a:off x="2076212" y="3963666"/>
                <a:ext cx="382754" cy="204919"/>
              </a:xfrm>
              <a:custGeom>
                <a:avLst/>
                <a:gdLst/>
                <a:ahLst/>
                <a:cxnLst/>
                <a:rect l="l" t="t" r="r" b="b"/>
                <a:pathLst>
                  <a:path w="4494" h="2406" extrusionOk="0">
                    <a:moveTo>
                      <a:pt x="942" y="123"/>
                    </a:moveTo>
                    <a:cubicBezTo>
                      <a:pt x="1155" y="123"/>
                      <a:pt x="1374" y="183"/>
                      <a:pt x="1529" y="269"/>
                    </a:cubicBezTo>
                    <a:cubicBezTo>
                      <a:pt x="1529" y="269"/>
                      <a:pt x="1922" y="421"/>
                      <a:pt x="2184" y="531"/>
                    </a:cubicBezTo>
                    <a:cubicBezTo>
                      <a:pt x="2247" y="573"/>
                      <a:pt x="2399" y="615"/>
                      <a:pt x="2577" y="683"/>
                    </a:cubicBezTo>
                    <a:cubicBezTo>
                      <a:pt x="2771" y="746"/>
                      <a:pt x="3011" y="835"/>
                      <a:pt x="3252" y="924"/>
                    </a:cubicBezTo>
                    <a:cubicBezTo>
                      <a:pt x="3493" y="1007"/>
                      <a:pt x="3708" y="1096"/>
                      <a:pt x="3907" y="1206"/>
                    </a:cubicBezTo>
                    <a:cubicBezTo>
                      <a:pt x="4080" y="1316"/>
                      <a:pt x="4232" y="1400"/>
                      <a:pt x="4279" y="1489"/>
                    </a:cubicBezTo>
                    <a:cubicBezTo>
                      <a:pt x="4363" y="1683"/>
                      <a:pt x="4300" y="1861"/>
                      <a:pt x="4148" y="2013"/>
                    </a:cubicBezTo>
                    <a:cubicBezTo>
                      <a:pt x="4028" y="2172"/>
                      <a:pt x="3815" y="2277"/>
                      <a:pt x="3594" y="2277"/>
                    </a:cubicBezTo>
                    <a:cubicBezTo>
                      <a:pt x="3575" y="2277"/>
                      <a:pt x="3555" y="2277"/>
                      <a:pt x="3535" y="2275"/>
                    </a:cubicBezTo>
                    <a:cubicBezTo>
                      <a:pt x="3294" y="2275"/>
                      <a:pt x="2750" y="2186"/>
                      <a:pt x="2205" y="2076"/>
                    </a:cubicBezTo>
                    <a:cubicBezTo>
                      <a:pt x="1660" y="1971"/>
                      <a:pt x="1116" y="1840"/>
                      <a:pt x="917" y="1751"/>
                    </a:cubicBezTo>
                    <a:cubicBezTo>
                      <a:pt x="697" y="1641"/>
                      <a:pt x="482" y="1489"/>
                      <a:pt x="330" y="1269"/>
                    </a:cubicBezTo>
                    <a:cubicBezTo>
                      <a:pt x="173" y="1076"/>
                      <a:pt x="110" y="835"/>
                      <a:pt x="199" y="552"/>
                    </a:cubicBezTo>
                    <a:cubicBezTo>
                      <a:pt x="283" y="290"/>
                      <a:pt x="503" y="159"/>
                      <a:pt x="765" y="138"/>
                    </a:cubicBezTo>
                    <a:cubicBezTo>
                      <a:pt x="822" y="128"/>
                      <a:pt x="882" y="123"/>
                      <a:pt x="942" y="123"/>
                    </a:cubicBezTo>
                    <a:close/>
                    <a:moveTo>
                      <a:pt x="916" y="0"/>
                    </a:moveTo>
                    <a:cubicBezTo>
                      <a:pt x="865" y="0"/>
                      <a:pt x="815" y="3"/>
                      <a:pt x="765" y="7"/>
                    </a:cubicBezTo>
                    <a:cubicBezTo>
                      <a:pt x="461" y="49"/>
                      <a:pt x="199" y="201"/>
                      <a:pt x="89" y="531"/>
                    </a:cubicBezTo>
                    <a:cubicBezTo>
                      <a:pt x="0" y="835"/>
                      <a:pt x="68" y="1117"/>
                      <a:pt x="241" y="1337"/>
                    </a:cubicBezTo>
                    <a:cubicBezTo>
                      <a:pt x="393" y="1578"/>
                      <a:pt x="634" y="1751"/>
                      <a:pt x="875" y="1861"/>
                    </a:cubicBezTo>
                    <a:cubicBezTo>
                      <a:pt x="1116" y="1971"/>
                      <a:pt x="1639" y="2102"/>
                      <a:pt x="2184" y="2186"/>
                    </a:cubicBezTo>
                    <a:cubicBezTo>
                      <a:pt x="2729" y="2296"/>
                      <a:pt x="3273" y="2385"/>
                      <a:pt x="3535" y="2406"/>
                    </a:cubicBezTo>
                    <a:cubicBezTo>
                      <a:pt x="3797" y="2406"/>
                      <a:pt x="4059" y="2275"/>
                      <a:pt x="4232" y="2102"/>
                    </a:cubicBezTo>
                    <a:cubicBezTo>
                      <a:pt x="4410" y="1924"/>
                      <a:pt x="4493" y="1662"/>
                      <a:pt x="4363" y="1447"/>
                    </a:cubicBezTo>
                    <a:cubicBezTo>
                      <a:pt x="4300" y="1316"/>
                      <a:pt x="4148" y="1206"/>
                      <a:pt x="3949" y="1096"/>
                    </a:cubicBezTo>
                    <a:cubicBezTo>
                      <a:pt x="3755" y="1007"/>
                      <a:pt x="3535" y="897"/>
                      <a:pt x="3294" y="814"/>
                    </a:cubicBezTo>
                    <a:cubicBezTo>
                      <a:pt x="3053" y="725"/>
                      <a:pt x="2818" y="636"/>
                      <a:pt x="2619" y="573"/>
                    </a:cubicBezTo>
                    <a:cubicBezTo>
                      <a:pt x="2425" y="505"/>
                      <a:pt x="2268" y="463"/>
                      <a:pt x="2226" y="421"/>
                    </a:cubicBezTo>
                    <a:cubicBezTo>
                      <a:pt x="1964" y="311"/>
                      <a:pt x="1571" y="159"/>
                      <a:pt x="1571" y="159"/>
                    </a:cubicBezTo>
                    <a:cubicBezTo>
                      <a:pt x="1390" y="51"/>
                      <a:pt x="1152" y="0"/>
                      <a:pt x="91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33"/>
              <p:cNvSpPr/>
              <p:nvPr/>
            </p:nvSpPr>
            <p:spPr>
              <a:xfrm>
                <a:off x="1330899" y="2789445"/>
                <a:ext cx="944280" cy="1158993"/>
              </a:xfrm>
              <a:custGeom>
                <a:avLst/>
                <a:gdLst/>
                <a:ahLst/>
                <a:cxnLst/>
                <a:rect l="l" t="t" r="r" b="b"/>
                <a:pathLst>
                  <a:path w="11087" h="13608" extrusionOk="0">
                    <a:moveTo>
                      <a:pt x="3734" y="131"/>
                    </a:moveTo>
                    <a:cubicBezTo>
                      <a:pt x="3734" y="178"/>
                      <a:pt x="3666" y="571"/>
                      <a:pt x="3687" y="1048"/>
                    </a:cubicBezTo>
                    <a:cubicBezTo>
                      <a:pt x="3713" y="1309"/>
                      <a:pt x="3755" y="1571"/>
                      <a:pt x="3865" y="1791"/>
                    </a:cubicBezTo>
                    <a:cubicBezTo>
                      <a:pt x="3975" y="2011"/>
                      <a:pt x="4148" y="2184"/>
                      <a:pt x="4389" y="2226"/>
                    </a:cubicBezTo>
                    <a:cubicBezTo>
                      <a:pt x="5347" y="2404"/>
                      <a:pt x="8819" y="2247"/>
                      <a:pt x="10019" y="5195"/>
                    </a:cubicBezTo>
                    <a:cubicBezTo>
                      <a:pt x="10626" y="6677"/>
                      <a:pt x="10846" y="8662"/>
                      <a:pt x="10914" y="10280"/>
                    </a:cubicBezTo>
                    <a:cubicBezTo>
                      <a:pt x="10977" y="11851"/>
                      <a:pt x="10888" y="13030"/>
                      <a:pt x="10888" y="13072"/>
                    </a:cubicBezTo>
                    <a:cubicBezTo>
                      <a:pt x="10844" y="13086"/>
                      <a:pt x="9650" y="13504"/>
                      <a:pt x="7872" y="13504"/>
                    </a:cubicBezTo>
                    <a:cubicBezTo>
                      <a:pt x="7126" y="13504"/>
                      <a:pt x="6278" y="13431"/>
                      <a:pt x="5368" y="13223"/>
                    </a:cubicBezTo>
                    <a:cubicBezTo>
                      <a:pt x="5368" y="13181"/>
                      <a:pt x="5284" y="11982"/>
                      <a:pt x="5023" y="10563"/>
                    </a:cubicBezTo>
                    <a:cubicBezTo>
                      <a:pt x="4782" y="9144"/>
                      <a:pt x="4389" y="7531"/>
                      <a:pt x="3776" y="6766"/>
                    </a:cubicBezTo>
                    <a:cubicBezTo>
                      <a:pt x="2577" y="5326"/>
                      <a:pt x="2378" y="5347"/>
                      <a:pt x="1247" y="3844"/>
                    </a:cubicBezTo>
                    <a:cubicBezTo>
                      <a:pt x="152" y="2378"/>
                      <a:pt x="571" y="440"/>
                      <a:pt x="592" y="372"/>
                    </a:cubicBezTo>
                    <a:lnTo>
                      <a:pt x="3734" y="131"/>
                    </a:lnTo>
                    <a:close/>
                    <a:moveTo>
                      <a:pt x="3865" y="0"/>
                    </a:moveTo>
                    <a:lnTo>
                      <a:pt x="482" y="262"/>
                    </a:lnTo>
                    <a:lnTo>
                      <a:pt x="482" y="309"/>
                    </a:lnTo>
                    <a:cubicBezTo>
                      <a:pt x="482" y="309"/>
                      <a:pt x="0" y="2378"/>
                      <a:pt x="1158" y="3907"/>
                    </a:cubicBezTo>
                    <a:cubicBezTo>
                      <a:pt x="2294" y="5415"/>
                      <a:pt x="2488" y="5389"/>
                      <a:pt x="3687" y="6855"/>
                    </a:cubicBezTo>
                    <a:cubicBezTo>
                      <a:pt x="4279" y="7552"/>
                      <a:pt x="4672" y="9165"/>
                      <a:pt x="4913" y="10584"/>
                    </a:cubicBezTo>
                    <a:cubicBezTo>
                      <a:pt x="5174" y="12024"/>
                      <a:pt x="5258" y="13271"/>
                      <a:pt x="5258" y="13271"/>
                    </a:cubicBezTo>
                    <a:lnTo>
                      <a:pt x="5258" y="13312"/>
                    </a:lnTo>
                    <a:lnTo>
                      <a:pt x="5305" y="13312"/>
                    </a:lnTo>
                    <a:cubicBezTo>
                      <a:pt x="6233" y="13531"/>
                      <a:pt x="7103" y="13608"/>
                      <a:pt x="7869" y="13608"/>
                    </a:cubicBezTo>
                    <a:cubicBezTo>
                      <a:pt x="9714" y="13608"/>
                      <a:pt x="10956" y="13161"/>
                      <a:pt x="10956" y="13161"/>
                    </a:cubicBezTo>
                    <a:lnTo>
                      <a:pt x="10998" y="13161"/>
                    </a:lnTo>
                    <a:lnTo>
                      <a:pt x="10998" y="13113"/>
                    </a:lnTo>
                    <a:cubicBezTo>
                      <a:pt x="10998" y="13113"/>
                      <a:pt x="11087" y="11872"/>
                      <a:pt x="11019" y="10259"/>
                    </a:cubicBezTo>
                    <a:cubicBezTo>
                      <a:pt x="10956" y="8641"/>
                      <a:pt x="10736" y="6656"/>
                      <a:pt x="10129" y="5153"/>
                    </a:cubicBezTo>
                    <a:cubicBezTo>
                      <a:pt x="8882" y="2142"/>
                      <a:pt x="5305" y="2273"/>
                      <a:pt x="4410" y="2095"/>
                    </a:cubicBezTo>
                    <a:cubicBezTo>
                      <a:pt x="4190" y="2074"/>
                      <a:pt x="4059" y="1943"/>
                      <a:pt x="3975" y="1749"/>
                    </a:cubicBezTo>
                    <a:cubicBezTo>
                      <a:pt x="3865" y="1550"/>
                      <a:pt x="3818" y="1288"/>
                      <a:pt x="3797" y="1048"/>
                    </a:cubicBezTo>
                    <a:cubicBezTo>
                      <a:pt x="3776" y="545"/>
                      <a:pt x="3844" y="68"/>
                      <a:pt x="3844" y="68"/>
                    </a:cubicBezTo>
                    <a:lnTo>
                      <a:pt x="3865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33"/>
              <p:cNvSpPr/>
              <p:nvPr/>
            </p:nvSpPr>
            <p:spPr>
              <a:xfrm>
                <a:off x="1104349" y="2878617"/>
                <a:ext cx="921965" cy="1183948"/>
              </a:xfrm>
              <a:custGeom>
                <a:avLst/>
                <a:gdLst/>
                <a:ahLst/>
                <a:cxnLst/>
                <a:rect l="l" t="t" r="r" b="b"/>
                <a:pathLst>
                  <a:path w="10825" h="13901" extrusionOk="0">
                    <a:moveTo>
                      <a:pt x="4802" y="1"/>
                    </a:moveTo>
                    <a:lnTo>
                      <a:pt x="1026" y="545"/>
                    </a:lnTo>
                    <a:cubicBezTo>
                      <a:pt x="1026" y="545"/>
                      <a:pt x="63" y="1441"/>
                      <a:pt x="21" y="2949"/>
                    </a:cubicBezTo>
                    <a:cubicBezTo>
                      <a:pt x="0" y="4452"/>
                      <a:pt x="587" y="5829"/>
                      <a:pt x="2289" y="6133"/>
                    </a:cubicBezTo>
                    <a:cubicBezTo>
                      <a:pt x="2820" y="6234"/>
                      <a:pt x="3324" y="6270"/>
                      <a:pt x="3767" y="6270"/>
                    </a:cubicBezTo>
                    <a:cubicBezTo>
                      <a:pt x="4766" y="6270"/>
                      <a:pt x="5457" y="6091"/>
                      <a:pt x="5457" y="6091"/>
                    </a:cubicBezTo>
                    <a:lnTo>
                      <a:pt x="5457" y="6091"/>
                    </a:lnTo>
                    <a:lnTo>
                      <a:pt x="3556" y="12789"/>
                    </a:lnTo>
                    <a:cubicBezTo>
                      <a:pt x="3556" y="12789"/>
                      <a:pt x="4320" y="13507"/>
                      <a:pt x="6216" y="13836"/>
                    </a:cubicBezTo>
                    <a:cubicBezTo>
                      <a:pt x="6502" y="13882"/>
                      <a:pt x="6761" y="13901"/>
                      <a:pt x="6994" y="13901"/>
                    </a:cubicBezTo>
                    <a:cubicBezTo>
                      <a:pt x="8330" y="13901"/>
                      <a:pt x="8835" y="13271"/>
                      <a:pt x="8835" y="13271"/>
                    </a:cubicBezTo>
                    <a:cubicBezTo>
                      <a:pt x="8835" y="13271"/>
                      <a:pt x="10322" y="7421"/>
                      <a:pt x="10584" y="5546"/>
                    </a:cubicBezTo>
                    <a:cubicBezTo>
                      <a:pt x="10825" y="3666"/>
                      <a:pt x="10081" y="2425"/>
                      <a:pt x="8924" y="2142"/>
                    </a:cubicBezTo>
                    <a:cubicBezTo>
                      <a:pt x="7773" y="1861"/>
                      <a:pt x="5873" y="1440"/>
                      <a:pt x="5336" y="1440"/>
                    </a:cubicBezTo>
                    <a:cubicBezTo>
                      <a:pt x="5323" y="1440"/>
                      <a:pt x="5311" y="1440"/>
                      <a:pt x="5300" y="1441"/>
                    </a:cubicBezTo>
                    <a:cubicBezTo>
                      <a:pt x="5296" y="1441"/>
                      <a:pt x="5293" y="1441"/>
                      <a:pt x="5290" y="1441"/>
                    </a:cubicBezTo>
                    <a:cubicBezTo>
                      <a:pt x="4823" y="1441"/>
                      <a:pt x="4802" y="1"/>
                      <a:pt x="480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33"/>
              <p:cNvSpPr/>
              <p:nvPr/>
            </p:nvSpPr>
            <p:spPr>
              <a:xfrm>
                <a:off x="1100772" y="2873251"/>
                <a:ext cx="919751" cy="1194083"/>
              </a:xfrm>
              <a:custGeom>
                <a:avLst/>
                <a:gdLst/>
                <a:ahLst/>
                <a:cxnLst/>
                <a:rect l="l" t="t" r="r" b="b"/>
                <a:pathLst>
                  <a:path w="10799" h="14020" extrusionOk="0">
                    <a:moveTo>
                      <a:pt x="4797" y="132"/>
                    </a:moveTo>
                    <a:cubicBezTo>
                      <a:pt x="4797" y="194"/>
                      <a:pt x="4797" y="456"/>
                      <a:pt x="4865" y="807"/>
                    </a:cubicBezTo>
                    <a:cubicBezTo>
                      <a:pt x="4886" y="980"/>
                      <a:pt x="4949" y="1179"/>
                      <a:pt x="5017" y="1310"/>
                    </a:cubicBezTo>
                    <a:cubicBezTo>
                      <a:pt x="5059" y="1394"/>
                      <a:pt x="5106" y="1441"/>
                      <a:pt x="5148" y="1483"/>
                    </a:cubicBezTo>
                    <a:cubicBezTo>
                      <a:pt x="5211" y="1551"/>
                      <a:pt x="5279" y="1572"/>
                      <a:pt x="5342" y="1572"/>
                    </a:cubicBezTo>
                    <a:cubicBezTo>
                      <a:pt x="5362" y="1568"/>
                      <a:pt x="5386" y="1566"/>
                      <a:pt x="5413" y="1566"/>
                    </a:cubicBezTo>
                    <a:cubicBezTo>
                      <a:pt x="5534" y="1566"/>
                      <a:pt x="5720" y="1600"/>
                      <a:pt x="5934" y="1635"/>
                    </a:cubicBezTo>
                    <a:cubicBezTo>
                      <a:pt x="6195" y="1656"/>
                      <a:pt x="6520" y="1724"/>
                      <a:pt x="6871" y="1813"/>
                    </a:cubicBezTo>
                    <a:cubicBezTo>
                      <a:pt x="7567" y="1944"/>
                      <a:pt x="8353" y="2116"/>
                      <a:pt x="8945" y="2268"/>
                    </a:cubicBezTo>
                    <a:cubicBezTo>
                      <a:pt x="9510" y="2399"/>
                      <a:pt x="9971" y="2771"/>
                      <a:pt x="10275" y="3337"/>
                    </a:cubicBezTo>
                    <a:cubicBezTo>
                      <a:pt x="10558" y="3907"/>
                      <a:pt x="10689" y="4667"/>
                      <a:pt x="10558" y="5609"/>
                    </a:cubicBezTo>
                    <a:cubicBezTo>
                      <a:pt x="10317" y="7463"/>
                      <a:pt x="8856" y="13287"/>
                      <a:pt x="8835" y="13308"/>
                    </a:cubicBezTo>
                    <a:cubicBezTo>
                      <a:pt x="8835" y="13308"/>
                      <a:pt x="8683" y="13507"/>
                      <a:pt x="8269" y="13680"/>
                    </a:cubicBezTo>
                    <a:cubicBezTo>
                      <a:pt x="8000" y="13802"/>
                      <a:pt x="7607" y="13902"/>
                      <a:pt x="7084" y="13902"/>
                    </a:cubicBezTo>
                    <a:cubicBezTo>
                      <a:pt x="6845" y="13902"/>
                      <a:pt x="6579" y="13881"/>
                      <a:pt x="6284" y="13831"/>
                    </a:cubicBezTo>
                    <a:cubicBezTo>
                      <a:pt x="5321" y="13680"/>
                      <a:pt x="4666" y="13418"/>
                      <a:pt x="4232" y="13203"/>
                    </a:cubicBezTo>
                    <a:cubicBezTo>
                      <a:pt x="3839" y="12983"/>
                      <a:pt x="3687" y="12831"/>
                      <a:pt x="3666" y="12831"/>
                    </a:cubicBezTo>
                    <a:lnTo>
                      <a:pt x="5583" y="6065"/>
                    </a:lnTo>
                    <a:lnTo>
                      <a:pt x="5473" y="6086"/>
                    </a:lnTo>
                    <a:cubicBezTo>
                      <a:pt x="5473" y="6086"/>
                      <a:pt x="4760" y="6273"/>
                      <a:pt x="3737" y="6273"/>
                    </a:cubicBezTo>
                    <a:cubicBezTo>
                      <a:pt x="3320" y="6273"/>
                      <a:pt x="2850" y="6242"/>
                      <a:pt x="2357" y="6154"/>
                    </a:cubicBezTo>
                    <a:cubicBezTo>
                      <a:pt x="1503" y="5976"/>
                      <a:pt x="938" y="5583"/>
                      <a:pt x="587" y="5018"/>
                    </a:cubicBezTo>
                    <a:cubicBezTo>
                      <a:pt x="236" y="4452"/>
                      <a:pt x="105" y="3750"/>
                      <a:pt x="131" y="3012"/>
                    </a:cubicBezTo>
                    <a:cubicBezTo>
                      <a:pt x="173" y="1551"/>
                      <a:pt x="1068" y="697"/>
                      <a:pt x="1089" y="676"/>
                    </a:cubicBezTo>
                    <a:lnTo>
                      <a:pt x="4797" y="132"/>
                    </a:lnTo>
                    <a:close/>
                    <a:moveTo>
                      <a:pt x="4907" y="1"/>
                    </a:moveTo>
                    <a:lnTo>
                      <a:pt x="1021" y="566"/>
                    </a:lnTo>
                    <a:lnTo>
                      <a:pt x="1021" y="587"/>
                    </a:lnTo>
                    <a:cubicBezTo>
                      <a:pt x="1021" y="587"/>
                      <a:pt x="42" y="1483"/>
                      <a:pt x="21" y="3012"/>
                    </a:cubicBezTo>
                    <a:cubicBezTo>
                      <a:pt x="0" y="3777"/>
                      <a:pt x="131" y="4494"/>
                      <a:pt x="498" y="5086"/>
                    </a:cubicBezTo>
                    <a:cubicBezTo>
                      <a:pt x="869" y="5651"/>
                      <a:pt x="1461" y="6086"/>
                      <a:pt x="2331" y="6264"/>
                    </a:cubicBezTo>
                    <a:cubicBezTo>
                      <a:pt x="2842" y="6359"/>
                      <a:pt x="3322" y="6392"/>
                      <a:pt x="3744" y="6392"/>
                    </a:cubicBezTo>
                    <a:cubicBezTo>
                      <a:pt x="4674" y="6392"/>
                      <a:pt x="5326" y="6231"/>
                      <a:pt x="5431" y="6217"/>
                    </a:cubicBezTo>
                    <a:lnTo>
                      <a:pt x="5431" y="6217"/>
                    </a:lnTo>
                    <a:lnTo>
                      <a:pt x="3535" y="12852"/>
                    </a:lnTo>
                    <a:lnTo>
                      <a:pt x="3556" y="12873"/>
                    </a:lnTo>
                    <a:cubicBezTo>
                      <a:pt x="3556" y="12873"/>
                      <a:pt x="3750" y="13072"/>
                      <a:pt x="4190" y="13287"/>
                    </a:cubicBezTo>
                    <a:cubicBezTo>
                      <a:pt x="4624" y="13528"/>
                      <a:pt x="5300" y="13790"/>
                      <a:pt x="6258" y="13941"/>
                    </a:cubicBezTo>
                    <a:cubicBezTo>
                      <a:pt x="6559" y="13997"/>
                      <a:pt x="6832" y="14020"/>
                      <a:pt x="7077" y="14020"/>
                    </a:cubicBezTo>
                    <a:cubicBezTo>
                      <a:pt x="7618" y="14020"/>
                      <a:pt x="8026" y="13908"/>
                      <a:pt x="8311" y="13790"/>
                    </a:cubicBezTo>
                    <a:cubicBezTo>
                      <a:pt x="8746" y="13617"/>
                      <a:pt x="8924" y="13376"/>
                      <a:pt x="8924" y="13376"/>
                    </a:cubicBezTo>
                    <a:lnTo>
                      <a:pt x="8945" y="13376"/>
                    </a:lnTo>
                    <a:lnTo>
                      <a:pt x="8945" y="13355"/>
                    </a:lnTo>
                    <a:cubicBezTo>
                      <a:pt x="8945" y="13355"/>
                      <a:pt x="10427" y="7505"/>
                      <a:pt x="10668" y="5630"/>
                    </a:cubicBezTo>
                    <a:cubicBezTo>
                      <a:pt x="10799" y="4667"/>
                      <a:pt x="10668" y="3881"/>
                      <a:pt x="10364" y="3274"/>
                    </a:cubicBezTo>
                    <a:cubicBezTo>
                      <a:pt x="10055" y="2682"/>
                      <a:pt x="9578" y="2289"/>
                      <a:pt x="8966" y="2158"/>
                    </a:cubicBezTo>
                    <a:cubicBezTo>
                      <a:pt x="8379" y="2006"/>
                      <a:pt x="7594" y="1834"/>
                      <a:pt x="6892" y="1682"/>
                    </a:cubicBezTo>
                    <a:cubicBezTo>
                      <a:pt x="6546" y="1614"/>
                      <a:pt x="6216" y="1551"/>
                      <a:pt x="5954" y="1504"/>
                    </a:cubicBezTo>
                    <a:cubicBezTo>
                      <a:pt x="5672" y="1462"/>
                      <a:pt x="5473" y="1441"/>
                      <a:pt x="5342" y="1441"/>
                    </a:cubicBezTo>
                    <a:cubicBezTo>
                      <a:pt x="5331" y="1446"/>
                      <a:pt x="5320" y="1449"/>
                      <a:pt x="5309" y="1449"/>
                    </a:cubicBezTo>
                    <a:cubicBezTo>
                      <a:pt x="5277" y="1449"/>
                      <a:pt x="5246" y="1428"/>
                      <a:pt x="5211" y="1394"/>
                    </a:cubicBezTo>
                    <a:cubicBezTo>
                      <a:pt x="5190" y="1373"/>
                      <a:pt x="5148" y="1331"/>
                      <a:pt x="5127" y="1263"/>
                    </a:cubicBezTo>
                    <a:cubicBezTo>
                      <a:pt x="5059" y="1132"/>
                      <a:pt x="4996" y="959"/>
                      <a:pt x="4975" y="786"/>
                    </a:cubicBezTo>
                    <a:cubicBezTo>
                      <a:pt x="4907" y="435"/>
                      <a:pt x="4907" y="64"/>
                      <a:pt x="4907" y="64"/>
                    </a:cubicBezTo>
                    <a:lnTo>
                      <a:pt x="490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/>
              <p:cNvSpPr/>
              <p:nvPr/>
            </p:nvSpPr>
            <p:spPr>
              <a:xfrm>
                <a:off x="1639551" y="4063143"/>
                <a:ext cx="378155" cy="219398"/>
              </a:xfrm>
              <a:custGeom>
                <a:avLst/>
                <a:gdLst/>
                <a:ahLst/>
                <a:cxnLst/>
                <a:rect l="l" t="t" r="r" b="b"/>
                <a:pathLst>
                  <a:path w="4440" h="2576" extrusionOk="0">
                    <a:moveTo>
                      <a:pt x="927" y="1"/>
                    </a:moveTo>
                    <a:cubicBezTo>
                      <a:pt x="639" y="1"/>
                      <a:pt x="367" y="113"/>
                      <a:pt x="241" y="410"/>
                    </a:cubicBezTo>
                    <a:cubicBezTo>
                      <a:pt x="0" y="976"/>
                      <a:pt x="414" y="1500"/>
                      <a:pt x="828" y="1740"/>
                    </a:cubicBezTo>
                    <a:cubicBezTo>
                      <a:pt x="1268" y="2002"/>
                      <a:pt x="2922" y="2505"/>
                      <a:pt x="3404" y="2568"/>
                    </a:cubicBezTo>
                    <a:cubicBezTo>
                      <a:pt x="3441" y="2573"/>
                      <a:pt x="3477" y="2575"/>
                      <a:pt x="3514" y="2575"/>
                    </a:cubicBezTo>
                    <a:cubicBezTo>
                      <a:pt x="3982" y="2575"/>
                      <a:pt x="4439" y="2186"/>
                      <a:pt x="4279" y="1782"/>
                    </a:cubicBezTo>
                    <a:cubicBezTo>
                      <a:pt x="4101" y="1348"/>
                      <a:pt x="2509" y="714"/>
                      <a:pt x="2268" y="562"/>
                    </a:cubicBezTo>
                    <a:cubicBezTo>
                      <a:pt x="2053" y="431"/>
                      <a:pt x="1660" y="232"/>
                      <a:pt x="1660" y="232"/>
                    </a:cubicBezTo>
                    <a:cubicBezTo>
                      <a:pt x="1472" y="97"/>
                      <a:pt x="1193" y="1"/>
                      <a:pt x="9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/>
              <p:cNvSpPr/>
              <p:nvPr/>
            </p:nvSpPr>
            <p:spPr>
              <a:xfrm>
                <a:off x="1643128" y="4058799"/>
                <a:ext cx="373811" cy="227745"/>
              </a:xfrm>
              <a:custGeom>
                <a:avLst/>
                <a:gdLst/>
                <a:ahLst/>
                <a:cxnLst/>
                <a:rect l="l" t="t" r="r" b="b"/>
                <a:pathLst>
                  <a:path w="4389" h="2674" extrusionOk="0">
                    <a:moveTo>
                      <a:pt x="854" y="110"/>
                    </a:moveTo>
                    <a:cubicBezTo>
                      <a:pt x="1116" y="110"/>
                      <a:pt x="1419" y="199"/>
                      <a:pt x="1592" y="330"/>
                    </a:cubicBezTo>
                    <a:cubicBezTo>
                      <a:pt x="1592" y="330"/>
                      <a:pt x="1985" y="524"/>
                      <a:pt x="2205" y="676"/>
                    </a:cubicBezTo>
                    <a:cubicBezTo>
                      <a:pt x="2273" y="723"/>
                      <a:pt x="2425" y="786"/>
                      <a:pt x="2598" y="854"/>
                    </a:cubicBezTo>
                    <a:cubicBezTo>
                      <a:pt x="2797" y="938"/>
                      <a:pt x="3011" y="1048"/>
                      <a:pt x="3231" y="1158"/>
                    </a:cubicBezTo>
                    <a:cubicBezTo>
                      <a:pt x="3451" y="1289"/>
                      <a:pt x="3687" y="1399"/>
                      <a:pt x="3865" y="1530"/>
                    </a:cubicBezTo>
                    <a:cubicBezTo>
                      <a:pt x="4038" y="1640"/>
                      <a:pt x="4148" y="1771"/>
                      <a:pt x="4190" y="1854"/>
                    </a:cubicBezTo>
                    <a:cubicBezTo>
                      <a:pt x="4258" y="2032"/>
                      <a:pt x="4190" y="2226"/>
                      <a:pt x="4017" y="2357"/>
                    </a:cubicBezTo>
                    <a:cubicBezTo>
                      <a:pt x="3883" y="2491"/>
                      <a:pt x="3663" y="2560"/>
                      <a:pt x="3463" y="2560"/>
                    </a:cubicBezTo>
                    <a:cubicBezTo>
                      <a:pt x="3436" y="2560"/>
                      <a:pt x="3409" y="2559"/>
                      <a:pt x="3383" y="2556"/>
                    </a:cubicBezTo>
                    <a:cubicBezTo>
                      <a:pt x="3142" y="2530"/>
                      <a:pt x="2598" y="2378"/>
                      <a:pt x="2074" y="2226"/>
                    </a:cubicBezTo>
                    <a:cubicBezTo>
                      <a:pt x="1550" y="2053"/>
                      <a:pt x="1027" y="1854"/>
                      <a:pt x="833" y="1744"/>
                    </a:cubicBezTo>
                    <a:cubicBezTo>
                      <a:pt x="613" y="1613"/>
                      <a:pt x="414" y="1441"/>
                      <a:pt x="283" y="1221"/>
                    </a:cubicBezTo>
                    <a:cubicBezTo>
                      <a:pt x="178" y="985"/>
                      <a:pt x="131" y="744"/>
                      <a:pt x="241" y="482"/>
                    </a:cubicBezTo>
                    <a:cubicBezTo>
                      <a:pt x="351" y="220"/>
                      <a:pt x="592" y="131"/>
                      <a:pt x="854" y="110"/>
                    </a:cubicBezTo>
                    <a:close/>
                    <a:moveTo>
                      <a:pt x="854" y="0"/>
                    </a:moveTo>
                    <a:cubicBezTo>
                      <a:pt x="545" y="0"/>
                      <a:pt x="262" y="131"/>
                      <a:pt x="131" y="435"/>
                    </a:cubicBezTo>
                    <a:cubicBezTo>
                      <a:pt x="0" y="744"/>
                      <a:pt x="68" y="1027"/>
                      <a:pt x="199" y="1268"/>
                    </a:cubicBezTo>
                    <a:cubicBezTo>
                      <a:pt x="330" y="1509"/>
                      <a:pt x="545" y="1702"/>
                      <a:pt x="765" y="1833"/>
                    </a:cubicBezTo>
                    <a:cubicBezTo>
                      <a:pt x="985" y="1964"/>
                      <a:pt x="1508" y="2163"/>
                      <a:pt x="2053" y="2336"/>
                    </a:cubicBezTo>
                    <a:cubicBezTo>
                      <a:pt x="2577" y="2488"/>
                      <a:pt x="3100" y="2640"/>
                      <a:pt x="3362" y="2661"/>
                    </a:cubicBezTo>
                    <a:cubicBezTo>
                      <a:pt x="3409" y="2669"/>
                      <a:pt x="3457" y="2673"/>
                      <a:pt x="3504" y="2673"/>
                    </a:cubicBezTo>
                    <a:cubicBezTo>
                      <a:pt x="3722" y="2673"/>
                      <a:pt x="3938" y="2588"/>
                      <a:pt x="4080" y="2446"/>
                    </a:cubicBezTo>
                    <a:cubicBezTo>
                      <a:pt x="4279" y="2294"/>
                      <a:pt x="4389" y="2053"/>
                      <a:pt x="4300" y="1812"/>
                    </a:cubicBezTo>
                    <a:cubicBezTo>
                      <a:pt x="4237" y="1681"/>
                      <a:pt x="4106" y="1551"/>
                      <a:pt x="3907" y="1420"/>
                    </a:cubicBezTo>
                    <a:cubicBezTo>
                      <a:pt x="3734" y="1310"/>
                      <a:pt x="3514" y="1179"/>
                      <a:pt x="3273" y="1069"/>
                    </a:cubicBezTo>
                    <a:cubicBezTo>
                      <a:pt x="3059" y="959"/>
                      <a:pt x="2839" y="854"/>
                      <a:pt x="2640" y="765"/>
                    </a:cubicBezTo>
                    <a:cubicBezTo>
                      <a:pt x="2467" y="676"/>
                      <a:pt x="2315" y="613"/>
                      <a:pt x="2273" y="566"/>
                    </a:cubicBezTo>
                    <a:cubicBezTo>
                      <a:pt x="2032" y="435"/>
                      <a:pt x="1660" y="241"/>
                      <a:pt x="1660" y="241"/>
                    </a:cubicBezTo>
                    <a:cubicBezTo>
                      <a:pt x="1440" y="89"/>
                      <a:pt x="1137" y="0"/>
                      <a:pt x="85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/>
              <p:cNvSpPr/>
              <p:nvPr/>
            </p:nvSpPr>
            <p:spPr>
              <a:xfrm>
                <a:off x="1901360" y="3100907"/>
                <a:ext cx="85681" cy="108762"/>
              </a:xfrm>
              <a:custGeom>
                <a:avLst/>
                <a:gdLst/>
                <a:ahLst/>
                <a:cxnLst/>
                <a:rect l="l" t="t" r="r" b="b"/>
                <a:pathLst>
                  <a:path w="1006" h="1277" extrusionOk="0">
                    <a:moveTo>
                      <a:pt x="67" y="0"/>
                    </a:moveTo>
                    <a:cubicBezTo>
                      <a:pt x="45" y="0"/>
                      <a:pt x="19" y="15"/>
                      <a:pt x="0" y="30"/>
                    </a:cubicBezTo>
                    <a:cubicBezTo>
                      <a:pt x="0" y="56"/>
                      <a:pt x="0" y="98"/>
                      <a:pt x="27" y="119"/>
                    </a:cubicBezTo>
                    <a:cubicBezTo>
                      <a:pt x="461" y="360"/>
                      <a:pt x="702" y="795"/>
                      <a:pt x="896" y="1234"/>
                    </a:cubicBezTo>
                    <a:cubicBezTo>
                      <a:pt x="896" y="1276"/>
                      <a:pt x="943" y="1276"/>
                      <a:pt x="964" y="1276"/>
                    </a:cubicBezTo>
                    <a:cubicBezTo>
                      <a:pt x="985" y="1255"/>
                      <a:pt x="1006" y="1234"/>
                      <a:pt x="985" y="1187"/>
                    </a:cubicBezTo>
                    <a:cubicBezTo>
                      <a:pt x="812" y="732"/>
                      <a:pt x="550" y="292"/>
                      <a:pt x="89" y="9"/>
                    </a:cubicBezTo>
                    <a:cubicBezTo>
                      <a:pt x="83" y="3"/>
                      <a:pt x="75" y="0"/>
                      <a:pt x="6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3"/>
              <p:cNvSpPr/>
              <p:nvPr/>
            </p:nvSpPr>
            <p:spPr>
              <a:xfrm>
                <a:off x="1975797" y="3219973"/>
                <a:ext cx="18823" cy="78867"/>
              </a:xfrm>
              <a:custGeom>
                <a:avLst/>
                <a:gdLst/>
                <a:ahLst/>
                <a:cxnLst/>
                <a:rect l="l" t="t" r="r" b="b"/>
                <a:pathLst>
                  <a:path w="221" h="926" extrusionOk="0">
                    <a:moveTo>
                      <a:pt x="68" y="1"/>
                    </a:moveTo>
                    <a:cubicBezTo>
                      <a:pt x="60" y="1"/>
                      <a:pt x="50" y="3"/>
                      <a:pt x="43" y="9"/>
                    </a:cubicBezTo>
                    <a:cubicBezTo>
                      <a:pt x="22" y="9"/>
                      <a:pt x="1" y="51"/>
                      <a:pt x="22" y="72"/>
                    </a:cubicBezTo>
                    <a:cubicBezTo>
                      <a:pt x="111" y="313"/>
                      <a:pt x="69" y="596"/>
                      <a:pt x="90" y="884"/>
                    </a:cubicBezTo>
                    <a:cubicBezTo>
                      <a:pt x="90" y="905"/>
                      <a:pt x="111" y="926"/>
                      <a:pt x="132" y="926"/>
                    </a:cubicBezTo>
                    <a:cubicBezTo>
                      <a:pt x="174" y="926"/>
                      <a:pt x="200" y="905"/>
                      <a:pt x="200" y="884"/>
                    </a:cubicBezTo>
                    <a:cubicBezTo>
                      <a:pt x="174" y="596"/>
                      <a:pt x="221" y="313"/>
                      <a:pt x="111" y="30"/>
                    </a:cubicBezTo>
                    <a:cubicBezTo>
                      <a:pt x="111" y="15"/>
                      <a:pt x="90" y="1"/>
                      <a:pt x="6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3"/>
              <p:cNvSpPr/>
              <p:nvPr/>
            </p:nvSpPr>
            <p:spPr>
              <a:xfrm>
                <a:off x="1975797" y="3086599"/>
                <a:ext cx="106292" cy="23422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275" extrusionOk="0">
                    <a:moveTo>
                      <a:pt x="878" y="1"/>
                    </a:moveTo>
                    <a:cubicBezTo>
                      <a:pt x="588" y="1"/>
                      <a:pt x="316" y="60"/>
                      <a:pt x="43" y="156"/>
                    </a:cubicBezTo>
                    <a:cubicBezTo>
                      <a:pt x="1" y="177"/>
                      <a:pt x="1" y="198"/>
                      <a:pt x="1" y="245"/>
                    </a:cubicBezTo>
                    <a:cubicBezTo>
                      <a:pt x="16" y="260"/>
                      <a:pt x="31" y="275"/>
                      <a:pt x="55" y="275"/>
                    </a:cubicBezTo>
                    <a:cubicBezTo>
                      <a:pt x="65" y="275"/>
                      <a:pt x="76" y="272"/>
                      <a:pt x="90" y="266"/>
                    </a:cubicBezTo>
                    <a:cubicBezTo>
                      <a:pt x="342" y="170"/>
                      <a:pt x="598" y="108"/>
                      <a:pt x="870" y="108"/>
                    </a:cubicBezTo>
                    <a:cubicBezTo>
                      <a:pt x="971" y="108"/>
                      <a:pt x="1073" y="117"/>
                      <a:pt x="1179" y="135"/>
                    </a:cubicBezTo>
                    <a:cubicBezTo>
                      <a:pt x="1200" y="135"/>
                      <a:pt x="1247" y="114"/>
                      <a:pt x="1247" y="93"/>
                    </a:cubicBezTo>
                    <a:cubicBezTo>
                      <a:pt x="1247" y="46"/>
                      <a:pt x="1221" y="25"/>
                      <a:pt x="1200" y="25"/>
                    </a:cubicBezTo>
                    <a:cubicBezTo>
                      <a:pt x="1090" y="8"/>
                      <a:pt x="983" y="1"/>
                      <a:pt x="87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3"/>
              <p:cNvSpPr/>
              <p:nvPr/>
            </p:nvSpPr>
            <p:spPr>
              <a:xfrm>
                <a:off x="1992746" y="3132590"/>
                <a:ext cx="38923" cy="101182"/>
              </a:xfrm>
              <a:custGeom>
                <a:avLst/>
                <a:gdLst/>
                <a:ahLst/>
                <a:cxnLst/>
                <a:rect l="l" t="t" r="r" b="b"/>
                <a:pathLst>
                  <a:path w="457" h="1188" extrusionOk="0">
                    <a:moveTo>
                      <a:pt x="54" y="0"/>
                    </a:moveTo>
                    <a:cubicBezTo>
                      <a:pt x="45" y="0"/>
                      <a:pt x="34" y="3"/>
                      <a:pt x="22" y="9"/>
                    </a:cubicBezTo>
                    <a:cubicBezTo>
                      <a:pt x="1" y="30"/>
                      <a:pt x="1" y="77"/>
                      <a:pt x="22" y="98"/>
                    </a:cubicBezTo>
                    <a:cubicBezTo>
                      <a:pt x="263" y="402"/>
                      <a:pt x="284" y="752"/>
                      <a:pt x="347" y="1145"/>
                    </a:cubicBezTo>
                    <a:cubicBezTo>
                      <a:pt x="347" y="1166"/>
                      <a:pt x="368" y="1187"/>
                      <a:pt x="415" y="1187"/>
                    </a:cubicBezTo>
                    <a:cubicBezTo>
                      <a:pt x="436" y="1187"/>
                      <a:pt x="457" y="1145"/>
                      <a:pt x="457" y="1124"/>
                    </a:cubicBezTo>
                    <a:cubicBezTo>
                      <a:pt x="394" y="752"/>
                      <a:pt x="368" y="360"/>
                      <a:pt x="106" y="30"/>
                    </a:cubicBezTo>
                    <a:cubicBezTo>
                      <a:pt x="91" y="15"/>
                      <a:pt x="76" y="0"/>
                      <a:pt x="5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33"/>
              <p:cNvSpPr/>
              <p:nvPr/>
            </p:nvSpPr>
            <p:spPr>
              <a:xfrm>
                <a:off x="1147104" y="2760062"/>
                <a:ext cx="620549" cy="204664"/>
              </a:xfrm>
              <a:custGeom>
                <a:avLst/>
                <a:gdLst/>
                <a:ahLst/>
                <a:cxnLst/>
                <a:rect l="l" t="t" r="r" b="b"/>
                <a:pathLst>
                  <a:path w="7286" h="2403" extrusionOk="0">
                    <a:moveTo>
                      <a:pt x="5489" y="1"/>
                    </a:moveTo>
                    <a:cubicBezTo>
                      <a:pt x="5252" y="1"/>
                      <a:pt x="4993" y="18"/>
                      <a:pt x="4714" y="62"/>
                    </a:cubicBezTo>
                    <a:cubicBezTo>
                      <a:pt x="3316" y="282"/>
                      <a:pt x="132" y="586"/>
                      <a:pt x="132" y="586"/>
                    </a:cubicBezTo>
                    <a:cubicBezTo>
                      <a:pt x="132" y="586"/>
                      <a:pt x="1" y="1702"/>
                      <a:pt x="43" y="2047"/>
                    </a:cubicBezTo>
                    <a:cubicBezTo>
                      <a:pt x="85" y="2377"/>
                      <a:pt x="587" y="2377"/>
                      <a:pt x="1917" y="2398"/>
                    </a:cubicBezTo>
                    <a:cubicBezTo>
                      <a:pt x="2008" y="2401"/>
                      <a:pt x="2109" y="2402"/>
                      <a:pt x="2219" y="2402"/>
                    </a:cubicBezTo>
                    <a:cubicBezTo>
                      <a:pt x="3743" y="2402"/>
                      <a:pt x="7011" y="2145"/>
                      <a:pt x="7133" y="1984"/>
                    </a:cubicBezTo>
                    <a:cubicBezTo>
                      <a:pt x="7264" y="1806"/>
                      <a:pt x="7285" y="1110"/>
                      <a:pt x="7023" y="282"/>
                    </a:cubicBezTo>
                    <a:cubicBezTo>
                      <a:pt x="7023" y="282"/>
                      <a:pt x="6437" y="1"/>
                      <a:pt x="548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3"/>
              <p:cNvSpPr/>
              <p:nvPr/>
            </p:nvSpPr>
            <p:spPr>
              <a:xfrm>
                <a:off x="1143101" y="2755292"/>
                <a:ext cx="624552" cy="214884"/>
              </a:xfrm>
              <a:custGeom>
                <a:avLst/>
                <a:gdLst/>
                <a:ahLst/>
                <a:cxnLst/>
                <a:rect l="l" t="t" r="r" b="b"/>
                <a:pathLst>
                  <a:path w="7333" h="2523" extrusionOk="0">
                    <a:moveTo>
                      <a:pt x="5698" y="118"/>
                    </a:moveTo>
                    <a:cubicBezTo>
                      <a:pt x="6526" y="139"/>
                      <a:pt x="7008" y="380"/>
                      <a:pt x="7029" y="380"/>
                    </a:cubicBezTo>
                    <a:cubicBezTo>
                      <a:pt x="7139" y="773"/>
                      <a:pt x="7201" y="1145"/>
                      <a:pt x="7201" y="1428"/>
                    </a:cubicBezTo>
                    <a:cubicBezTo>
                      <a:pt x="7228" y="1579"/>
                      <a:pt x="7201" y="1710"/>
                      <a:pt x="7201" y="1799"/>
                    </a:cubicBezTo>
                    <a:cubicBezTo>
                      <a:pt x="7180" y="1909"/>
                      <a:pt x="7159" y="1972"/>
                      <a:pt x="7139" y="2019"/>
                    </a:cubicBezTo>
                    <a:cubicBezTo>
                      <a:pt x="7139" y="2011"/>
                      <a:pt x="7136" y="2008"/>
                      <a:pt x="7132" y="2008"/>
                    </a:cubicBezTo>
                    <a:cubicBezTo>
                      <a:pt x="7125" y="2008"/>
                      <a:pt x="7111" y="2019"/>
                      <a:pt x="7097" y="2019"/>
                    </a:cubicBezTo>
                    <a:cubicBezTo>
                      <a:pt x="7070" y="2040"/>
                      <a:pt x="7029" y="2040"/>
                      <a:pt x="6966" y="2061"/>
                    </a:cubicBezTo>
                    <a:cubicBezTo>
                      <a:pt x="6856" y="2082"/>
                      <a:pt x="6678" y="2103"/>
                      <a:pt x="6484" y="2124"/>
                    </a:cubicBezTo>
                    <a:cubicBezTo>
                      <a:pt x="6112" y="2192"/>
                      <a:pt x="5588" y="2234"/>
                      <a:pt x="5023" y="2281"/>
                    </a:cubicBezTo>
                    <a:cubicBezTo>
                      <a:pt x="4046" y="2355"/>
                      <a:pt x="2956" y="2416"/>
                      <a:pt x="2261" y="2416"/>
                    </a:cubicBezTo>
                    <a:cubicBezTo>
                      <a:pt x="2162" y="2416"/>
                      <a:pt x="2072" y="2415"/>
                      <a:pt x="1991" y="2412"/>
                    </a:cubicBezTo>
                    <a:cubicBezTo>
                      <a:pt x="1310" y="2386"/>
                      <a:pt x="854" y="2386"/>
                      <a:pt x="551" y="2344"/>
                    </a:cubicBezTo>
                    <a:cubicBezTo>
                      <a:pt x="420" y="2323"/>
                      <a:pt x="310" y="2281"/>
                      <a:pt x="242" y="2234"/>
                    </a:cubicBezTo>
                    <a:cubicBezTo>
                      <a:pt x="179" y="2192"/>
                      <a:pt x="158" y="2150"/>
                      <a:pt x="132" y="2082"/>
                    </a:cubicBezTo>
                    <a:cubicBezTo>
                      <a:pt x="111" y="1930"/>
                      <a:pt x="132" y="1559"/>
                      <a:pt x="179" y="1255"/>
                    </a:cubicBezTo>
                    <a:cubicBezTo>
                      <a:pt x="200" y="946"/>
                      <a:pt x="221" y="731"/>
                      <a:pt x="221" y="684"/>
                    </a:cubicBezTo>
                    <a:cubicBezTo>
                      <a:pt x="289" y="684"/>
                      <a:pt x="3384" y="401"/>
                      <a:pt x="4761" y="186"/>
                    </a:cubicBezTo>
                    <a:cubicBezTo>
                      <a:pt x="5107" y="118"/>
                      <a:pt x="5437" y="118"/>
                      <a:pt x="5698" y="118"/>
                    </a:cubicBezTo>
                    <a:close/>
                    <a:moveTo>
                      <a:pt x="5502" y="1"/>
                    </a:moveTo>
                    <a:cubicBezTo>
                      <a:pt x="5273" y="1"/>
                      <a:pt x="5022" y="25"/>
                      <a:pt x="4761" y="76"/>
                    </a:cubicBezTo>
                    <a:cubicBezTo>
                      <a:pt x="3363" y="291"/>
                      <a:pt x="179" y="579"/>
                      <a:pt x="179" y="579"/>
                    </a:cubicBezTo>
                    <a:lnTo>
                      <a:pt x="111" y="600"/>
                    </a:lnTo>
                    <a:lnTo>
                      <a:pt x="111" y="642"/>
                    </a:lnTo>
                    <a:cubicBezTo>
                      <a:pt x="111" y="642"/>
                      <a:pt x="90" y="904"/>
                      <a:pt x="48" y="1234"/>
                    </a:cubicBezTo>
                    <a:cubicBezTo>
                      <a:pt x="27" y="1559"/>
                      <a:pt x="1" y="1909"/>
                      <a:pt x="27" y="2103"/>
                    </a:cubicBezTo>
                    <a:cubicBezTo>
                      <a:pt x="48" y="2192"/>
                      <a:pt x="90" y="2281"/>
                      <a:pt x="179" y="2344"/>
                    </a:cubicBezTo>
                    <a:cubicBezTo>
                      <a:pt x="262" y="2386"/>
                      <a:pt x="372" y="2433"/>
                      <a:pt x="551" y="2454"/>
                    </a:cubicBezTo>
                    <a:cubicBezTo>
                      <a:pt x="854" y="2496"/>
                      <a:pt x="1310" y="2496"/>
                      <a:pt x="1964" y="2517"/>
                    </a:cubicBezTo>
                    <a:cubicBezTo>
                      <a:pt x="2065" y="2521"/>
                      <a:pt x="2178" y="2523"/>
                      <a:pt x="2301" y="2523"/>
                    </a:cubicBezTo>
                    <a:cubicBezTo>
                      <a:pt x="3014" y="2523"/>
                      <a:pt x="4075" y="2462"/>
                      <a:pt x="5044" y="2386"/>
                    </a:cubicBezTo>
                    <a:cubicBezTo>
                      <a:pt x="5588" y="2344"/>
                      <a:pt x="6112" y="2302"/>
                      <a:pt x="6505" y="2234"/>
                    </a:cubicBezTo>
                    <a:cubicBezTo>
                      <a:pt x="6704" y="2213"/>
                      <a:pt x="6877" y="2192"/>
                      <a:pt x="6987" y="2171"/>
                    </a:cubicBezTo>
                    <a:cubicBezTo>
                      <a:pt x="7050" y="2150"/>
                      <a:pt x="7097" y="2150"/>
                      <a:pt x="7139" y="2124"/>
                    </a:cubicBezTo>
                    <a:cubicBezTo>
                      <a:pt x="7180" y="2124"/>
                      <a:pt x="7201" y="2103"/>
                      <a:pt x="7228" y="2082"/>
                    </a:cubicBezTo>
                    <a:cubicBezTo>
                      <a:pt x="7269" y="2019"/>
                      <a:pt x="7290" y="1930"/>
                      <a:pt x="7311" y="1820"/>
                    </a:cubicBezTo>
                    <a:cubicBezTo>
                      <a:pt x="7332" y="1710"/>
                      <a:pt x="7332" y="1579"/>
                      <a:pt x="7332" y="1428"/>
                    </a:cubicBezTo>
                    <a:cubicBezTo>
                      <a:pt x="7311" y="1124"/>
                      <a:pt x="7269" y="731"/>
                      <a:pt x="7139" y="317"/>
                    </a:cubicBezTo>
                    <a:lnTo>
                      <a:pt x="7118" y="291"/>
                    </a:lnTo>
                    <a:lnTo>
                      <a:pt x="7097" y="291"/>
                    </a:lnTo>
                    <a:cubicBezTo>
                      <a:pt x="7097" y="291"/>
                      <a:pt x="6573" y="29"/>
                      <a:pt x="5719" y="8"/>
                    </a:cubicBezTo>
                    <a:cubicBezTo>
                      <a:pt x="5650" y="3"/>
                      <a:pt x="5577" y="1"/>
                      <a:pt x="550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3"/>
              <p:cNvSpPr/>
              <p:nvPr/>
            </p:nvSpPr>
            <p:spPr>
              <a:xfrm>
                <a:off x="1230766" y="1096491"/>
                <a:ext cx="2248867" cy="2399609"/>
              </a:xfrm>
              <a:custGeom>
                <a:avLst/>
                <a:gdLst/>
                <a:ahLst/>
                <a:cxnLst/>
                <a:rect l="l" t="t" r="r" b="b"/>
                <a:pathLst>
                  <a:path w="26406" h="28176" extrusionOk="0">
                    <a:moveTo>
                      <a:pt x="6960" y="0"/>
                    </a:moveTo>
                    <a:lnTo>
                      <a:pt x="1" y="28175"/>
                    </a:lnTo>
                    <a:lnTo>
                      <a:pt x="21540" y="28175"/>
                    </a:lnTo>
                    <a:lnTo>
                      <a:pt x="2640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3"/>
              <p:cNvSpPr/>
              <p:nvPr/>
            </p:nvSpPr>
            <p:spPr>
              <a:xfrm>
                <a:off x="1225401" y="1091126"/>
                <a:ext cx="2259513" cy="2408466"/>
              </a:xfrm>
              <a:custGeom>
                <a:avLst/>
                <a:gdLst/>
                <a:ahLst/>
                <a:cxnLst/>
                <a:rect l="l" t="t" r="r" b="b"/>
                <a:pathLst>
                  <a:path w="26531" h="28280" extrusionOk="0">
                    <a:moveTo>
                      <a:pt x="26400" y="132"/>
                    </a:moveTo>
                    <a:lnTo>
                      <a:pt x="21556" y="28170"/>
                    </a:lnTo>
                    <a:lnTo>
                      <a:pt x="153" y="28170"/>
                    </a:lnTo>
                    <a:lnTo>
                      <a:pt x="7071" y="132"/>
                    </a:lnTo>
                    <a:close/>
                    <a:moveTo>
                      <a:pt x="6982" y="1"/>
                    </a:moveTo>
                    <a:lnTo>
                      <a:pt x="6961" y="42"/>
                    </a:lnTo>
                    <a:lnTo>
                      <a:pt x="1" y="28280"/>
                    </a:lnTo>
                    <a:lnTo>
                      <a:pt x="21645" y="28280"/>
                    </a:lnTo>
                    <a:lnTo>
                      <a:pt x="2653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3"/>
              <p:cNvSpPr/>
              <p:nvPr/>
            </p:nvSpPr>
            <p:spPr>
              <a:xfrm>
                <a:off x="1905597" y="1163344"/>
                <a:ext cx="1445506" cy="65236"/>
              </a:xfrm>
              <a:custGeom>
                <a:avLst/>
                <a:gdLst/>
                <a:ahLst/>
                <a:cxnLst/>
                <a:rect l="l" t="t" r="r" b="b"/>
                <a:pathLst>
                  <a:path w="16973" h="766" extrusionOk="0">
                    <a:moveTo>
                      <a:pt x="173" y="1"/>
                    </a:moveTo>
                    <a:lnTo>
                      <a:pt x="0" y="766"/>
                    </a:lnTo>
                    <a:lnTo>
                      <a:pt x="16842" y="766"/>
                    </a:lnTo>
                    <a:lnTo>
                      <a:pt x="1697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3"/>
              <p:cNvSpPr/>
              <p:nvPr/>
            </p:nvSpPr>
            <p:spPr>
              <a:xfrm>
                <a:off x="1899721" y="1159852"/>
                <a:ext cx="1457173" cy="72731"/>
              </a:xfrm>
              <a:custGeom>
                <a:avLst/>
                <a:gdLst/>
                <a:ahLst/>
                <a:cxnLst/>
                <a:rect l="l" t="t" r="r" b="b"/>
                <a:pathLst>
                  <a:path w="17110" h="854" extrusionOk="0">
                    <a:moveTo>
                      <a:pt x="16979" y="110"/>
                    </a:moveTo>
                    <a:lnTo>
                      <a:pt x="16869" y="744"/>
                    </a:lnTo>
                    <a:lnTo>
                      <a:pt x="132" y="744"/>
                    </a:lnTo>
                    <a:lnTo>
                      <a:pt x="284" y="110"/>
                    </a:lnTo>
                    <a:close/>
                    <a:moveTo>
                      <a:pt x="200" y="0"/>
                    </a:moveTo>
                    <a:lnTo>
                      <a:pt x="200" y="42"/>
                    </a:lnTo>
                    <a:lnTo>
                      <a:pt x="1" y="854"/>
                    </a:lnTo>
                    <a:lnTo>
                      <a:pt x="16958" y="854"/>
                    </a:lnTo>
                    <a:lnTo>
                      <a:pt x="1711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3"/>
              <p:cNvSpPr/>
              <p:nvPr/>
            </p:nvSpPr>
            <p:spPr>
              <a:xfrm>
                <a:off x="1881070" y="1267754"/>
                <a:ext cx="1451808" cy="65151"/>
              </a:xfrm>
              <a:custGeom>
                <a:avLst/>
                <a:gdLst/>
                <a:ahLst/>
                <a:cxnLst/>
                <a:rect l="l" t="t" r="r" b="b"/>
                <a:pathLst>
                  <a:path w="17047" h="765" extrusionOk="0">
                    <a:moveTo>
                      <a:pt x="178" y="0"/>
                    </a:moveTo>
                    <a:lnTo>
                      <a:pt x="0" y="765"/>
                    </a:lnTo>
                    <a:lnTo>
                      <a:pt x="16915" y="765"/>
                    </a:lnTo>
                    <a:lnTo>
                      <a:pt x="1704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3"/>
              <p:cNvSpPr/>
              <p:nvPr/>
            </p:nvSpPr>
            <p:spPr>
              <a:xfrm>
                <a:off x="1873916" y="1261963"/>
                <a:ext cx="1464242" cy="74519"/>
              </a:xfrm>
              <a:custGeom>
                <a:avLst/>
                <a:gdLst/>
                <a:ahLst/>
                <a:cxnLst/>
                <a:rect l="l" t="t" r="r" b="b"/>
                <a:pathLst>
                  <a:path w="17193" h="875" extrusionOk="0">
                    <a:moveTo>
                      <a:pt x="17062" y="110"/>
                    </a:moveTo>
                    <a:lnTo>
                      <a:pt x="16952" y="765"/>
                    </a:lnTo>
                    <a:lnTo>
                      <a:pt x="152" y="765"/>
                    </a:lnTo>
                    <a:lnTo>
                      <a:pt x="304" y="110"/>
                    </a:lnTo>
                    <a:close/>
                    <a:moveTo>
                      <a:pt x="215" y="0"/>
                    </a:moveTo>
                    <a:lnTo>
                      <a:pt x="215" y="47"/>
                    </a:lnTo>
                    <a:lnTo>
                      <a:pt x="0" y="875"/>
                    </a:lnTo>
                    <a:lnTo>
                      <a:pt x="17041" y="875"/>
                    </a:lnTo>
                    <a:lnTo>
                      <a:pt x="17193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3"/>
              <p:cNvSpPr/>
              <p:nvPr/>
            </p:nvSpPr>
            <p:spPr>
              <a:xfrm>
                <a:off x="1855181" y="1371653"/>
                <a:ext cx="1458962" cy="65236"/>
              </a:xfrm>
              <a:custGeom>
                <a:avLst/>
                <a:gdLst/>
                <a:ahLst/>
                <a:cxnLst/>
                <a:rect l="l" t="t" r="r" b="b"/>
                <a:pathLst>
                  <a:path w="17131" h="766" extrusionOk="0">
                    <a:moveTo>
                      <a:pt x="199" y="1"/>
                    </a:moveTo>
                    <a:lnTo>
                      <a:pt x="0" y="765"/>
                    </a:lnTo>
                    <a:lnTo>
                      <a:pt x="16999" y="765"/>
                    </a:lnTo>
                    <a:lnTo>
                      <a:pt x="1713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3"/>
              <p:cNvSpPr/>
              <p:nvPr/>
            </p:nvSpPr>
            <p:spPr>
              <a:xfrm>
                <a:off x="1849815" y="1366288"/>
                <a:ext cx="1469607" cy="74179"/>
              </a:xfrm>
              <a:custGeom>
                <a:avLst/>
                <a:gdLst/>
                <a:ahLst/>
                <a:cxnLst/>
                <a:rect l="l" t="t" r="r" b="b"/>
                <a:pathLst>
                  <a:path w="17256" h="871" extrusionOk="0">
                    <a:moveTo>
                      <a:pt x="17125" y="106"/>
                    </a:moveTo>
                    <a:lnTo>
                      <a:pt x="17020" y="760"/>
                    </a:lnTo>
                    <a:lnTo>
                      <a:pt x="131" y="760"/>
                    </a:lnTo>
                    <a:lnTo>
                      <a:pt x="304" y="106"/>
                    </a:lnTo>
                    <a:close/>
                    <a:moveTo>
                      <a:pt x="215" y="1"/>
                    </a:moveTo>
                    <a:lnTo>
                      <a:pt x="194" y="43"/>
                    </a:lnTo>
                    <a:lnTo>
                      <a:pt x="0" y="870"/>
                    </a:lnTo>
                    <a:lnTo>
                      <a:pt x="17104" y="870"/>
                    </a:lnTo>
                    <a:lnTo>
                      <a:pt x="1725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3"/>
              <p:cNvSpPr/>
              <p:nvPr/>
            </p:nvSpPr>
            <p:spPr>
              <a:xfrm>
                <a:off x="1829291" y="1475552"/>
                <a:ext cx="832318" cy="65236"/>
              </a:xfrm>
              <a:custGeom>
                <a:avLst/>
                <a:gdLst/>
                <a:ahLst/>
                <a:cxnLst/>
                <a:rect l="l" t="t" r="r" b="b"/>
                <a:pathLst>
                  <a:path w="9773" h="766" extrusionOk="0">
                    <a:moveTo>
                      <a:pt x="194" y="1"/>
                    </a:moveTo>
                    <a:lnTo>
                      <a:pt x="1" y="765"/>
                    </a:lnTo>
                    <a:lnTo>
                      <a:pt x="9621" y="765"/>
                    </a:lnTo>
                    <a:lnTo>
                      <a:pt x="977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/>
              <p:cNvSpPr/>
              <p:nvPr/>
            </p:nvSpPr>
            <p:spPr>
              <a:xfrm>
                <a:off x="1823500" y="1470187"/>
                <a:ext cx="845688" cy="76393"/>
              </a:xfrm>
              <a:custGeom>
                <a:avLst/>
                <a:gdLst/>
                <a:ahLst/>
                <a:cxnLst/>
                <a:rect l="l" t="t" r="r" b="b"/>
                <a:pathLst>
                  <a:path w="9930" h="897" extrusionOk="0">
                    <a:moveTo>
                      <a:pt x="9778" y="111"/>
                    </a:moveTo>
                    <a:lnTo>
                      <a:pt x="9647" y="787"/>
                    </a:lnTo>
                    <a:lnTo>
                      <a:pt x="152" y="787"/>
                    </a:lnTo>
                    <a:lnTo>
                      <a:pt x="309" y="111"/>
                    </a:lnTo>
                    <a:close/>
                    <a:moveTo>
                      <a:pt x="220" y="1"/>
                    </a:moveTo>
                    <a:lnTo>
                      <a:pt x="199" y="43"/>
                    </a:lnTo>
                    <a:lnTo>
                      <a:pt x="0" y="896"/>
                    </a:lnTo>
                    <a:lnTo>
                      <a:pt x="9736" y="896"/>
                    </a:lnTo>
                    <a:lnTo>
                      <a:pt x="993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33"/>
              <p:cNvSpPr/>
              <p:nvPr/>
            </p:nvSpPr>
            <p:spPr>
              <a:xfrm>
                <a:off x="1805190" y="1581750"/>
                <a:ext cx="1471907" cy="66940"/>
              </a:xfrm>
              <a:custGeom>
                <a:avLst/>
                <a:gdLst/>
                <a:ahLst/>
                <a:cxnLst/>
                <a:rect l="l" t="t" r="r" b="b"/>
                <a:pathLst>
                  <a:path w="17283" h="786" extrusionOk="0">
                    <a:moveTo>
                      <a:pt x="174" y="0"/>
                    </a:moveTo>
                    <a:lnTo>
                      <a:pt x="1" y="786"/>
                    </a:lnTo>
                    <a:lnTo>
                      <a:pt x="17152" y="786"/>
                    </a:lnTo>
                    <a:lnTo>
                      <a:pt x="1728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3"/>
              <p:cNvSpPr/>
              <p:nvPr/>
            </p:nvSpPr>
            <p:spPr>
              <a:xfrm>
                <a:off x="1797610" y="1575959"/>
                <a:ext cx="1484852" cy="76308"/>
              </a:xfrm>
              <a:custGeom>
                <a:avLst/>
                <a:gdLst/>
                <a:ahLst/>
                <a:cxnLst/>
                <a:rect l="l" t="t" r="r" b="b"/>
                <a:pathLst>
                  <a:path w="17435" h="896" extrusionOk="0">
                    <a:moveTo>
                      <a:pt x="17303" y="110"/>
                    </a:moveTo>
                    <a:lnTo>
                      <a:pt x="17173" y="786"/>
                    </a:lnTo>
                    <a:lnTo>
                      <a:pt x="153" y="786"/>
                    </a:lnTo>
                    <a:lnTo>
                      <a:pt x="304" y="110"/>
                    </a:lnTo>
                    <a:close/>
                    <a:moveTo>
                      <a:pt x="221" y="0"/>
                    </a:moveTo>
                    <a:lnTo>
                      <a:pt x="221" y="47"/>
                    </a:lnTo>
                    <a:lnTo>
                      <a:pt x="1" y="896"/>
                    </a:lnTo>
                    <a:lnTo>
                      <a:pt x="17282" y="896"/>
                    </a:lnTo>
                    <a:lnTo>
                      <a:pt x="1743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3"/>
              <p:cNvSpPr/>
              <p:nvPr/>
            </p:nvSpPr>
            <p:spPr>
              <a:xfrm>
                <a:off x="1778875" y="1687438"/>
                <a:ext cx="1479486" cy="66940"/>
              </a:xfrm>
              <a:custGeom>
                <a:avLst/>
                <a:gdLst/>
                <a:ahLst/>
                <a:cxnLst/>
                <a:rect l="l" t="t" r="r" b="b"/>
                <a:pathLst>
                  <a:path w="17372" h="786" extrusionOk="0">
                    <a:moveTo>
                      <a:pt x="179" y="0"/>
                    </a:moveTo>
                    <a:lnTo>
                      <a:pt x="1" y="786"/>
                    </a:lnTo>
                    <a:lnTo>
                      <a:pt x="17220" y="786"/>
                    </a:lnTo>
                    <a:lnTo>
                      <a:pt x="17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3"/>
              <p:cNvSpPr/>
              <p:nvPr/>
            </p:nvSpPr>
            <p:spPr>
              <a:xfrm>
                <a:off x="1771721" y="1683861"/>
                <a:ext cx="1492006" cy="76308"/>
              </a:xfrm>
              <a:custGeom>
                <a:avLst/>
                <a:gdLst/>
                <a:ahLst/>
                <a:cxnLst/>
                <a:rect l="l" t="t" r="r" b="b"/>
                <a:pathLst>
                  <a:path w="17519" h="896" extrusionOk="0">
                    <a:moveTo>
                      <a:pt x="17387" y="110"/>
                    </a:moveTo>
                    <a:lnTo>
                      <a:pt x="17257" y="786"/>
                    </a:lnTo>
                    <a:lnTo>
                      <a:pt x="153" y="786"/>
                    </a:lnTo>
                    <a:lnTo>
                      <a:pt x="305" y="110"/>
                    </a:lnTo>
                    <a:close/>
                    <a:moveTo>
                      <a:pt x="216" y="0"/>
                    </a:moveTo>
                    <a:lnTo>
                      <a:pt x="216" y="42"/>
                    </a:lnTo>
                    <a:lnTo>
                      <a:pt x="1" y="896"/>
                    </a:lnTo>
                    <a:lnTo>
                      <a:pt x="17367" y="896"/>
                    </a:lnTo>
                    <a:lnTo>
                      <a:pt x="17518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3"/>
              <p:cNvSpPr/>
              <p:nvPr/>
            </p:nvSpPr>
            <p:spPr>
              <a:xfrm>
                <a:off x="1751282" y="1795339"/>
                <a:ext cx="1486555" cy="68813"/>
              </a:xfrm>
              <a:custGeom>
                <a:avLst/>
                <a:gdLst/>
                <a:ahLst/>
                <a:cxnLst/>
                <a:rect l="l" t="t" r="r" b="b"/>
                <a:pathLst>
                  <a:path w="17455" h="808" extrusionOk="0">
                    <a:moveTo>
                      <a:pt x="194" y="1"/>
                    </a:moveTo>
                    <a:lnTo>
                      <a:pt x="0" y="807"/>
                    </a:lnTo>
                    <a:lnTo>
                      <a:pt x="17324" y="807"/>
                    </a:lnTo>
                    <a:lnTo>
                      <a:pt x="1745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3"/>
              <p:cNvSpPr/>
              <p:nvPr/>
            </p:nvSpPr>
            <p:spPr>
              <a:xfrm>
                <a:off x="1745491" y="1791762"/>
                <a:ext cx="1499926" cy="76393"/>
              </a:xfrm>
              <a:custGeom>
                <a:avLst/>
                <a:gdLst/>
                <a:ahLst/>
                <a:cxnLst/>
                <a:rect l="l" t="t" r="r" b="b"/>
                <a:pathLst>
                  <a:path w="17612" h="897" extrusionOk="0">
                    <a:moveTo>
                      <a:pt x="17460" y="111"/>
                    </a:moveTo>
                    <a:lnTo>
                      <a:pt x="17350" y="786"/>
                    </a:lnTo>
                    <a:lnTo>
                      <a:pt x="152" y="786"/>
                    </a:lnTo>
                    <a:lnTo>
                      <a:pt x="309" y="111"/>
                    </a:lnTo>
                    <a:close/>
                    <a:moveTo>
                      <a:pt x="220" y="1"/>
                    </a:moveTo>
                    <a:lnTo>
                      <a:pt x="220" y="43"/>
                    </a:lnTo>
                    <a:lnTo>
                      <a:pt x="0" y="896"/>
                    </a:lnTo>
                    <a:lnTo>
                      <a:pt x="17434" y="896"/>
                    </a:lnTo>
                    <a:lnTo>
                      <a:pt x="1761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3"/>
              <p:cNvSpPr/>
              <p:nvPr/>
            </p:nvSpPr>
            <p:spPr>
              <a:xfrm>
                <a:off x="1724966" y="1905029"/>
                <a:ext cx="1291698" cy="68813"/>
              </a:xfrm>
              <a:custGeom>
                <a:avLst/>
                <a:gdLst/>
                <a:ahLst/>
                <a:cxnLst/>
                <a:rect l="l" t="t" r="r" b="b"/>
                <a:pathLst>
                  <a:path w="15167" h="808" extrusionOk="0">
                    <a:moveTo>
                      <a:pt x="199" y="1"/>
                    </a:moveTo>
                    <a:lnTo>
                      <a:pt x="0" y="807"/>
                    </a:lnTo>
                    <a:lnTo>
                      <a:pt x="15014" y="807"/>
                    </a:lnTo>
                    <a:lnTo>
                      <a:pt x="1516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33"/>
              <p:cNvSpPr/>
              <p:nvPr/>
            </p:nvSpPr>
            <p:spPr>
              <a:xfrm>
                <a:off x="1719601" y="1899238"/>
                <a:ext cx="1302854" cy="78181"/>
              </a:xfrm>
              <a:custGeom>
                <a:avLst/>
                <a:gdLst/>
                <a:ahLst/>
                <a:cxnLst/>
                <a:rect l="l" t="t" r="r" b="b"/>
                <a:pathLst>
                  <a:path w="15298" h="918" extrusionOk="0">
                    <a:moveTo>
                      <a:pt x="15166" y="111"/>
                    </a:moveTo>
                    <a:lnTo>
                      <a:pt x="15035" y="813"/>
                    </a:lnTo>
                    <a:lnTo>
                      <a:pt x="152" y="813"/>
                    </a:lnTo>
                    <a:lnTo>
                      <a:pt x="304" y="111"/>
                    </a:lnTo>
                    <a:close/>
                    <a:moveTo>
                      <a:pt x="220" y="1"/>
                    </a:moveTo>
                    <a:lnTo>
                      <a:pt x="220" y="48"/>
                    </a:lnTo>
                    <a:lnTo>
                      <a:pt x="0" y="917"/>
                    </a:lnTo>
                    <a:lnTo>
                      <a:pt x="15145" y="917"/>
                    </a:lnTo>
                    <a:lnTo>
                      <a:pt x="1529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3"/>
              <p:cNvSpPr/>
              <p:nvPr/>
            </p:nvSpPr>
            <p:spPr>
              <a:xfrm>
                <a:off x="1699077" y="2014804"/>
                <a:ext cx="1501714" cy="68728"/>
              </a:xfrm>
              <a:custGeom>
                <a:avLst/>
                <a:gdLst/>
                <a:ahLst/>
                <a:cxnLst/>
                <a:rect l="l" t="t" r="r" b="b"/>
                <a:pathLst>
                  <a:path w="17633" h="807" extrusionOk="0">
                    <a:moveTo>
                      <a:pt x="199" y="0"/>
                    </a:moveTo>
                    <a:lnTo>
                      <a:pt x="0" y="807"/>
                    </a:lnTo>
                    <a:lnTo>
                      <a:pt x="17481" y="807"/>
                    </a:lnTo>
                    <a:lnTo>
                      <a:pt x="1763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3"/>
              <p:cNvSpPr/>
              <p:nvPr/>
            </p:nvSpPr>
            <p:spPr>
              <a:xfrm>
                <a:off x="1693712" y="2009013"/>
                <a:ext cx="1512445" cy="79885"/>
              </a:xfrm>
              <a:custGeom>
                <a:avLst/>
                <a:gdLst/>
                <a:ahLst/>
                <a:cxnLst/>
                <a:rect l="l" t="t" r="r" b="b"/>
                <a:pathLst>
                  <a:path w="17759" h="938" extrusionOk="0">
                    <a:moveTo>
                      <a:pt x="17607" y="110"/>
                    </a:moveTo>
                    <a:lnTo>
                      <a:pt x="17497" y="807"/>
                    </a:lnTo>
                    <a:lnTo>
                      <a:pt x="131" y="807"/>
                    </a:lnTo>
                    <a:lnTo>
                      <a:pt x="304" y="110"/>
                    </a:lnTo>
                    <a:close/>
                    <a:moveTo>
                      <a:pt x="215" y="0"/>
                    </a:moveTo>
                    <a:lnTo>
                      <a:pt x="194" y="47"/>
                    </a:lnTo>
                    <a:lnTo>
                      <a:pt x="1" y="938"/>
                    </a:lnTo>
                    <a:lnTo>
                      <a:pt x="17586" y="938"/>
                    </a:lnTo>
                    <a:lnTo>
                      <a:pt x="1775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3"/>
              <p:cNvSpPr/>
              <p:nvPr/>
            </p:nvSpPr>
            <p:spPr>
              <a:xfrm>
                <a:off x="1671399" y="2124494"/>
                <a:ext cx="1508953" cy="70517"/>
              </a:xfrm>
              <a:custGeom>
                <a:avLst/>
                <a:gdLst/>
                <a:ahLst/>
                <a:cxnLst/>
                <a:rect l="l" t="t" r="r" b="b"/>
                <a:pathLst>
                  <a:path w="17718" h="828" extrusionOk="0">
                    <a:moveTo>
                      <a:pt x="194" y="1"/>
                    </a:moveTo>
                    <a:lnTo>
                      <a:pt x="1" y="828"/>
                    </a:lnTo>
                    <a:lnTo>
                      <a:pt x="17565" y="828"/>
                    </a:lnTo>
                    <a:lnTo>
                      <a:pt x="1771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3"/>
              <p:cNvSpPr/>
              <p:nvPr/>
            </p:nvSpPr>
            <p:spPr>
              <a:xfrm>
                <a:off x="1665608" y="2120492"/>
                <a:ext cx="1520025" cy="79885"/>
              </a:xfrm>
              <a:custGeom>
                <a:avLst/>
                <a:gdLst/>
                <a:ahLst/>
                <a:cxnLst/>
                <a:rect l="l" t="t" r="r" b="b"/>
                <a:pathLst>
                  <a:path w="17848" h="938" extrusionOk="0">
                    <a:moveTo>
                      <a:pt x="17717" y="110"/>
                    </a:moveTo>
                    <a:lnTo>
                      <a:pt x="17586" y="807"/>
                    </a:lnTo>
                    <a:lnTo>
                      <a:pt x="152" y="807"/>
                    </a:lnTo>
                    <a:lnTo>
                      <a:pt x="331" y="110"/>
                    </a:lnTo>
                    <a:close/>
                    <a:moveTo>
                      <a:pt x="221" y="0"/>
                    </a:moveTo>
                    <a:lnTo>
                      <a:pt x="221" y="48"/>
                    </a:lnTo>
                    <a:lnTo>
                      <a:pt x="1" y="938"/>
                    </a:lnTo>
                    <a:lnTo>
                      <a:pt x="17675" y="938"/>
                    </a:lnTo>
                    <a:lnTo>
                      <a:pt x="17848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33"/>
              <p:cNvSpPr/>
              <p:nvPr/>
            </p:nvSpPr>
            <p:spPr>
              <a:xfrm>
                <a:off x="1645084" y="2237761"/>
                <a:ext cx="1514745" cy="70602"/>
              </a:xfrm>
              <a:custGeom>
                <a:avLst/>
                <a:gdLst/>
                <a:ahLst/>
                <a:cxnLst/>
                <a:rect l="l" t="t" r="r" b="b"/>
                <a:pathLst>
                  <a:path w="17786" h="829" extrusionOk="0">
                    <a:moveTo>
                      <a:pt x="200" y="1"/>
                    </a:moveTo>
                    <a:lnTo>
                      <a:pt x="1" y="828"/>
                    </a:lnTo>
                    <a:lnTo>
                      <a:pt x="17633" y="828"/>
                    </a:lnTo>
                    <a:lnTo>
                      <a:pt x="1778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33"/>
              <p:cNvSpPr/>
              <p:nvPr/>
            </p:nvSpPr>
            <p:spPr>
              <a:xfrm>
                <a:off x="1637930" y="2231970"/>
                <a:ext cx="1527690" cy="79970"/>
              </a:xfrm>
              <a:custGeom>
                <a:avLst/>
                <a:gdLst/>
                <a:ahLst/>
                <a:cxnLst/>
                <a:rect l="l" t="t" r="r" b="b"/>
                <a:pathLst>
                  <a:path w="17938" h="939" extrusionOk="0">
                    <a:moveTo>
                      <a:pt x="17806" y="111"/>
                    </a:moveTo>
                    <a:lnTo>
                      <a:pt x="17675" y="833"/>
                    </a:lnTo>
                    <a:lnTo>
                      <a:pt x="153" y="833"/>
                    </a:lnTo>
                    <a:lnTo>
                      <a:pt x="326" y="111"/>
                    </a:lnTo>
                    <a:close/>
                    <a:moveTo>
                      <a:pt x="237" y="1"/>
                    </a:moveTo>
                    <a:lnTo>
                      <a:pt x="216" y="48"/>
                    </a:lnTo>
                    <a:lnTo>
                      <a:pt x="1" y="938"/>
                    </a:lnTo>
                    <a:lnTo>
                      <a:pt x="17780" y="938"/>
                    </a:lnTo>
                    <a:lnTo>
                      <a:pt x="1793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3"/>
              <p:cNvSpPr/>
              <p:nvPr/>
            </p:nvSpPr>
            <p:spPr>
              <a:xfrm>
                <a:off x="1617491" y="2349240"/>
                <a:ext cx="919697" cy="72390"/>
              </a:xfrm>
              <a:custGeom>
                <a:avLst/>
                <a:gdLst/>
                <a:ahLst/>
                <a:cxnLst/>
                <a:rect l="l" t="t" r="r" b="b"/>
                <a:pathLst>
                  <a:path w="10799" h="850" extrusionOk="0">
                    <a:moveTo>
                      <a:pt x="194" y="1"/>
                    </a:moveTo>
                    <a:lnTo>
                      <a:pt x="0" y="849"/>
                    </a:lnTo>
                    <a:lnTo>
                      <a:pt x="10626" y="849"/>
                    </a:lnTo>
                    <a:lnTo>
                      <a:pt x="1079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3"/>
              <p:cNvSpPr/>
              <p:nvPr/>
            </p:nvSpPr>
            <p:spPr>
              <a:xfrm>
                <a:off x="1611615" y="2345237"/>
                <a:ext cx="931364" cy="80396"/>
              </a:xfrm>
              <a:custGeom>
                <a:avLst/>
                <a:gdLst/>
                <a:ahLst/>
                <a:cxnLst/>
                <a:rect l="l" t="t" r="r" b="b"/>
                <a:pathLst>
                  <a:path w="10936" h="944" extrusionOk="0">
                    <a:moveTo>
                      <a:pt x="10805" y="111"/>
                    </a:moveTo>
                    <a:lnTo>
                      <a:pt x="10653" y="833"/>
                    </a:lnTo>
                    <a:lnTo>
                      <a:pt x="132" y="833"/>
                    </a:lnTo>
                    <a:lnTo>
                      <a:pt x="310" y="111"/>
                    </a:lnTo>
                    <a:close/>
                    <a:moveTo>
                      <a:pt x="221" y="1"/>
                    </a:moveTo>
                    <a:lnTo>
                      <a:pt x="221" y="48"/>
                    </a:lnTo>
                    <a:lnTo>
                      <a:pt x="1" y="943"/>
                    </a:lnTo>
                    <a:lnTo>
                      <a:pt x="10737" y="943"/>
                    </a:lnTo>
                    <a:lnTo>
                      <a:pt x="1093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3"/>
              <p:cNvSpPr/>
              <p:nvPr/>
            </p:nvSpPr>
            <p:spPr>
              <a:xfrm>
                <a:off x="1589387" y="2464380"/>
                <a:ext cx="1531607" cy="72731"/>
              </a:xfrm>
              <a:custGeom>
                <a:avLst/>
                <a:gdLst/>
                <a:ahLst/>
                <a:cxnLst/>
                <a:rect l="l" t="t" r="r" b="b"/>
                <a:pathLst>
                  <a:path w="17984" h="854" extrusionOk="0">
                    <a:moveTo>
                      <a:pt x="199" y="0"/>
                    </a:moveTo>
                    <a:lnTo>
                      <a:pt x="0" y="854"/>
                    </a:lnTo>
                    <a:lnTo>
                      <a:pt x="17826" y="854"/>
                    </a:lnTo>
                    <a:lnTo>
                      <a:pt x="1798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3"/>
              <p:cNvSpPr/>
              <p:nvPr/>
            </p:nvSpPr>
            <p:spPr>
              <a:xfrm>
                <a:off x="1584022" y="2459015"/>
                <a:ext cx="1542338" cy="81673"/>
              </a:xfrm>
              <a:custGeom>
                <a:avLst/>
                <a:gdLst/>
                <a:ahLst/>
                <a:cxnLst/>
                <a:rect l="l" t="t" r="r" b="b"/>
                <a:pathLst>
                  <a:path w="18110" h="959" extrusionOk="0">
                    <a:moveTo>
                      <a:pt x="17958" y="105"/>
                    </a:moveTo>
                    <a:lnTo>
                      <a:pt x="17827" y="849"/>
                    </a:lnTo>
                    <a:lnTo>
                      <a:pt x="131" y="849"/>
                    </a:lnTo>
                    <a:lnTo>
                      <a:pt x="304" y="105"/>
                    </a:lnTo>
                    <a:close/>
                    <a:moveTo>
                      <a:pt x="215" y="0"/>
                    </a:moveTo>
                    <a:lnTo>
                      <a:pt x="215" y="42"/>
                    </a:lnTo>
                    <a:lnTo>
                      <a:pt x="0" y="959"/>
                    </a:lnTo>
                    <a:lnTo>
                      <a:pt x="17937" y="959"/>
                    </a:lnTo>
                    <a:lnTo>
                      <a:pt x="1810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3"/>
              <p:cNvSpPr/>
              <p:nvPr/>
            </p:nvSpPr>
            <p:spPr>
              <a:xfrm>
                <a:off x="1561709" y="2579435"/>
                <a:ext cx="1536973" cy="72731"/>
              </a:xfrm>
              <a:custGeom>
                <a:avLst/>
                <a:gdLst/>
                <a:ahLst/>
                <a:cxnLst/>
                <a:rect l="l" t="t" r="r" b="b"/>
                <a:pathLst>
                  <a:path w="18047" h="854" extrusionOk="0">
                    <a:moveTo>
                      <a:pt x="194" y="0"/>
                    </a:moveTo>
                    <a:lnTo>
                      <a:pt x="0" y="854"/>
                    </a:lnTo>
                    <a:lnTo>
                      <a:pt x="17916" y="854"/>
                    </a:lnTo>
                    <a:lnTo>
                      <a:pt x="1804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33"/>
              <p:cNvSpPr/>
              <p:nvPr/>
            </p:nvSpPr>
            <p:spPr>
              <a:xfrm>
                <a:off x="1555918" y="2574070"/>
                <a:ext cx="1549918" cy="81673"/>
              </a:xfrm>
              <a:custGeom>
                <a:avLst/>
                <a:gdLst/>
                <a:ahLst/>
                <a:cxnLst/>
                <a:rect l="l" t="t" r="r" b="b"/>
                <a:pathLst>
                  <a:path w="18199" h="959" extrusionOk="0">
                    <a:moveTo>
                      <a:pt x="18047" y="110"/>
                    </a:moveTo>
                    <a:lnTo>
                      <a:pt x="17916" y="849"/>
                    </a:lnTo>
                    <a:lnTo>
                      <a:pt x="131" y="849"/>
                    </a:lnTo>
                    <a:lnTo>
                      <a:pt x="330" y="110"/>
                    </a:lnTo>
                    <a:close/>
                    <a:moveTo>
                      <a:pt x="220" y="0"/>
                    </a:moveTo>
                    <a:lnTo>
                      <a:pt x="220" y="42"/>
                    </a:lnTo>
                    <a:lnTo>
                      <a:pt x="0" y="959"/>
                    </a:lnTo>
                    <a:lnTo>
                      <a:pt x="18026" y="959"/>
                    </a:lnTo>
                    <a:lnTo>
                      <a:pt x="1819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3"/>
              <p:cNvSpPr/>
              <p:nvPr/>
            </p:nvSpPr>
            <p:spPr>
              <a:xfrm>
                <a:off x="1533605" y="2694917"/>
                <a:ext cx="1544552" cy="74094"/>
              </a:xfrm>
              <a:custGeom>
                <a:avLst/>
                <a:gdLst/>
                <a:ahLst/>
                <a:cxnLst/>
                <a:rect l="l" t="t" r="r" b="b"/>
                <a:pathLst>
                  <a:path w="18136" h="870" extrusionOk="0">
                    <a:moveTo>
                      <a:pt x="199" y="1"/>
                    </a:moveTo>
                    <a:lnTo>
                      <a:pt x="0" y="870"/>
                    </a:lnTo>
                    <a:lnTo>
                      <a:pt x="17984" y="870"/>
                    </a:lnTo>
                    <a:lnTo>
                      <a:pt x="1813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3"/>
              <p:cNvSpPr/>
              <p:nvPr/>
            </p:nvSpPr>
            <p:spPr>
              <a:xfrm>
                <a:off x="1528240" y="2690914"/>
                <a:ext cx="1555283" cy="82184"/>
              </a:xfrm>
              <a:custGeom>
                <a:avLst/>
                <a:gdLst/>
                <a:ahLst/>
                <a:cxnLst/>
                <a:rect l="l" t="t" r="r" b="b"/>
                <a:pathLst>
                  <a:path w="18262" h="965" extrusionOk="0">
                    <a:moveTo>
                      <a:pt x="18131" y="110"/>
                    </a:moveTo>
                    <a:lnTo>
                      <a:pt x="18000" y="854"/>
                    </a:lnTo>
                    <a:lnTo>
                      <a:pt x="132" y="854"/>
                    </a:lnTo>
                    <a:lnTo>
                      <a:pt x="304" y="110"/>
                    </a:lnTo>
                    <a:close/>
                    <a:moveTo>
                      <a:pt x="215" y="0"/>
                    </a:moveTo>
                    <a:lnTo>
                      <a:pt x="215" y="48"/>
                    </a:lnTo>
                    <a:lnTo>
                      <a:pt x="1" y="964"/>
                    </a:lnTo>
                    <a:lnTo>
                      <a:pt x="18110" y="964"/>
                    </a:lnTo>
                    <a:lnTo>
                      <a:pt x="1826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3"/>
              <p:cNvSpPr/>
              <p:nvPr/>
            </p:nvSpPr>
            <p:spPr>
              <a:xfrm>
                <a:off x="1504139" y="2813549"/>
                <a:ext cx="1553495" cy="72816"/>
              </a:xfrm>
              <a:custGeom>
                <a:avLst/>
                <a:gdLst/>
                <a:ahLst/>
                <a:cxnLst/>
                <a:rect l="l" t="t" r="r" b="b"/>
                <a:pathLst>
                  <a:path w="18241" h="855" extrusionOk="0">
                    <a:moveTo>
                      <a:pt x="216" y="1"/>
                    </a:moveTo>
                    <a:lnTo>
                      <a:pt x="1" y="854"/>
                    </a:lnTo>
                    <a:lnTo>
                      <a:pt x="18089" y="854"/>
                    </a:lnTo>
                    <a:lnTo>
                      <a:pt x="1824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3"/>
              <p:cNvSpPr/>
              <p:nvPr/>
            </p:nvSpPr>
            <p:spPr>
              <a:xfrm>
                <a:off x="1498348" y="2808183"/>
                <a:ext cx="1564651" cy="83547"/>
              </a:xfrm>
              <a:custGeom>
                <a:avLst/>
                <a:gdLst/>
                <a:ahLst/>
                <a:cxnLst/>
                <a:rect l="l" t="t" r="r" b="b"/>
                <a:pathLst>
                  <a:path w="18372" h="981" extrusionOk="0">
                    <a:moveTo>
                      <a:pt x="18241" y="111"/>
                    </a:moveTo>
                    <a:lnTo>
                      <a:pt x="18110" y="875"/>
                    </a:lnTo>
                    <a:lnTo>
                      <a:pt x="153" y="875"/>
                    </a:lnTo>
                    <a:lnTo>
                      <a:pt x="331" y="111"/>
                    </a:lnTo>
                    <a:close/>
                    <a:moveTo>
                      <a:pt x="242" y="1"/>
                    </a:moveTo>
                    <a:lnTo>
                      <a:pt x="242" y="43"/>
                    </a:lnTo>
                    <a:lnTo>
                      <a:pt x="1" y="980"/>
                    </a:lnTo>
                    <a:lnTo>
                      <a:pt x="18199" y="980"/>
                    </a:lnTo>
                    <a:lnTo>
                      <a:pt x="1837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3"/>
              <p:cNvSpPr/>
              <p:nvPr/>
            </p:nvSpPr>
            <p:spPr>
              <a:xfrm>
                <a:off x="1476035" y="2930818"/>
                <a:ext cx="804724" cy="76393"/>
              </a:xfrm>
              <a:custGeom>
                <a:avLst/>
                <a:gdLst/>
                <a:ahLst/>
                <a:cxnLst/>
                <a:rect l="l" t="t" r="r" b="b"/>
                <a:pathLst>
                  <a:path w="9449" h="897" extrusionOk="0">
                    <a:moveTo>
                      <a:pt x="221" y="1"/>
                    </a:moveTo>
                    <a:lnTo>
                      <a:pt x="1" y="896"/>
                    </a:lnTo>
                    <a:lnTo>
                      <a:pt x="9255" y="896"/>
                    </a:lnTo>
                    <a:lnTo>
                      <a:pt x="944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33"/>
              <p:cNvSpPr/>
              <p:nvPr/>
            </p:nvSpPr>
            <p:spPr>
              <a:xfrm>
                <a:off x="1470755" y="2927241"/>
                <a:ext cx="815796" cy="83547"/>
              </a:xfrm>
              <a:custGeom>
                <a:avLst/>
                <a:gdLst/>
                <a:ahLst/>
                <a:cxnLst/>
                <a:rect l="l" t="t" r="r" b="b"/>
                <a:pathLst>
                  <a:path w="9579" h="981" extrusionOk="0">
                    <a:moveTo>
                      <a:pt x="9426" y="106"/>
                    </a:moveTo>
                    <a:lnTo>
                      <a:pt x="9269" y="870"/>
                    </a:lnTo>
                    <a:lnTo>
                      <a:pt x="131" y="870"/>
                    </a:lnTo>
                    <a:lnTo>
                      <a:pt x="325" y="106"/>
                    </a:lnTo>
                    <a:close/>
                    <a:moveTo>
                      <a:pt x="236" y="1"/>
                    </a:moveTo>
                    <a:lnTo>
                      <a:pt x="215" y="43"/>
                    </a:lnTo>
                    <a:lnTo>
                      <a:pt x="0" y="980"/>
                    </a:lnTo>
                    <a:lnTo>
                      <a:pt x="9358" y="980"/>
                    </a:lnTo>
                    <a:lnTo>
                      <a:pt x="957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33"/>
              <p:cNvSpPr/>
              <p:nvPr/>
            </p:nvSpPr>
            <p:spPr>
              <a:xfrm>
                <a:off x="1446228" y="3051750"/>
                <a:ext cx="1568654" cy="74094"/>
              </a:xfrm>
              <a:custGeom>
                <a:avLst/>
                <a:gdLst/>
                <a:ahLst/>
                <a:cxnLst/>
                <a:rect l="l" t="t" r="r" b="b"/>
                <a:pathLst>
                  <a:path w="18419" h="870" extrusionOk="0">
                    <a:moveTo>
                      <a:pt x="220" y="0"/>
                    </a:moveTo>
                    <a:lnTo>
                      <a:pt x="0" y="869"/>
                    </a:lnTo>
                    <a:lnTo>
                      <a:pt x="18266" y="869"/>
                    </a:lnTo>
                    <a:lnTo>
                      <a:pt x="184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33"/>
              <p:cNvSpPr/>
              <p:nvPr/>
            </p:nvSpPr>
            <p:spPr>
              <a:xfrm>
                <a:off x="1440863" y="3045959"/>
                <a:ext cx="1579811" cy="85676"/>
              </a:xfrm>
              <a:custGeom>
                <a:avLst/>
                <a:gdLst/>
                <a:ahLst/>
                <a:cxnLst/>
                <a:rect l="l" t="t" r="r" b="b"/>
                <a:pathLst>
                  <a:path w="18550" h="1006" extrusionOk="0">
                    <a:moveTo>
                      <a:pt x="18418" y="110"/>
                    </a:moveTo>
                    <a:lnTo>
                      <a:pt x="18287" y="896"/>
                    </a:lnTo>
                    <a:lnTo>
                      <a:pt x="152" y="896"/>
                    </a:lnTo>
                    <a:lnTo>
                      <a:pt x="325" y="110"/>
                    </a:lnTo>
                    <a:close/>
                    <a:moveTo>
                      <a:pt x="241" y="0"/>
                    </a:moveTo>
                    <a:lnTo>
                      <a:pt x="241" y="47"/>
                    </a:lnTo>
                    <a:lnTo>
                      <a:pt x="0" y="1005"/>
                    </a:lnTo>
                    <a:lnTo>
                      <a:pt x="18371" y="1005"/>
                    </a:lnTo>
                    <a:lnTo>
                      <a:pt x="1854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3"/>
              <p:cNvSpPr/>
              <p:nvPr/>
            </p:nvSpPr>
            <p:spPr>
              <a:xfrm>
                <a:off x="1416762" y="3172596"/>
                <a:ext cx="1577596" cy="75882"/>
              </a:xfrm>
              <a:custGeom>
                <a:avLst/>
                <a:gdLst/>
                <a:ahLst/>
                <a:cxnLst/>
                <a:rect l="l" t="t" r="r" b="b"/>
                <a:pathLst>
                  <a:path w="18524" h="891" extrusionOk="0">
                    <a:moveTo>
                      <a:pt x="215" y="0"/>
                    </a:moveTo>
                    <a:lnTo>
                      <a:pt x="0" y="891"/>
                    </a:lnTo>
                    <a:lnTo>
                      <a:pt x="18350" y="891"/>
                    </a:lnTo>
                    <a:lnTo>
                      <a:pt x="1852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3"/>
              <p:cNvSpPr/>
              <p:nvPr/>
            </p:nvSpPr>
            <p:spPr>
              <a:xfrm>
                <a:off x="1410971" y="3166805"/>
                <a:ext cx="1589179" cy="87464"/>
              </a:xfrm>
              <a:custGeom>
                <a:avLst/>
                <a:gdLst/>
                <a:ahLst/>
                <a:cxnLst/>
                <a:rect l="l" t="t" r="r" b="b"/>
                <a:pathLst>
                  <a:path w="18660" h="1027" extrusionOk="0">
                    <a:moveTo>
                      <a:pt x="18528" y="131"/>
                    </a:moveTo>
                    <a:lnTo>
                      <a:pt x="18377" y="896"/>
                    </a:lnTo>
                    <a:lnTo>
                      <a:pt x="152" y="896"/>
                    </a:lnTo>
                    <a:lnTo>
                      <a:pt x="330" y="131"/>
                    </a:lnTo>
                    <a:close/>
                    <a:moveTo>
                      <a:pt x="241" y="0"/>
                    </a:moveTo>
                    <a:lnTo>
                      <a:pt x="241" y="42"/>
                    </a:lnTo>
                    <a:lnTo>
                      <a:pt x="0" y="1027"/>
                    </a:lnTo>
                    <a:lnTo>
                      <a:pt x="18481" y="1027"/>
                    </a:lnTo>
                    <a:lnTo>
                      <a:pt x="1865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3"/>
              <p:cNvSpPr/>
              <p:nvPr/>
            </p:nvSpPr>
            <p:spPr>
              <a:xfrm>
                <a:off x="1386870" y="3295231"/>
                <a:ext cx="1585176" cy="75882"/>
              </a:xfrm>
              <a:custGeom>
                <a:avLst/>
                <a:gdLst/>
                <a:ahLst/>
                <a:cxnLst/>
                <a:rect l="l" t="t" r="r" b="b"/>
                <a:pathLst>
                  <a:path w="18613" h="891" extrusionOk="0">
                    <a:moveTo>
                      <a:pt x="241" y="0"/>
                    </a:moveTo>
                    <a:lnTo>
                      <a:pt x="1" y="891"/>
                    </a:lnTo>
                    <a:lnTo>
                      <a:pt x="18461" y="891"/>
                    </a:lnTo>
                    <a:lnTo>
                      <a:pt x="186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33"/>
              <p:cNvSpPr/>
              <p:nvPr/>
            </p:nvSpPr>
            <p:spPr>
              <a:xfrm>
                <a:off x="1381504" y="3289440"/>
                <a:ext cx="1596333" cy="87464"/>
              </a:xfrm>
              <a:custGeom>
                <a:avLst/>
                <a:gdLst/>
                <a:ahLst/>
                <a:cxnLst/>
                <a:rect l="l" t="t" r="r" b="b"/>
                <a:pathLst>
                  <a:path w="18744" h="1027" extrusionOk="0">
                    <a:moveTo>
                      <a:pt x="18613" y="110"/>
                    </a:moveTo>
                    <a:lnTo>
                      <a:pt x="18482" y="896"/>
                    </a:lnTo>
                    <a:lnTo>
                      <a:pt x="153" y="896"/>
                    </a:lnTo>
                    <a:lnTo>
                      <a:pt x="346" y="110"/>
                    </a:lnTo>
                    <a:close/>
                    <a:moveTo>
                      <a:pt x="236" y="0"/>
                    </a:moveTo>
                    <a:lnTo>
                      <a:pt x="236" y="42"/>
                    </a:lnTo>
                    <a:lnTo>
                      <a:pt x="1" y="1027"/>
                    </a:lnTo>
                    <a:lnTo>
                      <a:pt x="18565" y="1027"/>
                    </a:lnTo>
                    <a:lnTo>
                      <a:pt x="1874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3"/>
              <p:cNvSpPr/>
              <p:nvPr/>
            </p:nvSpPr>
            <p:spPr>
              <a:xfrm>
                <a:off x="1593390" y="1951443"/>
                <a:ext cx="53569" cy="196135"/>
              </a:xfrm>
              <a:custGeom>
                <a:avLst/>
                <a:gdLst/>
                <a:ahLst/>
                <a:cxnLst/>
                <a:rect l="l" t="t" r="r" b="b"/>
                <a:pathLst>
                  <a:path w="629" h="2303" extrusionOk="0">
                    <a:moveTo>
                      <a:pt x="566" y="1"/>
                    </a:moveTo>
                    <a:cubicBezTo>
                      <a:pt x="545" y="1"/>
                      <a:pt x="498" y="22"/>
                      <a:pt x="498" y="43"/>
                    </a:cubicBezTo>
                    <a:lnTo>
                      <a:pt x="0" y="2226"/>
                    </a:lnTo>
                    <a:cubicBezTo>
                      <a:pt x="0" y="2268"/>
                      <a:pt x="0" y="2294"/>
                      <a:pt x="42" y="2294"/>
                    </a:cubicBezTo>
                    <a:cubicBezTo>
                      <a:pt x="48" y="2300"/>
                      <a:pt x="55" y="2302"/>
                      <a:pt x="62" y="2302"/>
                    </a:cubicBezTo>
                    <a:cubicBezTo>
                      <a:pt x="82" y="2302"/>
                      <a:pt x="105" y="2282"/>
                      <a:pt x="105" y="2247"/>
                    </a:cubicBezTo>
                    <a:lnTo>
                      <a:pt x="608" y="69"/>
                    </a:lnTo>
                    <a:cubicBezTo>
                      <a:pt x="629" y="43"/>
                      <a:pt x="608" y="1"/>
                      <a:pt x="56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33"/>
              <p:cNvSpPr/>
              <p:nvPr/>
            </p:nvSpPr>
            <p:spPr>
              <a:xfrm>
                <a:off x="1972306" y="1752431"/>
                <a:ext cx="492453" cy="652573"/>
              </a:xfrm>
              <a:custGeom>
                <a:avLst/>
                <a:gdLst/>
                <a:ahLst/>
                <a:cxnLst/>
                <a:rect l="l" t="t" r="r" b="b"/>
                <a:pathLst>
                  <a:path w="5782" h="7662" extrusionOk="0">
                    <a:moveTo>
                      <a:pt x="5520" y="0"/>
                    </a:moveTo>
                    <a:cubicBezTo>
                      <a:pt x="5321" y="0"/>
                      <a:pt x="5059" y="351"/>
                      <a:pt x="4451" y="896"/>
                    </a:cubicBezTo>
                    <a:cubicBezTo>
                      <a:pt x="4142" y="1179"/>
                      <a:pt x="3839" y="1509"/>
                      <a:pt x="3598" y="1791"/>
                    </a:cubicBezTo>
                    <a:cubicBezTo>
                      <a:pt x="3619" y="1749"/>
                      <a:pt x="3645" y="1702"/>
                      <a:pt x="3645" y="1640"/>
                    </a:cubicBezTo>
                    <a:cubicBezTo>
                      <a:pt x="3661" y="1422"/>
                      <a:pt x="3497" y="1266"/>
                      <a:pt x="3361" y="1266"/>
                    </a:cubicBezTo>
                    <a:cubicBezTo>
                      <a:pt x="3320" y="1266"/>
                      <a:pt x="3282" y="1280"/>
                      <a:pt x="3252" y="1310"/>
                    </a:cubicBezTo>
                    <a:cubicBezTo>
                      <a:pt x="3121" y="1440"/>
                      <a:pt x="2901" y="1619"/>
                      <a:pt x="2529" y="1833"/>
                    </a:cubicBezTo>
                    <a:cubicBezTo>
                      <a:pt x="2137" y="2032"/>
                      <a:pt x="1985" y="2357"/>
                      <a:pt x="1812" y="2729"/>
                    </a:cubicBezTo>
                    <a:cubicBezTo>
                      <a:pt x="1655" y="3101"/>
                      <a:pt x="1634" y="3321"/>
                      <a:pt x="1482" y="3645"/>
                    </a:cubicBezTo>
                    <a:cubicBezTo>
                      <a:pt x="1288" y="3886"/>
                      <a:pt x="848" y="4389"/>
                      <a:pt x="608" y="4583"/>
                    </a:cubicBezTo>
                    <a:cubicBezTo>
                      <a:pt x="262" y="4824"/>
                      <a:pt x="0" y="4735"/>
                      <a:pt x="283" y="5436"/>
                    </a:cubicBezTo>
                    <a:cubicBezTo>
                      <a:pt x="566" y="6133"/>
                      <a:pt x="869" y="6656"/>
                      <a:pt x="1393" y="7117"/>
                    </a:cubicBezTo>
                    <a:cubicBezTo>
                      <a:pt x="1896" y="7552"/>
                      <a:pt x="2509" y="7662"/>
                      <a:pt x="2509" y="7662"/>
                    </a:cubicBezTo>
                    <a:cubicBezTo>
                      <a:pt x="2509" y="7662"/>
                      <a:pt x="3053" y="7222"/>
                      <a:pt x="3446" y="6855"/>
                    </a:cubicBezTo>
                    <a:cubicBezTo>
                      <a:pt x="3708" y="6615"/>
                      <a:pt x="3949" y="6264"/>
                      <a:pt x="4080" y="6070"/>
                    </a:cubicBezTo>
                    <a:cubicBezTo>
                      <a:pt x="4320" y="6002"/>
                      <a:pt x="4603" y="5850"/>
                      <a:pt x="4907" y="5588"/>
                    </a:cubicBezTo>
                    <a:cubicBezTo>
                      <a:pt x="5389" y="5195"/>
                      <a:pt x="5520" y="4892"/>
                      <a:pt x="5347" y="4389"/>
                    </a:cubicBezTo>
                    <a:cubicBezTo>
                      <a:pt x="5190" y="3865"/>
                      <a:pt x="4645" y="3163"/>
                      <a:pt x="4514" y="2949"/>
                    </a:cubicBezTo>
                    <a:cubicBezTo>
                      <a:pt x="4383" y="2729"/>
                      <a:pt x="4755" y="2378"/>
                      <a:pt x="4907" y="2184"/>
                    </a:cubicBezTo>
                    <a:cubicBezTo>
                      <a:pt x="5085" y="2011"/>
                      <a:pt x="5562" y="1268"/>
                      <a:pt x="5672" y="854"/>
                    </a:cubicBezTo>
                    <a:cubicBezTo>
                      <a:pt x="5782" y="414"/>
                      <a:pt x="5761" y="131"/>
                      <a:pt x="5583" y="21"/>
                    </a:cubicBezTo>
                    <a:cubicBezTo>
                      <a:pt x="5562" y="21"/>
                      <a:pt x="5541" y="0"/>
                      <a:pt x="5520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33"/>
              <p:cNvSpPr/>
              <p:nvPr/>
            </p:nvSpPr>
            <p:spPr>
              <a:xfrm>
                <a:off x="2271504" y="1748854"/>
                <a:ext cx="195039" cy="527713"/>
              </a:xfrm>
              <a:custGeom>
                <a:avLst/>
                <a:gdLst/>
                <a:ahLst/>
                <a:cxnLst/>
                <a:rect l="l" t="t" r="r" b="b"/>
                <a:pathLst>
                  <a:path w="2290" h="6196" extrusionOk="0">
                    <a:moveTo>
                      <a:pt x="2007" y="0"/>
                    </a:moveTo>
                    <a:cubicBezTo>
                      <a:pt x="1965" y="0"/>
                      <a:pt x="1918" y="0"/>
                      <a:pt x="1897" y="21"/>
                    </a:cubicBezTo>
                    <a:cubicBezTo>
                      <a:pt x="1808" y="42"/>
                      <a:pt x="1745" y="110"/>
                      <a:pt x="1656" y="173"/>
                    </a:cubicBezTo>
                    <a:cubicBezTo>
                      <a:pt x="1483" y="351"/>
                      <a:pt x="1242" y="587"/>
                      <a:pt x="891" y="917"/>
                    </a:cubicBezTo>
                    <a:cubicBezTo>
                      <a:pt x="608" y="1158"/>
                      <a:pt x="347" y="1462"/>
                      <a:pt x="132" y="1723"/>
                    </a:cubicBezTo>
                    <a:cubicBezTo>
                      <a:pt x="132" y="1723"/>
                      <a:pt x="85" y="1854"/>
                      <a:pt x="1" y="2053"/>
                    </a:cubicBezTo>
                    <a:cubicBezTo>
                      <a:pt x="237" y="1744"/>
                      <a:pt x="608" y="1331"/>
                      <a:pt x="980" y="980"/>
                    </a:cubicBezTo>
                    <a:cubicBezTo>
                      <a:pt x="1331" y="676"/>
                      <a:pt x="1572" y="414"/>
                      <a:pt x="1724" y="262"/>
                    </a:cubicBezTo>
                    <a:cubicBezTo>
                      <a:pt x="1808" y="194"/>
                      <a:pt x="1876" y="152"/>
                      <a:pt x="1939" y="131"/>
                    </a:cubicBezTo>
                    <a:cubicBezTo>
                      <a:pt x="1986" y="110"/>
                      <a:pt x="2007" y="110"/>
                      <a:pt x="2028" y="110"/>
                    </a:cubicBezTo>
                    <a:cubicBezTo>
                      <a:pt x="2117" y="173"/>
                      <a:pt x="2159" y="241"/>
                      <a:pt x="2159" y="372"/>
                    </a:cubicBezTo>
                    <a:cubicBezTo>
                      <a:pt x="2180" y="503"/>
                      <a:pt x="2159" y="676"/>
                      <a:pt x="2096" y="875"/>
                    </a:cubicBezTo>
                    <a:cubicBezTo>
                      <a:pt x="1986" y="1289"/>
                      <a:pt x="1504" y="2027"/>
                      <a:pt x="1352" y="2205"/>
                    </a:cubicBezTo>
                    <a:cubicBezTo>
                      <a:pt x="1284" y="2289"/>
                      <a:pt x="1132" y="2420"/>
                      <a:pt x="1048" y="2577"/>
                    </a:cubicBezTo>
                    <a:cubicBezTo>
                      <a:pt x="1001" y="2640"/>
                      <a:pt x="959" y="2729"/>
                      <a:pt x="938" y="2792"/>
                    </a:cubicBezTo>
                    <a:cubicBezTo>
                      <a:pt x="917" y="2881"/>
                      <a:pt x="917" y="2944"/>
                      <a:pt x="959" y="3033"/>
                    </a:cubicBezTo>
                    <a:cubicBezTo>
                      <a:pt x="1022" y="3143"/>
                      <a:pt x="1200" y="3363"/>
                      <a:pt x="1352" y="3624"/>
                    </a:cubicBezTo>
                    <a:cubicBezTo>
                      <a:pt x="1525" y="3907"/>
                      <a:pt x="1703" y="4190"/>
                      <a:pt x="1787" y="4452"/>
                    </a:cubicBezTo>
                    <a:cubicBezTo>
                      <a:pt x="1855" y="4693"/>
                      <a:pt x="1876" y="4886"/>
                      <a:pt x="1808" y="5065"/>
                    </a:cubicBezTo>
                    <a:cubicBezTo>
                      <a:pt x="1745" y="5237"/>
                      <a:pt x="1593" y="5389"/>
                      <a:pt x="1352" y="5588"/>
                    </a:cubicBezTo>
                    <a:cubicBezTo>
                      <a:pt x="1069" y="5824"/>
                      <a:pt x="787" y="6002"/>
                      <a:pt x="546" y="6065"/>
                    </a:cubicBezTo>
                    <a:lnTo>
                      <a:pt x="546" y="6086"/>
                    </a:lnTo>
                    <a:lnTo>
                      <a:pt x="478" y="6196"/>
                    </a:lnTo>
                    <a:cubicBezTo>
                      <a:pt x="760" y="6133"/>
                      <a:pt x="1090" y="5955"/>
                      <a:pt x="1441" y="5672"/>
                    </a:cubicBezTo>
                    <a:cubicBezTo>
                      <a:pt x="1677" y="5478"/>
                      <a:pt x="1834" y="5300"/>
                      <a:pt x="1897" y="5085"/>
                    </a:cubicBezTo>
                    <a:cubicBezTo>
                      <a:pt x="1986" y="4886"/>
                      <a:pt x="1986" y="4672"/>
                      <a:pt x="1897" y="4410"/>
                    </a:cubicBezTo>
                    <a:cubicBezTo>
                      <a:pt x="1808" y="4148"/>
                      <a:pt x="1635" y="3839"/>
                      <a:pt x="1462" y="3577"/>
                    </a:cubicBezTo>
                    <a:cubicBezTo>
                      <a:pt x="1284" y="3294"/>
                      <a:pt x="1111" y="3075"/>
                      <a:pt x="1048" y="2970"/>
                    </a:cubicBezTo>
                    <a:cubicBezTo>
                      <a:pt x="1022" y="2923"/>
                      <a:pt x="1022" y="2881"/>
                      <a:pt x="1048" y="2813"/>
                    </a:cubicBezTo>
                    <a:cubicBezTo>
                      <a:pt x="1048" y="2771"/>
                      <a:pt x="1090" y="2708"/>
                      <a:pt x="1132" y="2640"/>
                    </a:cubicBezTo>
                    <a:cubicBezTo>
                      <a:pt x="1221" y="2509"/>
                      <a:pt x="1352" y="2357"/>
                      <a:pt x="1441" y="2268"/>
                    </a:cubicBezTo>
                    <a:cubicBezTo>
                      <a:pt x="1614" y="2074"/>
                      <a:pt x="2096" y="1352"/>
                      <a:pt x="2200" y="917"/>
                    </a:cubicBezTo>
                    <a:cubicBezTo>
                      <a:pt x="2269" y="697"/>
                      <a:pt x="2290" y="503"/>
                      <a:pt x="2269" y="351"/>
                    </a:cubicBezTo>
                    <a:cubicBezTo>
                      <a:pt x="2269" y="220"/>
                      <a:pt x="2200" y="89"/>
                      <a:pt x="2096" y="21"/>
                    </a:cubicBezTo>
                    <a:cubicBezTo>
                      <a:pt x="2070" y="0"/>
                      <a:pt x="2028" y="0"/>
                      <a:pt x="200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3"/>
              <p:cNvSpPr/>
              <p:nvPr/>
            </p:nvSpPr>
            <p:spPr>
              <a:xfrm>
                <a:off x="1981674" y="2044134"/>
                <a:ext cx="349282" cy="366231"/>
              </a:xfrm>
              <a:custGeom>
                <a:avLst/>
                <a:gdLst/>
                <a:ahLst/>
                <a:cxnLst/>
                <a:rect l="l" t="t" r="r" b="b"/>
                <a:pathLst>
                  <a:path w="4101" h="4300" extrusionOk="0">
                    <a:moveTo>
                      <a:pt x="1482" y="0"/>
                    </a:moveTo>
                    <a:lnTo>
                      <a:pt x="1440" y="47"/>
                    </a:lnTo>
                    <a:cubicBezTo>
                      <a:pt x="1440" y="47"/>
                      <a:pt x="1283" y="241"/>
                      <a:pt x="1068" y="482"/>
                    </a:cubicBezTo>
                    <a:cubicBezTo>
                      <a:pt x="869" y="723"/>
                      <a:pt x="607" y="985"/>
                      <a:pt x="456" y="1095"/>
                    </a:cubicBezTo>
                    <a:cubicBezTo>
                      <a:pt x="304" y="1226"/>
                      <a:pt x="152" y="1247"/>
                      <a:pt x="63" y="1378"/>
                    </a:cubicBezTo>
                    <a:cubicBezTo>
                      <a:pt x="21" y="1440"/>
                      <a:pt x="0" y="1509"/>
                      <a:pt x="0" y="1618"/>
                    </a:cubicBezTo>
                    <a:cubicBezTo>
                      <a:pt x="21" y="1728"/>
                      <a:pt x="42" y="1859"/>
                      <a:pt x="131" y="2032"/>
                    </a:cubicBezTo>
                    <a:cubicBezTo>
                      <a:pt x="414" y="2729"/>
                      <a:pt x="717" y="3273"/>
                      <a:pt x="1241" y="3734"/>
                    </a:cubicBezTo>
                    <a:cubicBezTo>
                      <a:pt x="1765" y="4190"/>
                      <a:pt x="2399" y="4300"/>
                      <a:pt x="2399" y="4300"/>
                    </a:cubicBezTo>
                    <a:lnTo>
                      <a:pt x="2419" y="4300"/>
                    </a:lnTo>
                    <a:lnTo>
                      <a:pt x="2440" y="4279"/>
                    </a:lnTo>
                    <a:cubicBezTo>
                      <a:pt x="2440" y="4279"/>
                      <a:pt x="2964" y="3844"/>
                      <a:pt x="3357" y="3472"/>
                    </a:cubicBezTo>
                    <a:cubicBezTo>
                      <a:pt x="3771" y="3101"/>
                      <a:pt x="4101" y="2556"/>
                      <a:pt x="4101" y="2556"/>
                    </a:cubicBezTo>
                    <a:lnTo>
                      <a:pt x="4101" y="2535"/>
                    </a:lnTo>
                    <a:lnTo>
                      <a:pt x="3928" y="2598"/>
                    </a:lnTo>
                    <a:cubicBezTo>
                      <a:pt x="3839" y="2729"/>
                      <a:pt x="3598" y="3121"/>
                      <a:pt x="3294" y="3383"/>
                    </a:cubicBezTo>
                    <a:cubicBezTo>
                      <a:pt x="2922" y="3734"/>
                      <a:pt x="2399" y="4148"/>
                      <a:pt x="2378" y="4169"/>
                    </a:cubicBezTo>
                    <a:cubicBezTo>
                      <a:pt x="2357" y="4169"/>
                      <a:pt x="1807" y="4059"/>
                      <a:pt x="1330" y="3645"/>
                    </a:cubicBezTo>
                    <a:cubicBezTo>
                      <a:pt x="827" y="3190"/>
                      <a:pt x="498" y="2666"/>
                      <a:pt x="236" y="1990"/>
                    </a:cubicBezTo>
                    <a:cubicBezTo>
                      <a:pt x="152" y="1812"/>
                      <a:pt x="131" y="1681"/>
                      <a:pt x="105" y="1598"/>
                    </a:cubicBezTo>
                    <a:cubicBezTo>
                      <a:pt x="105" y="1509"/>
                      <a:pt x="131" y="1467"/>
                      <a:pt x="152" y="1440"/>
                    </a:cubicBezTo>
                    <a:cubicBezTo>
                      <a:pt x="194" y="1378"/>
                      <a:pt x="346" y="1336"/>
                      <a:pt x="524" y="1205"/>
                    </a:cubicBezTo>
                    <a:cubicBezTo>
                      <a:pt x="697" y="1074"/>
                      <a:pt x="958" y="812"/>
                      <a:pt x="1152" y="571"/>
                    </a:cubicBezTo>
                    <a:cubicBezTo>
                      <a:pt x="1241" y="461"/>
                      <a:pt x="1309" y="393"/>
                      <a:pt x="1351" y="330"/>
                    </a:cubicBezTo>
                    <a:lnTo>
                      <a:pt x="1393" y="262"/>
                    </a:lnTo>
                    <a:cubicBezTo>
                      <a:pt x="1440" y="220"/>
                      <a:pt x="1482" y="178"/>
                      <a:pt x="1482" y="157"/>
                    </a:cubicBezTo>
                    <a:lnTo>
                      <a:pt x="1503" y="26"/>
                    </a:lnTo>
                    <a:lnTo>
                      <a:pt x="148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33"/>
              <p:cNvSpPr/>
              <p:nvPr/>
            </p:nvSpPr>
            <p:spPr>
              <a:xfrm>
                <a:off x="1533345" y="2170780"/>
                <a:ext cx="617397" cy="401236"/>
              </a:xfrm>
              <a:custGeom>
                <a:avLst/>
                <a:gdLst/>
                <a:ahLst/>
                <a:cxnLst/>
                <a:rect l="l" t="t" r="r" b="b"/>
                <a:pathLst>
                  <a:path w="7249" h="4711" extrusionOk="0">
                    <a:moveTo>
                      <a:pt x="5395" y="1"/>
                    </a:moveTo>
                    <a:cubicBezTo>
                      <a:pt x="5395" y="1"/>
                      <a:pt x="5086" y="372"/>
                      <a:pt x="3798" y="739"/>
                    </a:cubicBezTo>
                    <a:cubicBezTo>
                      <a:pt x="2536" y="1111"/>
                      <a:pt x="917" y="1111"/>
                      <a:pt x="917" y="1111"/>
                    </a:cubicBezTo>
                    <a:cubicBezTo>
                      <a:pt x="917" y="1111"/>
                      <a:pt x="1" y="1703"/>
                      <a:pt x="111" y="3054"/>
                    </a:cubicBezTo>
                    <a:cubicBezTo>
                      <a:pt x="200" y="4384"/>
                      <a:pt x="1158" y="4646"/>
                      <a:pt x="1467" y="4693"/>
                    </a:cubicBezTo>
                    <a:cubicBezTo>
                      <a:pt x="1539" y="4703"/>
                      <a:pt x="1695" y="4710"/>
                      <a:pt x="1909" y="4710"/>
                    </a:cubicBezTo>
                    <a:cubicBezTo>
                      <a:pt x="2600" y="4710"/>
                      <a:pt x="3903" y="4632"/>
                      <a:pt x="5002" y="4300"/>
                    </a:cubicBezTo>
                    <a:cubicBezTo>
                      <a:pt x="6416" y="3860"/>
                      <a:pt x="7249" y="3143"/>
                      <a:pt x="7249" y="3143"/>
                    </a:cubicBezTo>
                    <a:lnTo>
                      <a:pt x="539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3"/>
              <p:cNvSpPr/>
              <p:nvPr/>
            </p:nvSpPr>
            <p:spPr>
              <a:xfrm>
                <a:off x="1529853" y="2163200"/>
                <a:ext cx="628044" cy="413841"/>
              </a:xfrm>
              <a:custGeom>
                <a:avLst/>
                <a:gdLst/>
                <a:ahLst/>
                <a:cxnLst/>
                <a:rect l="l" t="t" r="r" b="b"/>
                <a:pathLst>
                  <a:path w="7374" h="4859" extrusionOk="0">
                    <a:moveTo>
                      <a:pt x="5410" y="173"/>
                    </a:moveTo>
                    <a:lnTo>
                      <a:pt x="7222" y="3211"/>
                    </a:lnTo>
                    <a:cubicBezTo>
                      <a:pt x="7180" y="3253"/>
                      <a:pt x="6394" y="3907"/>
                      <a:pt x="5017" y="4321"/>
                    </a:cubicBezTo>
                    <a:cubicBezTo>
                      <a:pt x="4320" y="4541"/>
                      <a:pt x="3514" y="4651"/>
                      <a:pt x="2859" y="4714"/>
                    </a:cubicBezTo>
                    <a:cubicBezTo>
                      <a:pt x="2464" y="4738"/>
                      <a:pt x="2120" y="4748"/>
                      <a:pt x="1877" y="4748"/>
                    </a:cubicBezTo>
                    <a:cubicBezTo>
                      <a:pt x="1705" y="4748"/>
                      <a:pt x="1583" y="4743"/>
                      <a:pt x="1529" y="4735"/>
                    </a:cubicBezTo>
                    <a:cubicBezTo>
                      <a:pt x="1377" y="4714"/>
                      <a:pt x="1068" y="4625"/>
                      <a:pt x="786" y="4410"/>
                    </a:cubicBezTo>
                    <a:cubicBezTo>
                      <a:pt x="503" y="4169"/>
                      <a:pt x="241" y="3797"/>
                      <a:pt x="199" y="3143"/>
                    </a:cubicBezTo>
                    <a:cubicBezTo>
                      <a:pt x="110" y="1833"/>
                      <a:pt x="958" y="1268"/>
                      <a:pt x="985" y="1247"/>
                    </a:cubicBezTo>
                    <a:cubicBezTo>
                      <a:pt x="1026" y="1247"/>
                      <a:pt x="2598" y="1247"/>
                      <a:pt x="3865" y="875"/>
                    </a:cubicBezTo>
                    <a:cubicBezTo>
                      <a:pt x="4493" y="697"/>
                      <a:pt x="4912" y="503"/>
                      <a:pt x="5148" y="372"/>
                    </a:cubicBezTo>
                    <a:cubicBezTo>
                      <a:pt x="5347" y="262"/>
                      <a:pt x="5389" y="200"/>
                      <a:pt x="5410" y="173"/>
                    </a:cubicBezTo>
                    <a:close/>
                    <a:moveTo>
                      <a:pt x="5436" y="1"/>
                    </a:moveTo>
                    <a:lnTo>
                      <a:pt x="5389" y="69"/>
                    </a:lnTo>
                    <a:cubicBezTo>
                      <a:pt x="5389" y="69"/>
                      <a:pt x="5326" y="131"/>
                      <a:pt x="5085" y="283"/>
                    </a:cubicBezTo>
                    <a:cubicBezTo>
                      <a:pt x="4865" y="414"/>
                      <a:pt x="4472" y="592"/>
                      <a:pt x="3839" y="765"/>
                    </a:cubicBezTo>
                    <a:cubicBezTo>
                      <a:pt x="2577" y="1137"/>
                      <a:pt x="958" y="1137"/>
                      <a:pt x="958" y="1137"/>
                    </a:cubicBezTo>
                    <a:lnTo>
                      <a:pt x="937" y="1137"/>
                    </a:lnTo>
                    <a:lnTo>
                      <a:pt x="937" y="1158"/>
                    </a:lnTo>
                    <a:cubicBezTo>
                      <a:pt x="937" y="1158"/>
                      <a:pt x="0" y="1771"/>
                      <a:pt x="89" y="3143"/>
                    </a:cubicBezTo>
                    <a:cubicBezTo>
                      <a:pt x="131" y="3818"/>
                      <a:pt x="414" y="4258"/>
                      <a:pt x="723" y="4494"/>
                    </a:cubicBezTo>
                    <a:cubicBezTo>
                      <a:pt x="1006" y="4735"/>
                      <a:pt x="1351" y="4824"/>
                      <a:pt x="1508" y="4845"/>
                    </a:cubicBezTo>
                    <a:cubicBezTo>
                      <a:pt x="1580" y="4853"/>
                      <a:pt x="1708" y="4858"/>
                      <a:pt x="1882" y="4858"/>
                    </a:cubicBezTo>
                    <a:cubicBezTo>
                      <a:pt x="2127" y="4858"/>
                      <a:pt x="2464" y="4848"/>
                      <a:pt x="2859" y="4824"/>
                    </a:cubicBezTo>
                    <a:cubicBezTo>
                      <a:pt x="3535" y="4782"/>
                      <a:pt x="4341" y="4651"/>
                      <a:pt x="5064" y="4431"/>
                    </a:cubicBezTo>
                    <a:cubicBezTo>
                      <a:pt x="6504" y="3996"/>
                      <a:pt x="7332" y="3253"/>
                      <a:pt x="7332" y="3253"/>
                    </a:cubicBezTo>
                    <a:lnTo>
                      <a:pt x="7374" y="3232"/>
                    </a:lnTo>
                    <a:lnTo>
                      <a:pt x="543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33"/>
              <p:cNvSpPr/>
              <p:nvPr/>
            </p:nvSpPr>
            <p:spPr>
              <a:xfrm>
                <a:off x="1907151" y="2140374"/>
                <a:ext cx="308741" cy="349282"/>
              </a:xfrm>
              <a:custGeom>
                <a:avLst/>
                <a:gdLst/>
                <a:ahLst/>
                <a:cxnLst/>
                <a:rect l="l" t="t" r="r" b="b"/>
                <a:pathLst>
                  <a:path w="3625" h="4101" extrusionOk="0">
                    <a:moveTo>
                      <a:pt x="1294" y="0"/>
                    </a:moveTo>
                    <a:cubicBezTo>
                      <a:pt x="1119" y="0"/>
                      <a:pt x="821" y="288"/>
                      <a:pt x="503" y="399"/>
                    </a:cubicBezTo>
                    <a:cubicBezTo>
                      <a:pt x="131" y="530"/>
                      <a:pt x="0" y="965"/>
                      <a:pt x="220" y="1405"/>
                    </a:cubicBezTo>
                    <a:cubicBezTo>
                      <a:pt x="435" y="1819"/>
                      <a:pt x="1833" y="3845"/>
                      <a:pt x="2027" y="4002"/>
                    </a:cubicBezTo>
                    <a:cubicBezTo>
                      <a:pt x="2110" y="4063"/>
                      <a:pt x="2168" y="4101"/>
                      <a:pt x="2242" y="4101"/>
                    </a:cubicBezTo>
                    <a:cubicBezTo>
                      <a:pt x="2326" y="4101"/>
                      <a:pt x="2432" y="4052"/>
                      <a:pt x="2619" y="3934"/>
                    </a:cubicBezTo>
                    <a:cubicBezTo>
                      <a:pt x="2944" y="3714"/>
                      <a:pt x="3404" y="3322"/>
                      <a:pt x="3514" y="3170"/>
                    </a:cubicBezTo>
                    <a:cubicBezTo>
                      <a:pt x="3624" y="2997"/>
                      <a:pt x="3624" y="2866"/>
                      <a:pt x="3624" y="2866"/>
                    </a:cubicBezTo>
                    <a:lnTo>
                      <a:pt x="3624" y="2866"/>
                    </a:lnTo>
                    <a:cubicBezTo>
                      <a:pt x="3624" y="2866"/>
                      <a:pt x="3582" y="2941"/>
                      <a:pt x="3502" y="2941"/>
                    </a:cubicBezTo>
                    <a:cubicBezTo>
                      <a:pt x="3453" y="2941"/>
                      <a:pt x="3391" y="2913"/>
                      <a:pt x="3315" y="2824"/>
                    </a:cubicBezTo>
                    <a:cubicBezTo>
                      <a:pt x="3122" y="2604"/>
                      <a:pt x="1833" y="1054"/>
                      <a:pt x="1572" y="619"/>
                    </a:cubicBezTo>
                    <a:cubicBezTo>
                      <a:pt x="1331" y="206"/>
                      <a:pt x="1373" y="28"/>
                      <a:pt x="1373" y="28"/>
                    </a:cubicBezTo>
                    <a:cubicBezTo>
                      <a:pt x="1350" y="9"/>
                      <a:pt x="1324" y="0"/>
                      <a:pt x="1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3"/>
              <p:cNvSpPr/>
              <p:nvPr/>
            </p:nvSpPr>
            <p:spPr>
              <a:xfrm>
                <a:off x="1908940" y="2136201"/>
                <a:ext cx="312318" cy="358055"/>
              </a:xfrm>
              <a:custGeom>
                <a:avLst/>
                <a:gdLst/>
                <a:ahLst/>
                <a:cxnLst/>
                <a:rect l="l" t="t" r="r" b="b"/>
                <a:pathLst>
                  <a:path w="3667" h="4204" extrusionOk="0">
                    <a:moveTo>
                      <a:pt x="1259" y="112"/>
                    </a:moveTo>
                    <a:cubicBezTo>
                      <a:pt x="1279" y="112"/>
                      <a:pt x="1289" y="124"/>
                      <a:pt x="1289" y="124"/>
                    </a:cubicBezTo>
                    <a:cubicBezTo>
                      <a:pt x="1310" y="145"/>
                      <a:pt x="1310" y="187"/>
                      <a:pt x="1310" y="229"/>
                    </a:cubicBezTo>
                    <a:cubicBezTo>
                      <a:pt x="1331" y="338"/>
                      <a:pt x="1399" y="490"/>
                      <a:pt x="1509" y="689"/>
                    </a:cubicBezTo>
                    <a:cubicBezTo>
                      <a:pt x="1640" y="930"/>
                      <a:pt x="2032" y="1407"/>
                      <a:pt x="2399" y="1889"/>
                    </a:cubicBezTo>
                    <a:cubicBezTo>
                      <a:pt x="2771" y="2349"/>
                      <a:pt x="3143" y="2805"/>
                      <a:pt x="3253" y="2915"/>
                    </a:cubicBezTo>
                    <a:cubicBezTo>
                      <a:pt x="3294" y="2978"/>
                      <a:pt x="3362" y="3025"/>
                      <a:pt x="3404" y="3025"/>
                    </a:cubicBezTo>
                    <a:cubicBezTo>
                      <a:pt x="3425" y="3036"/>
                      <a:pt x="3442" y="3041"/>
                      <a:pt x="3457" y="3041"/>
                    </a:cubicBezTo>
                    <a:cubicBezTo>
                      <a:pt x="3471" y="3041"/>
                      <a:pt x="3483" y="3036"/>
                      <a:pt x="3493" y="3025"/>
                    </a:cubicBezTo>
                    <a:lnTo>
                      <a:pt x="3493" y="3025"/>
                    </a:lnTo>
                    <a:cubicBezTo>
                      <a:pt x="3493" y="3088"/>
                      <a:pt x="3493" y="3109"/>
                      <a:pt x="3446" y="3177"/>
                    </a:cubicBezTo>
                    <a:cubicBezTo>
                      <a:pt x="3404" y="3240"/>
                      <a:pt x="3273" y="3397"/>
                      <a:pt x="3101" y="3528"/>
                    </a:cubicBezTo>
                    <a:cubicBezTo>
                      <a:pt x="2923" y="3680"/>
                      <a:pt x="2729" y="3811"/>
                      <a:pt x="2556" y="3921"/>
                    </a:cubicBezTo>
                    <a:cubicBezTo>
                      <a:pt x="2399" y="4025"/>
                      <a:pt x="2294" y="4093"/>
                      <a:pt x="2226" y="4093"/>
                    </a:cubicBezTo>
                    <a:cubicBezTo>
                      <a:pt x="2184" y="4093"/>
                      <a:pt x="2137" y="4072"/>
                      <a:pt x="2032" y="4004"/>
                    </a:cubicBezTo>
                    <a:cubicBezTo>
                      <a:pt x="2032" y="3983"/>
                      <a:pt x="1985" y="3941"/>
                      <a:pt x="1922" y="3873"/>
                    </a:cubicBezTo>
                    <a:cubicBezTo>
                      <a:pt x="1875" y="3811"/>
                      <a:pt x="1791" y="3701"/>
                      <a:pt x="1723" y="3591"/>
                    </a:cubicBezTo>
                    <a:cubicBezTo>
                      <a:pt x="1551" y="3397"/>
                      <a:pt x="1352" y="3109"/>
                      <a:pt x="1158" y="2826"/>
                    </a:cubicBezTo>
                    <a:cubicBezTo>
                      <a:pt x="765" y="2239"/>
                      <a:pt x="351" y="1627"/>
                      <a:pt x="241" y="1433"/>
                    </a:cubicBezTo>
                    <a:cubicBezTo>
                      <a:pt x="131" y="1213"/>
                      <a:pt x="131" y="1014"/>
                      <a:pt x="173" y="862"/>
                    </a:cubicBezTo>
                    <a:cubicBezTo>
                      <a:pt x="220" y="689"/>
                      <a:pt x="330" y="558"/>
                      <a:pt x="503" y="490"/>
                    </a:cubicBezTo>
                    <a:cubicBezTo>
                      <a:pt x="697" y="428"/>
                      <a:pt x="875" y="297"/>
                      <a:pt x="1027" y="208"/>
                    </a:cubicBezTo>
                    <a:cubicBezTo>
                      <a:pt x="1116" y="166"/>
                      <a:pt x="1179" y="124"/>
                      <a:pt x="1221" y="124"/>
                    </a:cubicBezTo>
                    <a:cubicBezTo>
                      <a:pt x="1236" y="115"/>
                      <a:pt x="1249" y="112"/>
                      <a:pt x="1259" y="112"/>
                    </a:cubicBezTo>
                    <a:close/>
                    <a:moveTo>
                      <a:pt x="1282" y="0"/>
                    </a:moveTo>
                    <a:cubicBezTo>
                      <a:pt x="1255" y="0"/>
                      <a:pt x="1228" y="5"/>
                      <a:pt x="1200" y="14"/>
                    </a:cubicBezTo>
                    <a:cubicBezTo>
                      <a:pt x="1116" y="35"/>
                      <a:pt x="1048" y="56"/>
                      <a:pt x="985" y="124"/>
                    </a:cubicBezTo>
                    <a:cubicBezTo>
                      <a:pt x="828" y="208"/>
                      <a:pt x="634" y="318"/>
                      <a:pt x="461" y="407"/>
                    </a:cubicBezTo>
                    <a:cubicBezTo>
                      <a:pt x="262" y="469"/>
                      <a:pt x="131" y="621"/>
                      <a:pt x="68" y="820"/>
                    </a:cubicBezTo>
                    <a:cubicBezTo>
                      <a:pt x="0" y="1014"/>
                      <a:pt x="21" y="1255"/>
                      <a:pt x="152" y="1475"/>
                    </a:cubicBezTo>
                    <a:cubicBezTo>
                      <a:pt x="262" y="1695"/>
                      <a:pt x="655" y="2302"/>
                      <a:pt x="1069" y="2873"/>
                    </a:cubicBezTo>
                    <a:cubicBezTo>
                      <a:pt x="1268" y="3177"/>
                      <a:pt x="1461" y="3460"/>
                      <a:pt x="1613" y="3680"/>
                    </a:cubicBezTo>
                    <a:cubicBezTo>
                      <a:pt x="1702" y="3790"/>
                      <a:pt x="1770" y="3873"/>
                      <a:pt x="1833" y="3941"/>
                    </a:cubicBezTo>
                    <a:cubicBezTo>
                      <a:pt x="1901" y="4004"/>
                      <a:pt x="1922" y="4051"/>
                      <a:pt x="1964" y="4093"/>
                    </a:cubicBezTo>
                    <a:cubicBezTo>
                      <a:pt x="2074" y="4156"/>
                      <a:pt x="2137" y="4203"/>
                      <a:pt x="2247" y="4203"/>
                    </a:cubicBezTo>
                    <a:cubicBezTo>
                      <a:pt x="2357" y="4203"/>
                      <a:pt x="2446" y="4135"/>
                      <a:pt x="2619" y="4025"/>
                    </a:cubicBezTo>
                    <a:cubicBezTo>
                      <a:pt x="2792" y="3921"/>
                      <a:pt x="2991" y="3763"/>
                      <a:pt x="3163" y="3612"/>
                    </a:cubicBezTo>
                    <a:cubicBezTo>
                      <a:pt x="3342" y="3460"/>
                      <a:pt x="3493" y="3329"/>
                      <a:pt x="3535" y="3240"/>
                    </a:cubicBezTo>
                    <a:cubicBezTo>
                      <a:pt x="3645" y="3088"/>
                      <a:pt x="3645" y="2957"/>
                      <a:pt x="3645" y="2936"/>
                    </a:cubicBezTo>
                    <a:lnTo>
                      <a:pt x="3666" y="2915"/>
                    </a:lnTo>
                    <a:lnTo>
                      <a:pt x="3556" y="2873"/>
                    </a:lnTo>
                    <a:cubicBezTo>
                      <a:pt x="3556" y="2873"/>
                      <a:pt x="3535" y="2915"/>
                      <a:pt x="3493" y="2936"/>
                    </a:cubicBezTo>
                    <a:lnTo>
                      <a:pt x="3446" y="2936"/>
                    </a:lnTo>
                    <a:cubicBezTo>
                      <a:pt x="3404" y="2915"/>
                      <a:pt x="3383" y="2894"/>
                      <a:pt x="3342" y="2847"/>
                    </a:cubicBezTo>
                    <a:cubicBezTo>
                      <a:pt x="3232" y="2716"/>
                      <a:pt x="2860" y="2281"/>
                      <a:pt x="2488" y="1800"/>
                    </a:cubicBezTo>
                    <a:cubicBezTo>
                      <a:pt x="2116" y="1344"/>
                      <a:pt x="1723" y="841"/>
                      <a:pt x="1613" y="647"/>
                    </a:cubicBezTo>
                    <a:cubicBezTo>
                      <a:pt x="1482" y="428"/>
                      <a:pt x="1441" y="297"/>
                      <a:pt x="1420" y="208"/>
                    </a:cubicBezTo>
                    <a:lnTo>
                      <a:pt x="1420" y="98"/>
                    </a:lnTo>
                    <a:lnTo>
                      <a:pt x="1420" y="56"/>
                    </a:lnTo>
                    <a:lnTo>
                      <a:pt x="1399" y="35"/>
                    </a:lnTo>
                    <a:cubicBezTo>
                      <a:pt x="1359" y="10"/>
                      <a:pt x="1321" y="0"/>
                      <a:pt x="128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3"/>
              <p:cNvSpPr/>
              <p:nvPr/>
            </p:nvSpPr>
            <p:spPr>
              <a:xfrm>
                <a:off x="2093160" y="1854548"/>
                <a:ext cx="194954" cy="286427"/>
              </a:xfrm>
              <a:custGeom>
                <a:avLst/>
                <a:gdLst/>
                <a:ahLst/>
                <a:cxnLst/>
                <a:rect l="l" t="t" r="r" b="b"/>
                <a:pathLst>
                  <a:path w="2289" h="3363" extrusionOk="0">
                    <a:moveTo>
                      <a:pt x="1938" y="1"/>
                    </a:moveTo>
                    <a:cubicBezTo>
                      <a:pt x="1896" y="1"/>
                      <a:pt x="1833" y="27"/>
                      <a:pt x="1786" y="69"/>
                    </a:cubicBezTo>
                    <a:cubicBezTo>
                      <a:pt x="1676" y="200"/>
                      <a:pt x="1461" y="372"/>
                      <a:pt x="1069" y="592"/>
                    </a:cubicBezTo>
                    <a:cubicBezTo>
                      <a:pt x="676" y="812"/>
                      <a:pt x="524" y="1137"/>
                      <a:pt x="346" y="1509"/>
                    </a:cubicBezTo>
                    <a:cubicBezTo>
                      <a:pt x="173" y="1902"/>
                      <a:pt x="152" y="2122"/>
                      <a:pt x="0" y="2467"/>
                    </a:cubicBezTo>
                    <a:lnTo>
                      <a:pt x="0" y="2488"/>
                    </a:lnTo>
                    <a:cubicBezTo>
                      <a:pt x="0" y="2488"/>
                      <a:pt x="0" y="2535"/>
                      <a:pt x="21" y="2577"/>
                    </a:cubicBezTo>
                    <a:lnTo>
                      <a:pt x="105" y="2467"/>
                    </a:lnTo>
                    <a:cubicBezTo>
                      <a:pt x="262" y="2142"/>
                      <a:pt x="283" y="1923"/>
                      <a:pt x="456" y="1551"/>
                    </a:cubicBezTo>
                    <a:cubicBezTo>
                      <a:pt x="608" y="1179"/>
                      <a:pt x="760" y="875"/>
                      <a:pt x="1131" y="681"/>
                    </a:cubicBezTo>
                    <a:cubicBezTo>
                      <a:pt x="1524" y="461"/>
                      <a:pt x="1744" y="289"/>
                      <a:pt x="1875" y="158"/>
                    </a:cubicBezTo>
                    <a:cubicBezTo>
                      <a:pt x="1890" y="139"/>
                      <a:pt x="1905" y="123"/>
                      <a:pt x="1929" y="123"/>
                    </a:cubicBezTo>
                    <a:cubicBezTo>
                      <a:pt x="1939" y="123"/>
                      <a:pt x="1951" y="126"/>
                      <a:pt x="1964" y="132"/>
                    </a:cubicBezTo>
                    <a:cubicBezTo>
                      <a:pt x="1985" y="132"/>
                      <a:pt x="2027" y="132"/>
                      <a:pt x="2048" y="158"/>
                    </a:cubicBezTo>
                    <a:cubicBezTo>
                      <a:pt x="2116" y="221"/>
                      <a:pt x="2179" y="310"/>
                      <a:pt x="2158" y="441"/>
                    </a:cubicBezTo>
                    <a:cubicBezTo>
                      <a:pt x="2158" y="571"/>
                      <a:pt x="2095" y="681"/>
                      <a:pt x="2027" y="812"/>
                    </a:cubicBezTo>
                    <a:cubicBezTo>
                      <a:pt x="1964" y="943"/>
                      <a:pt x="1875" y="1074"/>
                      <a:pt x="1833" y="1247"/>
                    </a:cubicBezTo>
                    <a:cubicBezTo>
                      <a:pt x="1744" y="1572"/>
                      <a:pt x="1786" y="1881"/>
                      <a:pt x="1702" y="2425"/>
                    </a:cubicBezTo>
                    <a:cubicBezTo>
                      <a:pt x="1655" y="2708"/>
                      <a:pt x="1634" y="2991"/>
                      <a:pt x="1524" y="3211"/>
                    </a:cubicBezTo>
                    <a:cubicBezTo>
                      <a:pt x="1503" y="3253"/>
                      <a:pt x="1482" y="3321"/>
                      <a:pt x="1440" y="3363"/>
                    </a:cubicBezTo>
                    <a:cubicBezTo>
                      <a:pt x="1545" y="3342"/>
                      <a:pt x="1634" y="3253"/>
                      <a:pt x="1634" y="3253"/>
                    </a:cubicBezTo>
                    <a:cubicBezTo>
                      <a:pt x="1744" y="3012"/>
                      <a:pt x="1786" y="2729"/>
                      <a:pt x="1833" y="2446"/>
                    </a:cubicBezTo>
                    <a:cubicBezTo>
                      <a:pt x="1917" y="1881"/>
                      <a:pt x="1854" y="1572"/>
                      <a:pt x="1938" y="1268"/>
                    </a:cubicBezTo>
                    <a:cubicBezTo>
                      <a:pt x="1985" y="1116"/>
                      <a:pt x="2048" y="985"/>
                      <a:pt x="2116" y="875"/>
                    </a:cubicBezTo>
                    <a:cubicBezTo>
                      <a:pt x="2200" y="744"/>
                      <a:pt x="2268" y="613"/>
                      <a:pt x="2268" y="441"/>
                    </a:cubicBezTo>
                    <a:cubicBezTo>
                      <a:pt x="2289" y="289"/>
                      <a:pt x="2226" y="158"/>
                      <a:pt x="2116" y="69"/>
                    </a:cubicBezTo>
                    <a:cubicBezTo>
                      <a:pt x="2069" y="48"/>
                      <a:pt x="2027" y="27"/>
                      <a:pt x="196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33"/>
              <p:cNvSpPr/>
              <p:nvPr/>
            </p:nvSpPr>
            <p:spPr>
              <a:xfrm>
                <a:off x="2421827" y="2018242"/>
                <a:ext cx="117449" cy="163782"/>
              </a:xfrm>
              <a:custGeom>
                <a:avLst/>
                <a:gdLst/>
                <a:ahLst/>
                <a:cxnLst/>
                <a:rect l="l" t="t" r="r" b="b"/>
                <a:pathLst>
                  <a:path w="1379" h="1923" extrusionOk="0">
                    <a:moveTo>
                      <a:pt x="938" y="1"/>
                    </a:moveTo>
                    <a:cubicBezTo>
                      <a:pt x="938" y="1"/>
                      <a:pt x="676" y="200"/>
                      <a:pt x="415" y="592"/>
                    </a:cubicBezTo>
                    <a:cubicBezTo>
                      <a:pt x="153" y="959"/>
                      <a:pt x="132" y="985"/>
                      <a:pt x="69" y="1310"/>
                    </a:cubicBezTo>
                    <a:cubicBezTo>
                      <a:pt x="1" y="1640"/>
                      <a:pt x="263" y="1922"/>
                      <a:pt x="483" y="1922"/>
                    </a:cubicBezTo>
                    <a:cubicBezTo>
                      <a:pt x="697" y="1922"/>
                      <a:pt x="1179" y="1158"/>
                      <a:pt x="1289" y="807"/>
                    </a:cubicBezTo>
                    <a:cubicBezTo>
                      <a:pt x="1378" y="461"/>
                      <a:pt x="1289" y="304"/>
                      <a:pt x="938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33"/>
              <p:cNvSpPr/>
              <p:nvPr/>
            </p:nvSpPr>
            <p:spPr>
              <a:xfrm>
                <a:off x="2420038" y="2012877"/>
                <a:ext cx="121027" cy="172725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2028" extrusionOk="0">
                    <a:moveTo>
                      <a:pt x="959" y="153"/>
                    </a:moveTo>
                    <a:cubicBezTo>
                      <a:pt x="1090" y="283"/>
                      <a:pt x="1200" y="393"/>
                      <a:pt x="1242" y="477"/>
                    </a:cubicBezTo>
                    <a:cubicBezTo>
                      <a:pt x="1289" y="587"/>
                      <a:pt x="1289" y="697"/>
                      <a:pt x="1242" y="870"/>
                    </a:cubicBezTo>
                    <a:cubicBezTo>
                      <a:pt x="1200" y="1022"/>
                      <a:pt x="1069" y="1310"/>
                      <a:pt x="917" y="1525"/>
                    </a:cubicBezTo>
                    <a:cubicBezTo>
                      <a:pt x="828" y="1635"/>
                      <a:pt x="745" y="1745"/>
                      <a:pt x="676" y="1807"/>
                    </a:cubicBezTo>
                    <a:cubicBezTo>
                      <a:pt x="587" y="1896"/>
                      <a:pt x="525" y="1917"/>
                      <a:pt x="504" y="1917"/>
                    </a:cubicBezTo>
                    <a:cubicBezTo>
                      <a:pt x="415" y="1917"/>
                      <a:pt x="305" y="1876"/>
                      <a:pt x="242" y="1766"/>
                    </a:cubicBezTo>
                    <a:cubicBezTo>
                      <a:pt x="153" y="1677"/>
                      <a:pt x="111" y="1546"/>
                      <a:pt x="153" y="1394"/>
                    </a:cubicBezTo>
                    <a:cubicBezTo>
                      <a:pt x="221" y="1069"/>
                      <a:pt x="221" y="1069"/>
                      <a:pt x="483" y="676"/>
                    </a:cubicBezTo>
                    <a:cubicBezTo>
                      <a:pt x="718" y="325"/>
                      <a:pt x="938" y="174"/>
                      <a:pt x="959" y="153"/>
                    </a:cubicBezTo>
                    <a:close/>
                    <a:moveTo>
                      <a:pt x="959" y="1"/>
                    </a:moveTo>
                    <a:lnTo>
                      <a:pt x="938" y="22"/>
                    </a:lnTo>
                    <a:cubicBezTo>
                      <a:pt x="938" y="22"/>
                      <a:pt x="655" y="215"/>
                      <a:pt x="394" y="608"/>
                    </a:cubicBezTo>
                    <a:cubicBezTo>
                      <a:pt x="132" y="1001"/>
                      <a:pt x="111" y="1048"/>
                      <a:pt x="22" y="1373"/>
                    </a:cubicBezTo>
                    <a:cubicBezTo>
                      <a:pt x="1" y="1546"/>
                      <a:pt x="43" y="1724"/>
                      <a:pt x="132" y="1834"/>
                    </a:cubicBezTo>
                    <a:cubicBezTo>
                      <a:pt x="242" y="1965"/>
                      <a:pt x="373" y="2027"/>
                      <a:pt x="504" y="2027"/>
                    </a:cubicBezTo>
                    <a:cubicBezTo>
                      <a:pt x="587" y="2027"/>
                      <a:pt x="676" y="1985"/>
                      <a:pt x="745" y="1896"/>
                    </a:cubicBezTo>
                    <a:cubicBezTo>
                      <a:pt x="828" y="1807"/>
                      <a:pt x="917" y="1703"/>
                      <a:pt x="1006" y="1593"/>
                    </a:cubicBezTo>
                    <a:cubicBezTo>
                      <a:pt x="1158" y="1352"/>
                      <a:pt x="1310" y="1090"/>
                      <a:pt x="1352" y="891"/>
                    </a:cubicBezTo>
                    <a:cubicBezTo>
                      <a:pt x="1399" y="718"/>
                      <a:pt x="1420" y="566"/>
                      <a:pt x="1352" y="435"/>
                    </a:cubicBezTo>
                    <a:cubicBezTo>
                      <a:pt x="1289" y="304"/>
                      <a:pt x="1179" y="174"/>
                      <a:pt x="1006" y="22"/>
                    </a:cubicBezTo>
                    <a:lnTo>
                      <a:pt x="959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3"/>
              <p:cNvSpPr/>
              <p:nvPr/>
            </p:nvSpPr>
            <p:spPr>
              <a:xfrm>
                <a:off x="2379072" y="1946019"/>
                <a:ext cx="130310" cy="182179"/>
              </a:xfrm>
              <a:custGeom>
                <a:avLst/>
                <a:gdLst/>
                <a:ahLst/>
                <a:cxnLst/>
                <a:rect l="l" t="t" r="r" b="b"/>
                <a:pathLst>
                  <a:path w="1530" h="2139" extrusionOk="0">
                    <a:moveTo>
                      <a:pt x="1047" y="0"/>
                    </a:moveTo>
                    <a:cubicBezTo>
                      <a:pt x="1047" y="0"/>
                      <a:pt x="613" y="608"/>
                      <a:pt x="440" y="938"/>
                    </a:cubicBezTo>
                    <a:cubicBezTo>
                      <a:pt x="262" y="1241"/>
                      <a:pt x="0" y="1461"/>
                      <a:pt x="262" y="1896"/>
                    </a:cubicBezTo>
                    <a:cubicBezTo>
                      <a:pt x="351" y="2067"/>
                      <a:pt x="458" y="2138"/>
                      <a:pt x="570" y="2138"/>
                    </a:cubicBezTo>
                    <a:cubicBezTo>
                      <a:pt x="760" y="2138"/>
                      <a:pt x="964" y="1932"/>
                      <a:pt x="1116" y="1655"/>
                    </a:cubicBezTo>
                    <a:cubicBezTo>
                      <a:pt x="1330" y="1241"/>
                      <a:pt x="1508" y="979"/>
                      <a:pt x="1508" y="697"/>
                    </a:cubicBezTo>
                    <a:cubicBezTo>
                      <a:pt x="1529" y="435"/>
                      <a:pt x="1356" y="194"/>
                      <a:pt x="1047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3"/>
              <p:cNvSpPr/>
              <p:nvPr/>
            </p:nvSpPr>
            <p:spPr>
              <a:xfrm>
                <a:off x="2384864" y="1940228"/>
                <a:ext cx="128096" cy="192314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2258" extrusionOk="0">
                    <a:moveTo>
                      <a:pt x="979" y="152"/>
                    </a:moveTo>
                    <a:cubicBezTo>
                      <a:pt x="1262" y="351"/>
                      <a:pt x="1393" y="524"/>
                      <a:pt x="1393" y="765"/>
                    </a:cubicBezTo>
                    <a:cubicBezTo>
                      <a:pt x="1393" y="1027"/>
                      <a:pt x="1220" y="1288"/>
                      <a:pt x="979" y="1702"/>
                    </a:cubicBezTo>
                    <a:cubicBezTo>
                      <a:pt x="869" y="1901"/>
                      <a:pt x="718" y="2074"/>
                      <a:pt x="608" y="2116"/>
                    </a:cubicBezTo>
                    <a:cubicBezTo>
                      <a:pt x="572" y="2143"/>
                      <a:pt x="534" y="2154"/>
                      <a:pt x="496" y="2154"/>
                    </a:cubicBezTo>
                    <a:cubicBezTo>
                      <a:pt x="469" y="2154"/>
                      <a:pt x="441" y="2148"/>
                      <a:pt x="414" y="2137"/>
                    </a:cubicBezTo>
                    <a:cubicBezTo>
                      <a:pt x="372" y="2116"/>
                      <a:pt x="304" y="2053"/>
                      <a:pt x="241" y="1943"/>
                    </a:cubicBezTo>
                    <a:cubicBezTo>
                      <a:pt x="131" y="1744"/>
                      <a:pt x="131" y="1592"/>
                      <a:pt x="173" y="1461"/>
                    </a:cubicBezTo>
                    <a:cubicBezTo>
                      <a:pt x="215" y="1330"/>
                      <a:pt x="325" y="1178"/>
                      <a:pt x="414" y="1027"/>
                    </a:cubicBezTo>
                    <a:cubicBezTo>
                      <a:pt x="566" y="723"/>
                      <a:pt x="938" y="220"/>
                      <a:pt x="979" y="152"/>
                    </a:cubicBezTo>
                    <a:close/>
                    <a:moveTo>
                      <a:pt x="959" y="0"/>
                    </a:moveTo>
                    <a:lnTo>
                      <a:pt x="917" y="42"/>
                    </a:lnTo>
                    <a:cubicBezTo>
                      <a:pt x="917" y="42"/>
                      <a:pt x="503" y="634"/>
                      <a:pt x="304" y="958"/>
                    </a:cubicBezTo>
                    <a:cubicBezTo>
                      <a:pt x="215" y="1136"/>
                      <a:pt x="131" y="1267"/>
                      <a:pt x="63" y="1419"/>
                    </a:cubicBezTo>
                    <a:cubicBezTo>
                      <a:pt x="0" y="1592"/>
                      <a:pt x="21" y="1770"/>
                      <a:pt x="152" y="2006"/>
                    </a:cubicBezTo>
                    <a:cubicBezTo>
                      <a:pt x="215" y="2116"/>
                      <a:pt x="283" y="2205"/>
                      <a:pt x="372" y="2226"/>
                    </a:cubicBezTo>
                    <a:cubicBezTo>
                      <a:pt x="414" y="2247"/>
                      <a:pt x="462" y="2257"/>
                      <a:pt x="511" y="2257"/>
                    </a:cubicBezTo>
                    <a:cubicBezTo>
                      <a:pt x="561" y="2257"/>
                      <a:pt x="610" y="2247"/>
                      <a:pt x="655" y="2226"/>
                    </a:cubicBezTo>
                    <a:cubicBezTo>
                      <a:pt x="807" y="2163"/>
                      <a:pt x="959" y="1985"/>
                      <a:pt x="1089" y="1770"/>
                    </a:cubicBezTo>
                    <a:cubicBezTo>
                      <a:pt x="1330" y="1330"/>
                      <a:pt x="1503" y="1068"/>
                      <a:pt x="1503" y="765"/>
                    </a:cubicBezTo>
                    <a:cubicBezTo>
                      <a:pt x="1503" y="482"/>
                      <a:pt x="1330" y="241"/>
                      <a:pt x="1000" y="21"/>
                    </a:cubicBezTo>
                    <a:lnTo>
                      <a:pt x="95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3"/>
              <p:cNvSpPr/>
              <p:nvPr/>
            </p:nvSpPr>
            <p:spPr>
              <a:xfrm>
                <a:off x="2340235" y="1867920"/>
                <a:ext cx="141042" cy="199383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2341" extrusionOk="0">
                    <a:moveTo>
                      <a:pt x="1090" y="1"/>
                    </a:moveTo>
                    <a:cubicBezTo>
                      <a:pt x="1090" y="1"/>
                      <a:pt x="849" y="153"/>
                      <a:pt x="608" y="456"/>
                    </a:cubicBezTo>
                    <a:cubicBezTo>
                      <a:pt x="346" y="786"/>
                      <a:pt x="283" y="1069"/>
                      <a:pt x="152" y="1394"/>
                    </a:cubicBezTo>
                    <a:cubicBezTo>
                      <a:pt x="0" y="1724"/>
                      <a:pt x="131" y="1965"/>
                      <a:pt x="325" y="2226"/>
                    </a:cubicBezTo>
                    <a:cubicBezTo>
                      <a:pt x="379" y="2306"/>
                      <a:pt x="443" y="2341"/>
                      <a:pt x="513" y="2341"/>
                    </a:cubicBezTo>
                    <a:cubicBezTo>
                      <a:pt x="673" y="2341"/>
                      <a:pt x="865" y="2156"/>
                      <a:pt x="1048" y="1896"/>
                    </a:cubicBezTo>
                    <a:cubicBezTo>
                      <a:pt x="1289" y="1525"/>
                      <a:pt x="1634" y="1153"/>
                      <a:pt x="1634" y="786"/>
                    </a:cubicBezTo>
                    <a:cubicBezTo>
                      <a:pt x="1655" y="435"/>
                      <a:pt x="1503" y="215"/>
                      <a:pt x="1090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33"/>
              <p:cNvSpPr/>
              <p:nvPr/>
            </p:nvSpPr>
            <p:spPr>
              <a:xfrm>
                <a:off x="2340235" y="1862128"/>
                <a:ext cx="145045" cy="209092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2455" extrusionOk="0">
                    <a:moveTo>
                      <a:pt x="1090" y="132"/>
                    </a:moveTo>
                    <a:cubicBezTo>
                      <a:pt x="1263" y="242"/>
                      <a:pt x="1393" y="331"/>
                      <a:pt x="1483" y="435"/>
                    </a:cubicBezTo>
                    <a:cubicBezTo>
                      <a:pt x="1572" y="566"/>
                      <a:pt x="1592" y="676"/>
                      <a:pt x="1592" y="854"/>
                    </a:cubicBezTo>
                    <a:cubicBezTo>
                      <a:pt x="1572" y="1179"/>
                      <a:pt x="1242" y="1551"/>
                      <a:pt x="1001" y="1923"/>
                    </a:cubicBezTo>
                    <a:cubicBezTo>
                      <a:pt x="870" y="2116"/>
                      <a:pt x="739" y="2247"/>
                      <a:pt x="634" y="2315"/>
                    </a:cubicBezTo>
                    <a:cubicBezTo>
                      <a:pt x="586" y="2330"/>
                      <a:pt x="551" y="2345"/>
                      <a:pt x="518" y="2345"/>
                    </a:cubicBezTo>
                    <a:cubicBezTo>
                      <a:pt x="504" y="2345"/>
                      <a:pt x="491" y="2342"/>
                      <a:pt x="477" y="2336"/>
                    </a:cubicBezTo>
                    <a:cubicBezTo>
                      <a:pt x="435" y="2336"/>
                      <a:pt x="393" y="2315"/>
                      <a:pt x="372" y="2247"/>
                    </a:cubicBezTo>
                    <a:cubicBezTo>
                      <a:pt x="283" y="2116"/>
                      <a:pt x="194" y="2006"/>
                      <a:pt x="152" y="1875"/>
                    </a:cubicBezTo>
                    <a:cubicBezTo>
                      <a:pt x="131" y="1771"/>
                      <a:pt x="131" y="1640"/>
                      <a:pt x="194" y="1483"/>
                    </a:cubicBezTo>
                    <a:cubicBezTo>
                      <a:pt x="346" y="1137"/>
                      <a:pt x="393" y="896"/>
                      <a:pt x="655" y="566"/>
                    </a:cubicBezTo>
                    <a:cubicBezTo>
                      <a:pt x="870" y="262"/>
                      <a:pt x="1069" y="152"/>
                      <a:pt x="1090" y="132"/>
                    </a:cubicBezTo>
                    <a:close/>
                    <a:moveTo>
                      <a:pt x="1069" y="1"/>
                    </a:moveTo>
                    <a:lnTo>
                      <a:pt x="1048" y="22"/>
                    </a:lnTo>
                    <a:cubicBezTo>
                      <a:pt x="1048" y="22"/>
                      <a:pt x="807" y="173"/>
                      <a:pt x="566" y="503"/>
                    </a:cubicBezTo>
                    <a:cubicBezTo>
                      <a:pt x="304" y="828"/>
                      <a:pt x="241" y="1116"/>
                      <a:pt x="84" y="1441"/>
                    </a:cubicBezTo>
                    <a:cubicBezTo>
                      <a:pt x="21" y="1614"/>
                      <a:pt x="0" y="1771"/>
                      <a:pt x="42" y="1923"/>
                    </a:cubicBezTo>
                    <a:cubicBezTo>
                      <a:pt x="84" y="2053"/>
                      <a:pt x="173" y="2184"/>
                      <a:pt x="262" y="2315"/>
                    </a:cubicBezTo>
                    <a:cubicBezTo>
                      <a:pt x="325" y="2399"/>
                      <a:pt x="393" y="2446"/>
                      <a:pt x="456" y="2446"/>
                    </a:cubicBezTo>
                    <a:cubicBezTo>
                      <a:pt x="476" y="2452"/>
                      <a:pt x="497" y="2455"/>
                      <a:pt x="519" y="2455"/>
                    </a:cubicBezTo>
                    <a:cubicBezTo>
                      <a:pt x="572" y="2455"/>
                      <a:pt x="628" y="2440"/>
                      <a:pt x="676" y="2425"/>
                    </a:cubicBezTo>
                    <a:cubicBezTo>
                      <a:pt x="828" y="2336"/>
                      <a:pt x="959" y="2184"/>
                      <a:pt x="1090" y="1985"/>
                    </a:cubicBezTo>
                    <a:cubicBezTo>
                      <a:pt x="1331" y="1614"/>
                      <a:pt x="1682" y="1247"/>
                      <a:pt x="1702" y="854"/>
                    </a:cubicBezTo>
                    <a:cubicBezTo>
                      <a:pt x="1702" y="676"/>
                      <a:pt x="1655" y="503"/>
                      <a:pt x="1572" y="372"/>
                    </a:cubicBezTo>
                    <a:cubicBezTo>
                      <a:pt x="1462" y="242"/>
                      <a:pt x="1331" y="132"/>
                      <a:pt x="1111" y="22"/>
                    </a:cubicBezTo>
                    <a:lnTo>
                      <a:pt x="1069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3"/>
              <p:cNvSpPr/>
              <p:nvPr/>
            </p:nvSpPr>
            <p:spPr>
              <a:xfrm>
                <a:off x="1031615" y="2202633"/>
                <a:ext cx="758354" cy="758780"/>
              </a:xfrm>
              <a:custGeom>
                <a:avLst/>
                <a:gdLst/>
                <a:ahLst/>
                <a:cxnLst/>
                <a:rect l="l" t="t" r="r" b="b"/>
                <a:pathLst>
                  <a:path w="8904" h="8909" extrusionOk="0">
                    <a:moveTo>
                      <a:pt x="1517" y="0"/>
                    </a:moveTo>
                    <a:cubicBezTo>
                      <a:pt x="1174" y="0"/>
                      <a:pt x="1088" y="135"/>
                      <a:pt x="786" y="606"/>
                    </a:cubicBezTo>
                    <a:cubicBezTo>
                      <a:pt x="330" y="1350"/>
                      <a:pt x="0" y="4581"/>
                      <a:pt x="419" y="6497"/>
                    </a:cubicBezTo>
                    <a:cubicBezTo>
                      <a:pt x="854" y="8419"/>
                      <a:pt x="1226" y="8723"/>
                      <a:pt x="2708" y="8875"/>
                    </a:cubicBezTo>
                    <a:cubicBezTo>
                      <a:pt x="2968" y="8898"/>
                      <a:pt x="3317" y="8909"/>
                      <a:pt x="3716" y="8909"/>
                    </a:cubicBezTo>
                    <a:cubicBezTo>
                      <a:pt x="5597" y="8909"/>
                      <a:pt x="8601" y="8668"/>
                      <a:pt x="8709" y="8309"/>
                    </a:cubicBezTo>
                    <a:cubicBezTo>
                      <a:pt x="8861" y="7875"/>
                      <a:pt x="8903" y="7021"/>
                      <a:pt x="8359" y="5780"/>
                    </a:cubicBezTo>
                    <a:cubicBezTo>
                      <a:pt x="7814" y="4513"/>
                      <a:pt x="7641" y="4078"/>
                      <a:pt x="7683" y="2983"/>
                    </a:cubicBezTo>
                    <a:cubicBezTo>
                      <a:pt x="7751" y="1915"/>
                      <a:pt x="7814" y="784"/>
                      <a:pt x="6856" y="391"/>
                    </a:cubicBezTo>
                    <a:cubicBezTo>
                      <a:pt x="6856" y="391"/>
                      <a:pt x="3472" y="192"/>
                      <a:pt x="2336" y="82"/>
                    </a:cubicBezTo>
                    <a:cubicBezTo>
                      <a:pt x="1947" y="37"/>
                      <a:pt x="1697" y="0"/>
                      <a:pt x="15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3"/>
              <p:cNvSpPr/>
              <p:nvPr/>
            </p:nvSpPr>
            <p:spPr>
              <a:xfrm>
                <a:off x="1042772" y="2197608"/>
                <a:ext cx="752988" cy="769341"/>
              </a:xfrm>
              <a:custGeom>
                <a:avLst/>
                <a:gdLst/>
                <a:ahLst/>
                <a:cxnLst/>
                <a:rect l="l" t="t" r="r" b="b"/>
                <a:pathLst>
                  <a:path w="8841" h="9033" extrusionOk="0">
                    <a:moveTo>
                      <a:pt x="1373" y="124"/>
                    </a:moveTo>
                    <a:cubicBezTo>
                      <a:pt x="1544" y="124"/>
                      <a:pt x="1803" y="155"/>
                      <a:pt x="2205" y="188"/>
                    </a:cubicBezTo>
                    <a:cubicBezTo>
                      <a:pt x="3341" y="293"/>
                      <a:pt x="6704" y="513"/>
                      <a:pt x="6725" y="513"/>
                    </a:cubicBezTo>
                    <a:cubicBezTo>
                      <a:pt x="7159" y="686"/>
                      <a:pt x="7379" y="1058"/>
                      <a:pt x="7463" y="1518"/>
                    </a:cubicBezTo>
                    <a:cubicBezTo>
                      <a:pt x="7552" y="1953"/>
                      <a:pt x="7531" y="2519"/>
                      <a:pt x="7510" y="3042"/>
                    </a:cubicBezTo>
                    <a:cubicBezTo>
                      <a:pt x="7442" y="4137"/>
                      <a:pt x="7641" y="4593"/>
                      <a:pt x="8186" y="5860"/>
                    </a:cubicBezTo>
                    <a:cubicBezTo>
                      <a:pt x="8709" y="7101"/>
                      <a:pt x="8688" y="7934"/>
                      <a:pt x="8536" y="8347"/>
                    </a:cubicBezTo>
                    <a:cubicBezTo>
                      <a:pt x="8536" y="8368"/>
                      <a:pt x="8510" y="8389"/>
                      <a:pt x="8489" y="8410"/>
                    </a:cubicBezTo>
                    <a:cubicBezTo>
                      <a:pt x="8447" y="8436"/>
                      <a:pt x="8406" y="8457"/>
                      <a:pt x="8337" y="8478"/>
                    </a:cubicBezTo>
                    <a:cubicBezTo>
                      <a:pt x="8186" y="8520"/>
                      <a:pt x="8013" y="8567"/>
                      <a:pt x="7793" y="8609"/>
                    </a:cubicBezTo>
                    <a:cubicBezTo>
                      <a:pt x="7332" y="8698"/>
                      <a:pt x="6725" y="8761"/>
                      <a:pt x="6070" y="8829"/>
                    </a:cubicBezTo>
                    <a:cubicBezTo>
                      <a:pt x="5271" y="8881"/>
                      <a:pt x="4405" y="8919"/>
                      <a:pt x="3685" y="8919"/>
                    </a:cubicBezTo>
                    <a:cubicBezTo>
                      <a:pt x="3245" y="8919"/>
                      <a:pt x="2859" y="8905"/>
                      <a:pt x="2577" y="8871"/>
                    </a:cubicBezTo>
                    <a:cubicBezTo>
                      <a:pt x="1833" y="8803"/>
                      <a:pt x="1399" y="8698"/>
                      <a:pt x="1074" y="8368"/>
                    </a:cubicBezTo>
                    <a:cubicBezTo>
                      <a:pt x="744" y="8044"/>
                      <a:pt x="550" y="7494"/>
                      <a:pt x="351" y="6535"/>
                    </a:cubicBezTo>
                    <a:cubicBezTo>
                      <a:pt x="131" y="5598"/>
                      <a:pt x="110" y="4310"/>
                      <a:pt x="199" y="3173"/>
                    </a:cubicBezTo>
                    <a:cubicBezTo>
                      <a:pt x="241" y="2608"/>
                      <a:pt x="330" y="2084"/>
                      <a:pt x="419" y="1649"/>
                    </a:cubicBezTo>
                    <a:cubicBezTo>
                      <a:pt x="503" y="1210"/>
                      <a:pt x="592" y="864"/>
                      <a:pt x="702" y="712"/>
                    </a:cubicBezTo>
                    <a:cubicBezTo>
                      <a:pt x="812" y="513"/>
                      <a:pt x="896" y="382"/>
                      <a:pt x="985" y="293"/>
                    </a:cubicBezTo>
                    <a:cubicBezTo>
                      <a:pt x="1048" y="209"/>
                      <a:pt x="1116" y="162"/>
                      <a:pt x="1205" y="141"/>
                    </a:cubicBezTo>
                    <a:cubicBezTo>
                      <a:pt x="1249" y="129"/>
                      <a:pt x="1304" y="124"/>
                      <a:pt x="1373" y="124"/>
                    </a:cubicBezTo>
                    <a:close/>
                    <a:moveTo>
                      <a:pt x="1411" y="0"/>
                    </a:moveTo>
                    <a:cubicBezTo>
                      <a:pt x="1314" y="0"/>
                      <a:pt x="1233" y="10"/>
                      <a:pt x="1158" y="31"/>
                    </a:cubicBezTo>
                    <a:cubicBezTo>
                      <a:pt x="1048" y="78"/>
                      <a:pt x="964" y="120"/>
                      <a:pt x="896" y="230"/>
                    </a:cubicBezTo>
                    <a:cubicBezTo>
                      <a:pt x="812" y="340"/>
                      <a:pt x="723" y="471"/>
                      <a:pt x="613" y="644"/>
                    </a:cubicBezTo>
                    <a:cubicBezTo>
                      <a:pt x="482" y="843"/>
                      <a:pt x="393" y="1189"/>
                      <a:pt x="288" y="1628"/>
                    </a:cubicBezTo>
                    <a:cubicBezTo>
                      <a:pt x="199" y="2063"/>
                      <a:pt x="131" y="2587"/>
                      <a:pt x="89" y="3152"/>
                    </a:cubicBezTo>
                    <a:cubicBezTo>
                      <a:pt x="0" y="4310"/>
                      <a:pt x="27" y="5598"/>
                      <a:pt x="241" y="6577"/>
                    </a:cubicBezTo>
                    <a:cubicBezTo>
                      <a:pt x="440" y="7541"/>
                      <a:pt x="634" y="8107"/>
                      <a:pt x="985" y="8457"/>
                    </a:cubicBezTo>
                    <a:cubicBezTo>
                      <a:pt x="1336" y="8803"/>
                      <a:pt x="1812" y="8913"/>
                      <a:pt x="2556" y="9002"/>
                    </a:cubicBezTo>
                    <a:cubicBezTo>
                      <a:pt x="2808" y="9023"/>
                      <a:pt x="3136" y="9032"/>
                      <a:pt x="3510" y="9032"/>
                    </a:cubicBezTo>
                    <a:cubicBezTo>
                      <a:pt x="4268" y="9032"/>
                      <a:pt x="5214" y="8994"/>
                      <a:pt x="6091" y="8934"/>
                    </a:cubicBezTo>
                    <a:cubicBezTo>
                      <a:pt x="6745" y="8871"/>
                      <a:pt x="7332" y="8803"/>
                      <a:pt x="7793" y="8719"/>
                    </a:cubicBezTo>
                    <a:cubicBezTo>
                      <a:pt x="8034" y="8672"/>
                      <a:pt x="8228" y="8630"/>
                      <a:pt x="8358" y="8588"/>
                    </a:cubicBezTo>
                    <a:cubicBezTo>
                      <a:pt x="8447" y="8567"/>
                      <a:pt x="8489" y="8520"/>
                      <a:pt x="8536" y="8499"/>
                    </a:cubicBezTo>
                    <a:cubicBezTo>
                      <a:pt x="8578" y="8478"/>
                      <a:pt x="8620" y="8436"/>
                      <a:pt x="8641" y="8389"/>
                    </a:cubicBezTo>
                    <a:cubicBezTo>
                      <a:pt x="8798" y="7934"/>
                      <a:pt x="8840" y="7080"/>
                      <a:pt x="8296" y="5818"/>
                    </a:cubicBezTo>
                    <a:cubicBezTo>
                      <a:pt x="7751" y="4551"/>
                      <a:pt x="7573" y="4137"/>
                      <a:pt x="7620" y="3069"/>
                    </a:cubicBezTo>
                    <a:cubicBezTo>
                      <a:pt x="7641" y="2519"/>
                      <a:pt x="7662" y="1953"/>
                      <a:pt x="7573" y="1471"/>
                    </a:cubicBezTo>
                    <a:cubicBezTo>
                      <a:pt x="7489" y="1016"/>
                      <a:pt x="7248" y="602"/>
                      <a:pt x="6745" y="403"/>
                    </a:cubicBezTo>
                    <a:lnTo>
                      <a:pt x="6725" y="403"/>
                    </a:lnTo>
                    <a:cubicBezTo>
                      <a:pt x="6725" y="403"/>
                      <a:pt x="3341" y="188"/>
                      <a:pt x="2205" y="78"/>
                    </a:cubicBezTo>
                    <a:cubicBezTo>
                      <a:pt x="1834" y="34"/>
                      <a:pt x="1594" y="0"/>
                      <a:pt x="141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3"/>
              <p:cNvSpPr/>
              <p:nvPr/>
            </p:nvSpPr>
            <p:spPr>
              <a:xfrm>
                <a:off x="1118998" y="2069770"/>
                <a:ext cx="535379" cy="319388"/>
              </a:xfrm>
              <a:custGeom>
                <a:avLst/>
                <a:gdLst/>
                <a:ahLst/>
                <a:cxnLst/>
                <a:rect l="l" t="t" r="r" b="b"/>
                <a:pathLst>
                  <a:path w="6286" h="3750" extrusionOk="0">
                    <a:moveTo>
                      <a:pt x="1108" y="0"/>
                    </a:moveTo>
                    <a:cubicBezTo>
                      <a:pt x="909" y="0"/>
                      <a:pt x="745" y="32"/>
                      <a:pt x="614" y="118"/>
                    </a:cubicBezTo>
                    <a:cubicBezTo>
                      <a:pt x="310" y="333"/>
                      <a:pt x="90" y="1056"/>
                      <a:pt x="48" y="1380"/>
                    </a:cubicBezTo>
                    <a:cubicBezTo>
                      <a:pt x="1" y="1731"/>
                      <a:pt x="90" y="1951"/>
                      <a:pt x="504" y="2082"/>
                    </a:cubicBezTo>
                    <a:cubicBezTo>
                      <a:pt x="938" y="2234"/>
                      <a:pt x="1902" y="2475"/>
                      <a:pt x="2577" y="2758"/>
                    </a:cubicBezTo>
                    <a:cubicBezTo>
                      <a:pt x="3232" y="3040"/>
                      <a:pt x="3819" y="3475"/>
                      <a:pt x="4128" y="3653"/>
                    </a:cubicBezTo>
                    <a:cubicBezTo>
                      <a:pt x="4243" y="3719"/>
                      <a:pt x="4337" y="3750"/>
                      <a:pt x="4418" y="3750"/>
                    </a:cubicBezTo>
                    <a:cubicBezTo>
                      <a:pt x="4551" y="3750"/>
                      <a:pt x="4651" y="3668"/>
                      <a:pt x="4761" y="3522"/>
                    </a:cubicBezTo>
                    <a:cubicBezTo>
                      <a:pt x="4934" y="3281"/>
                      <a:pt x="5416" y="2669"/>
                      <a:pt x="5850" y="2234"/>
                    </a:cubicBezTo>
                    <a:cubicBezTo>
                      <a:pt x="6285" y="1820"/>
                      <a:pt x="6285" y="1621"/>
                      <a:pt x="6264" y="1380"/>
                    </a:cubicBezTo>
                    <a:cubicBezTo>
                      <a:pt x="6243" y="1118"/>
                      <a:pt x="5678" y="878"/>
                      <a:pt x="5238" y="726"/>
                    </a:cubicBezTo>
                    <a:cubicBezTo>
                      <a:pt x="4824" y="574"/>
                      <a:pt x="3473" y="249"/>
                      <a:pt x="2949" y="118"/>
                    </a:cubicBezTo>
                    <a:cubicBezTo>
                      <a:pt x="2782" y="82"/>
                      <a:pt x="2629" y="69"/>
                      <a:pt x="2499" y="69"/>
                    </a:cubicBezTo>
                    <a:cubicBezTo>
                      <a:pt x="2240" y="69"/>
                      <a:pt x="2075" y="118"/>
                      <a:pt x="2075" y="118"/>
                    </a:cubicBezTo>
                    <a:cubicBezTo>
                      <a:pt x="1691" y="56"/>
                      <a:pt x="1370" y="0"/>
                      <a:pt x="11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33"/>
              <p:cNvSpPr/>
              <p:nvPr/>
            </p:nvSpPr>
            <p:spPr>
              <a:xfrm>
                <a:off x="1115421" y="2064659"/>
                <a:ext cx="544747" cy="329693"/>
              </a:xfrm>
              <a:custGeom>
                <a:avLst/>
                <a:gdLst/>
                <a:ahLst/>
                <a:cxnLst/>
                <a:rect l="l" t="t" r="r" b="b"/>
                <a:pathLst>
                  <a:path w="6396" h="3871" extrusionOk="0">
                    <a:moveTo>
                      <a:pt x="1242" y="110"/>
                    </a:moveTo>
                    <a:cubicBezTo>
                      <a:pt x="1462" y="131"/>
                      <a:pt x="1766" y="178"/>
                      <a:pt x="2096" y="241"/>
                    </a:cubicBezTo>
                    <a:lnTo>
                      <a:pt x="2159" y="241"/>
                    </a:lnTo>
                    <a:lnTo>
                      <a:pt x="2159" y="220"/>
                    </a:lnTo>
                    <a:cubicBezTo>
                      <a:pt x="2201" y="220"/>
                      <a:pt x="2333" y="186"/>
                      <a:pt x="2536" y="186"/>
                    </a:cubicBezTo>
                    <a:cubicBezTo>
                      <a:pt x="2662" y="186"/>
                      <a:pt x="2815" y="199"/>
                      <a:pt x="2991" y="241"/>
                    </a:cubicBezTo>
                    <a:cubicBezTo>
                      <a:pt x="3494" y="351"/>
                      <a:pt x="4866" y="676"/>
                      <a:pt x="5259" y="833"/>
                    </a:cubicBezTo>
                    <a:cubicBezTo>
                      <a:pt x="5479" y="917"/>
                      <a:pt x="5720" y="1027"/>
                      <a:pt x="5913" y="1116"/>
                    </a:cubicBezTo>
                    <a:cubicBezTo>
                      <a:pt x="6023" y="1178"/>
                      <a:pt x="6112" y="1226"/>
                      <a:pt x="6154" y="1288"/>
                    </a:cubicBezTo>
                    <a:cubicBezTo>
                      <a:pt x="6217" y="1330"/>
                      <a:pt x="6243" y="1398"/>
                      <a:pt x="6264" y="1440"/>
                    </a:cubicBezTo>
                    <a:cubicBezTo>
                      <a:pt x="6264" y="1571"/>
                      <a:pt x="6264" y="1660"/>
                      <a:pt x="6217" y="1770"/>
                    </a:cubicBezTo>
                    <a:cubicBezTo>
                      <a:pt x="6175" y="1901"/>
                      <a:pt x="6065" y="2053"/>
                      <a:pt x="5851" y="2273"/>
                    </a:cubicBezTo>
                    <a:cubicBezTo>
                      <a:pt x="5411" y="2708"/>
                      <a:pt x="4934" y="3320"/>
                      <a:pt x="4756" y="3556"/>
                    </a:cubicBezTo>
                    <a:cubicBezTo>
                      <a:pt x="4672" y="3666"/>
                      <a:pt x="4604" y="3734"/>
                      <a:pt x="4515" y="3755"/>
                    </a:cubicBezTo>
                    <a:cubicBezTo>
                      <a:pt x="4496" y="3760"/>
                      <a:pt x="4476" y="3763"/>
                      <a:pt x="4455" y="3763"/>
                    </a:cubicBezTo>
                    <a:cubicBezTo>
                      <a:pt x="4386" y="3763"/>
                      <a:pt x="4307" y="3734"/>
                      <a:pt x="4190" y="3666"/>
                    </a:cubicBezTo>
                    <a:cubicBezTo>
                      <a:pt x="3908" y="3493"/>
                      <a:pt x="3316" y="3059"/>
                      <a:pt x="2640" y="2771"/>
                    </a:cubicBezTo>
                    <a:cubicBezTo>
                      <a:pt x="1965" y="2488"/>
                      <a:pt x="980" y="2226"/>
                      <a:pt x="567" y="2095"/>
                    </a:cubicBezTo>
                    <a:cubicBezTo>
                      <a:pt x="373" y="2032"/>
                      <a:pt x="263" y="1943"/>
                      <a:pt x="195" y="1833"/>
                    </a:cubicBezTo>
                    <a:cubicBezTo>
                      <a:pt x="132" y="1749"/>
                      <a:pt x="132" y="1618"/>
                      <a:pt x="153" y="1461"/>
                    </a:cubicBezTo>
                    <a:cubicBezTo>
                      <a:pt x="174" y="1288"/>
                      <a:pt x="242" y="1027"/>
                      <a:pt x="326" y="786"/>
                    </a:cubicBezTo>
                    <a:cubicBezTo>
                      <a:pt x="415" y="545"/>
                      <a:pt x="546" y="330"/>
                      <a:pt x="677" y="241"/>
                    </a:cubicBezTo>
                    <a:cubicBezTo>
                      <a:pt x="807" y="131"/>
                      <a:pt x="1006" y="110"/>
                      <a:pt x="1242" y="110"/>
                    </a:cubicBezTo>
                    <a:close/>
                    <a:moveTo>
                      <a:pt x="1242" y="0"/>
                    </a:moveTo>
                    <a:cubicBezTo>
                      <a:pt x="980" y="0"/>
                      <a:pt x="786" y="21"/>
                      <a:pt x="614" y="131"/>
                    </a:cubicBezTo>
                    <a:cubicBezTo>
                      <a:pt x="436" y="262"/>
                      <a:pt x="305" y="503"/>
                      <a:pt x="221" y="744"/>
                    </a:cubicBezTo>
                    <a:cubicBezTo>
                      <a:pt x="132" y="1006"/>
                      <a:pt x="64" y="1268"/>
                      <a:pt x="43" y="1440"/>
                    </a:cubicBezTo>
                    <a:cubicBezTo>
                      <a:pt x="1" y="1618"/>
                      <a:pt x="22" y="1770"/>
                      <a:pt x="111" y="1901"/>
                    </a:cubicBezTo>
                    <a:cubicBezTo>
                      <a:pt x="174" y="2032"/>
                      <a:pt x="326" y="2116"/>
                      <a:pt x="546" y="2205"/>
                    </a:cubicBezTo>
                    <a:cubicBezTo>
                      <a:pt x="959" y="2336"/>
                      <a:pt x="1944" y="2598"/>
                      <a:pt x="2598" y="2880"/>
                    </a:cubicBezTo>
                    <a:cubicBezTo>
                      <a:pt x="3253" y="3142"/>
                      <a:pt x="3819" y="3582"/>
                      <a:pt x="4122" y="3755"/>
                    </a:cubicBezTo>
                    <a:cubicBezTo>
                      <a:pt x="4270" y="3829"/>
                      <a:pt x="4385" y="3870"/>
                      <a:pt x="4483" y="3870"/>
                    </a:cubicBezTo>
                    <a:cubicBezTo>
                      <a:pt x="4503" y="3870"/>
                      <a:pt x="4523" y="3869"/>
                      <a:pt x="4541" y="3865"/>
                    </a:cubicBezTo>
                    <a:cubicBezTo>
                      <a:pt x="4672" y="3844"/>
                      <a:pt x="4756" y="3755"/>
                      <a:pt x="4845" y="3624"/>
                    </a:cubicBezTo>
                    <a:cubicBezTo>
                      <a:pt x="5018" y="3383"/>
                      <a:pt x="5500" y="2771"/>
                      <a:pt x="5934" y="2336"/>
                    </a:cubicBezTo>
                    <a:cubicBezTo>
                      <a:pt x="6154" y="2116"/>
                      <a:pt x="6264" y="1964"/>
                      <a:pt x="6327" y="1812"/>
                    </a:cubicBezTo>
                    <a:cubicBezTo>
                      <a:pt x="6395" y="1681"/>
                      <a:pt x="6374" y="1550"/>
                      <a:pt x="6374" y="1419"/>
                    </a:cubicBezTo>
                    <a:cubicBezTo>
                      <a:pt x="6348" y="1330"/>
                      <a:pt x="6306" y="1268"/>
                      <a:pt x="6243" y="1199"/>
                    </a:cubicBezTo>
                    <a:cubicBezTo>
                      <a:pt x="6175" y="1137"/>
                      <a:pt x="6086" y="1069"/>
                      <a:pt x="5981" y="1027"/>
                    </a:cubicBezTo>
                    <a:cubicBezTo>
                      <a:pt x="5782" y="917"/>
                      <a:pt x="5521" y="807"/>
                      <a:pt x="5301" y="744"/>
                    </a:cubicBezTo>
                    <a:cubicBezTo>
                      <a:pt x="4866" y="571"/>
                      <a:pt x="3536" y="241"/>
                      <a:pt x="3012" y="131"/>
                    </a:cubicBezTo>
                    <a:cubicBezTo>
                      <a:pt x="2817" y="82"/>
                      <a:pt x="2645" y="67"/>
                      <a:pt x="2506" y="67"/>
                    </a:cubicBezTo>
                    <a:cubicBezTo>
                      <a:pt x="2273" y="67"/>
                      <a:pt x="2130" y="110"/>
                      <a:pt x="2117" y="110"/>
                    </a:cubicBezTo>
                    <a:cubicBezTo>
                      <a:pt x="1766" y="68"/>
                      <a:pt x="1483" y="21"/>
                      <a:pt x="124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33"/>
              <p:cNvSpPr/>
              <p:nvPr/>
            </p:nvSpPr>
            <p:spPr>
              <a:xfrm>
                <a:off x="1225204" y="2086974"/>
                <a:ext cx="343916" cy="234217"/>
              </a:xfrm>
              <a:custGeom>
                <a:avLst/>
                <a:gdLst/>
                <a:ahLst/>
                <a:cxnLst/>
                <a:rect l="l" t="t" r="r" b="b"/>
                <a:pathLst>
                  <a:path w="4038" h="2750" extrusionOk="0">
                    <a:moveTo>
                      <a:pt x="1440" y="0"/>
                    </a:moveTo>
                    <a:cubicBezTo>
                      <a:pt x="1440" y="0"/>
                      <a:pt x="807" y="89"/>
                      <a:pt x="435" y="110"/>
                    </a:cubicBezTo>
                    <a:cubicBezTo>
                      <a:pt x="84" y="152"/>
                      <a:pt x="0" y="262"/>
                      <a:pt x="173" y="503"/>
                    </a:cubicBezTo>
                    <a:cubicBezTo>
                      <a:pt x="325" y="765"/>
                      <a:pt x="566" y="875"/>
                      <a:pt x="1131" y="1267"/>
                    </a:cubicBezTo>
                    <a:cubicBezTo>
                      <a:pt x="1681" y="1660"/>
                      <a:pt x="2812" y="2467"/>
                      <a:pt x="2901" y="2577"/>
                    </a:cubicBezTo>
                    <a:cubicBezTo>
                      <a:pt x="2991" y="2687"/>
                      <a:pt x="3032" y="2749"/>
                      <a:pt x="3032" y="2749"/>
                    </a:cubicBezTo>
                    <a:cubicBezTo>
                      <a:pt x="3032" y="2749"/>
                      <a:pt x="3666" y="1964"/>
                      <a:pt x="3860" y="1550"/>
                    </a:cubicBezTo>
                    <a:cubicBezTo>
                      <a:pt x="4038" y="1115"/>
                      <a:pt x="3970" y="896"/>
                      <a:pt x="3776" y="765"/>
                    </a:cubicBezTo>
                    <a:cubicBezTo>
                      <a:pt x="3577" y="634"/>
                      <a:pt x="2551" y="283"/>
                      <a:pt x="2116" y="131"/>
                    </a:cubicBezTo>
                    <a:cubicBezTo>
                      <a:pt x="1681" y="0"/>
                      <a:pt x="1440" y="0"/>
                      <a:pt x="144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3"/>
              <p:cNvSpPr/>
              <p:nvPr/>
            </p:nvSpPr>
            <p:spPr>
              <a:xfrm>
                <a:off x="1226993" y="2081608"/>
                <a:ext cx="342128" cy="247163"/>
              </a:xfrm>
              <a:custGeom>
                <a:avLst/>
                <a:gdLst/>
                <a:ahLst/>
                <a:cxnLst/>
                <a:rect l="l" t="t" r="r" b="b"/>
                <a:pathLst>
                  <a:path w="4017" h="2902" extrusionOk="0">
                    <a:moveTo>
                      <a:pt x="1419" y="110"/>
                    </a:moveTo>
                    <a:cubicBezTo>
                      <a:pt x="1440" y="110"/>
                      <a:pt x="1660" y="110"/>
                      <a:pt x="2074" y="262"/>
                    </a:cubicBezTo>
                    <a:cubicBezTo>
                      <a:pt x="2289" y="325"/>
                      <a:pt x="2661" y="456"/>
                      <a:pt x="2990" y="566"/>
                    </a:cubicBezTo>
                    <a:cubicBezTo>
                      <a:pt x="3163" y="634"/>
                      <a:pt x="3315" y="697"/>
                      <a:pt x="3446" y="739"/>
                    </a:cubicBezTo>
                    <a:cubicBezTo>
                      <a:pt x="3577" y="807"/>
                      <a:pt x="3687" y="849"/>
                      <a:pt x="3708" y="870"/>
                    </a:cubicBezTo>
                    <a:cubicBezTo>
                      <a:pt x="3818" y="938"/>
                      <a:pt x="3860" y="1000"/>
                      <a:pt x="3886" y="1110"/>
                    </a:cubicBezTo>
                    <a:cubicBezTo>
                      <a:pt x="3907" y="1220"/>
                      <a:pt x="3886" y="1372"/>
                      <a:pt x="3797" y="1571"/>
                    </a:cubicBezTo>
                    <a:cubicBezTo>
                      <a:pt x="3687" y="1786"/>
                      <a:pt x="3493" y="2074"/>
                      <a:pt x="3315" y="2336"/>
                    </a:cubicBezTo>
                    <a:cubicBezTo>
                      <a:pt x="3163" y="2551"/>
                      <a:pt x="3053" y="2681"/>
                      <a:pt x="3011" y="2702"/>
                    </a:cubicBezTo>
                    <a:cubicBezTo>
                      <a:pt x="2990" y="2681"/>
                      <a:pt x="2990" y="2681"/>
                      <a:pt x="2922" y="2598"/>
                    </a:cubicBezTo>
                    <a:cubicBezTo>
                      <a:pt x="2901" y="2572"/>
                      <a:pt x="2880" y="2551"/>
                      <a:pt x="2839" y="2530"/>
                    </a:cubicBezTo>
                    <a:cubicBezTo>
                      <a:pt x="2791" y="2488"/>
                      <a:pt x="2750" y="2441"/>
                      <a:pt x="2681" y="2399"/>
                    </a:cubicBezTo>
                    <a:cubicBezTo>
                      <a:pt x="2551" y="2310"/>
                      <a:pt x="2378" y="2179"/>
                      <a:pt x="2205" y="2048"/>
                    </a:cubicBezTo>
                    <a:cubicBezTo>
                      <a:pt x="1833" y="1786"/>
                      <a:pt x="1419" y="1482"/>
                      <a:pt x="1137" y="1288"/>
                    </a:cubicBezTo>
                    <a:cubicBezTo>
                      <a:pt x="587" y="896"/>
                      <a:pt x="351" y="786"/>
                      <a:pt x="194" y="545"/>
                    </a:cubicBezTo>
                    <a:cubicBezTo>
                      <a:pt x="152" y="477"/>
                      <a:pt x="131" y="435"/>
                      <a:pt x="110" y="393"/>
                    </a:cubicBezTo>
                    <a:cubicBezTo>
                      <a:pt x="110" y="372"/>
                      <a:pt x="110" y="346"/>
                      <a:pt x="131" y="325"/>
                    </a:cubicBezTo>
                    <a:cubicBezTo>
                      <a:pt x="152" y="304"/>
                      <a:pt x="262" y="262"/>
                      <a:pt x="435" y="241"/>
                    </a:cubicBezTo>
                    <a:cubicBezTo>
                      <a:pt x="786" y="194"/>
                      <a:pt x="1419" y="110"/>
                      <a:pt x="1419" y="110"/>
                    </a:cubicBezTo>
                    <a:close/>
                    <a:moveTo>
                      <a:pt x="1419" y="0"/>
                    </a:moveTo>
                    <a:cubicBezTo>
                      <a:pt x="1419" y="0"/>
                      <a:pt x="786" y="84"/>
                      <a:pt x="414" y="131"/>
                    </a:cubicBezTo>
                    <a:cubicBezTo>
                      <a:pt x="241" y="131"/>
                      <a:pt x="110" y="173"/>
                      <a:pt x="42" y="262"/>
                    </a:cubicBezTo>
                    <a:cubicBezTo>
                      <a:pt x="0" y="304"/>
                      <a:pt x="0" y="372"/>
                      <a:pt x="0" y="435"/>
                    </a:cubicBezTo>
                    <a:cubicBezTo>
                      <a:pt x="21" y="477"/>
                      <a:pt x="42" y="545"/>
                      <a:pt x="89" y="608"/>
                    </a:cubicBezTo>
                    <a:cubicBezTo>
                      <a:pt x="283" y="870"/>
                      <a:pt x="524" y="979"/>
                      <a:pt x="1069" y="1372"/>
                    </a:cubicBezTo>
                    <a:cubicBezTo>
                      <a:pt x="1351" y="1571"/>
                      <a:pt x="1765" y="1875"/>
                      <a:pt x="2137" y="2137"/>
                    </a:cubicBezTo>
                    <a:cubicBezTo>
                      <a:pt x="2315" y="2268"/>
                      <a:pt x="2488" y="2399"/>
                      <a:pt x="2619" y="2488"/>
                    </a:cubicBezTo>
                    <a:cubicBezTo>
                      <a:pt x="2661" y="2551"/>
                      <a:pt x="2729" y="2572"/>
                      <a:pt x="2770" y="2619"/>
                    </a:cubicBezTo>
                    <a:cubicBezTo>
                      <a:pt x="2812" y="2640"/>
                      <a:pt x="2839" y="2681"/>
                      <a:pt x="2839" y="2681"/>
                    </a:cubicBezTo>
                    <a:cubicBezTo>
                      <a:pt x="2922" y="2791"/>
                      <a:pt x="2970" y="2833"/>
                      <a:pt x="2970" y="2833"/>
                    </a:cubicBezTo>
                    <a:lnTo>
                      <a:pt x="3011" y="2901"/>
                    </a:lnTo>
                    <a:lnTo>
                      <a:pt x="3053" y="2833"/>
                    </a:lnTo>
                    <a:cubicBezTo>
                      <a:pt x="3053" y="2833"/>
                      <a:pt x="3231" y="2640"/>
                      <a:pt x="3404" y="2399"/>
                    </a:cubicBezTo>
                    <a:cubicBezTo>
                      <a:pt x="3577" y="2137"/>
                      <a:pt x="3797" y="1854"/>
                      <a:pt x="3886" y="1634"/>
                    </a:cubicBezTo>
                    <a:cubicBezTo>
                      <a:pt x="3991" y="1419"/>
                      <a:pt x="4017" y="1241"/>
                      <a:pt x="3991" y="1089"/>
                    </a:cubicBezTo>
                    <a:cubicBezTo>
                      <a:pt x="3970" y="959"/>
                      <a:pt x="3886" y="849"/>
                      <a:pt x="3776" y="786"/>
                    </a:cubicBezTo>
                    <a:cubicBezTo>
                      <a:pt x="3729" y="739"/>
                      <a:pt x="3624" y="697"/>
                      <a:pt x="3493" y="634"/>
                    </a:cubicBezTo>
                    <a:cubicBezTo>
                      <a:pt x="3362" y="587"/>
                      <a:pt x="3205" y="524"/>
                      <a:pt x="3032" y="456"/>
                    </a:cubicBezTo>
                    <a:cubicBezTo>
                      <a:pt x="2708" y="346"/>
                      <a:pt x="2336" y="215"/>
                      <a:pt x="2116" y="152"/>
                    </a:cubicBezTo>
                    <a:cubicBezTo>
                      <a:pt x="1681" y="0"/>
                      <a:pt x="1419" y="0"/>
                      <a:pt x="141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3"/>
              <p:cNvSpPr/>
              <p:nvPr/>
            </p:nvSpPr>
            <p:spPr>
              <a:xfrm>
                <a:off x="1351424" y="2215408"/>
                <a:ext cx="186096" cy="105781"/>
              </a:xfrm>
              <a:custGeom>
                <a:avLst/>
                <a:gdLst/>
                <a:ahLst/>
                <a:cxnLst/>
                <a:rect l="l" t="t" r="r" b="b"/>
                <a:pathLst>
                  <a:path w="2185" h="124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66" y="414"/>
                      <a:pt x="1351" y="980"/>
                      <a:pt x="1419" y="1069"/>
                    </a:cubicBezTo>
                    <a:cubicBezTo>
                      <a:pt x="1509" y="1179"/>
                      <a:pt x="1550" y="1241"/>
                      <a:pt x="1550" y="1241"/>
                    </a:cubicBezTo>
                    <a:cubicBezTo>
                      <a:pt x="1550" y="1241"/>
                      <a:pt x="1922" y="786"/>
                      <a:pt x="2184" y="372"/>
                    </a:cubicBezTo>
                    <a:cubicBezTo>
                      <a:pt x="2032" y="325"/>
                      <a:pt x="1854" y="283"/>
                      <a:pt x="1639" y="215"/>
                    </a:cubicBezTo>
                    <a:cubicBezTo>
                      <a:pt x="1179" y="110"/>
                      <a:pt x="482" y="42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33"/>
              <p:cNvSpPr/>
              <p:nvPr/>
            </p:nvSpPr>
            <p:spPr>
              <a:xfrm>
                <a:off x="1332687" y="2209617"/>
                <a:ext cx="211903" cy="119153"/>
              </a:xfrm>
              <a:custGeom>
                <a:avLst/>
                <a:gdLst/>
                <a:ahLst/>
                <a:cxnLst/>
                <a:rect l="l" t="t" r="r" b="b"/>
                <a:pathLst>
                  <a:path w="2488" h="1399" extrusionOk="0">
                    <a:moveTo>
                      <a:pt x="419" y="152"/>
                    </a:moveTo>
                    <a:cubicBezTo>
                      <a:pt x="875" y="199"/>
                      <a:pt x="1440" y="262"/>
                      <a:pt x="1859" y="351"/>
                    </a:cubicBezTo>
                    <a:cubicBezTo>
                      <a:pt x="2032" y="393"/>
                      <a:pt x="2184" y="440"/>
                      <a:pt x="2315" y="482"/>
                    </a:cubicBezTo>
                    <a:cubicBezTo>
                      <a:pt x="2074" y="833"/>
                      <a:pt x="1812" y="1158"/>
                      <a:pt x="1770" y="1199"/>
                    </a:cubicBezTo>
                    <a:cubicBezTo>
                      <a:pt x="1749" y="1178"/>
                      <a:pt x="1749" y="1178"/>
                      <a:pt x="1681" y="1095"/>
                    </a:cubicBezTo>
                    <a:cubicBezTo>
                      <a:pt x="1660" y="1069"/>
                      <a:pt x="1598" y="1027"/>
                      <a:pt x="1509" y="938"/>
                    </a:cubicBezTo>
                    <a:cubicBezTo>
                      <a:pt x="1399" y="875"/>
                      <a:pt x="1289" y="786"/>
                      <a:pt x="1158" y="676"/>
                    </a:cubicBezTo>
                    <a:cubicBezTo>
                      <a:pt x="917" y="524"/>
                      <a:pt x="655" y="330"/>
                      <a:pt x="419" y="152"/>
                    </a:cubicBezTo>
                    <a:close/>
                    <a:moveTo>
                      <a:pt x="0" y="0"/>
                    </a:moveTo>
                    <a:lnTo>
                      <a:pt x="178" y="131"/>
                    </a:lnTo>
                    <a:cubicBezTo>
                      <a:pt x="461" y="330"/>
                      <a:pt x="812" y="571"/>
                      <a:pt x="1074" y="786"/>
                    </a:cubicBezTo>
                    <a:cubicBezTo>
                      <a:pt x="1226" y="875"/>
                      <a:pt x="1336" y="964"/>
                      <a:pt x="1440" y="1048"/>
                    </a:cubicBezTo>
                    <a:cubicBezTo>
                      <a:pt x="1529" y="1116"/>
                      <a:pt x="1598" y="1158"/>
                      <a:pt x="1598" y="1178"/>
                    </a:cubicBezTo>
                    <a:cubicBezTo>
                      <a:pt x="1681" y="1288"/>
                      <a:pt x="1729" y="1330"/>
                      <a:pt x="1729" y="1330"/>
                    </a:cubicBezTo>
                    <a:lnTo>
                      <a:pt x="1770" y="1398"/>
                    </a:lnTo>
                    <a:lnTo>
                      <a:pt x="1812" y="1330"/>
                    </a:lnTo>
                    <a:cubicBezTo>
                      <a:pt x="1812" y="1330"/>
                      <a:pt x="2184" y="875"/>
                      <a:pt x="2446" y="482"/>
                    </a:cubicBezTo>
                    <a:lnTo>
                      <a:pt x="2488" y="414"/>
                    </a:lnTo>
                    <a:lnTo>
                      <a:pt x="2425" y="393"/>
                    </a:lnTo>
                    <a:cubicBezTo>
                      <a:pt x="2273" y="351"/>
                      <a:pt x="2095" y="283"/>
                      <a:pt x="1880" y="241"/>
                    </a:cubicBezTo>
                    <a:cubicBezTo>
                      <a:pt x="1399" y="131"/>
                      <a:pt x="723" y="68"/>
                      <a:pt x="220" y="2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33"/>
              <p:cNvSpPr/>
              <p:nvPr/>
            </p:nvSpPr>
            <p:spPr>
              <a:xfrm>
                <a:off x="1288059" y="2086974"/>
                <a:ext cx="200831" cy="181582"/>
              </a:xfrm>
              <a:custGeom>
                <a:avLst/>
                <a:gdLst/>
                <a:ahLst/>
                <a:cxnLst/>
                <a:rect l="l" t="t" r="r" b="b"/>
                <a:pathLst>
                  <a:path w="2358" h="2132" extrusionOk="0">
                    <a:moveTo>
                      <a:pt x="702" y="0"/>
                    </a:moveTo>
                    <a:cubicBezTo>
                      <a:pt x="592" y="199"/>
                      <a:pt x="352" y="634"/>
                      <a:pt x="200" y="833"/>
                    </a:cubicBezTo>
                    <a:cubicBezTo>
                      <a:pt x="132" y="937"/>
                      <a:pt x="69" y="985"/>
                      <a:pt x="1" y="1006"/>
                    </a:cubicBezTo>
                    <a:cubicBezTo>
                      <a:pt x="111" y="1068"/>
                      <a:pt x="242" y="1157"/>
                      <a:pt x="393" y="1267"/>
                    </a:cubicBezTo>
                    <a:cubicBezTo>
                      <a:pt x="681" y="1487"/>
                      <a:pt x="1158" y="1812"/>
                      <a:pt x="1551" y="2095"/>
                    </a:cubicBezTo>
                    <a:cubicBezTo>
                      <a:pt x="1572" y="2095"/>
                      <a:pt x="1598" y="2116"/>
                      <a:pt x="1619" y="2116"/>
                    </a:cubicBezTo>
                    <a:cubicBezTo>
                      <a:pt x="1702" y="2127"/>
                      <a:pt x="1777" y="2132"/>
                      <a:pt x="1845" y="2132"/>
                    </a:cubicBezTo>
                    <a:cubicBezTo>
                      <a:pt x="2193" y="2132"/>
                      <a:pt x="2357" y="2011"/>
                      <a:pt x="2357" y="2011"/>
                    </a:cubicBezTo>
                    <a:cubicBezTo>
                      <a:pt x="2357" y="2011"/>
                      <a:pt x="2122" y="1660"/>
                      <a:pt x="2095" y="1440"/>
                    </a:cubicBezTo>
                    <a:cubicBezTo>
                      <a:pt x="2074" y="1246"/>
                      <a:pt x="2095" y="1136"/>
                      <a:pt x="2315" y="723"/>
                    </a:cubicBezTo>
                    <a:lnTo>
                      <a:pt x="2294" y="702"/>
                    </a:lnTo>
                    <a:cubicBezTo>
                      <a:pt x="2294" y="702"/>
                      <a:pt x="1902" y="524"/>
                      <a:pt x="1467" y="330"/>
                    </a:cubicBezTo>
                    <a:cubicBezTo>
                      <a:pt x="1247" y="241"/>
                      <a:pt x="1074" y="110"/>
                      <a:pt x="943" y="21"/>
                    </a:cubicBezTo>
                    <a:cubicBezTo>
                      <a:pt x="786" y="0"/>
                      <a:pt x="702" y="0"/>
                      <a:pt x="702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3"/>
              <p:cNvSpPr/>
              <p:nvPr/>
            </p:nvSpPr>
            <p:spPr>
              <a:xfrm>
                <a:off x="1279116" y="2081608"/>
                <a:ext cx="217354" cy="191547"/>
              </a:xfrm>
              <a:custGeom>
                <a:avLst/>
                <a:gdLst/>
                <a:ahLst/>
                <a:cxnLst/>
                <a:rect l="l" t="t" r="r" b="b"/>
                <a:pathLst>
                  <a:path w="2552" h="2249" extrusionOk="0">
                    <a:moveTo>
                      <a:pt x="828" y="110"/>
                    </a:moveTo>
                    <a:cubicBezTo>
                      <a:pt x="828" y="110"/>
                      <a:pt x="891" y="110"/>
                      <a:pt x="1022" y="131"/>
                    </a:cubicBezTo>
                    <a:cubicBezTo>
                      <a:pt x="1153" y="241"/>
                      <a:pt x="1331" y="346"/>
                      <a:pt x="1546" y="435"/>
                    </a:cubicBezTo>
                    <a:cubicBezTo>
                      <a:pt x="1965" y="634"/>
                      <a:pt x="2358" y="807"/>
                      <a:pt x="2358" y="807"/>
                    </a:cubicBezTo>
                    <a:cubicBezTo>
                      <a:pt x="2268" y="979"/>
                      <a:pt x="2200" y="1110"/>
                      <a:pt x="2158" y="1220"/>
                    </a:cubicBezTo>
                    <a:cubicBezTo>
                      <a:pt x="2138" y="1330"/>
                      <a:pt x="2138" y="1419"/>
                      <a:pt x="2158" y="1503"/>
                    </a:cubicBezTo>
                    <a:cubicBezTo>
                      <a:pt x="2158" y="1634"/>
                      <a:pt x="2227" y="1765"/>
                      <a:pt x="2289" y="1896"/>
                    </a:cubicBezTo>
                    <a:cubicBezTo>
                      <a:pt x="2331" y="1985"/>
                      <a:pt x="2358" y="2006"/>
                      <a:pt x="2378" y="2048"/>
                    </a:cubicBezTo>
                    <a:cubicBezTo>
                      <a:pt x="2358" y="2048"/>
                      <a:pt x="2358" y="2074"/>
                      <a:pt x="2268" y="2095"/>
                    </a:cubicBezTo>
                    <a:cubicBezTo>
                      <a:pt x="2193" y="2109"/>
                      <a:pt x="2087" y="2134"/>
                      <a:pt x="1943" y="2134"/>
                    </a:cubicBezTo>
                    <a:cubicBezTo>
                      <a:pt x="1878" y="2134"/>
                      <a:pt x="1805" y="2129"/>
                      <a:pt x="1724" y="2116"/>
                    </a:cubicBezTo>
                    <a:lnTo>
                      <a:pt x="1677" y="2116"/>
                    </a:lnTo>
                    <a:cubicBezTo>
                      <a:pt x="1284" y="1833"/>
                      <a:pt x="828" y="1503"/>
                      <a:pt x="525" y="1288"/>
                    </a:cubicBezTo>
                    <a:cubicBezTo>
                      <a:pt x="415" y="1199"/>
                      <a:pt x="305" y="1131"/>
                      <a:pt x="216" y="1069"/>
                    </a:cubicBezTo>
                    <a:cubicBezTo>
                      <a:pt x="263" y="1048"/>
                      <a:pt x="305" y="1000"/>
                      <a:pt x="347" y="938"/>
                    </a:cubicBezTo>
                    <a:cubicBezTo>
                      <a:pt x="498" y="718"/>
                      <a:pt x="718" y="325"/>
                      <a:pt x="828" y="110"/>
                    </a:cubicBezTo>
                    <a:close/>
                    <a:moveTo>
                      <a:pt x="786" y="0"/>
                    </a:moveTo>
                    <a:lnTo>
                      <a:pt x="760" y="21"/>
                    </a:lnTo>
                    <a:lnTo>
                      <a:pt x="739" y="42"/>
                    </a:lnTo>
                    <a:cubicBezTo>
                      <a:pt x="629" y="241"/>
                      <a:pt x="415" y="655"/>
                      <a:pt x="263" y="870"/>
                    </a:cubicBezTo>
                    <a:cubicBezTo>
                      <a:pt x="195" y="959"/>
                      <a:pt x="153" y="1000"/>
                      <a:pt x="85" y="1027"/>
                    </a:cubicBezTo>
                    <a:lnTo>
                      <a:pt x="1" y="1048"/>
                    </a:lnTo>
                    <a:lnTo>
                      <a:pt x="85" y="1110"/>
                    </a:lnTo>
                    <a:cubicBezTo>
                      <a:pt x="195" y="1199"/>
                      <a:pt x="305" y="1262"/>
                      <a:pt x="457" y="1372"/>
                    </a:cubicBezTo>
                    <a:cubicBezTo>
                      <a:pt x="760" y="1592"/>
                      <a:pt x="1221" y="1917"/>
                      <a:pt x="1614" y="2205"/>
                    </a:cubicBezTo>
                    <a:lnTo>
                      <a:pt x="1635" y="2226"/>
                    </a:lnTo>
                    <a:lnTo>
                      <a:pt x="1724" y="2226"/>
                    </a:lnTo>
                    <a:cubicBezTo>
                      <a:pt x="1824" y="2242"/>
                      <a:pt x="1914" y="2249"/>
                      <a:pt x="1993" y="2249"/>
                    </a:cubicBezTo>
                    <a:cubicBezTo>
                      <a:pt x="2121" y="2249"/>
                      <a:pt x="2221" y="2231"/>
                      <a:pt x="2289" y="2205"/>
                    </a:cubicBezTo>
                    <a:cubicBezTo>
                      <a:pt x="2420" y="2158"/>
                      <a:pt x="2509" y="2116"/>
                      <a:pt x="2509" y="2116"/>
                    </a:cubicBezTo>
                    <a:lnTo>
                      <a:pt x="2551" y="2074"/>
                    </a:lnTo>
                    <a:lnTo>
                      <a:pt x="2509" y="2027"/>
                    </a:lnTo>
                    <a:cubicBezTo>
                      <a:pt x="2509" y="2027"/>
                      <a:pt x="2462" y="1943"/>
                      <a:pt x="2399" y="1833"/>
                    </a:cubicBezTo>
                    <a:cubicBezTo>
                      <a:pt x="2331" y="1723"/>
                      <a:pt x="2268" y="1592"/>
                      <a:pt x="2268" y="1503"/>
                    </a:cubicBezTo>
                    <a:cubicBezTo>
                      <a:pt x="2248" y="1393"/>
                      <a:pt x="2248" y="1330"/>
                      <a:pt x="2268" y="1241"/>
                    </a:cubicBezTo>
                    <a:cubicBezTo>
                      <a:pt x="2310" y="1158"/>
                      <a:pt x="2358" y="1027"/>
                      <a:pt x="2488" y="828"/>
                    </a:cubicBezTo>
                    <a:lnTo>
                      <a:pt x="2509" y="765"/>
                    </a:lnTo>
                    <a:lnTo>
                      <a:pt x="2420" y="718"/>
                    </a:lnTo>
                    <a:cubicBezTo>
                      <a:pt x="2420" y="718"/>
                      <a:pt x="2028" y="524"/>
                      <a:pt x="1593" y="346"/>
                    </a:cubicBezTo>
                    <a:cubicBezTo>
                      <a:pt x="1373" y="241"/>
                      <a:pt x="1200" y="131"/>
                      <a:pt x="1069" y="42"/>
                    </a:cubicBezTo>
                    <a:lnTo>
                      <a:pt x="1069" y="21"/>
                    </a:lnTo>
                    <a:lnTo>
                      <a:pt x="1048" y="21"/>
                    </a:lnTo>
                    <a:cubicBezTo>
                      <a:pt x="891" y="0"/>
                      <a:pt x="807" y="0"/>
                      <a:pt x="80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3"/>
              <p:cNvSpPr/>
              <p:nvPr/>
            </p:nvSpPr>
            <p:spPr>
              <a:xfrm>
                <a:off x="1371950" y="2671742"/>
                <a:ext cx="377388" cy="253381"/>
              </a:xfrm>
              <a:custGeom>
                <a:avLst/>
                <a:gdLst/>
                <a:ahLst/>
                <a:cxnLst/>
                <a:rect l="l" t="t" r="r" b="b"/>
                <a:pathLst>
                  <a:path w="4431" h="2975" extrusionOk="0">
                    <a:moveTo>
                      <a:pt x="3510" y="1"/>
                    </a:moveTo>
                    <a:cubicBezTo>
                      <a:pt x="3444" y="1"/>
                      <a:pt x="3372" y="4"/>
                      <a:pt x="3294" y="10"/>
                    </a:cubicBezTo>
                    <a:lnTo>
                      <a:pt x="3231" y="10"/>
                    </a:lnTo>
                    <a:cubicBezTo>
                      <a:pt x="3231" y="10"/>
                      <a:pt x="2074" y="293"/>
                      <a:pt x="1268" y="382"/>
                    </a:cubicBezTo>
                    <a:cubicBezTo>
                      <a:pt x="1092" y="400"/>
                      <a:pt x="945" y="405"/>
                      <a:pt x="822" y="405"/>
                    </a:cubicBezTo>
                    <a:cubicBezTo>
                      <a:pt x="660" y="405"/>
                      <a:pt x="538" y="396"/>
                      <a:pt x="444" y="396"/>
                    </a:cubicBezTo>
                    <a:cubicBezTo>
                      <a:pt x="278" y="396"/>
                      <a:pt x="197" y="424"/>
                      <a:pt x="131" y="576"/>
                    </a:cubicBezTo>
                    <a:cubicBezTo>
                      <a:pt x="0" y="858"/>
                      <a:pt x="152" y="1429"/>
                      <a:pt x="173" y="2168"/>
                    </a:cubicBezTo>
                    <a:cubicBezTo>
                      <a:pt x="194" y="2911"/>
                      <a:pt x="393" y="2974"/>
                      <a:pt x="896" y="2974"/>
                    </a:cubicBezTo>
                    <a:cubicBezTo>
                      <a:pt x="1398" y="2974"/>
                      <a:pt x="3928" y="2780"/>
                      <a:pt x="4190" y="2560"/>
                    </a:cubicBezTo>
                    <a:cubicBezTo>
                      <a:pt x="4431" y="2367"/>
                      <a:pt x="4169" y="1450"/>
                      <a:pt x="4148" y="775"/>
                    </a:cubicBezTo>
                    <a:cubicBezTo>
                      <a:pt x="4125" y="162"/>
                      <a:pt x="3959" y="1"/>
                      <a:pt x="35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33"/>
              <p:cNvSpPr/>
              <p:nvPr/>
            </p:nvSpPr>
            <p:spPr>
              <a:xfrm>
                <a:off x="1371950" y="2666206"/>
                <a:ext cx="369808" cy="263516"/>
              </a:xfrm>
              <a:custGeom>
                <a:avLst/>
                <a:gdLst/>
                <a:ahLst/>
                <a:cxnLst/>
                <a:rect l="l" t="t" r="r" b="b"/>
                <a:pathLst>
                  <a:path w="4342" h="3094" extrusionOk="0">
                    <a:moveTo>
                      <a:pt x="3481" y="110"/>
                    </a:moveTo>
                    <a:cubicBezTo>
                      <a:pt x="3682" y="110"/>
                      <a:pt x="3821" y="141"/>
                      <a:pt x="3907" y="227"/>
                    </a:cubicBezTo>
                    <a:cubicBezTo>
                      <a:pt x="4017" y="316"/>
                      <a:pt x="4080" y="489"/>
                      <a:pt x="4080" y="840"/>
                    </a:cubicBezTo>
                    <a:cubicBezTo>
                      <a:pt x="4080" y="1185"/>
                      <a:pt x="4169" y="1578"/>
                      <a:pt x="4211" y="1908"/>
                    </a:cubicBezTo>
                    <a:cubicBezTo>
                      <a:pt x="4232" y="2081"/>
                      <a:pt x="4232" y="2233"/>
                      <a:pt x="4232" y="2364"/>
                    </a:cubicBezTo>
                    <a:cubicBezTo>
                      <a:pt x="4211" y="2474"/>
                      <a:pt x="4190" y="2563"/>
                      <a:pt x="4148" y="2584"/>
                    </a:cubicBezTo>
                    <a:cubicBezTo>
                      <a:pt x="4122" y="2605"/>
                      <a:pt x="4059" y="2625"/>
                      <a:pt x="3970" y="2646"/>
                    </a:cubicBezTo>
                    <a:cubicBezTo>
                      <a:pt x="3886" y="2694"/>
                      <a:pt x="3776" y="2715"/>
                      <a:pt x="3624" y="2735"/>
                    </a:cubicBezTo>
                    <a:cubicBezTo>
                      <a:pt x="3336" y="2777"/>
                      <a:pt x="2990" y="2824"/>
                      <a:pt x="2640" y="2866"/>
                    </a:cubicBezTo>
                    <a:cubicBezTo>
                      <a:pt x="1896" y="2934"/>
                      <a:pt x="1137" y="2976"/>
                      <a:pt x="896" y="2976"/>
                    </a:cubicBezTo>
                    <a:cubicBezTo>
                      <a:pt x="634" y="2976"/>
                      <a:pt x="482" y="2955"/>
                      <a:pt x="393" y="2866"/>
                    </a:cubicBezTo>
                    <a:cubicBezTo>
                      <a:pt x="304" y="2777"/>
                      <a:pt x="241" y="2584"/>
                      <a:pt x="220" y="2233"/>
                    </a:cubicBezTo>
                    <a:cubicBezTo>
                      <a:pt x="220" y="1861"/>
                      <a:pt x="173" y="1536"/>
                      <a:pt x="152" y="1274"/>
                    </a:cubicBezTo>
                    <a:cubicBezTo>
                      <a:pt x="131" y="992"/>
                      <a:pt x="131" y="793"/>
                      <a:pt x="194" y="662"/>
                    </a:cubicBezTo>
                    <a:cubicBezTo>
                      <a:pt x="220" y="599"/>
                      <a:pt x="241" y="552"/>
                      <a:pt x="283" y="531"/>
                    </a:cubicBezTo>
                    <a:cubicBezTo>
                      <a:pt x="325" y="531"/>
                      <a:pt x="372" y="510"/>
                      <a:pt x="456" y="510"/>
                    </a:cubicBezTo>
                    <a:cubicBezTo>
                      <a:pt x="561" y="510"/>
                      <a:pt x="712" y="519"/>
                      <a:pt x="917" y="519"/>
                    </a:cubicBezTo>
                    <a:cubicBezTo>
                      <a:pt x="1020" y="519"/>
                      <a:pt x="1137" y="517"/>
                      <a:pt x="1268" y="510"/>
                    </a:cubicBezTo>
                    <a:cubicBezTo>
                      <a:pt x="2074" y="421"/>
                      <a:pt x="3205" y="138"/>
                      <a:pt x="3231" y="117"/>
                    </a:cubicBezTo>
                    <a:lnTo>
                      <a:pt x="3294" y="117"/>
                    </a:lnTo>
                    <a:cubicBezTo>
                      <a:pt x="3362" y="112"/>
                      <a:pt x="3424" y="110"/>
                      <a:pt x="3481" y="110"/>
                    </a:cubicBezTo>
                    <a:close/>
                    <a:moveTo>
                      <a:pt x="3477" y="0"/>
                    </a:moveTo>
                    <a:cubicBezTo>
                      <a:pt x="3420" y="0"/>
                      <a:pt x="3359" y="3"/>
                      <a:pt x="3294" y="7"/>
                    </a:cubicBezTo>
                    <a:lnTo>
                      <a:pt x="3205" y="7"/>
                    </a:lnTo>
                    <a:cubicBezTo>
                      <a:pt x="3205" y="7"/>
                      <a:pt x="2053" y="316"/>
                      <a:pt x="1268" y="379"/>
                    </a:cubicBezTo>
                    <a:cubicBezTo>
                      <a:pt x="1071" y="400"/>
                      <a:pt x="913" y="405"/>
                      <a:pt x="781" y="405"/>
                    </a:cubicBezTo>
                    <a:cubicBezTo>
                      <a:pt x="650" y="405"/>
                      <a:pt x="545" y="400"/>
                      <a:pt x="456" y="400"/>
                    </a:cubicBezTo>
                    <a:cubicBezTo>
                      <a:pt x="372" y="400"/>
                      <a:pt x="283" y="400"/>
                      <a:pt x="241" y="447"/>
                    </a:cubicBezTo>
                    <a:cubicBezTo>
                      <a:pt x="173" y="468"/>
                      <a:pt x="131" y="531"/>
                      <a:pt x="89" y="620"/>
                    </a:cubicBezTo>
                    <a:cubicBezTo>
                      <a:pt x="0" y="772"/>
                      <a:pt x="21" y="1013"/>
                      <a:pt x="42" y="1274"/>
                    </a:cubicBezTo>
                    <a:cubicBezTo>
                      <a:pt x="63" y="1557"/>
                      <a:pt x="110" y="1861"/>
                      <a:pt x="110" y="2233"/>
                    </a:cubicBezTo>
                    <a:cubicBezTo>
                      <a:pt x="131" y="2605"/>
                      <a:pt x="173" y="2824"/>
                      <a:pt x="304" y="2955"/>
                    </a:cubicBezTo>
                    <a:cubicBezTo>
                      <a:pt x="407" y="3058"/>
                      <a:pt x="552" y="3093"/>
                      <a:pt x="737" y="3093"/>
                    </a:cubicBezTo>
                    <a:cubicBezTo>
                      <a:pt x="787" y="3093"/>
                      <a:pt x="840" y="3091"/>
                      <a:pt x="896" y="3086"/>
                    </a:cubicBezTo>
                    <a:cubicBezTo>
                      <a:pt x="1158" y="3086"/>
                      <a:pt x="1922" y="3039"/>
                      <a:pt x="2640" y="2976"/>
                    </a:cubicBezTo>
                    <a:cubicBezTo>
                      <a:pt x="3011" y="2934"/>
                      <a:pt x="3362" y="2887"/>
                      <a:pt x="3645" y="2845"/>
                    </a:cubicBezTo>
                    <a:cubicBezTo>
                      <a:pt x="3797" y="2824"/>
                      <a:pt x="3907" y="2804"/>
                      <a:pt x="4017" y="2756"/>
                    </a:cubicBezTo>
                    <a:cubicBezTo>
                      <a:pt x="4101" y="2735"/>
                      <a:pt x="4169" y="2715"/>
                      <a:pt x="4211" y="2673"/>
                    </a:cubicBezTo>
                    <a:cubicBezTo>
                      <a:pt x="4300" y="2605"/>
                      <a:pt x="4321" y="2495"/>
                      <a:pt x="4342" y="2364"/>
                    </a:cubicBezTo>
                    <a:cubicBezTo>
                      <a:pt x="4342" y="2233"/>
                      <a:pt x="4342" y="2081"/>
                      <a:pt x="4321" y="1908"/>
                    </a:cubicBezTo>
                    <a:cubicBezTo>
                      <a:pt x="4279" y="1557"/>
                      <a:pt x="4211" y="1164"/>
                      <a:pt x="4190" y="840"/>
                    </a:cubicBezTo>
                    <a:cubicBezTo>
                      <a:pt x="4190" y="468"/>
                      <a:pt x="4122" y="248"/>
                      <a:pt x="3970" y="138"/>
                    </a:cubicBezTo>
                    <a:cubicBezTo>
                      <a:pt x="3850" y="35"/>
                      <a:pt x="3689" y="0"/>
                      <a:pt x="347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33"/>
              <p:cNvSpPr/>
              <p:nvPr/>
            </p:nvSpPr>
            <p:spPr>
              <a:xfrm>
                <a:off x="1883049" y="3010628"/>
                <a:ext cx="514853" cy="57660"/>
              </a:xfrm>
              <a:custGeom>
                <a:avLst/>
                <a:gdLst/>
                <a:ahLst/>
                <a:cxnLst/>
                <a:rect l="l" t="t" r="r" b="b"/>
                <a:pathLst>
                  <a:path w="6045" h="677" extrusionOk="0">
                    <a:moveTo>
                      <a:pt x="43" y="1"/>
                    </a:moveTo>
                    <a:cubicBezTo>
                      <a:pt x="43" y="1"/>
                      <a:pt x="22" y="22"/>
                      <a:pt x="22" y="43"/>
                    </a:cubicBezTo>
                    <a:lnTo>
                      <a:pt x="1" y="393"/>
                    </a:lnTo>
                    <a:cubicBezTo>
                      <a:pt x="1" y="414"/>
                      <a:pt x="22" y="435"/>
                      <a:pt x="43" y="435"/>
                    </a:cubicBezTo>
                    <a:lnTo>
                      <a:pt x="6002" y="676"/>
                    </a:lnTo>
                    <a:cubicBezTo>
                      <a:pt x="6023" y="676"/>
                      <a:pt x="6023" y="676"/>
                      <a:pt x="6023" y="655"/>
                    </a:cubicBezTo>
                    <a:lnTo>
                      <a:pt x="6044" y="283"/>
                    </a:lnTo>
                    <a:cubicBezTo>
                      <a:pt x="6044" y="263"/>
                      <a:pt x="6023" y="263"/>
                      <a:pt x="6023" y="263"/>
                    </a:cubicBezTo>
                    <a:lnTo>
                      <a:pt x="4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33"/>
              <p:cNvSpPr/>
              <p:nvPr/>
            </p:nvSpPr>
            <p:spPr>
              <a:xfrm>
                <a:off x="1879046" y="3007051"/>
                <a:ext cx="524136" cy="67029"/>
              </a:xfrm>
              <a:custGeom>
                <a:avLst/>
                <a:gdLst/>
                <a:ahLst/>
                <a:cxnLst/>
                <a:rect l="l" t="t" r="r" b="b"/>
                <a:pathLst>
                  <a:path w="6154" h="787" extrusionOk="0">
                    <a:moveTo>
                      <a:pt x="131" y="111"/>
                    </a:moveTo>
                    <a:lnTo>
                      <a:pt x="6023" y="346"/>
                    </a:lnTo>
                    <a:lnTo>
                      <a:pt x="6023" y="676"/>
                    </a:lnTo>
                    <a:lnTo>
                      <a:pt x="110" y="415"/>
                    </a:lnTo>
                    <a:lnTo>
                      <a:pt x="131" y="111"/>
                    </a:lnTo>
                    <a:close/>
                    <a:moveTo>
                      <a:pt x="110" y="1"/>
                    </a:moveTo>
                    <a:cubicBezTo>
                      <a:pt x="48" y="1"/>
                      <a:pt x="1" y="22"/>
                      <a:pt x="1" y="85"/>
                    </a:cubicBezTo>
                    <a:lnTo>
                      <a:pt x="1" y="435"/>
                    </a:lnTo>
                    <a:cubicBezTo>
                      <a:pt x="1" y="477"/>
                      <a:pt x="27" y="524"/>
                      <a:pt x="90" y="545"/>
                    </a:cubicBezTo>
                    <a:lnTo>
                      <a:pt x="6049" y="786"/>
                    </a:lnTo>
                    <a:cubicBezTo>
                      <a:pt x="6091" y="786"/>
                      <a:pt x="6133" y="739"/>
                      <a:pt x="6133" y="697"/>
                    </a:cubicBezTo>
                    <a:lnTo>
                      <a:pt x="6154" y="325"/>
                    </a:lnTo>
                    <a:cubicBezTo>
                      <a:pt x="6154" y="284"/>
                      <a:pt x="6112" y="242"/>
                      <a:pt x="6070" y="242"/>
                    </a:cubicBezTo>
                    <a:lnTo>
                      <a:pt x="11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33"/>
              <p:cNvSpPr/>
              <p:nvPr/>
            </p:nvSpPr>
            <p:spPr>
              <a:xfrm>
                <a:off x="1884837" y="3032942"/>
                <a:ext cx="514767" cy="35346"/>
              </a:xfrm>
              <a:custGeom>
                <a:avLst/>
                <a:gdLst/>
                <a:ahLst/>
                <a:cxnLst/>
                <a:rect l="l" t="t" r="r" b="b"/>
                <a:pathLst>
                  <a:path w="6044" h="415" extrusionOk="0">
                    <a:moveTo>
                      <a:pt x="42" y="1"/>
                    </a:moveTo>
                    <a:cubicBezTo>
                      <a:pt x="22" y="1"/>
                      <a:pt x="1" y="1"/>
                      <a:pt x="1" y="21"/>
                    </a:cubicBezTo>
                    <a:lnTo>
                      <a:pt x="1" y="393"/>
                    </a:lnTo>
                    <a:cubicBezTo>
                      <a:pt x="1" y="414"/>
                      <a:pt x="22" y="414"/>
                      <a:pt x="42" y="414"/>
                    </a:cubicBezTo>
                    <a:lnTo>
                      <a:pt x="6002" y="414"/>
                    </a:lnTo>
                    <a:cubicBezTo>
                      <a:pt x="6023" y="414"/>
                      <a:pt x="6044" y="414"/>
                      <a:pt x="6044" y="393"/>
                    </a:cubicBezTo>
                    <a:lnTo>
                      <a:pt x="6044" y="21"/>
                    </a:lnTo>
                    <a:cubicBezTo>
                      <a:pt x="6044" y="1"/>
                      <a:pt x="6023" y="1"/>
                      <a:pt x="60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33"/>
              <p:cNvSpPr/>
              <p:nvPr/>
            </p:nvSpPr>
            <p:spPr>
              <a:xfrm>
                <a:off x="1881260" y="3027577"/>
                <a:ext cx="521922" cy="46503"/>
              </a:xfrm>
              <a:custGeom>
                <a:avLst/>
                <a:gdLst/>
                <a:ahLst/>
                <a:cxnLst/>
                <a:rect l="l" t="t" r="r" b="b"/>
                <a:pathLst>
                  <a:path w="6128" h="546" extrusionOk="0">
                    <a:moveTo>
                      <a:pt x="6023" y="105"/>
                    </a:moveTo>
                    <a:lnTo>
                      <a:pt x="6023" y="435"/>
                    </a:lnTo>
                    <a:lnTo>
                      <a:pt x="105" y="435"/>
                    </a:lnTo>
                    <a:lnTo>
                      <a:pt x="105" y="105"/>
                    </a:lnTo>
                    <a:close/>
                    <a:moveTo>
                      <a:pt x="84" y="1"/>
                    </a:moveTo>
                    <a:cubicBezTo>
                      <a:pt x="43" y="1"/>
                      <a:pt x="1" y="43"/>
                      <a:pt x="1" y="84"/>
                    </a:cubicBezTo>
                    <a:lnTo>
                      <a:pt x="1" y="456"/>
                    </a:lnTo>
                    <a:cubicBezTo>
                      <a:pt x="1" y="498"/>
                      <a:pt x="43" y="545"/>
                      <a:pt x="84" y="545"/>
                    </a:cubicBezTo>
                    <a:lnTo>
                      <a:pt x="6044" y="545"/>
                    </a:lnTo>
                    <a:cubicBezTo>
                      <a:pt x="6086" y="545"/>
                      <a:pt x="6128" y="498"/>
                      <a:pt x="6128" y="456"/>
                    </a:cubicBezTo>
                    <a:lnTo>
                      <a:pt x="6128" y="84"/>
                    </a:lnTo>
                    <a:cubicBezTo>
                      <a:pt x="6128" y="43"/>
                      <a:pt x="6086" y="1"/>
                      <a:pt x="604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33"/>
              <p:cNvSpPr/>
              <p:nvPr/>
            </p:nvSpPr>
            <p:spPr>
              <a:xfrm>
                <a:off x="1427650" y="3010628"/>
                <a:ext cx="514853" cy="57660"/>
              </a:xfrm>
              <a:custGeom>
                <a:avLst/>
                <a:gdLst/>
                <a:ahLst/>
                <a:cxnLst/>
                <a:rect l="l" t="t" r="r" b="b"/>
                <a:pathLst>
                  <a:path w="6045" h="677" extrusionOk="0">
                    <a:moveTo>
                      <a:pt x="64" y="1"/>
                    </a:moveTo>
                    <a:cubicBezTo>
                      <a:pt x="43" y="1"/>
                      <a:pt x="22" y="22"/>
                      <a:pt x="22" y="43"/>
                    </a:cubicBezTo>
                    <a:lnTo>
                      <a:pt x="1" y="393"/>
                    </a:lnTo>
                    <a:cubicBezTo>
                      <a:pt x="1" y="414"/>
                      <a:pt x="22" y="435"/>
                      <a:pt x="43" y="435"/>
                    </a:cubicBezTo>
                    <a:lnTo>
                      <a:pt x="6002" y="676"/>
                    </a:lnTo>
                    <a:cubicBezTo>
                      <a:pt x="6023" y="676"/>
                      <a:pt x="6023" y="676"/>
                      <a:pt x="6023" y="655"/>
                    </a:cubicBezTo>
                    <a:lnTo>
                      <a:pt x="6044" y="283"/>
                    </a:lnTo>
                    <a:cubicBezTo>
                      <a:pt x="6044" y="263"/>
                      <a:pt x="6023" y="263"/>
                      <a:pt x="6023" y="263"/>
                    </a:cubicBezTo>
                    <a:lnTo>
                      <a:pt x="6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33"/>
              <p:cNvSpPr/>
              <p:nvPr/>
            </p:nvSpPr>
            <p:spPr>
              <a:xfrm>
                <a:off x="1424073" y="3007051"/>
                <a:ext cx="524221" cy="67029"/>
              </a:xfrm>
              <a:custGeom>
                <a:avLst/>
                <a:gdLst/>
                <a:ahLst/>
                <a:cxnLst/>
                <a:rect l="l" t="t" r="r" b="b"/>
                <a:pathLst>
                  <a:path w="6155" h="787" extrusionOk="0">
                    <a:moveTo>
                      <a:pt x="132" y="111"/>
                    </a:moveTo>
                    <a:lnTo>
                      <a:pt x="6023" y="346"/>
                    </a:lnTo>
                    <a:lnTo>
                      <a:pt x="6023" y="676"/>
                    </a:lnTo>
                    <a:lnTo>
                      <a:pt x="106" y="415"/>
                    </a:lnTo>
                    <a:lnTo>
                      <a:pt x="132" y="111"/>
                    </a:lnTo>
                    <a:close/>
                    <a:moveTo>
                      <a:pt x="106" y="1"/>
                    </a:moveTo>
                    <a:cubicBezTo>
                      <a:pt x="43" y="1"/>
                      <a:pt x="22" y="22"/>
                      <a:pt x="1" y="64"/>
                    </a:cubicBezTo>
                    <a:lnTo>
                      <a:pt x="1" y="435"/>
                    </a:lnTo>
                    <a:cubicBezTo>
                      <a:pt x="1" y="477"/>
                      <a:pt x="22" y="524"/>
                      <a:pt x="85" y="524"/>
                    </a:cubicBezTo>
                    <a:lnTo>
                      <a:pt x="6044" y="786"/>
                    </a:lnTo>
                    <a:cubicBezTo>
                      <a:pt x="6086" y="786"/>
                      <a:pt x="6128" y="739"/>
                      <a:pt x="6128" y="697"/>
                    </a:cubicBezTo>
                    <a:lnTo>
                      <a:pt x="6154" y="325"/>
                    </a:lnTo>
                    <a:cubicBezTo>
                      <a:pt x="6154" y="284"/>
                      <a:pt x="6107" y="242"/>
                      <a:pt x="6065" y="242"/>
                    </a:cubicBezTo>
                    <a:lnTo>
                      <a:pt x="10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33"/>
              <p:cNvSpPr/>
              <p:nvPr/>
            </p:nvSpPr>
            <p:spPr>
              <a:xfrm>
                <a:off x="1429439" y="3010628"/>
                <a:ext cx="968468" cy="22400"/>
              </a:xfrm>
              <a:custGeom>
                <a:avLst/>
                <a:gdLst/>
                <a:ahLst/>
                <a:cxnLst/>
                <a:rect l="l" t="t" r="r" b="b"/>
                <a:pathLst>
                  <a:path w="11371" h="263" extrusionOk="0">
                    <a:moveTo>
                      <a:pt x="1" y="1"/>
                    </a:moveTo>
                    <a:lnTo>
                      <a:pt x="6023" y="263"/>
                    </a:lnTo>
                    <a:lnTo>
                      <a:pt x="11370" y="263"/>
                    </a:lnTo>
                    <a:lnTo>
                      <a:pt x="534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3"/>
              <p:cNvSpPr/>
              <p:nvPr/>
            </p:nvSpPr>
            <p:spPr>
              <a:xfrm>
                <a:off x="1429439" y="3007618"/>
                <a:ext cx="968468" cy="29554"/>
              </a:xfrm>
              <a:custGeom>
                <a:avLst/>
                <a:gdLst/>
                <a:ahLst/>
                <a:cxnLst/>
                <a:rect l="l" t="t" r="r" b="b"/>
                <a:pathLst>
                  <a:path w="11371" h="347" extrusionOk="0">
                    <a:moveTo>
                      <a:pt x="5348" y="111"/>
                    </a:moveTo>
                    <a:lnTo>
                      <a:pt x="8663" y="242"/>
                    </a:lnTo>
                    <a:lnTo>
                      <a:pt x="6023" y="242"/>
                    </a:lnTo>
                    <a:lnTo>
                      <a:pt x="2729" y="111"/>
                    </a:lnTo>
                    <a:close/>
                    <a:moveTo>
                      <a:pt x="1" y="1"/>
                    </a:moveTo>
                    <a:lnTo>
                      <a:pt x="1" y="111"/>
                    </a:lnTo>
                    <a:lnTo>
                      <a:pt x="22" y="111"/>
                    </a:lnTo>
                    <a:lnTo>
                      <a:pt x="6023" y="346"/>
                    </a:lnTo>
                    <a:lnTo>
                      <a:pt x="11370" y="346"/>
                    </a:lnTo>
                    <a:lnTo>
                      <a:pt x="11370" y="242"/>
                    </a:lnTo>
                    <a:lnTo>
                      <a:pt x="534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33"/>
              <p:cNvSpPr/>
              <p:nvPr/>
            </p:nvSpPr>
            <p:spPr>
              <a:xfrm>
                <a:off x="1908940" y="2592705"/>
                <a:ext cx="256532" cy="475589"/>
              </a:xfrm>
              <a:custGeom>
                <a:avLst/>
                <a:gdLst/>
                <a:ahLst/>
                <a:cxnLst/>
                <a:rect l="l" t="t" r="r" b="b"/>
                <a:pathLst>
                  <a:path w="3012" h="5584" extrusionOk="0">
                    <a:moveTo>
                      <a:pt x="2661" y="1"/>
                    </a:moveTo>
                    <a:cubicBezTo>
                      <a:pt x="2640" y="1"/>
                      <a:pt x="2619" y="1"/>
                      <a:pt x="2619" y="22"/>
                    </a:cubicBezTo>
                    <a:lnTo>
                      <a:pt x="0" y="5369"/>
                    </a:lnTo>
                    <a:cubicBezTo>
                      <a:pt x="0" y="5389"/>
                      <a:pt x="0" y="5410"/>
                      <a:pt x="21" y="5410"/>
                    </a:cubicBezTo>
                    <a:lnTo>
                      <a:pt x="351" y="5583"/>
                    </a:lnTo>
                    <a:cubicBezTo>
                      <a:pt x="372" y="5583"/>
                      <a:pt x="393" y="5583"/>
                      <a:pt x="393" y="5562"/>
                    </a:cubicBezTo>
                    <a:lnTo>
                      <a:pt x="2991" y="194"/>
                    </a:lnTo>
                    <a:cubicBezTo>
                      <a:pt x="3012" y="174"/>
                      <a:pt x="3012" y="174"/>
                      <a:pt x="2991" y="153"/>
                    </a:cubicBezTo>
                    <a:lnTo>
                      <a:pt x="266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33"/>
              <p:cNvSpPr/>
              <p:nvPr/>
            </p:nvSpPr>
            <p:spPr>
              <a:xfrm>
                <a:off x="1903574" y="2587510"/>
                <a:ext cx="267689" cy="485469"/>
              </a:xfrm>
              <a:custGeom>
                <a:avLst/>
                <a:gdLst/>
                <a:ahLst/>
                <a:cxnLst/>
                <a:rect l="l" t="t" r="r" b="b"/>
                <a:pathLst>
                  <a:path w="3143" h="5700" extrusionOk="0">
                    <a:moveTo>
                      <a:pt x="2724" y="125"/>
                    </a:moveTo>
                    <a:lnTo>
                      <a:pt x="3012" y="255"/>
                    </a:lnTo>
                    <a:lnTo>
                      <a:pt x="414" y="5581"/>
                    </a:lnTo>
                    <a:lnTo>
                      <a:pt x="131" y="5450"/>
                    </a:lnTo>
                    <a:lnTo>
                      <a:pt x="2724" y="125"/>
                    </a:lnTo>
                    <a:close/>
                    <a:moveTo>
                      <a:pt x="2687" y="1"/>
                    </a:moveTo>
                    <a:cubicBezTo>
                      <a:pt x="2658" y="1"/>
                      <a:pt x="2631" y="11"/>
                      <a:pt x="2619" y="36"/>
                    </a:cubicBezTo>
                    <a:lnTo>
                      <a:pt x="22" y="5403"/>
                    </a:lnTo>
                    <a:cubicBezTo>
                      <a:pt x="1" y="5450"/>
                      <a:pt x="22" y="5513"/>
                      <a:pt x="63" y="5534"/>
                    </a:cubicBezTo>
                    <a:lnTo>
                      <a:pt x="393" y="5691"/>
                    </a:lnTo>
                    <a:cubicBezTo>
                      <a:pt x="404" y="5697"/>
                      <a:pt x="415" y="5700"/>
                      <a:pt x="426" y="5700"/>
                    </a:cubicBezTo>
                    <a:cubicBezTo>
                      <a:pt x="456" y="5700"/>
                      <a:pt x="483" y="5679"/>
                      <a:pt x="498" y="5644"/>
                    </a:cubicBezTo>
                    <a:lnTo>
                      <a:pt x="3117" y="276"/>
                    </a:lnTo>
                    <a:cubicBezTo>
                      <a:pt x="3143" y="235"/>
                      <a:pt x="3117" y="193"/>
                      <a:pt x="3075" y="166"/>
                    </a:cubicBezTo>
                    <a:lnTo>
                      <a:pt x="2750" y="15"/>
                    </a:lnTo>
                    <a:cubicBezTo>
                      <a:pt x="2730" y="6"/>
                      <a:pt x="2708" y="1"/>
                      <a:pt x="268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3"/>
              <p:cNvSpPr/>
              <p:nvPr/>
            </p:nvSpPr>
            <p:spPr>
              <a:xfrm>
                <a:off x="2364338" y="2592705"/>
                <a:ext cx="256532" cy="475589"/>
              </a:xfrm>
              <a:custGeom>
                <a:avLst/>
                <a:gdLst/>
                <a:ahLst/>
                <a:cxnLst/>
                <a:rect l="l" t="t" r="r" b="b"/>
                <a:pathLst>
                  <a:path w="3012" h="5584" extrusionOk="0">
                    <a:moveTo>
                      <a:pt x="2661" y="1"/>
                    </a:moveTo>
                    <a:cubicBezTo>
                      <a:pt x="2640" y="1"/>
                      <a:pt x="2640" y="1"/>
                      <a:pt x="2619" y="22"/>
                    </a:cubicBezTo>
                    <a:lnTo>
                      <a:pt x="21" y="5369"/>
                    </a:lnTo>
                    <a:cubicBezTo>
                      <a:pt x="0" y="5389"/>
                      <a:pt x="21" y="5410"/>
                      <a:pt x="21" y="5410"/>
                    </a:cubicBezTo>
                    <a:lnTo>
                      <a:pt x="372" y="5583"/>
                    </a:lnTo>
                    <a:cubicBezTo>
                      <a:pt x="372" y="5583"/>
                      <a:pt x="393" y="5583"/>
                      <a:pt x="393" y="5562"/>
                    </a:cubicBezTo>
                    <a:lnTo>
                      <a:pt x="3011" y="194"/>
                    </a:lnTo>
                    <a:cubicBezTo>
                      <a:pt x="3011" y="174"/>
                      <a:pt x="3011" y="174"/>
                      <a:pt x="2991" y="153"/>
                    </a:cubicBez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3"/>
              <p:cNvSpPr/>
              <p:nvPr/>
            </p:nvSpPr>
            <p:spPr>
              <a:xfrm>
                <a:off x="2358546" y="2587510"/>
                <a:ext cx="267689" cy="485469"/>
              </a:xfrm>
              <a:custGeom>
                <a:avLst/>
                <a:gdLst/>
                <a:ahLst/>
                <a:cxnLst/>
                <a:rect l="l" t="t" r="r" b="b"/>
                <a:pathLst>
                  <a:path w="3143" h="5700" extrusionOk="0">
                    <a:moveTo>
                      <a:pt x="2729" y="125"/>
                    </a:moveTo>
                    <a:lnTo>
                      <a:pt x="3011" y="255"/>
                    </a:lnTo>
                    <a:lnTo>
                      <a:pt x="440" y="5581"/>
                    </a:lnTo>
                    <a:lnTo>
                      <a:pt x="157" y="5450"/>
                    </a:lnTo>
                    <a:lnTo>
                      <a:pt x="2729" y="125"/>
                    </a:lnTo>
                    <a:close/>
                    <a:moveTo>
                      <a:pt x="2699" y="1"/>
                    </a:moveTo>
                    <a:cubicBezTo>
                      <a:pt x="2677" y="1"/>
                      <a:pt x="2657" y="11"/>
                      <a:pt x="2645" y="36"/>
                    </a:cubicBezTo>
                    <a:lnTo>
                      <a:pt x="26" y="5403"/>
                    </a:lnTo>
                    <a:cubicBezTo>
                      <a:pt x="0" y="5450"/>
                      <a:pt x="26" y="5513"/>
                      <a:pt x="68" y="5534"/>
                    </a:cubicBezTo>
                    <a:lnTo>
                      <a:pt x="393" y="5691"/>
                    </a:lnTo>
                    <a:cubicBezTo>
                      <a:pt x="405" y="5697"/>
                      <a:pt x="419" y="5700"/>
                      <a:pt x="432" y="5700"/>
                    </a:cubicBezTo>
                    <a:cubicBezTo>
                      <a:pt x="470" y="5700"/>
                      <a:pt x="508" y="5679"/>
                      <a:pt x="524" y="5644"/>
                    </a:cubicBezTo>
                    <a:lnTo>
                      <a:pt x="3121" y="276"/>
                    </a:lnTo>
                    <a:cubicBezTo>
                      <a:pt x="3142" y="235"/>
                      <a:pt x="3121" y="193"/>
                      <a:pt x="3079" y="166"/>
                    </a:cubicBezTo>
                    <a:lnTo>
                      <a:pt x="2750" y="15"/>
                    </a:lnTo>
                    <a:cubicBezTo>
                      <a:pt x="2732" y="6"/>
                      <a:pt x="2715" y="1"/>
                      <a:pt x="269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33"/>
              <p:cNvSpPr/>
              <p:nvPr/>
            </p:nvSpPr>
            <p:spPr>
              <a:xfrm>
                <a:off x="2131912" y="2590491"/>
                <a:ext cx="490750" cy="17034"/>
              </a:xfrm>
              <a:custGeom>
                <a:avLst/>
                <a:gdLst/>
                <a:ahLst/>
                <a:cxnLst/>
                <a:rect l="l" t="t" r="r" b="b"/>
                <a:pathLst>
                  <a:path w="5762" h="200" extrusionOk="0">
                    <a:moveTo>
                      <a:pt x="1" y="1"/>
                    </a:moveTo>
                    <a:lnTo>
                      <a:pt x="394" y="200"/>
                    </a:lnTo>
                    <a:lnTo>
                      <a:pt x="5761" y="200"/>
                    </a:lnTo>
                    <a:lnTo>
                      <a:pt x="536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33"/>
              <p:cNvSpPr/>
              <p:nvPr/>
            </p:nvSpPr>
            <p:spPr>
              <a:xfrm>
                <a:off x="2130123" y="2586914"/>
                <a:ext cx="494327" cy="25977"/>
              </a:xfrm>
              <a:custGeom>
                <a:avLst/>
                <a:gdLst/>
                <a:ahLst/>
                <a:cxnLst/>
                <a:rect l="l" t="t" r="r" b="b"/>
                <a:pathLst>
                  <a:path w="5804" h="305" extrusionOk="0">
                    <a:moveTo>
                      <a:pt x="5369" y="111"/>
                    </a:moveTo>
                    <a:lnTo>
                      <a:pt x="5521" y="173"/>
                    </a:lnTo>
                    <a:lnTo>
                      <a:pt x="436" y="173"/>
                    </a:lnTo>
                    <a:lnTo>
                      <a:pt x="284" y="111"/>
                    </a:lnTo>
                    <a:close/>
                    <a:moveTo>
                      <a:pt x="22" y="1"/>
                    </a:moveTo>
                    <a:lnTo>
                      <a:pt x="1" y="111"/>
                    </a:lnTo>
                    <a:lnTo>
                      <a:pt x="415" y="304"/>
                    </a:lnTo>
                    <a:lnTo>
                      <a:pt x="5782" y="304"/>
                    </a:lnTo>
                    <a:lnTo>
                      <a:pt x="5803" y="200"/>
                    </a:lnTo>
                    <a:lnTo>
                      <a:pt x="539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3"/>
              <p:cNvSpPr/>
              <p:nvPr/>
            </p:nvSpPr>
            <p:spPr>
              <a:xfrm>
                <a:off x="1940623" y="2607440"/>
                <a:ext cx="682041" cy="460855"/>
              </a:xfrm>
              <a:custGeom>
                <a:avLst/>
                <a:gdLst/>
                <a:ahLst/>
                <a:cxnLst/>
                <a:rect l="l" t="t" r="r" b="b"/>
                <a:pathLst>
                  <a:path w="8008" h="5411" extrusionOk="0">
                    <a:moveTo>
                      <a:pt x="2640" y="1"/>
                    </a:moveTo>
                    <a:lnTo>
                      <a:pt x="0" y="5410"/>
                    </a:lnTo>
                    <a:lnTo>
                      <a:pt x="5347" y="5410"/>
                    </a:lnTo>
                    <a:lnTo>
                      <a:pt x="80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33"/>
              <p:cNvSpPr/>
              <p:nvPr/>
            </p:nvSpPr>
            <p:spPr>
              <a:xfrm>
                <a:off x="1933043" y="2601648"/>
                <a:ext cx="697202" cy="472438"/>
              </a:xfrm>
              <a:custGeom>
                <a:avLst/>
                <a:gdLst/>
                <a:ahLst/>
                <a:cxnLst/>
                <a:rect l="l" t="t" r="r" b="b"/>
                <a:pathLst>
                  <a:path w="8186" h="5547" extrusionOk="0">
                    <a:moveTo>
                      <a:pt x="7986" y="131"/>
                    </a:moveTo>
                    <a:lnTo>
                      <a:pt x="5415" y="5436"/>
                    </a:lnTo>
                    <a:lnTo>
                      <a:pt x="178" y="5436"/>
                    </a:lnTo>
                    <a:lnTo>
                      <a:pt x="2771" y="131"/>
                    </a:lnTo>
                    <a:close/>
                    <a:moveTo>
                      <a:pt x="2687" y="0"/>
                    </a:moveTo>
                    <a:lnTo>
                      <a:pt x="0" y="5546"/>
                    </a:lnTo>
                    <a:lnTo>
                      <a:pt x="5478" y="5546"/>
                    </a:lnTo>
                    <a:lnTo>
                      <a:pt x="8185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33"/>
              <p:cNvSpPr/>
              <p:nvPr/>
            </p:nvSpPr>
            <p:spPr>
              <a:xfrm>
                <a:off x="1533345" y="2748223"/>
                <a:ext cx="260620" cy="104418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1226" extrusionOk="0">
                    <a:moveTo>
                      <a:pt x="958" y="0"/>
                    </a:moveTo>
                    <a:cubicBezTo>
                      <a:pt x="472" y="0"/>
                      <a:pt x="158" y="159"/>
                      <a:pt x="158" y="159"/>
                    </a:cubicBezTo>
                    <a:cubicBezTo>
                      <a:pt x="158" y="159"/>
                      <a:pt x="1" y="374"/>
                      <a:pt x="48" y="683"/>
                    </a:cubicBezTo>
                    <a:cubicBezTo>
                      <a:pt x="90" y="987"/>
                      <a:pt x="200" y="1055"/>
                      <a:pt x="766" y="1186"/>
                    </a:cubicBezTo>
                    <a:cubicBezTo>
                      <a:pt x="884" y="1213"/>
                      <a:pt x="1034" y="1225"/>
                      <a:pt x="1199" y="1225"/>
                    </a:cubicBezTo>
                    <a:cubicBezTo>
                      <a:pt x="1825" y="1225"/>
                      <a:pt x="2665" y="1051"/>
                      <a:pt x="2839" y="877"/>
                    </a:cubicBezTo>
                    <a:cubicBezTo>
                      <a:pt x="3059" y="636"/>
                      <a:pt x="2860" y="29"/>
                      <a:pt x="2557" y="8"/>
                    </a:cubicBezTo>
                    <a:cubicBezTo>
                      <a:pt x="2500" y="3"/>
                      <a:pt x="2439" y="1"/>
                      <a:pt x="2374" y="1"/>
                    </a:cubicBezTo>
                    <a:cubicBezTo>
                      <a:pt x="2150" y="1"/>
                      <a:pt x="1873" y="22"/>
                      <a:pt x="1558" y="22"/>
                    </a:cubicBezTo>
                    <a:cubicBezTo>
                      <a:pt x="1424" y="22"/>
                      <a:pt x="1284" y="18"/>
                      <a:pt x="1137" y="8"/>
                    </a:cubicBezTo>
                    <a:cubicBezTo>
                      <a:pt x="1075" y="3"/>
                      <a:pt x="1015" y="0"/>
                      <a:pt x="958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33"/>
              <p:cNvSpPr/>
              <p:nvPr/>
            </p:nvSpPr>
            <p:spPr>
              <a:xfrm>
                <a:off x="1528065" y="2742602"/>
                <a:ext cx="261898" cy="115405"/>
              </a:xfrm>
              <a:custGeom>
                <a:avLst/>
                <a:gdLst/>
                <a:ahLst/>
                <a:cxnLst/>
                <a:rect l="l" t="t" r="r" b="b"/>
                <a:pathLst>
                  <a:path w="3075" h="1355" extrusionOk="0">
                    <a:moveTo>
                      <a:pt x="1025" y="109"/>
                    </a:moveTo>
                    <a:cubicBezTo>
                      <a:pt x="1080" y="109"/>
                      <a:pt x="1139" y="111"/>
                      <a:pt x="1199" y="116"/>
                    </a:cubicBezTo>
                    <a:cubicBezTo>
                      <a:pt x="1417" y="138"/>
                      <a:pt x="1621" y="144"/>
                      <a:pt x="1806" y="144"/>
                    </a:cubicBezTo>
                    <a:cubicBezTo>
                      <a:pt x="2063" y="144"/>
                      <a:pt x="2285" y="132"/>
                      <a:pt x="2463" y="132"/>
                    </a:cubicBezTo>
                    <a:cubicBezTo>
                      <a:pt x="2520" y="132"/>
                      <a:pt x="2571" y="133"/>
                      <a:pt x="2619" y="136"/>
                    </a:cubicBezTo>
                    <a:cubicBezTo>
                      <a:pt x="2660" y="136"/>
                      <a:pt x="2729" y="157"/>
                      <a:pt x="2791" y="225"/>
                    </a:cubicBezTo>
                    <a:cubicBezTo>
                      <a:pt x="2838" y="267"/>
                      <a:pt x="2880" y="356"/>
                      <a:pt x="2901" y="440"/>
                    </a:cubicBezTo>
                    <a:cubicBezTo>
                      <a:pt x="2969" y="618"/>
                      <a:pt x="2943" y="812"/>
                      <a:pt x="2880" y="901"/>
                    </a:cubicBezTo>
                    <a:cubicBezTo>
                      <a:pt x="2838" y="943"/>
                      <a:pt x="2708" y="1011"/>
                      <a:pt x="2550" y="1053"/>
                    </a:cubicBezTo>
                    <a:cubicBezTo>
                      <a:pt x="2399" y="1095"/>
                      <a:pt x="2205" y="1142"/>
                      <a:pt x="1985" y="1184"/>
                    </a:cubicBezTo>
                    <a:cubicBezTo>
                      <a:pt x="1747" y="1223"/>
                      <a:pt x="1493" y="1247"/>
                      <a:pt x="1271" y="1247"/>
                    </a:cubicBezTo>
                    <a:cubicBezTo>
                      <a:pt x="1107" y="1247"/>
                      <a:pt x="960" y="1234"/>
                      <a:pt x="848" y="1205"/>
                    </a:cubicBezTo>
                    <a:cubicBezTo>
                      <a:pt x="566" y="1142"/>
                      <a:pt x="393" y="1074"/>
                      <a:pt x="304" y="1011"/>
                    </a:cubicBezTo>
                    <a:cubicBezTo>
                      <a:pt x="220" y="943"/>
                      <a:pt x="194" y="880"/>
                      <a:pt x="173" y="728"/>
                    </a:cubicBezTo>
                    <a:cubicBezTo>
                      <a:pt x="110" y="466"/>
                      <a:pt x="262" y="267"/>
                      <a:pt x="262" y="267"/>
                    </a:cubicBezTo>
                    <a:cubicBezTo>
                      <a:pt x="281" y="249"/>
                      <a:pt x="562" y="109"/>
                      <a:pt x="1025" y="109"/>
                    </a:cubicBezTo>
                    <a:close/>
                    <a:moveTo>
                      <a:pt x="1041" y="0"/>
                    </a:moveTo>
                    <a:cubicBezTo>
                      <a:pt x="520" y="0"/>
                      <a:pt x="194" y="178"/>
                      <a:pt x="194" y="178"/>
                    </a:cubicBezTo>
                    <a:lnTo>
                      <a:pt x="173" y="178"/>
                    </a:lnTo>
                    <a:cubicBezTo>
                      <a:pt x="173" y="178"/>
                      <a:pt x="0" y="419"/>
                      <a:pt x="42" y="749"/>
                    </a:cubicBezTo>
                    <a:cubicBezTo>
                      <a:pt x="89" y="901"/>
                      <a:pt x="131" y="1032"/>
                      <a:pt x="241" y="1095"/>
                    </a:cubicBezTo>
                    <a:cubicBezTo>
                      <a:pt x="351" y="1184"/>
                      <a:pt x="524" y="1252"/>
                      <a:pt x="807" y="1315"/>
                    </a:cubicBezTo>
                    <a:cubicBezTo>
                      <a:pt x="932" y="1343"/>
                      <a:pt x="1088" y="1355"/>
                      <a:pt x="1257" y="1355"/>
                    </a:cubicBezTo>
                    <a:cubicBezTo>
                      <a:pt x="1497" y="1355"/>
                      <a:pt x="1763" y="1331"/>
                      <a:pt x="2006" y="1294"/>
                    </a:cubicBezTo>
                    <a:cubicBezTo>
                      <a:pt x="2226" y="1252"/>
                      <a:pt x="2420" y="1205"/>
                      <a:pt x="2598" y="1163"/>
                    </a:cubicBezTo>
                    <a:cubicBezTo>
                      <a:pt x="2749" y="1121"/>
                      <a:pt x="2880" y="1053"/>
                      <a:pt x="2943" y="990"/>
                    </a:cubicBezTo>
                    <a:cubicBezTo>
                      <a:pt x="3074" y="833"/>
                      <a:pt x="3074" y="597"/>
                      <a:pt x="3011" y="398"/>
                    </a:cubicBezTo>
                    <a:cubicBezTo>
                      <a:pt x="2990" y="309"/>
                      <a:pt x="2922" y="225"/>
                      <a:pt x="2859" y="136"/>
                    </a:cubicBezTo>
                    <a:cubicBezTo>
                      <a:pt x="2791" y="74"/>
                      <a:pt x="2708" y="26"/>
                      <a:pt x="2619" y="6"/>
                    </a:cubicBezTo>
                    <a:cubicBezTo>
                      <a:pt x="2399" y="6"/>
                      <a:pt x="2104" y="36"/>
                      <a:pt x="1757" y="36"/>
                    </a:cubicBezTo>
                    <a:cubicBezTo>
                      <a:pt x="1583" y="36"/>
                      <a:pt x="1397" y="28"/>
                      <a:pt x="1199" y="6"/>
                    </a:cubicBezTo>
                    <a:cubicBezTo>
                      <a:pt x="1145" y="2"/>
                      <a:pt x="1092" y="0"/>
                      <a:pt x="104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3"/>
              <p:cNvSpPr/>
              <p:nvPr/>
            </p:nvSpPr>
            <p:spPr>
              <a:xfrm>
                <a:off x="879503" y="2206125"/>
                <a:ext cx="446120" cy="754691"/>
              </a:xfrm>
              <a:custGeom>
                <a:avLst/>
                <a:gdLst/>
                <a:ahLst/>
                <a:cxnLst/>
                <a:rect l="l" t="t" r="r" b="b"/>
                <a:pathLst>
                  <a:path w="5238" h="8861" extrusionOk="0">
                    <a:moveTo>
                      <a:pt x="2648" y="1"/>
                    </a:moveTo>
                    <a:cubicBezTo>
                      <a:pt x="1953" y="1"/>
                      <a:pt x="841" y="1226"/>
                      <a:pt x="435" y="2838"/>
                    </a:cubicBezTo>
                    <a:cubicBezTo>
                      <a:pt x="1" y="4561"/>
                      <a:pt x="739" y="6938"/>
                      <a:pt x="2048" y="7897"/>
                    </a:cubicBezTo>
                    <a:cubicBezTo>
                      <a:pt x="3357" y="8860"/>
                      <a:pt x="3928" y="8860"/>
                      <a:pt x="3928" y="8860"/>
                    </a:cubicBezTo>
                    <a:lnTo>
                      <a:pt x="5238" y="5891"/>
                    </a:lnTo>
                    <a:cubicBezTo>
                      <a:pt x="5238" y="5891"/>
                      <a:pt x="4143" y="5367"/>
                      <a:pt x="3729" y="4644"/>
                    </a:cubicBezTo>
                    <a:cubicBezTo>
                      <a:pt x="3316" y="3927"/>
                      <a:pt x="3515" y="2136"/>
                      <a:pt x="3646" y="1570"/>
                    </a:cubicBezTo>
                    <a:cubicBezTo>
                      <a:pt x="3776" y="979"/>
                      <a:pt x="3488" y="219"/>
                      <a:pt x="2792" y="20"/>
                    </a:cubicBezTo>
                    <a:cubicBezTo>
                      <a:pt x="2747" y="7"/>
                      <a:pt x="2699" y="1"/>
                      <a:pt x="26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33"/>
              <p:cNvSpPr/>
              <p:nvPr/>
            </p:nvSpPr>
            <p:spPr>
              <a:xfrm>
                <a:off x="890661" y="2200929"/>
                <a:ext cx="438540" cy="763464"/>
              </a:xfrm>
              <a:custGeom>
                <a:avLst/>
                <a:gdLst/>
                <a:ahLst/>
                <a:cxnLst/>
                <a:rect l="l" t="t" r="r" b="b"/>
                <a:pathLst>
                  <a:path w="5149" h="8964" extrusionOk="0">
                    <a:moveTo>
                      <a:pt x="2519" y="108"/>
                    </a:moveTo>
                    <a:cubicBezTo>
                      <a:pt x="2562" y="108"/>
                      <a:pt x="2602" y="113"/>
                      <a:pt x="2640" y="123"/>
                    </a:cubicBezTo>
                    <a:cubicBezTo>
                      <a:pt x="2944" y="212"/>
                      <a:pt x="3185" y="453"/>
                      <a:pt x="3316" y="736"/>
                    </a:cubicBezTo>
                    <a:cubicBezTo>
                      <a:pt x="3446" y="998"/>
                      <a:pt x="3488" y="1328"/>
                      <a:pt x="3425" y="1610"/>
                    </a:cubicBezTo>
                    <a:cubicBezTo>
                      <a:pt x="3357" y="1893"/>
                      <a:pt x="3274" y="2480"/>
                      <a:pt x="3274" y="3092"/>
                    </a:cubicBezTo>
                    <a:cubicBezTo>
                      <a:pt x="3253" y="3726"/>
                      <a:pt x="3316" y="4360"/>
                      <a:pt x="3535" y="4732"/>
                    </a:cubicBezTo>
                    <a:cubicBezTo>
                      <a:pt x="3750" y="5098"/>
                      <a:pt x="4122" y="5428"/>
                      <a:pt x="4452" y="5648"/>
                    </a:cubicBezTo>
                    <a:cubicBezTo>
                      <a:pt x="4735" y="5863"/>
                      <a:pt x="4955" y="5952"/>
                      <a:pt x="4997" y="5973"/>
                    </a:cubicBezTo>
                    <a:lnTo>
                      <a:pt x="3729" y="8853"/>
                    </a:lnTo>
                    <a:cubicBezTo>
                      <a:pt x="3708" y="8853"/>
                      <a:pt x="3708" y="8853"/>
                      <a:pt x="3666" y="8832"/>
                    </a:cubicBezTo>
                    <a:cubicBezTo>
                      <a:pt x="3598" y="8832"/>
                      <a:pt x="3488" y="8790"/>
                      <a:pt x="3336" y="8743"/>
                    </a:cubicBezTo>
                    <a:cubicBezTo>
                      <a:pt x="3033" y="8612"/>
                      <a:pt x="2572" y="8371"/>
                      <a:pt x="1917" y="7895"/>
                    </a:cubicBezTo>
                    <a:cubicBezTo>
                      <a:pt x="1289" y="7434"/>
                      <a:pt x="786" y="6606"/>
                      <a:pt x="477" y="5690"/>
                    </a:cubicBezTo>
                    <a:cubicBezTo>
                      <a:pt x="194" y="4774"/>
                      <a:pt x="131" y="3768"/>
                      <a:pt x="346" y="2920"/>
                    </a:cubicBezTo>
                    <a:cubicBezTo>
                      <a:pt x="545" y="2066"/>
                      <a:pt x="980" y="1328"/>
                      <a:pt x="1420" y="804"/>
                    </a:cubicBezTo>
                    <a:cubicBezTo>
                      <a:pt x="1634" y="563"/>
                      <a:pt x="1875" y="364"/>
                      <a:pt x="2074" y="254"/>
                    </a:cubicBezTo>
                    <a:cubicBezTo>
                      <a:pt x="2236" y="156"/>
                      <a:pt x="2388" y="108"/>
                      <a:pt x="2519" y="108"/>
                    </a:cubicBezTo>
                    <a:close/>
                    <a:moveTo>
                      <a:pt x="2509" y="1"/>
                    </a:moveTo>
                    <a:cubicBezTo>
                      <a:pt x="2356" y="1"/>
                      <a:pt x="2191" y="52"/>
                      <a:pt x="2027" y="149"/>
                    </a:cubicBezTo>
                    <a:cubicBezTo>
                      <a:pt x="1786" y="280"/>
                      <a:pt x="1551" y="474"/>
                      <a:pt x="1331" y="736"/>
                    </a:cubicBezTo>
                    <a:cubicBezTo>
                      <a:pt x="870" y="1260"/>
                      <a:pt x="456" y="2024"/>
                      <a:pt x="241" y="2873"/>
                    </a:cubicBezTo>
                    <a:cubicBezTo>
                      <a:pt x="1" y="3768"/>
                      <a:pt x="84" y="4794"/>
                      <a:pt x="393" y="5732"/>
                    </a:cubicBezTo>
                    <a:cubicBezTo>
                      <a:pt x="676" y="6669"/>
                      <a:pt x="1200" y="7502"/>
                      <a:pt x="1854" y="8005"/>
                    </a:cubicBezTo>
                    <a:cubicBezTo>
                      <a:pt x="2509" y="8481"/>
                      <a:pt x="2991" y="8722"/>
                      <a:pt x="3295" y="8832"/>
                    </a:cubicBezTo>
                    <a:cubicBezTo>
                      <a:pt x="3446" y="8895"/>
                      <a:pt x="3556" y="8942"/>
                      <a:pt x="3645" y="8942"/>
                    </a:cubicBezTo>
                    <a:cubicBezTo>
                      <a:pt x="3729" y="8963"/>
                      <a:pt x="3776" y="8963"/>
                      <a:pt x="3776" y="8963"/>
                    </a:cubicBezTo>
                    <a:lnTo>
                      <a:pt x="3797" y="8963"/>
                    </a:lnTo>
                    <a:lnTo>
                      <a:pt x="5148" y="5931"/>
                    </a:lnTo>
                    <a:lnTo>
                      <a:pt x="5086" y="5910"/>
                    </a:lnTo>
                    <a:cubicBezTo>
                      <a:pt x="5086" y="5910"/>
                      <a:pt x="4824" y="5779"/>
                      <a:pt x="4515" y="5559"/>
                    </a:cubicBezTo>
                    <a:cubicBezTo>
                      <a:pt x="4190" y="5339"/>
                      <a:pt x="3818" y="5035"/>
                      <a:pt x="3619" y="4684"/>
                    </a:cubicBezTo>
                    <a:cubicBezTo>
                      <a:pt x="3425" y="4339"/>
                      <a:pt x="3384" y="3705"/>
                      <a:pt x="3384" y="3113"/>
                    </a:cubicBezTo>
                    <a:cubicBezTo>
                      <a:pt x="3384" y="2506"/>
                      <a:pt x="3467" y="1914"/>
                      <a:pt x="3535" y="1631"/>
                    </a:cubicBezTo>
                    <a:cubicBezTo>
                      <a:pt x="3598" y="1328"/>
                      <a:pt x="3556" y="977"/>
                      <a:pt x="3425" y="673"/>
                    </a:cubicBezTo>
                    <a:cubicBezTo>
                      <a:pt x="3274" y="385"/>
                      <a:pt x="3012" y="123"/>
                      <a:pt x="2661" y="18"/>
                    </a:cubicBezTo>
                    <a:cubicBezTo>
                      <a:pt x="2612" y="6"/>
                      <a:pt x="2561" y="1"/>
                      <a:pt x="25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33"/>
              <p:cNvSpPr/>
              <p:nvPr/>
            </p:nvSpPr>
            <p:spPr>
              <a:xfrm>
                <a:off x="1044987" y="2600882"/>
                <a:ext cx="408646" cy="446376"/>
              </a:xfrm>
              <a:custGeom>
                <a:avLst/>
                <a:gdLst/>
                <a:ahLst/>
                <a:cxnLst/>
                <a:rect l="l" t="t" r="r" b="b"/>
                <a:pathLst>
                  <a:path w="4798" h="5241" extrusionOk="0">
                    <a:moveTo>
                      <a:pt x="2732" y="1"/>
                    </a:moveTo>
                    <a:cubicBezTo>
                      <a:pt x="2614" y="1"/>
                      <a:pt x="2485" y="52"/>
                      <a:pt x="2310" y="167"/>
                    </a:cubicBezTo>
                    <a:cubicBezTo>
                      <a:pt x="1875" y="449"/>
                      <a:pt x="1022" y="753"/>
                      <a:pt x="676" y="1256"/>
                    </a:cubicBezTo>
                    <a:cubicBezTo>
                      <a:pt x="325" y="1759"/>
                      <a:pt x="456" y="2628"/>
                      <a:pt x="236" y="3199"/>
                    </a:cubicBezTo>
                    <a:cubicBezTo>
                      <a:pt x="1" y="3764"/>
                      <a:pt x="84" y="4199"/>
                      <a:pt x="435" y="4419"/>
                    </a:cubicBezTo>
                    <a:cubicBezTo>
                      <a:pt x="807" y="4660"/>
                      <a:pt x="1331" y="4571"/>
                      <a:pt x="1786" y="4854"/>
                    </a:cubicBezTo>
                    <a:cubicBezTo>
                      <a:pt x="2146" y="5095"/>
                      <a:pt x="2451" y="5240"/>
                      <a:pt x="2693" y="5240"/>
                    </a:cubicBezTo>
                    <a:cubicBezTo>
                      <a:pt x="2760" y="5240"/>
                      <a:pt x="2823" y="5229"/>
                      <a:pt x="2881" y="5204"/>
                    </a:cubicBezTo>
                    <a:cubicBezTo>
                      <a:pt x="3143" y="5094"/>
                      <a:pt x="3467" y="4660"/>
                      <a:pt x="3771" y="4246"/>
                    </a:cubicBezTo>
                    <a:cubicBezTo>
                      <a:pt x="4059" y="3853"/>
                      <a:pt x="4253" y="3047"/>
                      <a:pt x="4384" y="2654"/>
                    </a:cubicBezTo>
                    <a:cubicBezTo>
                      <a:pt x="4515" y="2235"/>
                      <a:pt x="4452" y="1759"/>
                      <a:pt x="4452" y="1759"/>
                    </a:cubicBezTo>
                    <a:cubicBezTo>
                      <a:pt x="4452" y="1759"/>
                      <a:pt x="4798" y="1298"/>
                      <a:pt x="4405" y="994"/>
                    </a:cubicBezTo>
                    <a:cubicBezTo>
                      <a:pt x="4012" y="690"/>
                      <a:pt x="3729" y="643"/>
                      <a:pt x="3315" y="318"/>
                    </a:cubicBezTo>
                    <a:cubicBezTo>
                      <a:pt x="3066" y="120"/>
                      <a:pt x="2912" y="1"/>
                      <a:pt x="27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33"/>
              <p:cNvSpPr/>
              <p:nvPr/>
            </p:nvSpPr>
            <p:spPr>
              <a:xfrm>
                <a:off x="1046775" y="2595857"/>
                <a:ext cx="395700" cy="455489"/>
              </a:xfrm>
              <a:custGeom>
                <a:avLst/>
                <a:gdLst/>
                <a:ahLst/>
                <a:cxnLst/>
                <a:rect l="l" t="t" r="r" b="b"/>
                <a:pathLst>
                  <a:path w="4646" h="5348" extrusionOk="0">
                    <a:moveTo>
                      <a:pt x="2693" y="121"/>
                    </a:moveTo>
                    <a:cubicBezTo>
                      <a:pt x="2727" y="121"/>
                      <a:pt x="2759" y="126"/>
                      <a:pt x="2792" y="137"/>
                    </a:cubicBezTo>
                    <a:cubicBezTo>
                      <a:pt x="2923" y="157"/>
                      <a:pt x="3054" y="246"/>
                      <a:pt x="3253" y="419"/>
                    </a:cubicBezTo>
                    <a:cubicBezTo>
                      <a:pt x="3666" y="749"/>
                      <a:pt x="3970" y="791"/>
                      <a:pt x="4342" y="1095"/>
                    </a:cubicBezTo>
                    <a:cubicBezTo>
                      <a:pt x="4515" y="1226"/>
                      <a:pt x="4536" y="1404"/>
                      <a:pt x="4494" y="1535"/>
                    </a:cubicBezTo>
                    <a:cubicBezTo>
                      <a:pt x="4473" y="1666"/>
                      <a:pt x="4384" y="1770"/>
                      <a:pt x="4384" y="1770"/>
                    </a:cubicBezTo>
                    <a:lnTo>
                      <a:pt x="4384" y="1797"/>
                    </a:lnTo>
                    <a:lnTo>
                      <a:pt x="4384" y="1818"/>
                    </a:lnTo>
                    <a:cubicBezTo>
                      <a:pt x="4384" y="1818"/>
                      <a:pt x="4431" y="2294"/>
                      <a:pt x="4321" y="2687"/>
                    </a:cubicBezTo>
                    <a:cubicBezTo>
                      <a:pt x="4190" y="3080"/>
                      <a:pt x="3991" y="3891"/>
                      <a:pt x="3708" y="4284"/>
                    </a:cubicBezTo>
                    <a:cubicBezTo>
                      <a:pt x="3556" y="4478"/>
                      <a:pt x="3404" y="4698"/>
                      <a:pt x="3253" y="4850"/>
                    </a:cubicBezTo>
                    <a:cubicBezTo>
                      <a:pt x="3095" y="5023"/>
                      <a:pt x="2944" y="5153"/>
                      <a:pt x="2834" y="5201"/>
                    </a:cubicBezTo>
                    <a:cubicBezTo>
                      <a:pt x="2786" y="5229"/>
                      <a:pt x="2728" y="5240"/>
                      <a:pt x="2663" y="5240"/>
                    </a:cubicBezTo>
                    <a:cubicBezTo>
                      <a:pt x="2584" y="5240"/>
                      <a:pt x="2494" y="5224"/>
                      <a:pt x="2399" y="5201"/>
                    </a:cubicBezTo>
                    <a:cubicBezTo>
                      <a:pt x="2226" y="5133"/>
                      <a:pt x="2027" y="5023"/>
                      <a:pt x="1786" y="4871"/>
                    </a:cubicBezTo>
                    <a:cubicBezTo>
                      <a:pt x="1551" y="4719"/>
                      <a:pt x="1310" y="4677"/>
                      <a:pt x="1069" y="4630"/>
                    </a:cubicBezTo>
                    <a:cubicBezTo>
                      <a:pt x="828" y="4588"/>
                      <a:pt x="608" y="4546"/>
                      <a:pt x="456" y="4436"/>
                    </a:cubicBezTo>
                    <a:cubicBezTo>
                      <a:pt x="283" y="4326"/>
                      <a:pt x="173" y="4174"/>
                      <a:pt x="152" y="3975"/>
                    </a:cubicBezTo>
                    <a:cubicBezTo>
                      <a:pt x="110" y="3781"/>
                      <a:pt x="152" y="3541"/>
                      <a:pt x="262" y="3279"/>
                    </a:cubicBezTo>
                    <a:cubicBezTo>
                      <a:pt x="393" y="2975"/>
                      <a:pt x="414" y="2624"/>
                      <a:pt x="456" y="2273"/>
                    </a:cubicBezTo>
                    <a:cubicBezTo>
                      <a:pt x="477" y="1928"/>
                      <a:pt x="545" y="1598"/>
                      <a:pt x="697" y="1357"/>
                    </a:cubicBezTo>
                    <a:cubicBezTo>
                      <a:pt x="870" y="1116"/>
                      <a:pt x="1158" y="901"/>
                      <a:pt x="1462" y="723"/>
                    </a:cubicBezTo>
                    <a:cubicBezTo>
                      <a:pt x="1765" y="550"/>
                      <a:pt x="2095" y="419"/>
                      <a:pt x="2310" y="267"/>
                    </a:cubicBezTo>
                    <a:cubicBezTo>
                      <a:pt x="2475" y="169"/>
                      <a:pt x="2590" y="121"/>
                      <a:pt x="2693" y="121"/>
                    </a:cubicBezTo>
                    <a:close/>
                    <a:moveTo>
                      <a:pt x="2739" y="1"/>
                    </a:moveTo>
                    <a:cubicBezTo>
                      <a:pt x="2605" y="1"/>
                      <a:pt x="2453" y="50"/>
                      <a:pt x="2268" y="178"/>
                    </a:cubicBezTo>
                    <a:cubicBezTo>
                      <a:pt x="2048" y="309"/>
                      <a:pt x="1723" y="461"/>
                      <a:pt x="1420" y="639"/>
                    </a:cubicBezTo>
                    <a:cubicBezTo>
                      <a:pt x="1090" y="812"/>
                      <a:pt x="807" y="1011"/>
                      <a:pt x="608" y="1294"/>
                    </a:cubicBezTo>
                    <a:cubicBezTo>
                      <a:pt x="435" y="1556"/>
                      <a:pt x="372" y="1901"/>
                      <a:pt x="325" y="2252"/>
                    </a:cubicBezTo>
                    <a:cubicBezTo>
                      <a:pt x="304" y="2603"/>
                      <a:pt x="262" y="2949"/>
                      <a:pt x="152" y="3237"/>
                    </a:cubicBezTo>
                    <a:cubicBezTo>
                      <a:pt x="42" y="3520"/>
                      <a:pt x="0" y="3781"/>
                      <a:pt x="42" y="3996"/>
                    </a:cubicBezTo>
                    <a:cubicBezTo>
                      <a:pt x="63" y="4216"/>
                      <a:pt x="194" y="4415"/>
                      <a:pt x="393" y="4546"/>
                    </a:cubicBezTo>
                    <a:cubicBezTo>
                      <a:pt x="587" y="4651"/>
                      <a:pt x="807" y="4698"/>
                      <a:pt x="1048" y="4740"/>
                    </a:cubicBezTo>
                    <a:cubicBezTo>
                      <a:pt x="1289" y="4782"/>
                      <a:pt x="1503" y="4829"/>
                      <a:pt x="1723" y="4960"/>
                    </a:cubicBezTo>
                    <a:cubicBezTo>
                      <a:pt x="1964" y="5112"/>
                      <a:pt x="2179" y="5243"/>
                      <a:pt x="2378" y="5284"/>
                    </a:cubicBezTo>
                    <a:cubicBezTo>
                      <a:pt x="2477" y="5324"/>
                      <a:pt x="2579" y="5347"/>
                      <a:pt x="2675" y="5347"/>
                    </a:cubicBezTo>
                    <a:cubicBezTo>
                      <a:pt x="2747" y="5347"/>
                      <a:pt x="2816" y="5334"/>
                      <a:pt x="2881" y="5305"/>
                    </a:cubicBezTo>
                    <a:cubicBezTo>
                      <a:pt x="3033" y="5243"/>
                      <a:pt x="3185" y="5112"/>
                      <a:pt x="3336" y="4939"/>
                    </a:cubicBezTo>
                    <a:cubicBezTo>
                      <a:pt x="3488" y="4761"/>
                      <a:pt x="3645" y="4546"/>
                      <a:pt x="3797" y="4347"/>
                    </a:cubicBezTo>
                    <a:cubicBezTo>
                      <a:pt x="4101" y="3933"/>
                      <a:pt x="4300" y="3127"/>
                      <a:pt x="4431" y="2713"/>
                    </a:cubicBezTo>
                    <a:cubicBezTo>
                      <a:pt x="4536" y="2294"/>
                      <a:pt x="4494" y="1839"/>
                      <a:pt x="4494" y="1818"/>
                    </a:cubicBezTo>
                    <a:cubicBezTo>
                      <a:pt x="4494" y="1818"/>
                      <a:pt x="4583" y="1708"/>
                      <a:pt x="4604" y="1556"/>
                    </a:cubicBezTo>
                    <a:cubicBezTo>
                      <a:pt x="4646" y="1404"/>
                      <a:pt x="4625" y="1163"/>
                      <a:pt x="4405" y="1011"/>
                    </a:cubicBezTo>
                    <a:cubicBezTo>
                      <a:pt x="4012" y="681"/>
                      <a:pt x="3729" y="639"/>
                      <a:pt x="3336" y="330"/>
                    </a:cubicBezTo>
                    <a:cubicBezTo>
                      <a:pt x="3122" y="157"/>
                      <a:pt x="2991" y="47"/>
                      <a:pt x="2813" y="6"/>
                    </a:cubicBezTo>
                    <a:cubicBezTo>
                      <a:pt x="2789" y="2"/>
                      <a:pt x="2764" y="1"/>
                      <a:pt x="273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33"/>
              <p:cNvSpPr/>
              <p:nvPr/>
            </p:nvSpPr>
            <p:spPr>
              <a:xfrm>
                <a:off x="1249307" y="2741240"/>
                <a:ext cx="590995" cy="301161"/>
              </a:xfrm>
              <a:custGeom>
                <a:avLst/>
                <a:gdLst/>
                <a:ahLst/>
                <a:cxnLst/>
                <a:rect l="l" t="t" r="r" b="b"/>
                <a:pathLst>
                  <a:path w="6939" h="3536" extrusionOk="0">
                    <a:moveTo>
                      <a:pt x="1683" y="0"/>
                    </a:moveTo>
                    <a:cubicBezTo>
                      <a:pt x="1509" y="0"/>
                      <a:pt x="1297" y="25"/>
                      <a:pt x="1089" y="111"/>
                    </a:cubicBezTo>
                    <a:cubicBezTo>
                      <a:pt x="613" y="283"/>
                      <a:pt x="283" y="917"/>
                      <a:pt x="152" y="1682"/>
                    </a:cubicBezTo>
                    <a:cubicBezTo>
                      <a:pt x="0" y="2467"/>
                      <a:pt x="456" y="2708"/>
                      <a:pt x="456" y="2708"/>
                    </a:cubicBezTo>
                    <a:cubicBezTo>
                      <a:pt x="456" y="2708"/>
                      <a:pt x="1765" y="2970"/>
                      <a:pt x="1875" y="3012"/>
                    </a:cubicBezTo>
                    <a:cubicBezTo>
                      <a:pt x="1952" y="3048"/>
                      <a:pt x="2293" y="3105"/>
                      <a:pt x="2566" y="3105"/>
                    </a:cubicBezTo>
                    <a:cubicBezTo>
                      <a:pt x="2606" y="3105"/>
                      <a:pt x="2645" y="3104"/>
                      <a:pt x="2681" y="3101"/>
                    </a:cubicBezTo>
                    <a:cubicBezTo>
                      <a:pt x="2969" y="3054"/>
                      <a:pt x="3818" y="2970"/>
                      <a:pt x="3928" y="2970"/>
                    </a:cubicBezTo>
                    <a:cubicBezTo>
                      <a:pt x="4038" y="2991"/>
                      <a:pt x="4645" y="3012"/>
                      <a:pt x="5085" y="3232"/>
                    </a:cubicBezTo>
                    <a:cubicBezTo>
                      <a:pt x="5520" y="3426"/>
                      <a:pt x="5672" y="3515"/>
                      <a:pt x="5871" y="3536"/>
                    </a:cubicBezTo>
                    <a:cubicBezTo>
                      <a:pt x="6064" y="3536"/>
                      <a:pt x="6195" y="3363"/>
                      <a:pt x="6242" y="3295"/>
                    </a:cubicBezTo>
                    <a:cubicBezTo>
                      <a:pt x="6305" y="3206"/>
                      <a:pt x="6284" y="3075"/>
                      <a:pt x="6284" y="3075"/>
                    </a:cubicBezTo>
                    <a:cubicBezTo>
                      <a:pt x="6284" y="3075"/>
                      <a:pt x="6394" y="3012"/>
                      <a:pt x="6478" y="2923"/>
                    </a:cubicBezTo>
                    <a:cubicBezTo>
                      <a:pt x="6588" y="2813"/>
                      <a:pt x="6588" y="2708"/>
                      <a:pt x="6588" y="2708"/>
                    </a:cubicBezTo>
                    <a:cubicBezTo>
                      <a:pt x="6588" y="2708"/>
                      <a:pt x="6740" y="2577"/>
                      <a:pt x="6850" y="2399"/>
                    </a:cubicBezTo>
                    <a:cubicBezTo>
                      <a:pt x="6939" y="2205"/>
                      <a:pt x="6871" y="1834"/>
                      <a:pt x="6871" y="1834"/>
                    </a:cubicBezTo>
                    <a:cubicBezTo>
                      <a:pt x="6871" y="1834"/>
                      <a:pt x="6918" y="1792"/>
                      <a:pt x="6871" y="1572"/>
                    </a:cubicBezTo>
                    <a:cubicBezTo>
                      <a:pt x="6850" y="1352"/>
                      <a:pt x="6677" y="1006"/>
                      <a:pt x="6436" y="828"/>
                    </a:cubicBezTo>
                    <a:cubicBezTo>
                      <a:pt x="6174" y="634"/>
                      <a:pt x="5803" y="545"/>
                      <a:pt x="5499" y="482"/>
                    </a:cubicBezTo>
                    <a:cubicBezTo>
                      <a:pt x="5216" y="393"/>
                      <a:pt x="4776" y="393"/>
                      <a:pt x="4472" y="304"/>
                    </a:cubicBezTo>
                    <a:cubicBezTo>
                      <a:pt x="4190" y="241"/>
                      <a:pt x="3598" y="221"/>
                      <a:pt x="3142" y="173"/>
                    </a:cubicBezTo>
                    <a:cubicBezTo>
                      <a:pt x="2681" y="132"/>
                      <a:pt x="2074" y="42"/>
                      <a:pt x="2074" y="42"/>
                    </a:cubicBezTo>
                    <a:cubicBezTo>
                      <a:pt x="2074" y="42"/>
                      <a:pt x="1912" y="0"/>
                      <a:pt x="1683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33"/>
              <p:cNvSpPr/>
              <p:nvPr/>
            </p:nvSpPr>
            <p:spPr>
              <a:xfrm>
                <a:off x="1251010" y="2736811"/>
                <a:ext cx="591080" cy="309252"/>
              </a:xfrm>
              <a:custGeom>
                <a:avLst/>
                <a:gdLst/>
                <a:ahLst/>
                <a:cxnLst/>
                <a:rect l="l" t="t" r="r" b="b"/>
                <a:pathLst>
                  <a:path w="6940" h="3631" extrusionOk="0">
                    <a:moveTo>
                      <a:pt x="1593" y="108"/>
                    </a:moveTo>
                    <a:cubicBezTo>
                      <a:pt x="1640" y="108"/>
                      <a:pt x="1684" y="111"/>
                      <a:pt x="1724" y="115"/>
                    </a:cubicBezTo>
                    <a:cubicBezTo>
                      <a:pt x="1902" y="115"/>
                      <a:pt x="2033" y="163"/>
                      <a:pt x="2033" y="163"/>
                    </a:cubicBezTo>
                    <a:lnTo>
                      <a:pt x="2054" y="163"/>
                    </a:lnTo>
                    <a:cubicBezTo>
                      <a:pt x="2054" y="163"/>
                      <a:pt x="2661" y="246"/>
                      <a:pt x="3122" y="273"/>
                    </a:cubicBezTo>
                    <a:cubicBezTo>
                      <a:pt x="3578" y="314"/>
                      <a:pt x="4170" y="356"/>
                      <a:pt x="4452" y="424"/>
                    </a:cubicBezTo>
                    <a:cubicBezTo>
                      <a:pt x="4756" y="487"/>
                      <a:pt x="5196" y="508"/>
                      <a:pt x="5479" y="576"/>
                    </a:cubicBezTo>
                    <a:cubicBezTo>
                      <a:pt x="5762" y="665"/>
                      <a:pt x="6133" y="749"/>
                      <a:pt x="6374" y="927"/>
                    </a:cubicBezTo>
                    <a:cubicBezTo>
                      <a:pt x="6615" y="1100"/>
                      <a:pt x="6788" y="1451"/>
                      <a:pt x="6809" y="1645"/>
                    </a:cubicBezTo>
                    <a:lnTo>
                      <a:pt x="6809" y="1817"/>
                    </a:lnTo>
                    <a:lnTo>
                      <a:pt x="6809" y="1844"/>
                    </a:lnTo>
                    <a:lnTo>
                      <a:pt x="6788" y="1865"/>
                    </a:lnTo>
                    <a:lnTo>
                      <a:pt x="6809" y="1886"/>
                    </a:lnTo>
                    <a:lnTo>
                      <a:pt x="6809" y="2079"/>
                    </a:lnTo>
                    <a:cubicBezTo>
                      <a:pt x="6830" y="2210"/>
                      <a:pt x="6809" y="2341"/>
                      <a:pt x="6767" y="2409"/>
                    </a:cubicBezTo>
                    <a:cubicBezTo>
                      <a:pt x="6678" y="2582"/>
                      <a:pt x="6526" y="2713"/>
                      <a:pt x="6526" y="2713"/>
                    </a:cubicBezTo>
                    <a:lnTo>
                      <a:pt x="6505" y="2734"/>
                    </a:lnTo>
                    <a:lnTo>
                      <a:pt x="6505" y="2760"/>
                    </a:lnTo>
                    <a:cubicBezTo>
                      <a:pt x="6505" y="2760"/>
                      <a:pt x="6505" y="2844"/>
                      <a:pt x="6437" y="2933"/>
                    </a:cubicBezTo>
                    <a:cubicBezTo>
                      <a:pt x="6327" y="3022"/>
                      <a:pt x="6243" y="3085"/>
                      <a:pt x="6243" y="3085"/>
                    </a:cubicBezTo>
                    <a:lnTo>
                      <a:pt x="6196" y="3106"/>
                    </a:lnTo>
                    <a:lnTo>
                      <a:pt x="6196" y="3127"/>
                    </a:lnTo>
                    <a:lnTo>
                      <a:pt x="6196" y="3195"/>
                    </a:lnTo>
                    <a:cubicBezTo>
                      <a:pt x="6196" y="3237"/>
                      <a:pt x="6196" y="3284"/>
                      <a:pt x="6175" y="3305"/>
                    </a:cubicBezTo>
                    <a:cubicBezTo>
                      <a:pt x="6117" y="3382"/>
                      <a:pt x="6019" y="3522"/>
                      <a:pt x="5884" y="3522"/>
                    </a:cubicBezTo>
                    <a:cubicBezTo>
                      <a:pt x="5873" y="3522"/>
                      <a:pt x="5862" y="3521"/>
                      <a:pt x="5851" y="3519"/>
                    </a:cubicBezTo>
                    <a:cubicBezTo>
                      <a:pt x="5673" y="3519"/>
                      <a:pt x="5521" y="3436"/>
                      <a:pt x="5086" y="3237"/>
                    </a:cubicBezTo>
                    <a:cubicBezTo>
                      <a:pt x="4866" y="3106"/>
                      <a:pt x="4604" y="3064"/>
                      <a:pt x="4363" y="3022"/>
                    </a:cubicBezTo>
                    <a:cubicBezTo>
                      <a:pt x="4149" y="2975"/>
                      <a:pt x="3950" y="2975"/>
                      <a:pt x="3908" y="2975"/>
                    </a:cubicBezTo>
                    <a:cubicBezTo>
                      <a:pt x="3894" y="2968"/>
                      <a:pt x="3877" y="2965"/>
                      <a:pt x="3856" y="2965"/>
                    </a:cubicBezTo>
                    <a:cubicBezTo>
                      <a:pt x="3816" y="2965"/>
                      <a:pt x="3761" y="2975"/>
                      <a:pt x="3688" y="2975"/>
                    </a:cubicBezTo>
                    <a:cubicBezTo>
                      <a:pt x="3604" y="2975"/>
                      <a:pt x="3473" y="2996"/>
                      <a:pt x="3342" y="3022"/>
                    </a:cubicBezTo>
                    <a:cubicBezTo>
                      <a:pt x="3080" y="3043"/>
                      <a:pt x="2792" y="3064"/>
                      <a:pt x="2640" y="3085"/>
                    </a:cubicBezTo>
                    <a:cubicBezTo>
                      <a:pt x="2602" y="3091"/>
                      <a:pt x="2560" y="3093"/>
                      <a:pt x="2516" y="3093"/>
                    </a:cubicBezTo>
                    <a:cubicBezTo>
                      <a:pt x="2410" y="3093"/>
                      <a:pt x="2292" y="3079"/>
                      <a:pt x="2185" y="3064"/>
                    </a:cubicBezTo>
                    <a:cubicBezTo>
                      <a:pt x="2033" y="3064"/>
                      <a:pt x="1902" y="3022"/>
                      <a:pt x="1876" y="2996"/>
                    </a:cubicBezTo>
                    <a:cubicBezTo>
                      <a:pt x="1855" y="2996"/>
                      <a:pt x="1813" y="2996"/>
                      <a:pt x="1771" y="2975"/>
                    </a:cubicBezTo>
                    <a:cubicBezTo>
                      <a:pt x="1724" y="2975"/>
                      <a:pt x="1661" y="2954"/>
                      <a:pt x="1593" y="2933"/>
                    </a:cubicBezTo>
                    <a:cubicBezTo>
                      <a:pt x="1462" y="2912"/>
                      <a:pt x="1289" y="2865"/>
                      <a:pt x="1116" y="2823"/>
                    </a:cubicBezTo>
                    <a:cubicBezTo>
                      <a:pt x="787" y="2760"/>
                      <a:pt x="483" y="2692"/>
                      <a:pt x="462" y="2692"/>
                    </a:cubicBezTo>
                    <a:cubicBezTo>
                      <a:pt x="462" y="2692"/>
                      <a:pt x="373" y="2650"/>
                      <a:pt x="284" y="2498"/>
                    </a:cubicBezTo>
                    <a:cubicBezTo>
                      <a:pt x="200" y="2367"/>
                      <a:pt x="111" y="2126"/>
                      <a:pt x="174" y="1755"/>
                    </a:cubicBezTo>
                    <a:cubicBezTo>
                      <a:pt x="305" y="990"/>
                      <a:pt x="635" y="377"/>
                      <a:pt x="1090" y="204"/>
                    </a:cubicBezTo>
                    <a:cubicBezTo>
                      <a:pt x="1259" y="136"/>
                      <a:pt x="1440" y="108"/>
                      <a:pt x="1593" y="108"/>
                    </a:cubicBezTo>
                    <a:close/>
                    <a:moveTo>
                      <a:pt x="1590" y="1"/>
                    </a:moveTo>
                    <a:cubicBezTo>
                      <a:pt x="1423" y="1"/>
                      <a:pt x="1230" y="31"/>
                      <a:pt x="1048" y="94"/>
                    </a:cubicBezTo>
                    <a:cubicBezTo>
                      <a:pt x="546" y="314"/>
                      <a:pt x="200" y="948"/>
                      <a:pt x="69" y="1734"/>
                    </a:cubicBezTo>
                    <a:cubicBezTo>
                      <a:pt x="1" y="2126"/>
                      <a:pt x="90" y="2409"/>
                      <a:pt x="174" y="2561"/>
                    </a:cubicBezTo>
                    <a:cubicBezTo>
                      <a:pt x="284" y="2734"/>
                      <a:pt x="415" y="2802"/>
                      <a:pt x="415" y="2802"/>
                    </a:cubicBezTo>
                    <a:lnTo>
                      <a:pt x="436" y="2802"/>
                    </a:lnTo>
                    <a:cubicBezTo>
                      <a:pt x="436" y="2802"/>
                      <a:pt x="766" y="2865"/>
                      <a:pt x="1090" y="2954"/>
                    </a:cubicBezTo>
                    <a:cubicBezTo>
                      <a:pt x="1268" y="2975"/>
                      <a:pt x="1441" y="3022"/>
                      <a:pt x="1572" y="3043"/>
                    </a:cubicBezTo>
                    <a:cubicBezTo>
                      <a:pt x="1640" y="3064"/>
                      <a:pt x="1703" y="3085"/>
                      <a:pt x="1745" y="3085"/>
                    </a:cubicBezTo>
                    <a:cubicBezTo>
                      <a:pt x="1792" y="3106"/>
                      <a:pt x="1834" y="3106"/>
                      <a:pt x="1834" y="3106"/>
                    </a:cubicBezTo>
                    <a:cubicBezTo>
                      <a:pt x="1902" y="3127"/>
                      <a:pt x="2007" y="3174"/>
                      <a:pt x="2185" y="3195"/>
                    </a:cubicBezTo>
                    <a:cubicBezTo>
                      <a:pt x="2286" y="3195"/>
                      <a:pt x="2397" y="3204"/>
                      <a:pt x="2504" y="3204"/>
                    </a:cubicBezTo>
                    <a:cubicBezTo>
                      <a:pt x="2558" y="3204"/>
                      <a:pt x="2611" y="3202"/>
                      <a:pt x="2661" y="3195"/>
                    </a:cubicBezTo>
                    <a:cubicBezTo>
                      <a:pt x="2792" y="3174"/>
                      <a:pt x="3080" y="3153"/>
                      <a:pt x="3342" y="3127"/>
                    </a:cubicBezTo>
                    <a:cubicBezTo>
                      <a:pt x="3473" y="3106"/>
                      <a:pt x="3604" y="3106"/>
                      <a:pt x="3709" y="3085"/>
                    </a:cubicBezTo>
                    <a:lnTo>
                      <a:pt x="3908" y="3085"/>
                    </a:lnTo>
                    <a:cubicBezTo>
                      <a:pt x="3971" y="3085"/>
                      <a:pt x="4128" y="3106"/>
                      <a:pt x="4363" y="3127"/>
                    </a:cubicBezTo>
                    <a:cubicBezTo>
                      <a:pt x="4583" y="3174"/>
                      <a:pt x="4824" y="3237"/>
                      <a:pt x="5044" y="3326"/>
                    </a:cubicBezTo>
                    <a:cubicBezTo>
                      <a:pt x="5479" y="3546"/>
                      <a:pt x="5631" y="3629"/>
                      <a:pt x="5851" y="3629"/>
                    </a:cubicBezTo>
                    <a:cubicBezTo>
                      <a:pt x="5861" y="3630"/>
                      <a:pt x="5872" y="3631"/>
                      <a:pt x="5883" y="3631"/>
                    </a:cubicBezTo>
                    <a:cubicBezTo>
                      <a:pt x="6081" y="3631"/>
                      <a:pt x="6225" y="3452"/>
                      <a:pt x="6264" y="3368"/>
                    </a:cubicBezTo>
                    <a:cubicBezTo>
                      <a:pt x="6306" y="3326"/>
                      <a:pt x="6306" y="3258"/>
                      <a:pt x="6327" y="3216"/>
                    </a:cubicBezTo>
                    <a:lnTo>
                      <a:pt x="6327" y="3153"/>
                    </a:lnTo>
                    <a:cubicBezTo>
                      <a:pt x="6353" y="3153"/>
                      <a:pt x="6416" y="3106"/>
                      <a:pt x="6505" y="3022"/>
                    </a:cubicBezTo>
                    <a:cubicBezTo>
                      <a:pt x="6615" y="2912"/>
                      <a:pt x="6615" y="2823"/>
                      <a:pt x="6615" y="2802"/>
                    </a:cubicBezTo>
                    <a:cubicBezTo>
                      <a:pt x="6615" y="2781"/>
                      <a:pt x="6788" y="2671"/>
                      <a:pt x="6877" y="2472"/>
                    </a:cubicBezTo>
                    <a:cubicBezTo>
                      <a:pt x="6940" y="2367"/>
                      <a:pt x="6940" y="2210"/>
                      <a:pt x="6940" y="2079"/>
                    </a:cubicBezTo>
                    <a:cubicBezTo>
                      <a:pt x="6919" y="1975"/>
                      <a:pt x="6919" y="1906"/>
                      <a:pt x="6919" y="1886"/>
                    </a:cubicBezTo>
                    <a:lnTo>
                      <a:pt x="6919" y="1844"/>
                    </a:lnTo>
                    <a:cubicBezTo>
                      <a:pt x="6940" y="1796"/>
                      <a:pt x="6940" y="1734"/>
                      <a:pt x="6919" y="1624"/>
                    </a:cubicBezTo>
                    <a:cubicBezTo>
                      <a:pt x="6898" y="1383"/>
                      <a:pt x="6720" y="1032"/>
                      <a:pt x="6437" y="838"/>
                    </a:cubicBezTo>
                    <a:cubicBezTo>
                      <a:pt x="6175" y="639"/>
                      <a:pt x="5783" y="555"/>
                      <a:pt x="5500" y="466"/>
                    </a:cubicBezTo>
                    <a:cubicBezTo>
                      <a:pt x="5196" y="403"/>
                      <a:pt x="4756" y="377"/>
                      <a:pt x="4473" y="314"/>
                    </a:cubicBezTo>
                    <a:cubicBezTo>
                      <a:pt x="4170" y="246"/>
                      <a:pt x="3578" y="204"/>
                      <a:pt x="3122" y="163"/>
                    </a:cubicBezTo>
                    <a:cubicBezTo>
                      <a:pt x="2661" y="115"/>
                      <a:pt x="2054" y="53"/>
                      <a:pt x="2054" y="53"/>
                    </a:cubicBezTo>
                    <a:cubicBezTo>
                      <a:pt x="2033" y="53"/>
                      <a:pt x="1923" y="11"/>
                      <a:pt x="1745" y="11"/>
                    </a:cubicBezTo>
                    <a:cubicBezTo>
                      <a:pt x="1697" y="4"/>
                      <a:pt x="1645" y="1"/>
                      <a:pt x="159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33"/>
              <p:cNvSpPr/>
              <p:nvPr/>
            </p:nvSpPr>
            <p:spPr>
              <a:xfrm>
                <a:off x="1600288" y="2890285"/>
                <a:ext cx="187885" cy="116427"/>
              </a:xfrm>
              <a:custGeom>
                <a:avLst/>
                <a:gdLst/>
                <a:ahLst/>
                <a:cxnLst/>
                <a:rect l="l" t="t" r="r" b="b"/>
                <a:pathLst>
                  <a:path w="2206" h="1367" extrusionOk="0">
                    <a:moveTo>
                      <a:pt x="281" y="0"/>
                    </a:moveTo>
                    <a:cubicBezTo>
                      <a:pt x="150" y="0"/>
                      <a:pt x="69" y="15"/>
                      <a:pt x="69" y="15"/>
                    </a:cubicBezTo>
                    <a:cubicBezTo>
                      <a:pt x="27" y="15"/>
                      <a:pt x="0" y="63"/>
                      <a:pt x="27" y="84"/>
                    </a:cubicBezTo>
                    <a:cubicBezTo>
                      <a:pt x="27" y="104"/>
                      <a:pt x="48" y="125"/>
                      <a:pt x="89" y="125"/>
                    </a:cubicBezTo>
                    <a:cubicBezTo>
                      <a:pt x="89" y="125"/>
                      <a:pt x="156" y="114"/>
                      <a:pt x="264" y="114"/>
                    </a:cubicBezTo>
                    <a:cubicBezTo>
                      <a:pt x="490" y="114"/>
                      <a:pt x="899" y="164"/>
                      <a:pt x="1268" y="476"/>
                    </a:cubicBezTo>
                    <a:cubicBezTo>
                      <a:pt x="1833" y="958"/>
                      <a:pt x="2095" y="1351"/>
                      <a:pt x="2095" y="1351"/>
                    </a:cubicBezTo>
                    <a:cubicBezTo>
                      <a:pt x="2095" y="1361"/>
                      <a:pt x="2107" y="1367"/>
                      <a:pt x="2121" y="1367"/>
                    </a:cubicBezTo>
                    <a:cubicBezTo>
                      <a:pt x="2136" y="1367"/>
                      <a:pt x="2153" y="1361"/>
                      <a:pt x="2163" y="1351"/>
                    </a:cubicBezTo>
                    <a:cubicBezTo>
                      <a:pt x="2184" y="1351"/>
                      <a:pt x="2205" y="1304"/>
                      <a:pt x="2184" y="1283"/>
                    </a:cubicBezTo>
                    <a:cubicBezTo>
                      <a:pt x="2184" y="1283"/>
                      <a:pt x="1922" y="890"/>
                      <a:pt x="1357" y="387"/>
                    </a:cubicBezTo>
                    <a:cubicBezTo>
                      <a:pt x="968" y="57"/>
                      <a:pt x="533" y="0"/>
                      <a:pt x="28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33"/>
              <p:cNvSpPr/>
              <p:nvPr/>
            </p:nvSpPr>
            <p:spPr>
              <a:xfrm>
                <a:off x="1633759" y="2835777"/>
                <a:ext cx="180731" cy="137975"/>
              </a:xfrm>
              <a:custGeom>
                <a:avLst/>
                <a:gdLst/>
                <a:ahLst/>
                <a:cxnLst/>
                <a:rect l="l" t="t" r="r" b="b"/>
                <a:pathLst>
                  <a:path w="2122" h="1620" extrusionOk="0">
                    <a:moveTo>
                      <a:pt x="68" y="1"/>
                    </a:moveTo>
                    <a:cubicBezTo>
                      <a:pt x="47" y="1"/>
                      <a:pt x="0" y="27"/>
                      <a:pt x="0" y="69"/>
                    </a:cubicBezTo>
                    <a:cubicBezTo>
                      <a:pt x="0" y="90"/>
                      <a:pt x="26" y="111"/>
                      <a:pt x="68" y="111"/>
                    </a:cubicBezTo>
                    <a:cubicBezTo>
                      <a:pt x="68" y="111"/>
                      <a:pt x="964" y="179"/>
                      <a:pt x="1440" y="614"/>
                    </a:cubicBezTo>
                    <a:cubicBezTo>
                      <a:pt x="1922" y="1048"/>
                      <a:pt x="2011" y="1572"/>
                      <a:pt x="2011" y="1572"/>
                    </a:cubicBezTo>
                    <a:cubicBezTo>
                      <a:pt x="2011" y="1598"/>
                      <a:pt x="2032" y="1619"/>
                      <a:pt x="2074" y="1619"/>
                    </a:cubicBezTo>
                    <a:cubicBezTo>
                      <a:pt x="2095" y="1619"/>
                      <a:pt x="2121" y="1598"/>
                      <a:pt x="2121" y="1551"/>
                    </a:cubicBezTo>
                    <a:cubicBezTo>
                      <a:pt x="2121" y="1551"/>
                      <a:pt x="2032" y="1006"/>
                      <a:pt x="1508" y="525"/>
                    </a:cubicBezTo>
                    <a:cubicBezTo>
                      <a:pt x="985" y="48"/>
                      <a:pt x="68" y="1"/>
                      <a:pt x="6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33"/>
              <p:cNvSpPr/>
              <p:nvPr/>
            </p:nvSpPr>
            <p:spPr>
              <a:xfrm>
                <a:off x="1680602" y="2806394"/>
                <a:ext cx="157905" cy="10041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179" extrusionOk="0">
                    <a:moveTo>
                      <a:pt x="63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84"/>
                      <a:pt x="21" y="110"/>
                      <a:pt x="42" y="110"/>
                    </a:cubicBezTo>
                    <a:cubicBezTo>
                      <a:pt x="42" y="110"/>
                      <a:pt x="262" y="152"/>
                      <a:pt x="524" y="241"/>
                    </a:cubicBezTo>
                    <a:cubicBezTo>
                      <a:pt x="786" y="304"/>
                      <a:pt x="1110" y="435"/>
                      <a:pt x="1309" y="634"/>
                    </a:cubicBezTo>
                    <a:cubicBezTo>
                      <a:pt x="1524" y="849"/>
                      <a:pt x="1634" y="959"/>
                      <a:pt x="1702" y="1048"/>
                    </a:cubicBezTo>
                    <a:cubicBezTo>
                      <a:pt x="1723" y="1069"/>
                      <a:pt x="1744" y="1089"/>
                      <a:pt x="1744" y="1110"/>
                    </a:cubicBezTo>
                    <a:cubicBezTo>
                      <a:pt x="1744" y="1158"/>
                      <a:pt x="1765" y="1178"/>
                      <a:pt x="1807" y="1178"/>
                    </a:cubicBezTo>
                    <a:cubicBezTo>
                      <a:pt x="1833" y="1158"/>
                      <a:pt x="1854" y="1131"/>
                      <a:pt x="1854" y="1110"/>
                    </a:cubicBezTo>
                    <a:lnTo>
                      <a:pt x="1854" y="1089"/>
                    </a:lnTo>
                    <a:lnTo>
                      <a:pt x="1854" y="1069"/>
                    </a:lnTo>
                    <a:cubicBezTo>
                      <a:pt x="1833" y="1048"/>
                      <a:pt x="1807" y="1000"/>
                      <a:pt x="1786" y="979"/>
                    </a:cubicBezTo>
                    <a:cubicBezTo>
                      <a:pt x="1723" y="896"/>
                      <a:pt x="1613" y="765"/>
                      <a:pt x="1393" y="545"/>
                    </a:cubicBezTo>
                    <a:cubicBezTo>
                      <a:pt x="1152" y="346"/>
                      <a:pt x="828" y="194"/>
                      <a:pt x="545" y="131"/>
                    </a:cubicBezTo>
                    <a:cubicBezTo>
                      <a:pt x="283" y="42"/>
                      <a:pt x="63" y="0"/>
                      <a:pt x="6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33"/>
              <p:cNvSpPr/>
              <p:nvPr/>
            </p:nvSpPr>
            <p:spPr>
              <a:xfrm>
                <a:off x="1169399" y="1419677"/>
                <a:ext cx="667307" cy="502673"/>
              </a:xfrm>
              <a:custGeom>
                <a:avLst/>
                <a:gdLst/>
                <a:ahLst/>
                <a:cxnLst/>
                <a:rect l="l" t="t" r="r" b="b"/>
                <a:pathLst>
                  <a:path w="7835" h="5902" extrusionOk="0">
                    <a:moveTo>
                      <a:pt x="3465" y="0"/>
                    </a:moveTo>
                    <a:cubicBezTo>
                      <a:pt x="3459" y="0"/>
                      <a:pt x="3453" y="0"/>
                      <a:pt x="3446" y="1"/>
                    </a:cubicBezTo>
                    <a:cubicBezTo>
                      <a:pt x="2488" y="1"/>
                      <a:pt x="1875" y="524"/>
                      <a:pt x="1634" y="786"/>
                    </a:cubicBezTo>
                    <a:cubicBezTo>
                      <a:pt x="1394" y="1027"/>
                      <a:pt x="1310" y="1247"/>
                      <a:pt x="1289" y="1441"/>
                    </a:cubicBezTo>
                    <a:cubicBezTo>
                      <a:pt x="1242" y="1661"/>
                      <a:pt x="1263" y="2163"/>
                      <a:pt x="1263" y="2163"/>
                    </a:cubicBezTo>
                    <a:cubicBezTo>
                      <a:pt x="1263" y="2163"/>
                      <a:pt x="1090" y="1640"/>
                      <a:pt x="959" y="1336"/>
                    </a:cubicBezTo>
                    <a:cubicBezTo>
                      <a:pt x="892" y="1178"/>
                      <a:pt x="814" y="1106"/>
                      <a:pt x="745" y="1106"/>
                    </a:cubicBezTo>
                    <a:cubicBezTo>
                      <a:pt x="678" y="1106"/>
                      <a:pt x="620" y="1171"/>
                      <a:pt x="587" y="1289"/>
                    </a:cubicBezTo>
                    <a:cubicBezTo>
                      <a:pt x="545" y="1551"/>
                      <a:pt x="938" y="1964"/>
                      <a:pt x="938" y="1964"/>
                    </a:cubicBezTo>
                    <a:cubicBezTo>
                      <a:pt x="938" y="1964"/>
                      <a:pt x="780" y="1892"/>
                      <a:pt x="583" y="1892"/>
                    </a:cubicBezTo>
                    <a:cubicBezTo>
                      <a:pt x="516" y="1892"/>
                      <a:pt x="444" y="1900"/>
                      <a:pt x="372" y="1923"/>
                    </a:cubicBezTo>
                    <a:cubicBezTo>
                      <a:pt x="84" y="2012"/>
                      <a:pt x="111" y="2184"/>
                      <a:pt x="325" y="2252"/>
                    </a:cubicBezTo>
                    <a:cubicBezTo>
                      <a:pt x="524" y="2294"/>
                      <a:pt x="1001" y="2315"/>
                      <a:pt x="1001" y="2315"/>
                    </a:cubicBezTo>
                    <a:cubicBezTo>
                      <a:pt x="1001" y="2315"/>
                      <a:pt x="393" y="2357"/>
                      <a:pt x="194" y="2687"/>
                    </a:cubicBezTo>
                    <a:cubicBezTo>
                      <a:pt x="1" y="3012"/>
                      <a:pt x="111" y="3300"/>
                      <a:pt x="241" y="3824"/>
                    </a:cubicBezTo>
                    <a:cubicBezTo>
                      <a:pt x="393" y="4368"/>
                      <a:pt x="765" y="5044"/>
                      <a:pt x="765" y="5044"/>
                    </a:cubicBezTo>
                    <a:cubicBezTo>
                      <a:pt x="765" y="5044"/>
                      <a:pt x="2048" y="5719"/>
                      <a:pt x="2551" y="5850"/>
                    </a:cubicBezTo>
                    <a:cubicBezTo>
                      <a:pt x="2699" y="5887"/>
                      <a:pt x="2873" y="5902"/>
                      <a:pt x="3053" y="5902"/>
                    </a:cubicBezTo>
                    <a:cubicBezTo>
                      <a:pt x="3508" y="5902"/>
                      <a:pt x="4005" y="5810"/>
                      <a:pt x="4253" y="5761"/>
                    </a:cubicBezTo>
                    <a:cubicBezTo>
                      <a:pt x="4583" y="5719"/>
                      <a:pt x="5824" y="5347"/>
                      <a:pt x="5824" y="5347"/>
                    </a:cubicBezTo>
                    <a:cubicBezTo>
                      <a:pt x="5824" y="5347"/>
                      <a:pt x="5836" y="5348"/>
                      <a:pt x="5859" y="5348"/>
                    </a:cubicBezTo>
                    <a:cubicBezTo>
                      <a:pt x="6027" y="5348"/>
                      <a:pt x="6766" y="5312"/>
                      <a:pt x="7264" y="4693"/>
                    </a:cubicBezTo>
                    <a:cubicBezTo>
                      <a:pt x="7835" y="3996"/>
                      <a:pt x="7657" y="3080"/>
                      <a:pt x="7180" y="2336"/>
                    </a:cubicBezTo>
                    <a:cubicBezTo>
                      <a:pt x="6722" y="1577"/>
                      <a:pt x="4435" y="0"/>
                      <a:pt x="34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33"/>
              <p:cNvSpPr/>
              <p:nvPr/>
            </p:nvSpPr>
            <p:spPr>
              <a:xfrm>
                <a:off x="1169418" y="1414311"/>
                <a:ext cx="653935" cy="513745"/>
              </a:xfrm>
              <a:custGeom>
                <a:avLst/>
                <a:gdLst/>
                <a:ahLst/>
                <a:cxnLst/>
                <a:rect l="l" t="t" r="r" b="b"/>
                <a:pathLst>
                  <a:path w="7678" h="6032" extrusionOk="0">
                    <a:moveTo>
                      <a:pt x="3426" y="111"/>
                    </a:moveTo>
                    <a:cubicBezTo>
                      <a:pt x="3666" y="111"/>
                      <a:pt x="3970" y="195"/>
                      <a:pt x="4342" y="373"/>
                    </a:cubicBezTo>
                    <a:cubicBezTo>
                      <a:pt x="4693" y="524"/>
                      <a:pt x="5086" y="744"/>
                      <a:pt x="5452" y="980"/>
                    </a:cubicBezTo>
                    <a:cubicBezTo>
                      <a:pt x="6217" y="1483"/>
                      <a:pt x="6919" y="2075"/>
                      <a:pt x="7133" y="2420"/>
                    </a:cubicBezTo>
                    <a:cubicBezTo>
                      <a:pt x="7353" y="2792"/>
                      <a:pt x="7505" y="3185"/>
                      <a:pt x="7547" y="3599"/>
                    </a:cubicBezTo>
                    <a:cubicBezTo>
                      <a:pt x="7573" y="3991"/>
                      <a:pt x="7484" y="4384"/>
                      <a:pt x="7201" y="4714"/>
                    </a:cubicBezTo>
                    <a:cubicBezTo>
                      <a:pt x="6740" y="5304"/>
                      <a:pt x="6057" y="5349"/>
                      <a:pt x="5859" y="5349"/>
                    </a:cubicBezTo>
                    <a:cubicBezTo>
                      <a:pt x="5823" y="5349"/>
                      <a:pt x="5803" y="5348"/>
                      <a:pt x="5803" y="5348"/>
                    </a:cubicBezTo>
                    <a:cubicBezTo>
                      <a:pt x="5803" y="5348"/>
                      <a:pt x="5478" y="5458"/>
                      <a:pt x="5128" y="5541"/>
                    </a:cubicBezTo>
                    <a:cubicBezTo>
                      <a:pt x="4777" y="5651"/>
                      <a:pt x="4384" y="5761"/>
                      <a:pt x="4232" y="5782"/>
                    </a:cubicBezTo>
                    <a:cubicBezTo>
                      <a:pt x="4059" y="5803"/>
                      <a:pt x="3776" y="5871"/>
                      <a:pt x="3446" y="5892"/>
                    </a:cubicBezTo>
                    <a:cubicBezTo>
                      <a:pt x="3295" y="5903"/>
                      <a:pt x="3136" y="5913"/>
                      <a:pt x="2986" y="5913"/>
                    </a:cubicBezTo>
                    <a:cubicBezTo>
                      <a:pt x="2835" y="5913"/>
                      <a:pt x="2692" y="5903"/>
                      <a:pt x="2572" y="5871"/>
                    </a:cubicBezTo>
                    <a:cubicBezTo>
                      <a:pt x="2310" y="5803"/>
                      <a:pt x="1854" y="5589"/>
                      <a:pt x="1483" y="5410"/>
                    </a:cubicBezTo>
                    <a:cubicBezTo>
                      <a:pt x="1111" y="5238"/>
                      <a:pt x="807" y="5065"/>
                      <a:pt x="786" y="5065"/>
                    </a:cubicBezTo>
                    <a:cubicBezTo>
                      <a:pt x="786" y="5039"/>
                      <a:pt x="414" y="4384"/>
                      <a:pt x="283" y="3887"/>
                    </a:cubicBezTo>
                    <a:cubicBezTo>
                      <a:pt x="215" y="3599"/>
                      <a:pt x="152" y="3405"/>
                      <a:pt x="132" y="3232"/>
                    </a:cubicBezTo>
                    <a:cubicBezTo>
                      <a:pt x="132" y="3054"/>
                      <a:pt x="132" y="2923"/>
                      <a:pt x="242" y="2771"/>
                    </a:cubicBezTo>
                    <a:cubicBezTo>
                      <a:pt x="325" y="2640"/>
                      <a:pt x="503" y="2530"/>
                      <a:pt x="676" y="2488"/>
                    </a:cubicBezTo>
                    <a:cubicBezTo>
                      <a:pt x="849" y="2446"/>
                      <a:pt x="1001" y="2420"/>
                      <a:pt x="1001" y="2420"/>
                    </a:cubicBezTo>
                    <a:lnTo>
                      <a:pt x="980" y="2315"/>
                    </a:lnTo>
                    <a:lnTo>
                      <a:pt x="739" y="2315"/>
                    </a:lnTo>
                    <a:cubicBezTo>
                      <a:pt x="587" y="2289"/>
                      <a:pt x="414" y="2268"/>
                      <a:pt x="325" y="2247"/>
                    </a:cubicBezTo>
                    <a:cubicBezTo>
                      <a:pt x="283" y="2247"/>
                      <a:pt x="242" y="2226"/>
                      <a:pt x="215" y="2206"/>
                    </a:cubicBezTo>
                    <a:lnTo>
                      <a:pt x="215" y="2158"/>
                    </a:lnTo>
                    <a:cubicBezTo>
                      <a:pt x="215" y="2137"/>
                      <a:pt x="262" y="2075"/>
                      <a:pt x="372" y="2027"/>
                    </a:cubicBezTo>
                    <a:cubicBezTo>
                      <a:pt x="431" y="2013"/>
                      <a:pt x="489" y="2008"/>
                      <a:pt x="544" y="2008"/>
                    </a:cubicBezTo>
                    <a:cubicBezTo>
                      <a:pt x="738" y="2008"/>
                      <a:pt x="896" y="2075"/>
                      <a:pt x="896" y="2075"/>
                    </a:cubicBezTo>
                    <a:lnTo>
                      <a:pt x="959" y="1986"/>
                    </a:lnTo>
                    <a:cubicBezTo>
                      <a:pt x="959" y="1986"/>
                      <a:pt x="870" y="1897"/>
                      <a:pt x="786" y="1766"/>
                    </a:cubicBezTo>
                    <a:cubicBezTo>
                      <a:pt x="697" y="1635"/>
                      <a:pt x="634" y="1462"/>
                      <a:pt x="634" y="1373"/>
                    </a:cubicBezTo>
                    <a:cubicBezTo>
                      <a:pt x="655" y="1310"/>
                      <a:pt x="676" y="1289"/>
                      <a:pt x="697" y="1268"/>
                    </a:cubicBezTo>
                    <a:cubicBezTo>
                      <a:pt x="697" y="1249"/>
                      <a:pt x="708" y="1233"/>
                      <a:pt x="722" y="1233"/>
                    </a:cubicBezTo>
                    <a:cubicBezTo>
                      <a:pt x="727" y="1233"/>
                      <a:pt x="733" y="1236"/>
                      <a:pt x="739" y="1242"/>
                    </a:cubicBezTo>
                    <a:cubicBezTo>
                      <a:pt x="739" y="1242"/>
                      <a:pt x="765" y="1242"/>
                      <a:pt x="807" y="1268"/>
                    </a:cubicBezTo>
                    <a:cubicBezTo>
                      <a:pt x="828" y="1310"/>
                      <a:pt x="870" y="1352"/>
                      <a:pt x="896" y="1420"/>
                    </a:cubicBezTo>
                    <a:cubicBezTo>
                      <a:pt x="1027" y="1724"/>
                      <a:pt x="1221" y="2247"/>
                      <a:pt x="1221" y="2247"/>
                    </a:cubicBezTo>
                    <a:lnTo>
                      <a:pt x="1331" y="2226"/>
                    </a:lnTo>
                    <a:cubicBezTo>
                      <a:pt x="1331" y="2226"/>
                      <a:pt x="1310" y="2096"/>
                      <a:pt x="1310" y="1944"/>
                    </a:cubicBezTo>
                    <a:cubicBezTo>
                      <a:pt x="1310" y="1792"/>
                      <a:pt x="1310" y="1614"/>
                      <a:pt x="1331" y="1530"/>
                    </a:cubicBezTo>
                    <a:cubicBezTo>
                      <a:pt x="1352" y="1331"/>
                      <a:pt x="1441" y="1137"/>
                      <a:pt x="1682" y="896"/>
                    </a:cubicBezTo>
                    <a:cubicBezTo>
                      <a:pt x="1917" y="634"/>
                      <a:pt x="2488" y="132"/>
                      <a:pt x="3426" y="111"/>
                    </a:cubicBezTo>
                    <a:close/>
                    <a:moveTo>
                      <a:pt x="3426" y="1"/>
                    </a:moveTo>
                    <a:cubicBezTo>
                      <a:pt x="2441" y="22"/>
                      <a:pt x="1834" y="545"/>
                      <a:pt x="1593" y="807"/>
                    </a:cubicBezTo>
                    <a:cubicBezTo>
                      <a:pt x="1352" y="1069"/>
                      <a:pt x="1242" y="1289"/>
                      <a:pt x="1221" y="1504"/>
                    </a:cubicBezTo>
                    <a:cubicBezTo>
                      <a:pt x="1200" y="1593"/>
                      <a:pt x="1200" y="1766"/>
                      <a:pt x="1200" y="1897"/>
                    </a:cubicBezTo>
                    <a:cubicBezTo>
                      <a:pt x="1132" y="1724"/>
                      <a:pt x="1090" y="1572"/>
                      <a:pt x="1001" y="1373"/>
                    </a:cubicBezTo>
                    <a:cubicBezTo>
                      <a:pt x="959" y="1310"/>
                      <a:pt x="938" y="1242"/>
                      <a:pt x="896" y="1200"/>
                    </a:cubicBezTo>
                    <a:cubicBezTo>
                      <a:pt x="849" y="1158"/>
                      <a:pt x="786" y="1111"/>
                      <a:pt x="739" y="1111"/>
                    </a:cubicBezTo>
                    <a:cubicBezTo>
                      <a:pt x="676" y="1111"/>
                      <a:pt x="634" y="1137"/>
                      <a:pt x="608" y="1179"/>
                    </a:cubicBezTo>
                    <a:cubicBezTo>
                      <a:pt x="566" y="1221"/>
                      <a:pt x="545" y="1289"/>
                      <a:pt x="524" y="1352"/>
                    </a:cubicBezTo>
                    <a:cubicBezTo>
                      <a:pt x="503" y="1504"/>
                      <a:pt x="587" y="1682"/>
                      <a:pt x="676" y="1813"/>
                    </a:cubicBezTo>
                    <a:cubicBezTo>
                      <a:pt x="718" y="1876"/>
                      <a:pt x="739" y="1876"/>
                      <a:pt x="765" y="1923"/>
                    </a:cubicBezTo>
                    <a:cubicBezTo>
                      <a:pt x="703" y="1908"/>
                      <a:pt x="627" y="1895"/>
                      <a:pt x="544" y="1895"/>
                    </a:cubicBezTo>
                    <a:cubicBezTo>
                      <a:pt x="481" y="1895"/>
                      <a:pt x="414" y="1902"/>
                      <a:pt x="346" y="1923"/>
                    </a:cubicBezTo>
                    <a:cubicBezTo>
                      <a:pt x="194" y="1965"/>
                      <a:pt x="111" y="2054"/>
                      <a:pt x="84" y="2158"/>
                    </a:cubicBezTo>
                    <a:cubicBezTo>
                      <a:pt x="84" y="2206"/>
                      <a:pt x="111" y="2247"/>
                      <a:pt x="152" y="2289"/>
                    </a:cubicBezTo>
                    <a:cubicBezTo>
                      <a:pt x="173" y="2315"/>
                      <a:pt x="242" y="2357"/>
                      <a:pt x="283" y="2357"/>
                    </a:cubicBezTo>
                    <a:cubicBezTo>
                      <a:pt x="372" y="2378"/>
                      <a:pt x="503" y="2399"/>
                      <a:pt x="608" y="2399"/>
                    </a:cubicBezTo>
                    <a:cubicBezTo>
                      <a:pt x="435" y="2467"/>
                      <a:pt x="242" y="2551"/>
                      <a:pt x="132" y="2708"/>
                    </a:cubicBezTo>
                    <a:cubicBezTo>
                      <a:pt x="22" y="2881"/>
                      <a:pt x="1" y="3054"/>
                      <a:pt x="22" y="3253"/>
                    </a:cubicBezTo>
                    <a:cubicBezTo>
                      <a:pt x="43" y="3426"/>
                      <a:pt x="111" y="3646"/>
                      <a:pt x="173" y="3908"/>
                    </a:cubicBezTo>
                    <a:cubicBezTo>
                      <a:pt x="325" y="4452"/>
                      <a:pt x="697" y="5128"/>
                      <a:pt x="697" y="5128"/>
                    </a:cubicBezTo>
                    <a:lnTo>
                      <a:pt x="697" y="5149"/>
                    </a:lnTo>
                    <a:lnTo>
                      <a:pt x="718" y="5149"/>
                    </a:lnTo>
                    <a:cubicBezTo>
                      <a:pt x="718" y="5149"/>
                      <a:pt x="1048" y="5327"/>
                      <a:pt x="1441" y="5520"/>
                    </a:cubicBezTo>
                    <a:cubicBezTo>
                      <a:pt x="1813" y="5693"/>
                      <a:pt x="2268" y="5913"/>
                      <a:pt x="2530" y="5981"/>
                    </a:cubicBezTo>
                    <a:cubicBezTo>
                      <a:pt x="2686" y="6016"/>
                      <a:pt x="2856" y="6031"/>
                      <a:pt x="3031" y="6031"/>
                    </a:cubicBezTo>
                    <a:cubicBezTo>
                      <a:pt x="3175" y="6031"/>
                      <a:pt x="3322" y="6021"/>
                      <a:pt x="3467" y="6002"/>
                    </a:cubicBezTo>
                    <a:cubicBezTo>
                      <a:pt x="3776" y="5981"/>
                      <a:pt x="4080" y="5913"/>
                      <a:pt x="4253" y="5892"/>
                    </a:cubicBezTo>
                    <a:cubicBezTo>
                      <a:pt x="4431" y="5871"/>
                      <a:pt x="4824" y="5761"/>
                      <a:pt x="5169" y="5651"/>
                    </a:cubicBezTo>
                    <a:cubicBezTo>
                      <a:pt x="5520" y="5562"/>
                      <a:pt x="5824" y="5458"/>
                      <a:pt x="5824" y="5458"/>
                    </a:cubicBezTo>
                    <a:cubicBezTo>
                      <a:pt x="5829" y="5458"/>
                      <a:pt x="5843" y="5458"/>
                      <a:pt x="5866" y="5458"/>
                    </a:cubicBezTo>
                    <a:cubicBezTo>
                      <a:pt x="6050" y="5458"/>
                      <a:pt x="6780" y="5425"/>
                      <a:pt x="7285" y="4803"/>
                    </a:cubicBezTo>
                    <a:cubicBezTo>
                      <a:pt x="7594" y="4431"/>
                      <a:pt x="7678" y="4017"/>
                      <a:pt x="7657" y="3578"/>
                    </a:cubicBezTo>
                    <a:cubicBezTo>
                      <a:pt x="7615" y="3164"/>
                      <a:pt x="7463" y="2750"/>
                      <a:pt x="7222" y="2357"/>
                    </a:cubicBezTo>
                    <a:cubicBezTo>
                      <a:pt x="6981" y="1965"/>
                      <a:pt x="6285" y="1399"/>
                      <a:pt x="5520" y="896"/>
                    </a:cubicBezTo>
                    <a:cubicBezTo>
                      <a:pt x="5148" y="655"/>
                      <a:pt x="4735" y="414"/>
                      <a:pt x="4384" y="263"/>
                    </a:cubicBezTo>
                    <a:cubicBezTo>
                      <a:pt x="4012" y="111"/>
                      <a:pt x="3687" y="1"/>
                      <a:pt x="342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33"/>
              <p:cNvSpPr/>
              <p:nvPr/>
            </p:nvSpPr>
            <p:spPr>
              <a:xfrm>
                <a:off x="1171548" y="1711806"/>
                <a:ext cx="538530" cy="447909"/>
              </a:xfrm>
              <a:custGeom>
                <a:avLst/>
                <a:gdLst/>
                <a:ahLst/>
                <a:cxnLst/>
                <a:rect l="l" t="t" r="r" b="b"/>
                <a:pathLst>
                  <a:path w="6323" h="5259" extrusionOk="0">
                    <a:moveTo>
                      <a:pt x="2704" y="1"/>
                    </a:moveTo>
                    <a:lnTo>
                      <a:pt x="2704" y="1"/>
                    </a:lnTo>
                    <a:cubicBezTo>
                      <a:pt x="2704" y="1"/>
                      <a:pt x="2374" y="263"/>
                      <a:pt x="2133" y="807"/>
                    </a:cubicBezTo>
                    <a:cubicBezTo>
                      <a:pt x="1919" y="1331"/>
                      <a:pt x="1809" y="1897"/>
                      <a:pt x="1809" y="1897"/>
                    </a:cubicBezTo>
                    <a:lnTo>
                      <a:pt x="1395" y="1897"/>
                    </a:lnTo>
                    <a:cubicBezTo>
                      <a:pt x="1395" y="1897"/>
                      <a:pt x="1369" y="1855"/>
                      <a:pt x="1369" y="1677"/>
                    </a:cubicBezTo>
                    <a:cubicBezTo>
                      <a:pt x="1348" y="1525"/>
                      <a:pt x="1285" y="1284"/>
                      <a:pt x="1107" y="1069"/>
                    </a:cubicBezTo>
                    <a:cubicBezTo>
                      <a:pt x="1029" y="945"/>
                      <a:pt x="922" y="845"/>
                      <a:pt x="789" y="845"/>
                    </a:cubicBezTo>
                    <a:cubicBezTo>
                      <a:pt x="664" y="845"/>
                      <a:pt x="515" y="935"/>
                      <a:pt x="347" y="1179"/>
                    </a:cubicBezTo>
                    <a:cubicBezTo>
                      <a:pt x="1" y="1650"/>
                      <a:pt x="145" y="2510"/>
                      <a:pt x="1159" y="2510"/>
                    </a:cubicBezTo>
                    <a:cubicBezTo>
                      <a:pt x="1171" y="2510"/>
                      <a:pt x="1183" y="2510"/>
                      <a:pt x="1196" y="2509"/>
                    </a:cubicBezTo>
                    <a:lnTo>
                      <a:pt x="1196" y="2509"/>
                    </a:lnTo>
                    <a:cubicBezTo>
                      <a:pt x="1107" y="3619"/>
                      <a:pt x="1981" y="4819"/>
                      <a:pt x="3270" y="5170"/>
                    </a:cubicBezTo>
                    <a:cubicBezTo>
                      <a:pt x="3495" y="5231"/>
                      <a:pt x="3708" y="5258"/>
                      <a:pt x="3908" y="5258"/>
                    </a:cubicBezTo>
                    <a:cubicBezTo>
                      <a:pt x="4850" y="5258"/>
                      <a:pt x="5487" y="4652"/>
                      <a:pt x="5647" y="4164"/>
                    </a:cubicBezTo>
                    <a:cubicBezTo>
                      <a:pt x="5820" y="3578"/>
                      <a:pt x="5715" y="3075"/>
                      <a:pt x="5867" y="2462"/>
                    </a:cubicBezTo>
                    <a:cubicBezTo>
                      <a:pt x="6019" y="1834"/>
                      <a:pt x="6323" y="1111"/>
                      <a:pt x="6323" y="1111"/>
                    </a:cubicBezTo>
                    <a:cubicBezTo>
                      <a:pt x="6302" y="891"/>
                      <a:pt x="5888" y="545"/>
                      <a:pt x="5888" y="545"/>
                    </a:cubicBezTo>
                    <a:cubicBezTo>
                      <a:pt x="5888" y="545"/>
                      <a:pt x="5799" y="807"/>
                      <a:pt x="5689" y="1001"/>
                    </a:cubicBezTo>
                    <a:cubicBezTo>
                      <a:pt x="5638" y="1098"/>
                      <a:pt x="5569" y="1158"/>
                      <a:pt x="5410" y="1158"/>
                    </a:cubicBezTo>
                    <a:cubicBezTo>
                      <a:pt x="5244" y="1158"/>
                      <a:pt x="4981" y="1093"/>
                      <a:pt x="4537" y="938"/>
                    </a:cubicBezTo>
                    <a:cubicBezTo>
                      <a:pt x="3641" y="655"/>
                      <a:pt x="2987" y="85"/>
                      <a:pt x="2987" y="85"/>
                    </a:cubicBezTo>
                    <a:cubicBezTo>
                      <a:pt x="2987" y="85"/>
                      <a:pt x="2966" y="132"/>
                      <a:pt x="2898" y="305"/>
                    </a:cubicBezTo>
                    <a:cubicBezTo>
                      <a:pt x="2852" y="432"/>
                      <a:pt x="2780" y="548"/>
                      <a:pt x="2701" y="548"/>
                    </a:cubicBezTo>
                    <a:cubicBezTo>
                      <a:pt x="2673" y="548"/>
                      <a:pt x="2644" y="533"/>
                      <a:pt x="2615" y="498"/>
                    </a:cubicBezTo>
                    <a:cubicBezTo>
                      <a:pt x="2505" y="346"/>
                      <a:pt x="2704" y="1"/>
                      <a:pt x="2704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33"/>
              <p:cNvSpPr/>
              <p:nvPr/>
            </p:nvSpPr>
            <p:spPr>
              <a:xfrm>
                <a:off x="1174784" y="1707803"/>
                <a:ext cx="539296" cy="455574"/>
              </a:xfrm>
              <a:custGeom>
                <a:avLst/>
                <a:gdLst/>
                <a:ahLst/>
                <a:cxnLst/>
                <a:rect l="l" t="t" r="r" b="b"/>
                <a:pathLst>
                  <a:path w="6332" h="5349" extrusionOk="0">
                    <a:moveTo>
                      <a:pt x="2970" y="221"/>
                    </a:moveTo>
                    <a:cubicBezTo>
                      <a:pt x="3059" y="283"/>
                      <a:pt x="3624" y="765"/>
                      <a:pt x="4473" y="1048"/>
                    </a:cubicBezTo>
                    <a:cubicBezTo>
                      <a:pt x="4913" y="1200"/>
                      <a:pt x="5175" y="1268"/>
                      <a:pt x="5368" y="1268"/>
                    </a:cubicBezTo>
                    <a:cubicBezTo>
                      <a:pt x="5457" y="1268"/>
                      <a:pt x="5520" y="1247"/>
                      <a:pt x="5588" y="1200"/>
                    </a:cubicBezTo>
                    <a:cubicBezTo>
                      <a:pt x="5630" y="1179"/>
                      <a:pt x="5677" y="1137"/>
                      <a:pt x="5698" y="1069"/>
                    </a:cubicBezTo>
                    <a:cubicBezTo>
                      <a:pt x="5808" y="917"/>
                      <a:pt x="5850" y="765"/>
                      <a:pt x="5871" y="702"/>
                    </a:cubicBezTo>
                    <a:cubicBezTo>
                      <a:pt x="5913" y="723"/>
                      <a:pt x="5939" y="744"/>
                      <a:pt x="6023" y="833"/>
                    </a:cubicBezTo>
                    <a:cubicBezTo>
                      <a:pt x="6112" y="938"/>
                      <a:pt x="6222" y="1095"/>
                      <a:pt x="6222" y="1158"/>
                    </a:cubicBezTo>
                    <a:cubicBezTo>
                      <a:pt x="6201" y="1179"/>
                      <a:pt x="5913" y="1881"/>
                      <a:pt x="5761" y="2488"/>
                    </a:cubicBezTo>
                    <a:cubicBezTo>
                      <a:pt x="5630" y="3122"/>
                      <a:pt x="5740" y="3604"/>
                      <a:pt x="5546" y="4190"/>
                    </a:cubicBezTo>
                    <a:cubicBezTo>
                      <a:pt x="5400" y="4660"/>
                      <a:pt x="4786" y="5242"/>
                      <a:pt x="3879" y="5242"/>
                    </a:cubicBezTo>
                    <a:cubicBezTo>
                      <a:pt x="3683" y="5242"/>
                      <a:pt x="3474" y="5215"/>
                      <a:pt x="3253" y="5154"/>
                    </a:cubicBezTo>
                    <a:cubicBezTo>
                      <a:pt x="1985" y="4824"/>
                      <a:pt x="1137" y="3646"/>
                      <a:pt x="1200" y="2556"/>
                    </a:cubicBezTo>
                    <a:lnTo>
                      <a:pt x="1200" y="2488"/>
                    </a:lnTo>
                    <a:lnTo>
                      <a:pt x="1158" y="2509"/>
                    </a:lnTo>
                    <a:cubicBezTo>
                      <a:pt x="634" y="2509"/>
                      <a:pt x="372" y="2315"/>
                      <a:pt x="241" y="2054"/>
                    </a:cubicBezTo>
                    <a:cubicBezTo>
                      <a:pt x="131" y="1792"/>
                      <a:pt x="179" y="1488"/>
                      <a:pt x="351" y="1247"/>
                    </a:cubicBezTo>
                    <a:cubicBezTo>
                      <a:pt x="486" y="1052"/>
                      <a:pt x="621" y="960"/>
                      <a:pt x="726" y="960"/>
                    </a:cubicBezTo>
                    <a:cubicBezTo>
                      <a:pt x="740" y="960"/>
                      <a:pt x="753" y="961"/>
                      <a:pt x="765" y="964"/>
                    </a:cubicBezTo>
                    <a:cubicBezTo>
                      <a:pt x="854" y="964"/>
                      <a:pt x="964" y="1027"/>
                      <a:pt x="1027" y="1137"/>
                    </a:cubicBezTo>
                    <a:cubicBezTo>
                      <a:pt x="1200" y="1357"/>
                      <a:pt x="1268" y="1572"/>
                      <a:pt x="1268" y="1724"/>
                    </a:cubicBezTo>
                    <a:cubicBezTo>
                      <a:pt x="1289" y="1902"/>
                      <a:pt x="1289" y="1964"/>
                      <a:pt x="1289" y="1964"/>
                    </a:cubicBezTo>
                    <a:lnTo>
                      <a:pt x="1310" y="2012"/>
                    </a:lnTo>
                    <a:lnTo>
                      <a:pt x="1812" y="2012"/>
                    </a:lnTo>
                    <a:lnTo>
                      <a:pt x="1812" y="1964"/>
                    </a:lnTo>
                    <a:cubicBezTo>
                      <a:pt x="1812" y="1964"/>
                      <a:pt x="1922" y="1399"/>
                      <a:pt x="2163" y="875"/>
                    </a:cubicBezTo>
                    <a:cubicBezTo>
                      <a:pt x="2271" y="639"/>
                      <a:pt x="2399" y="449"/>
                      <a:pt x="2502" y="318"/>
                    </a:cubicBezTo>
                    <a:lnTo>
                      <a:pt x="2502" y="318"/>
                    </a:lnTo>
                    <a:cubicBezTo>
                      <a:pt x="2488" y="340"/>
                      <a:pt x="2488" y="375"/>
                      <a:pt x="2488" y="393"/>
                    </a:cubicBezTo>
                    <a:cubicBezTo>
                      <a:pt x="2467" y="462"/>
                      <a:pt x="2488" y="524"/>
                      <a:pt x="2535" y="592"/>
                    </a:cubicBezTo>
                    <a:cubicBezTo>
                      <a:pt x="2556" y="634"/>
                      <a:pt x="2598" y="655"/>
                      <a:pt x="2640" y="655"/>
                    </a:cubicBezTo>
                    <a:cubicBezTo>
                      <a:pt x="2687" y="655"/>
                      <a:pt x="2729" y="634"/>
                      <a:pt x="2771" y="613"/>
                    </a:cubicBezTo>
                    <a:cubicBezTo>
                      <a:pt x="2839" y="571"/>
                      <a:pt x="2881" y="482"/>
                      <a:pt x="2902" y="372"/>
                    </a:cubicBezTo>
                    <a:cubicBezTo>
                      <a:pt x="2949" y="263"/>
                      <a:pt x="2970" y="242"/>
                      <a:pt x="2970" y="221"/>
                    </a:cubicBezTo>
                    <a:close/>
                    <a:moveTo>
                      <a:pt x="2640" y="1"/>
                    </a:moveTo>
                    <a:cubicBezTo>
                      <a:pt x="2640" y="1"/>
                      <a:pt x="2294" y="283"/>
                      <a:pt x="2053" y="833"/>
                    </a:cubicBezTo>
                    <a:cubicBezTo>
                      <a:pt x="1833" y="1357"/>
                      <a:pt x="1723" y="1855"/>
                      <a:pt x="1723" y="1902"/>
                    </a:cubicBezTo>
                    <a:lnTo>
                      <a:pt x="1399" y="1902"/>
                    </a:lnTo>
                    <a:cubicBezTo>
                      <a:pt x="1399" y="1881"/>
                      <a:pt x="1399" y="1855"/>
                      <a:pt x="1378" y="1724"/>
                    </a:cubicBezTo>
                    <a:cubicBezTo>
                      <a:pt x="1378" y="1551"/>
                      <a:pt x="1289" y="1310"/>
                      <a:pt x="1116" y="1069"/>
                    </a:cubicBezTo>
                    <a:cubicBezTo>
                      <a:pt x="1027" y="964"/>
                      <a:pt x="917" y="854"/>
                      <a:pt x="765" y="833"/>
                    </a:cubicBezTo>
                    <a:cubicBezTo>
                      <a:pt x="613" y="833"/>
                      <a:pt x="440" y="938"/>
                      <a:pt x="241" y="1179"/>
                    </a:cubicBezTo>
                    <a:cubicBezTo>
                      <a:pt x="69" y="1441"/>
                      <a:pt x="0" y="1813"/>
                      <a:pt x="152" y="2095"/>
                    </a:cubicBezTo>
                    <a:cubicBezTo>
                      <a:pt x="283" y="2378"/>
                      <a:pt x="592" y="2598"/>
                      <a:pt x="1095" y="2598"/>
                    </a:cubicBezTo>
                    <a:cubicBezTo>
                      <a:pt x="1048" y="3735"/>
                      <a:pt x="1922" y="4934"/>
                      <a:pt x="3211" y="5259"/>
                    </a:cubicBezTo>
                    <a:cubicBezTo>
                      <a:pt x="3443" y="5321"/>
                      <a:pt x="3664" y="5349"/>
                      <a:pt x="3871" y="5349"/>
                    </a:cubicBezTo>
                    <a:cubicBezTo>
                      <a:pt x="4830" y="5349"/>
                      <a:pt x="5492" y="4754"/>
                      <a:pt x="5651" y="4237"/>
                    </a:cubicBezTo>
                    <a:cubicBezTo>
                      <a:pt x="5850" y="3625"/>
                      <a:pt x="5740" y="3122"/>
                      <a:pt x="5892" y="2509"/>
                    </a:cubicBezTo>
                    <a:cubicBezTo>
                      <a:pt x="6023" y="1902"/>
                      <a:pt x="6332" y="1179"/>
                      <a:pt x="6332" y="1179"/>
                    </a:cubicBezTo>
                    <a:lnTo>
                      <a:pt x="6332" y="1158"/>
                    </a:lnTo>
                    <a:cubicBezTo>
                      <a:pt x="6332" y="1027"/>
                      <a:pt x="6201" y="875"/>
                      <a:pt x="6112" y="765"/>
                    </a:cubicBezTo>
                    <a:cubicBezTo>
                      <a:pt x="6002" y="634"/>
                      <a:pt x="5892" y="545"/>
                      <a:pt x="5892" y="545"/>
                    </a:cubicBezTo>
                    <a:lnTo>
                      <a:pt x="5829" y="503"/>
                    </a:lnTo>
                    <a:lnTo>
                      <a:pt x="5808" y="571"/>
                    </a:lnTo>
                    <a:cubicBezTo>
                      <a:pt x="5808" y="571"/>
                      <a:pt x="5719" y="833"/>
                      <a:pt x="5609" y="1027"/>
                    </a:cubicBezTo>
                    <a:cubicBezTo>
                      <a:pt x="5588" y="1069"/>
                      <a:pt x="5567" y="1095"/>
                      <a:pt x="5520" y="1116"/>
                    </a:cubicBezTo>
                    <a:cubicBezTo>
                      <a:pt x="5499" y="1137"/>
                      <a:pt x="5436" y="1158"/>
                      <a:pt x="5368" y="1158"/>
                    </a:cubicBezTo>
                    <a:cubicBezTo>
                      <a:pt x="5216" y="1137"/>
                      <a:pt x="4955" y="1095"/>
                      <a:pt x="4499" y="938"/>
                    </a:cubicBezTo>
                    <a:cubicBezTo>
                      <a:pt x="3624" y="634"/>
                      <a:pt x="2991" y="90"/>
                      <a:pt x="2991" y="90"/>
                    </a:cubicBezTo>
                    <a:lnTo>
                      <a:pt x="2949" y="48"/>
                    </a:lnTo>
                    <a:lnTo>
                      <a:pt x="2902" y="111"/>
                    </a:lnTo>
                    <a:cubicBezTo>
                      <a:pt x="2902" y="111"/>
                      <a:pt x="2860" y="153"/>
                      <a:pt x="2797" y="331"/>
                    </a:cubicBezTo>
                    <a:cubicBezTo>
                      <a:pt x="2771" y="414"/>
                      <a:pt x="2729" y="503"/>
                      <a:pt x="2687" y="524"/>
                    </a:cubicBezTo>
                    <a:lnTo>
                      <a:pt x="2666" y="545"/>
                    </a:lnTo>
                    <a:cubicBezTo>
                      <a:pt x="2640" y="545"/>
                      <a:pt x="2640" y="545"/>
                      <a:pt x="2619" y="503"/>
                    </a:cubicBezTo>
                    <a:cubicBezTo>
                      <a:pt x="2598" y="503"/>
                      <a:pt x="2598" y="462"/>
                      <a:pt x="2598" y="414"/>
                    </a:cubicBezTo>
                    <a:cubicBezTo>
                      <a:pt x="2598" y="372"/>
                      <a:pt x="2619" y="310"/>
                      <a:pt x="2640" y="263"/>
                    </a:cubicBezTo>
                    <a:cubicBezTo>
                      <a:pt x="2666" y="153"/>
                      <a:pt x="2729" y="69"/>
                      <a:pt x="2729" y="69"/>
                    </a:cubicBezTo>
                    <a:lnTo>
                      <a:pt x="264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33"/>
              <p:cNvSpPr/>
              <p:nvPr/>
            </p:nvSpPr>
            <p:spPr>
              <a:xfrm>
                <a:off x="1223415" y="1838026"/>
                <a:ext cx="48206" cy="48291"/>
              </a:xfrm>
              <a:custGeom>
                <a:avLst/>
                <a:gdLst/>
                <a:ahLst/>
                <a:cxnLst/>
                <a:rect l="l" t="t" r="r" b="b"/>
                <a:pathLst>
                  <a:path w="566" h="567" extrusionOk="0">
                    <a:moveTo>
                      <a:pt x="283" y="111"/>
                    </a:moveTo>
                    <a:cubicBezTo>
                      <a:pt x="367" y="111"/>
                      <a:pt x="456" y="174"/>
                      <a:pt x="456" y="284"/>
                    </a:cubicBezTo>
                    <a:cubicBezTo>
                      <a:pt x="456" y="373"/>
                      <a:pt x="367" y="456"/>
                      <a:pt x="283" y="456"/>
                    </a:cubicBezTo>
                    <a:cubicBezTo>
                      <a:pt x="173" y="456"/>
                      <a:pt x="105" y="373"/>
                      <a:pt x="105" y="284"/>
                    </a:cubicBezTo>
                    <a:cubicBezTo>
                      <a:pt x="105" y="174"/>
                      <a:pt x="173" y="111"/>
                      <a:pt x="283" y="111"/>
                    </a:cubicBezTo>
                    <a:close/>
                    <a:moveTo>
                      <a:pt x="283" y="1"/>
                    </a:moveTo>
                    <a:cubicBezTo>
                      <a:pt x="131" y="1"/>
                      <a:pt x="0" y="132"/>
                      <a:pt x="0" y="284"/>
                    </a:cubicBezTo>
                    <a:cubicBezTo>
                      <a:pt x="0" y="435"/>
                      <a:pt x="131" y="566"/>
                      <a:pt x="283" y="566"/>
                    </a:cubicBezTo>
                    <a:cubicBezTo>
                      <a:pt x="435" y="566"/>
                      <a:pt x="566" y="435"/>
                      <a:pt x="566" y="284"/>
                    </a:cubicBezTo>
                    <a:cubicBezTo>
                      <a:pt x="566" y="132"/>
                      <a:pt x="435" y="1"/>
                      <a:pt x="28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33"/>
              <p:cNvSpPr/>
              <p:nvPr/>
            </p:nvSpPr>
            <p:spPr>
              <a:xfrm>
                <a:off x="1453542" y="1904713"/>
                <a:ext cx="26403" cy="43352"/>
              </a:xfrm>
              <a:custGeom>
                <a:avLst/>
                <a:gdLst/>
                <a:ahLst/>
                <a:cxnLst/>
                <a:rect l="l" t="t" r="r" b="b"/>
                <a:pathLst>
                  <a:path w="310" h="509" extrusionOk="0">
                    <a:moveTo>
                      <a:pt x="157" y="1"/>
                    </a:moveTo>
                    <a:cubicBezTo>
                      <a:pt x="79" y="1"/>
                      <a:pt x="20" y="105"/>
                      <a:pt x="1" y="244"/>
                    </a:cubicBezTo>
                    <a:cubicBezTo>
                      <a:pt x="1" y="396"/>
                      <a:pt x="48" y="506"/>
                      <a:pt x="131" y="506"/>
                    </a:cubicBezTo>
                    <a:cubicBezTo>
                      <a:pt x="139" y="508"/>
                      <a:pt x="146" y="509"/>
                      <a:pt x="153" y="509"/>
                    </a:cubicBezTo>
                    <a:cubicBezTo>
                      <a:pt x="231" y="509"/>
                      <a:pt x="285" y="405"/>
                      <a:pt x="310" y="265"/>
                    </a:cubicBezTo>
                    <a:cubicBezTo>
                      <a:pt x="310" y="134"/>
                      <a:pt x="262" y="3"/>
                      <a:pt x="179" y="3"/>
                    </a:cubicBezTo>
                    <a:cubicBezTo>
                      <a:pt x="171" y="2"/>
                      <a:pt x="164" y="1"/>
                      <a:pt x="15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33"/>
              <p:cNvSpPr/>
              <p:nvPr/>
            </p:nvSpPr>
            <p:spPr>
              <a:xfrm>
                <a:off x="1626605" y="1919702"/>
                <a:ext cx="27765" cy="44629"/>
              </a:xfrm>
              <a:custGeom>
                <a:avLst/>
                <a:gdLst/>
                <a:ahLst/>
                <a:cxnLst/>
                <a:rect l="l" t="t" r="r" b="b"/>
                <a:pathLst>
                  <a:path w="326" h="524" extrusionOk="0">
                    <a:moveTo>
                      <a:pt x="194" y="0"/>
                    </a:moveTo>
                    <a:cubicBezTo>
                      <a:pt x="110" y="0"/>
                      <a:pt x="21" y="110"/>
                      <a:pt x="21" y="262"/>
                    </a:cubicBezTo>
                    <a:cubicBezTo>
                      <a:pt x="0" y="393"/>
                      <a:pt x="63" y="524"/>
                      <a:pt x="131" y="524"/>
                    </a:cubicBezTo>
                    <a:cubicBezTo>
                      <a:pt x="215" y="524"/>
                      <a:pt x="304" y="414"/>
                      <a:pt x="304" y="283"/>
                    </a:cubicBezTo>
                    <a:cubicBezTo>
                      <a:pt x="325" y="131"/>
                      <a:pt x="262" y="21"/>
                      <a:pt x="19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33"/>
              <p:cNvSpPr/>
              <p:nvPr/>
            </p:nvSpPr>
            <p:spPr>
              <a:xfrm>
                <a:off x="1587342" y="1930093"/>
                <a:ext cx="31768" cy="68392"/>
              </a:xfrm>
              <a:custGeom>
                <a:avLst/>
                <a:gdLst/>
                <a:ahLst/>
                <a:cxnLst/>
                <a:rect l="l" t="t" r="r" b="b"/>
                <a:pathLst>
                  <a:path w="373" h="803" extrusionOk="0">
                    <a:moveTo>
                      <a:pt x="112" y="1"/>
                    </a:moveTo>
                    <a:cubicBezTo>
                      <a:pt x="91" y="1"/>
                      <a:pt x="69" y="22"/>
                      <a:pt x="69" y="56"/>
                    </a:cubicBezTo>
                    <a:cubicBezTo>
                      <a:pt x="48" y="98"/>
                      <a:pt x="69" y="161"/>
                      <a:pt x="90" y="208"/>
                    </a:cubicBezTo>
                    <a:cubicBezTo>
                      <a:pt x="111" y="250"/>
                      <a:pt x="132" y="271"/>
                      <a:pt x="152" y="292"/>
                    </a:cubicBezTo>
                    <a:cubicBezTo>
                      <a:pt x="221" y="360"/>
                      <a:pt x="262" y="381"/>
                      <a:pt x="262" y="470"/>
                    </a:cubicBezTo>
                    <a:cubicBezTo>
                      <a:pt x="241" y="580"/>
                      <a:pt x="221" y="622"/>
                      <a:pt x="179" y="643"/>
                    </a:cubicBezTo>
                    <a:cubicBezTo>
                      <a:pt x="152" y="685"/>
                      <a:pt x="111" y="685"/>
                      <a:pt x="69" y="685"/>
                    </a:cubicBezTo>
                    <a:cubicBezTo>
                      <a:pt x="48" y="685"/>
                      <a:pt x="1" y="711"/>
                      <a:pt x="1" y="753"/>
                    </a:cubicBezTo>
                    <a:cubicBezTo>
                      <a:pt x="1" y="774"/>
                      <a:pt x="48" y="795"/>
                      <a:pt x="69" y="795"/>
                    </a:cubicBezTo>
                    <a:cubicBezTo>
                      <a:pt x="84" y="800"/>
                      <a:pt x="100" y="803"/>
                      <a:pt x="117" y="803"/>
                    </a:cubicBezTo>
                    <a:cubicBezTo>
                      <a:pt x="165" y="803"/>
                      <a:pt x="215" y="779"/>
                      <a:pt x="262" y="732"/>
                    </a:cubicBezTo>
                    <a:cubicBezTo>
                      <a:pt x="331" y="685"/>
                      <a:pt x="372" y="601"/>
                      <a:pt x="372" y="491"/>
                    </a:cubicBezTo>
                    <a:cubicBezTo>
                      <a:pt x="372" y="360"/>
                      <a:pt x="310" y="271"/>
                      <a:pt x="241" y="229"/>
                    </a:cubicBezTo>
                    <a:cubicBezTo>
                      <a:pt x="221" y="187"/>
                      <a:pt x="200" y="161"/>
                      <a:pt x="200" y="140"/>
                    </a:cubicBezTo>
                    <a:cubicBezTo>
                      <a:pt x="179" y="119"/>
                      <a:pt x="179" y="98"/>
                      <a:pt x="179" y="77"/>
                    </a:cubicBezTo>
                    <a:cubicBezTo>
                      <a:pt x="179" y="30"/>
                      <a:pt x="152" y="9"/>
                      <a:pt x="132" y="9"/>
                    </a:cubicBezTo>
                    <a:cubicBezTo>
                      <a:pt x="126" y="4"/>
                      <a:pt x="119" y="1"/>
                      <a:pt x="11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33"/>
              <p:cNvSpPr/>
              <p:nvPr/>
            </p:nvSpPr>
            <p:spPr>
              <a:xfrm>
                <a:off x="1473556" y="1989370"/>
                <a:ext cx="129033" cy="99479"/>
              </a:xfrm>
              <a:custGeom>
                <a:avLst/>
                <a:gdLst/>
                <a:ahLst/>
                <a:cxnLst/>
                <a:rect l="l" t="t" r="r" b="b"/>
                <a:pathLst>
                  <a:path w="1515" h="1168" extrusionOk="0">
                    <a:moveTo>
                      <a:pt x="475" y="0"/>
                    </a:moveTo>
                    <a:cubicBezTo>
                      <a:pt x="264" y="0"/>
                      <a:pt x="0" y="304"/>
                      <a:pt x="116" y="732"/>
                    </a:cubicBezTo>
                    <a:cubicBezTo>
                      <a:pt x="214" y="1027"/>
                      <a:pt x="525" y="1168"/>
                      <a:pt x="811" y="1168"/>
                    </a:cubicBezTo>
                    <a:cubicBezTo>
                      <a:pt x="972" y="1168"/>
                      <a:pt x="1125" y="1123"/>
                      <a:pt x="1227" y="1036"/>
                    </a:cubicBezTo>
                    <a:cubicBezTo>
                      <a:pt x="1515" y="800"/>
                      <a:pt x="1488" y="559"/>
                      <a:pt x="1405" y="470"/>
                    </a:cubicBezTo>
                    <a:cubicBezTo>
                      <a:pt x="1316" y="360"/>
                      <a:pt x="1143" y="340"/>
                      <a:pt x="1075" y="277"/>
                    </a:cubicBezTo>
                    <a:cubicBezTo>
                      <a:pt x="703" y="120"/>
                      <a:pt x="750" y="78"/>
                      <a:pt x="551" y="15"/>
                    </a:cubicBezTo>
                    <a:cubicBezTo>
                      <a:pt x="527" y="5"/>
                      <a:pt x="502" y="0"/>
                      <a:pt x="4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3"/>
              <p:cNvSpPr/>
              <p:nvPr/>
            </p:nvSpPr>
            <p:spPr>
              <a:xfrm>
                <a:off x="1472279" y="1983749"/>
                <a:ext cx="135676" cy="110380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296" extrusionOk="0">
                    <a:moveTo>
                      <a:pt x="500" y="118"/>
                    </a:moveTo>
                    <a:cubicBezTo>
                      <a:pt x="515" y="118"/>
                      <a:pt x="530" y="119"/>
                      <a:pt x="545" y="123"/>
                    </a:cubicBezTo>
                    <a:cubicBezTo>
                      <a:pt x="634" y="165"/>
                      <a:pt x="676" y="186"/>
                      <a:pt x="744" y="233"/>
                    </a:cubicBezTo>
                    <a:cubicBezTo>
                      <a:pt x="786" y="254"/>
                      <a:pt x="875" y="317"/>
                      <a:pt x="1069" y="406"/>
                    </a:cubicBezTo>
                    <a:lnTo>
                      <a:pt x="1048" y="385"/>
                    </a:lnTo>
                    <a:lnTo>
                      <a:pt x="1048" y="385"/>
                    </a:lnTo>
                    <a:cubicBezTo>
                      <a:pt x="1111" y="426"/>
                      <a:pt x="1179" y="447"/>
                      <a:pt x="1221" y="474"/>
                    </a:cubicBezTo>
                    <a:cubicBezTo>
                      <a:pt x="1289" y="495"/>
                      <a:pt x="1352" y="536"/>
                      <a:pt x="1373" y="557"/>
                    </a:cubicBezTo>
                    <a:cubicBezTo>
                      <a:pt x="1441" y="625"/>
                      <a:pt x="1483" y="840"/>
                      <a:pt x="1200" y="1060"/>
                    </a:cubicBezTo>
                    <a:cubicBezTo>
                      <a:pt x="1118" y="1142"/>
                      <a:pt x="964" y="1186"/>
                      <a:pt x="810" y="1186"/>
                    </a:cubicBezTo>
                    <a:cubicBezTo>
                      <a:pt x="757" y="1186"/>
                      <a:pt x="705" y="1181"/>
                      <a:pt x="655" y="1170"/>
                    </a:cubicBezTo>
                    <a:cubicBezTo>
                      <a:pt x="435" y="1102"/>
                      <a:pt x="262" y="997"/>
                      <a:pt x="194" y="777"/>
                    </a:cubicBezTo>
                    <a:cubicBezTo>
                      <a:pt x="131" y="557"/>
                      <a:pt x="173" y="385"/>
                      <a:pt x="262" y="254"/>
                    </a:cubicBezTo>
                    <a:cubicBezTo>
                      <a:pt x="337" y="162"/>
                      <a:pt x="422" y="118"/>
                      <a:pt x="500" y="118"/>
                    </a:cubicBezTo>
                    <a:close/>
                    <a:moveTo>
                      <a:pt x="484" y="0"/>
                    </a:moveTo>
                    <a:cubicBezTo>
                      <a:pt x="375" y="0"/>
                      <a:pt x="261" y="65"/>
                      <a:pt x="173" y="186"/>
                    </a:cubicBezTo>
                    <a:cubicBezTo>
                      <a:pt x="63" y="343"/>
                      <a:pt x="0" y="557"/>
                      <a:pt x="90" y="798"/>
                    </a:cubicBezTo>
                    <a:cubicBezTo>
                      <a:pt x="152" y="1060"/>
                      <a:pt x="393" y="1212"/>
                      <a:pt x="634" y="1280"/>
                    </a:cubicBezTo>
                    <a:cubicBezTo>
                      <a:pt x="687" y="1291"/>
                      <a:pt x="744" y="1296"/>
                      <a:pt x="801" y="1296"/>
                    </a:cubicBezTo>
                    <a:cubicBezTo>
                      <a:pt x="974" y="1296"/>
                      <a:pt x="1155" y="1248"/>
                      <a:pt x="1289" y="1149"/>
                    </a:cubicBezTo>
                    <a:cubicBezTo>
                      <a:pt x="1592" y="908"/>
                      <a:pt x="1572" y="625"/>
                      <a:pt x="1462" y="495"/>
                    </a:cubicBezTo>
                    <a:cubicBezTo>
                      <a:pt x="1420" y="426"/>
                      <a:pt x="1352" y="406"/>
                      <a:pt x="1268" y="364"/>
                    </a:cubicBezTo>
                    <a:cubicBezTo>
                      <a:pt x="1200" y="343"/>
                      <a:pt x="1137" y="317"/>
                      <a:pt x="1111" y="296"/>
                    </a:cubicBezTo>
                    <a:cubicBezTo>
                      <a:pt x="938" y="212"/>
                      <a:pt x="849" y="165"/>
                      <a:pt x="807" y="123"/>
                    </a:cubicBezTo>
                    <a:cubicBezTo>
                      <a:pt x="744" y="102"/>
                      <a:pt x="697" y="55"/>
                      <a:pt x="566" y="13"/>
                    </a:cubicBezTo>
                    <a:cubicBezTo>
                      <a:pt x="539" y="4"/>
                      <a:pt x="512" y="0"/>
                      <a:pt x="48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33"/>
              <p:cNvSpPr/>
              <p:nvPr/>
            </p:nvSpPr>
            <p:spPr>
              <a:xfrm>
                <a:off x="1496382" y="1988348"/>
                <a:ext cx="91047" cy="51187"/>
              </a:xfrm>
              <a:custGeom>
                <a:avLst/>
                <a:gdLst/>
                <a:ahLst/>
                <a:cxnLst/>
                <a:rect l="l" t="t" r="r" b="b"/>
                <a:pathLst>
                  <a:path w="1069" h="601" extrusionOk="0">
                    <a:moveTo>
                      <a:pt x="220" y="1"/>
                    </a:moveTo>
                    <a:cubicBezTo>
                      <a:pt x="131" y="1"/>
                      <a:pt x="68" y="48"/>
                      <a:pt x="0" y="90"/>
                    </a:cubicBezTo>
                    <a:cubicBezTo>
                      <a:pt x="110" y="200"/>
                      <a:pt x="351" y="372"/>
                      <a:pt x="566" y="524"/>
                    </a:cubicBezTo>
                    <a:cubicBezTo>
                      <a:pt x="662" y="580"/>
                      <a:pt x="743" y="601"/>
                      <a:pt x="809" y="601"/>
                    </a:cubicBezTo>
                    <a:cubicBezTo>
                      <a:pt x="957" y="601"/>
                      <a:pt x="1033" y="498"/>
                      <a:pt x="1048" y="441"/>
                    </a:cubicBezTo>
                    <a:cubicBezTo>
                      <a:pt x="1069" y="441"/>
                      <a:pt x="1069" y="420"/>
                      <a:pt x="1069" y="420"/>
                    </a:cubicBezTo>
                    <a:cubicBezTo>
                      <a:pt x="985" y="352"/>
                      <a:pt x="875" y="331"/>
                      <a:pt x="807" y="289"/>
                    </a:cubicBezTo>
                    <a:cubicBezTo>
                      <a:pt x="435" y="132"/>
                      <a:pt x="482" y="90"/>
                      <a:pt x="283" y="27"/>
                    </a:cubicBezTo>
                    <a:cubicBezTo>
                      <a:pt x="262" y="1"/>
                      <a:pt x="241" y="1"/>
                      <a:pt x="2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33"/>
              <p:cNvSpPr/>
              <p:nvPr/>
            </p:nvSpPr>
            <p:spPr>
              <a:xfrm>
                <a:off x="1488802" y="1982983"/>
                <a:ext cx="104418" cy="61408"/>
              </a:xfrm>
              <a:custGeom>
                <a:avLst/>
                <a:gdLst/>
                <a:ahLst/>
                <a:cxnLst/>
                <a:rect l="l" t="t" r="r" b="b"/>
                <a:pathLst>
                  <a:path w="1226" h="721" extrusionOk="0">
                    <a:moveTo>
                      <a:pt x="351" y="132"/>
                    </a:moveTo>
                    <a:cubicBezTo>
                      <a:pt x="440" y="174"/>
                      <a:pt x="482" y="195"/>
                      <a:pt x="550" y="242"/>
                    </a:cubicBezTo>
                    <a:cubicBezTo>
                      <a:pt x="592" y="263"/>
                      <a:pt x="681" y="326"/>
                      <a:pt x="854" y="394"/>
                    </a:cubicBezTo>
                    <a:cubicBezTo>
                      <a:pt x="917" y="435"/>
                      <a:pt x="1006" y="456"/>
                      <a:pt x="1074" y="504"/>
                    </a:cubicBezTo>
                    <a:cubicBezTo>
                      <a:pt x="1048" y="525"/>
                      <a:pt x="1027" y="566"/>
                      <a:pt x="985" y="587"/>
                    </a:cubicBezTo>
                    <a:cubicBezTo>
                      <a:pt x="961" y="597"/>
                      <a:pt x="935" y="603"/>
                      <a:pt x="906" y="603"/>
                    </a:cubicBezTo>
                    <a:cubicBezTo>
                      <a:pt x="852" y="603"/>
                      <a:pt x="787" y="582"/>
                      <a:pt x="702" y="525"/>
                    </a:cubicBezTo>
                    <a:cubicBezTo>
                      <a:pt x="503" y="415"/>
                      <a:pt x="330" y="263"/>
                      <a:pt x="199" y="174"/>
                    </a:cubicBezTo>
                    <a:cubicBezTo>
                      <a:pt x="220" y="153"/>
                      <a:pt x="262" y="132"/>
                      <a:pt x="309" y="132"/>
                    </a:cubicBezTo>
                    <a:close/>
                    <a:moveTo>
                      <a:pt x="309" y="1"/>
                    </a:moveTo>
                    <a:cubicBezTo>
                      <a:pt x="220" y="1"/>
                      <a:pt x="110" y="43"/>
                      <a:pt x="47" y="132"/>
                    </a:cubicBezTo>
                    <a:lnTo>
                      <a:pt x="0" y="174"/>
                    </a:lnTo>
                    <a:lnTo>
                      <a:pt x="47" y="195"/>
                    </a:lnTo>
                    <a:cubicBezTo>
                      <a:pt x="178" y="305"/>
                      <a:pt x="419" y="483"/>
                      <a:pt x="634" y="634"/>
                    </a:cubicBezTo>
                    <a:cubicBezTo>
                      <a:pt x="735" y="690"/>
                      <a:pt x="827" y="721"/>
                      <a:pt x="910" y="721"/>
                    </a:cubicBezTo>
                    <a:cubicBezTo>
                      <a:pt x="951" y="721"/>
                      <a:pt x="990" y="713"/>
                      <a:pt x="1027" y="697"/>
                    </a:cubicBezTo>
                    <a:cubicBezTo>
                      <a:pt x="1116" y="655"/>
                      <a:pt x="1179" y="587"/>
                      <a:pt x="1205" y="545"/>
                    </a:cubicBezTo>
                    <a:lnTo>
                      <a:pt x="1205" y="504"/>
                    </a:lnTo>
                    <a:lnTo>
                      <a:pt x="1226" y="456"/>
                    </a:lnTo>
                    <a:lnTo>
                      <a:pt x="1179" y="435"/>
                    </a:lnTo>
                    <a:cubicBezTo>
                      <a:pt x="1095" y="373"/>
                      <a:pt x="964" y="326"/>
                      <a:pt x="917" y="305"/>
                    </a:cubicBezTo>
                    <a:cubicBezTo>
                      <a:pt x="744" y="221"/>
                      <a:pt x="655" y="174"/>
                      <a:pt x="613" y="132"/>
                    </a:cubicBezTo>
                    <a:cubicBezTo>
                      <a:pt x="550" y="111"/>
                      <a:pt x="503" y="64"/>
                      <a:pt x="372" y="22"/>
                    </a:cubicBezTo>
                    <a:cubicBezTo>
                      <a:pt x="351" y="22"/>
                      <a:pt x="330" y="1"/>
                      <a:pt x="3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33"/>
              <p:cNvSpPr/>
              <p:nvPr/>
            </p:nvSpPr>
            <p:spPr>
              <a:xfrm>
                <a:off x="1483436" y="2040557"/>
                <a:ext cx="85681" cy="49143"/>
              </a:xfrm>
              <a:custGeom>
                <a:avLst/>
                <a:gdLst/>
                <a:ahLst/>
                <a:cxnLst/>
                <a:rect l="l" t="t" r="r" b="b"/>
                <a:pathLst>
                  <a:path w="1006" h="577" extrusionOk="0">
                    <a:moveTo>
                      <a:pt x="283" y="0"/>
                    </a:moveTo>
                    <a:cubicBezTo>
                      <a:pt x="173" y="0"/>
                      <a:pt x="89" y="21"/>
                      <a:pt x="0" y="42"/>
                    </a:cubicBezTo>
                    <a:cubicBezTo>
                      <a:pt x="0" y="68"/>
                      <a:pt x="21" y="110"/>
                      <a:pt x="21" y="131"/>
                    </a:cubicBezTo>
                    <a:cubicBezTo>
                      <a:pt x="118" y="436"/>
                      <a:pt x="428" y="576"/>
                      <a:pt x="716" y="576"/>
                    </a:cubicBezTo>
                    <a:cubicBezTo>
                      <a:pt x="819" y="576"/>
                      <a:pt x="919" y="558"/>
                      <a:pt x="1006" y="524"/>
                    </a:cubicBezTo>
                    <a:cubicBezTo>
                      <a:pt x="980" y="461"/>
                      <a:pt x="938" y="393"/>
                      <a:pt x="896" y="330"/>
                    </a:cubicBezTo>
                    <a:cubicBezTo>
                      <a:pt x="765" y="68"/>
                      <a:pt x="503" y="0"/>
                      <a:pt x="283" y="0"/>
                    </a:cubicBezTo>
                    <a:close/>
                  </a:path>
                </a:pathLst>
              </a:custGeom>
              <a:solidFill>
                <a:srgbClr val="FFB0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33"/>
              <p:cNvSpPr/>
              <p:nvPr/>
            </p:nvSpPr>
            <p:spPr>
              <a:xfrm>
                <a:off x="1477645" y="2035191"/>
                <a:ext cx="96838" cy="59619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700" extrusionOk="0">
                    <a:moveTo>
                      <a:pt x="351" y="131"/>
                    </a:moveTo>
                    <a:cubicBezTo>
                      <a:pt x="571" y="131"/>
                      <a:pt x="786" y="194"/>
                      <a:pt x="917" y="414"/>
                    </a:cubicBezTo>
                    <a:cubicBezTo>
                      <a:pt x="943" y="456"/>
                      <a:pt x="964" y="498"/>
                      <a:pt x="985" y="524"/>
                    </a:cubicBezTo>
                    <a:cubicBezTo>
                      <a:pt x="891" y="550"/>
                      <a:pt x="797" y="568"/>
                      <a:pt x="702" y="568"/>
                    </a:cubicBezTo>
                    <a:cubicBezTo>
                      <a:pt x="643" y="568"/>
                      <a:pt x="584" y="561"/>
                      <a:pt x="524" y="545"/>
                    </a:cubicBezTo>
                    <a:cubicBezTo>
                      <a:pt x="351" y="477"/>
                      <a:pt x="199" y="367"/>
                      <a:pt x="131" y="173"/>
                    </a:cubicBezTo>
                    <a:lnTo>
                      <a:pt x="131" y="152"/>
                    </a:lnTo>
                    <a:cubicBezTo>
                      <a:pt x="199" y="131"/>
                      <a:pt x="262" y="131"/>
                      <a:pt x="351" y="131"/>
                    </a:cubicBezTo>
                    <a:close/>
                    <a:moveTo>
                      <a:pt x="351" y="1"/>
                    </a:moveTo>
                    <a:cubicBezTo>
                      <a:pt x="241" y="1"/>
                      <a:pt x="131" y="21"/>
                      <a:pt x="47" y="42"/>
                    </a:cubicBezTo>
                    <a:lnTo>
                      <a:pt x="0" y="63"/>
                    </a:lnTo>
                    <a:lnTo>
                      <a:pt x="0" y="105"/>
                    </a:lnTo>
                    <a:cubicBezTo>
                      <a:pt x="27" y="152"/>
                      <a:pt x="27" y="173"/>
                      <a:pt x="27" y="215"/>
                    </a:cubicBezTo>
                    <a:cubicBezTo>
                      <a:pt x="110" y="435"/>
                      <a:pt x="288" y="587"/>
                      <a:pt x="482" y="655"/>
                    </a:cubicBezTo>
                    <a:cubicBezTo>
                      <a:pt x="573" y="684"/>
                      <a:pt x="671" y="699"/>
                      <a:pt x="769" y="699"/>
                    </a:cubicBezTo>
                    <a:cubicBezTo>
                      <a:pt x="884" y="699"/>
                      <a:pt x="998" y="677"/>
                      <a:pt x="1095" y="629"/>
                    </a:cubicBezTo>
                    <a:lnTo>
                      <a:pt x="1137" y="608"/>
                    </a:lnTo>
                    <a:lnTo>
                      <a:pt x="1116" y="566"/>
                    </a:lnTo>
                    <a:cubicBezTo>
                      <a:pt x="1095" y="498"/>
                      <a:pt x="1074" y="435"/>
                      <a:pt x="1027" y="346"/>
                    </a:cubicBezTo>
                    <a:cubicBezTo>
                      <a:pt x="875" y="84"/>
                      <a:pt x="592" y="1"/>
                      <a:pt x="35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33"/>
              <p:cNvSpPr/>
              <p:nvPr/>
            </p:nvSpPr>
            <p:spPr>
              <a:xfrm>
                <a:off x="1424073" y="1819033"/>
                <a:ext cx="89343" cy="54338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638" extrusionOk="0">
                    <a:moveTo>
                      <a:pt x="440" y="1"/>
                    </a:moveTo>
                    <a:cubicBezTo>
                      <a:pt x="271" y="1"/>
                      <a:pt x="127" y="78"/>
                      <a:pt x="85" y="135"/>
                    </a:cubicBezTo>
                    <a:cubicBezTo>
                      <a:pt x="43" y="224"/>
                      <a:pt x="43" y="287"/>
                      <a:pt x="43" y="418"/>
                    </a:cubicBezTo>
                    <a:cubicBezTo>
                      <a:pt x="22" y="549"/>
                      <a:pt x="1" y="549"/>
                      <a:pt x="64" y="575"/>
                    </a:cubicBezTo>
                    <a:cubicBezTo>
                      <a:pt x="78" y="582"/>
                      <a:pt x="95" y="584"/>
                      <a:pt x="111" y="584"/>
                    </a:cubicBezTo>
                    <a:cubicBezTo>
                      <a:pt x="143" y="584"/>
                      <a:pt x="174" y="575"/>
                      <a:pt x="174" y="575"/>
                    </a:cubicBezTo>
                    <a:cubicBezTo>
                      <a:pt x="241" y="554"/>
                      <a:pt x="308" y="546"/>
                      <a:pt x="371" y="546"/>
                    </a:cubicBezTo>
                    <a:cubicBezTo>
                      <a:pt x="513" y="546"/>
                      <a:pt x="636" y="588"/>
                      <a:pt x="697" y="617"/>
                    </a:cubicBezTo>
                    <a:cubicBezTo>
                      <a:pt x="734" y="630"/>
                      <a:pt x="765" y="637"/>
                      <a:pt x="792" y="637"/>
                    </a:cubicBezTo>
                    <a:cubicBezTo>
                      <a:pt x="847" y="637"/>
                      <a:pt x="886" y="608"/>
                      <a:pt x="917" y="549"/>
                    </a:cubicBezTo>
                    <a:cubicBezTo>
                      <a:pt x="938" y="444"/>
                      <a:pt x="1048" y="266"/>
                      <a:pt x="959" y="203"/>
                    </a:cubicBezTo>
                    <a:cubicBezTo>
                      <a:pt x="891" y="114"/>
                      <a:pt x="697" y="51"/>
                      <a:pt x="498" y="4"/>
                    </a:cubicBezTo>
                    <a:cubicBezTo>
                      <a:pt x="479" y="2"/>
                      <a:pt x="459" y="1"/>
                      <a:pt x="4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3"/>
              <p:cNvSpPr/>
              <p:nvPr/>
            </p:nvSpPr>
            <p:spPr>
              <a:xfrm>
                <a:off x="1420070" y="1815030"/>
                <a:ext cx="95135" cy="63452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745" extrusionOk="0">
                    <a:moveTo>
                      <a:pt x="451" y="110"/>
                    </a:moveTo>
                    <a:cubicBezTo>
                      <a:pt x="475" y="110"/>
                      <a:pt x="500" y="113"/>
                      <a:pt x="524" y="119"/>
                    </a:cubicBezTo>
                    <a:cubicBezTo>
                      <a:pt x="634" y="140"/>
                      <a:pt x="723" y="161"/>
                      <a:pt x="807" y="182"/>
                    </a:cubicBezTo>
                    <a:cubicBezTo>
                      <a:pt x="875" y="203"/>
                      <a:pt x="938" y="250"/>
                      <a:pt x="964" y="271"/>
                    </a:cubicBezTo>
                    <a:cubicBezTo>
                      <a:pt x="985" y="292"/>
                      <a:pt x="985" y="334"/>
                      <a:pt x="964" y="402"/>
                    </a:cubicBezTo>
                    <a:cubicBezTo>
                      <a:pt x="964" y="444"/>
                      <a:pt x="917" y="512"/>
                      <a:pt x="896" y="575"/>
                    </a:cubicBezTo>
                    <a:cubicBezTo>
                      <a:pt x="875" y="596"/>
                      <a:pt x="875" y="622"/>
                      <a:pt x="854" y="622"/>
                    </a:cubicBezTo>
                    <a:cubicBezTo>
                      <a:pt x="844" y="632"/>
                      <a:pt x="832" y="637"/>
                      <a:pt x="818" y="637"/>
                    </a:cubicBezTo>
                    <a:cubicBezTo>
                      <a:pt x="803" y="637"/>
                      <a:pt x="786" y="632"/>
                      <a:pt x="765" y="622"/>
                    </a:cubicBezTo>
                    <a:cubicBezTo>
                      <a:pt x="693" y="577"/>
                      <a:pt x="575" y="534"/>
                      <a:pt x="435" y="534"/>
                    </a:cubicBezTo>
                    <a:cubicBezTo>
                      <a:pt x="362" y="534"/>
                      <a:pt x="282" y="546"/>
                      <a:pt x="200" y="575"/>
                    </a:cubicBezTo>
                    <a:lnTo>
                      <a:pt x="132" y="575"/>
                    </a:lnTo>
                    <a:lnTo>
                      <a:pt x="132" y="465"/>
                    </a:lnTo>
                    <a:cubicBezTo>
                      <a:pt x="132" y="360"/>
                      <a:pt x="153" y="292"/>
                      <a:pt x="179" y="229"/>
                    </a:cubicBezTo>
                    <a:cubicBezTo>
                      <a:pt x="200" y="203"/>
                      <a:pt x="242" y="161"/>
                      <a:pt x="310" y="140"/>
                    </a:cubicBezTo>
                    <a:cubicBezTo>
                      <a:pt x="339" y="125"/>
                      <a:pt x="393" y="110"/>
                      <a:pt x="451" y="110"/>
                    </a:cubicBezTo>
                    <a:close/>
                    <a:moveTo>
                      <a:pt x="453" y="0"/>
                    </a:moveTo>
                    <a:cubicBezTo>
                      <a:pt x="380" y="0"/>
                      <a:pt x="311" y="15"/>
                      <a:pt x="263" y="30"/>
                    </a:cubicBezTo>
                    <a:cubicBezTo>
                      <a:pt x="179" y="72"/>
                      <a:pt x="111" y="119"/>
                      <a:pt x="90" y="161"/>
                    </a:cubicBezTo>
                    <a:cubicBezTo>
                      <a:pt x="48" y="250"/>
                      <a:pt x="22" y="334"/>
                      <a:pt x="22" y="465"/>
                    </a:cubicBezTo>
                    <a:cubicBezTo>
                      <a:pt x="22" y="533"/>
                      <a:pt x="22" y="554"/>
                      <a:pt x="1" y="575"/>
                    </a:cubicBezTo>
                    <a:cubicBezTo>
                      <a:pt x="1" y="596"/>
                      <a:pt x="22" y="622"/>
                      <a:pt x="22" y="643"/>
                    </a:cubicBezTo>
                    <a:cubicBezTo>
                      <a:pt x="48" y="664"/>
                      <a:pt x="69" y="664"/>
                      <a:pt x="90" y="664"/>
                    </a:cubicBezTo>
                    <a:cubicBezTo>
                      <a:pt x="116" y="681"/>
                      <a:pt x="148" y="688"/>
                      <a:pt x="175" y="688"/>
                    </a:cubicBezTo>
                    <a:cubicBezTo>
                      <a:pt x="212" y="688"/>
                      <a:pt x="242" y="676"/>
                      <a:pt x="242" y="664"/>
                    </a:cubicBezTo>
                    <a:lnTo>
                      <a:pt x="242" y="685"/>
                    </a:lnTo>
                    <a:cubicBezTo>
                      <a:pt x="313" y="653"/>
                      <a:pt x="384" y="641"/>
                      <a:pt x="449" y="641"/>
                    </a:cubicBezTo>
                    <a:cubicBezTo>
                      <a:pt x="566" y="641"/>
                      <a:pt x="666" y="679"/>
                      <a:pt x="723" y="705"/>
                    </a:cubicBezTo>
                    <a:cubicBezTo>
                      <a:pt x="759" y="733"/>
                      <a:pt x="790" y="744"/>
                      <a:pt x="822" y="744"/>
                    </a:cubicBezTo>
                    <a:cubicBezTo>
                      <a:pt x="845" y="744"/>
                      <a:pt x="869" y="738"/>
                      <a:pt x="896" y="726"/>
                    </a:cubicBezTo>
                    <a:cubicBezTo>
                      <a:pt x="938" y="705"/>
                      <a:pt x="985" y="664"/>
                      <a:pt x="1006" y="622"/>
                    </a:cubicBezTo>
                    <a:cubicBezTo>
                      <a:pt x="1027" y="575"/>
                      <a:pt x="1048" y="491"/>
                      <a:pt x="1069" y="423"/>
                    </a:cubicBezTo>
                    <a:cubicBezTo>
                      <a:pt x="1095" y="360"/>
                      <a:pt x="1116" y="271"/>
                      <a:pt x="1048" y="203"/>
                    </a:cubicBezTo>
                    <a:cubicBezTo>
                      <a:pt x="1006" y="140"/>
                      <a:pt x="938" y="119"/>
                      <a:pt x="854" y="72"/>
                    </a:cubicBezTo>
                    <a:cubicBezTo>
                      <a:pt x="744" y="51"/>
                      <a:pt x="655" y="30"/>
                      <a:pt x="545" y="9"/>
                    </a:cubicBezTo>
                    <a:cubicBezTo>
                      <a:pt x="515" y="3"/>
                      <a:pt x="484" y="0"/>
                      <a:pt x="45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33"/>
              <p:cNvSpPr/>
              <p:nvPr/>
            </p:nvSpPr>
            <p:spPr>
              <a:xfrm>
                <a:off x="1609656" y="1843391"/>
                <a:ext cx="72820" cy="54253"/>
              </a:xfrm>
              <a:custGeom>
                <a:avLst/>
                <a:gdLst/>
                <a:ahLst/>
                <a:cxnLst/>
                <a:rect l="l" t="t" r="r" b="b"/>
                <a:pathLst>
                  <a:path w="855" h="637" extrusionOk="0">
                    <a:moveTo>
                      <a:pt x="199" y="1"/>
                    </a:moveTo>
                    <a:cubicBezTo>
                      <a:pt x="69" y="1"/>
                      <a:pt x="48" y="90"/>
                      <a:pt x="48" y="90"/>
                    </a:cubicBezTo>
                    <a:cubicBezTo>
                      <a:pt x="21" y="221"/>
                      <a:pt x="0" y="420"/>
                      <a:pt x="21" y="482"/>
                    </a:cubicBezTo>
                    <a:cubicBezTo>
                      <a:pt x="41" y="511"/>
                      <a:pt x="72" y="519"/>
                      <a:pt x="112" y="519"/>
                    </a:cubicBezTo>
                    <a:cubicBezTo>
                      <a:pt x="168" y="519"/>
                      <a:pt x="242" y="503"/>
                      <a:pt x="330" y="503"/>
                    </a:cubicBezTo>
                    <a:cubicBezTo>
                      <a:pt x="482" y="524"/>
                      <a:pt x="592" y="592"/>
                      <a:pt x="655" y="634"/>
                    </a:cubicBezTo>
                    <a:cubicBezTo>
                      <a:pt x="659" y="636"/>
                      <a:pt x="663" y="636"/>
                      <a:pt x="666" y="636"/>
                    </a:cubicBezTo>
                    <a:cubicBezTo>
                      <a:pt x="728" y="636"/>
                      <a:pt x="767" y="476"/>
                      <a:pt x="807" y="372"/>
                    </a:cubicBezTo>
                    <a:cubicBezTo>
                      <a:pt x="833" y="289"/>
                      <a:pt x="854" y="200"/>
                      <a:pt x="765" y="158"/>
                    </a:cubicBezTo>
                    <a:cubicBezTo>
                      <a:pt x="676" y="90"/>
                      <a:pt x="309" y="1"/>
                      <a:pt x="1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33"/>
              <p:cNvSpPr/>
              <p:nvPr/>
            </p:nvSpPr>
            <p:spPr>
              <a:xfrm>
                <a:off x="1606079" y="1838026"/>
                <a:ext cx="79889" cy="64218"/>
              </a:xfrm>
              <a:custGeom>
                <a:avLst/>
                <a:gdLst/>
                <a:ahLst/>
                <a:cxnLst/>
                <a:rect l="l" t="t" r="r" b="b"/>
                <a:pathLst>
                  <a:path w="938" h="754" extrusionOk="0">
                    <a:moveTo>
                      <a:pt x="241" y="132"/>
                    </a:moveTo>
                    <a:cubicBezTo>
                      <a:pt x="262" y="132"/>
                      <a:pt x="393" y="153"/>
                      <a:pt x="524" y="174"/>
                    </a:cubicBezTo>
                    <a:cubicBezTo>
                      <a:pt x="587" y="195"/>
                      <a:pt x="634" y="195"/>
                      <a:pt x="676" y="221"/>
                    </a:cubicBezTo>
                    <a:cubicBezTo>
                      <a:pt x="744" y="242"/>
                      <a:pt x="786" y="263"/>
                      <a:pt x="786" y="263"/>
                    </a:cubicBezTo>
                    <a:cubicBezTo>
                      <a:pt x="807" y="284"/>
                      <a:pt x="828" y="284"/>
                      <a:pt x="828" y="305"/>
                    </a:cubicBezTo>
                    <a:cubicBezTo>
                      <a:pt x="828" y="326"/>
                      <a:pt x="807" y="373"/>
                      <a:pt x="786" y="435"/>
                    </a:cubicBezTo>
                    <a:cubicBezTo>
                      <a:pt x="765" y="483"/>
                      <a:pt x="744" y="545"/>
                      <a:pt x="718" y="587"/>
                    </a:cubicBezTo>
                    <a:cubicBezTo>
                      <a:pt x="718" y="614"/>
                      <a:pt x="697" y="635"/>
                      <a:pt x="697" y="635"/>
                    </a:cubicBezTo>
                    <a:cubicBezTo>
                      <a:pt x="655" y="614"/>
                      <a:pt x="545" y="525"/>
                      <a:pt x="372" y="525"/>
                    </a:cubicBezTo>
                    <a:lnTo>
                      <a:pt x="131" y="525"/>
                    </a:lnTo>
                    <a:lnTo>
                      <a:pt x="131" y="504"/>
                    </a:lnTo>
                    <a:cubicBezTo>
                      <a:pt x="111" y="504"/>
                      <a:pt x="111" y="435"/>
                      <a:pt x="111" y="373"/>
                    </a:cubicBezTo>
                    <a:cubicBezTo>
                      <a:pt x="111" y="305"/>
                      <a:pt x="131" y="242"/>
                      <a:pt x="131" y="153"/>
                    </a:cubicBezTo>
                    <a:lnTo>
                      <a:pt x="152" y="153"/>
                    </a:lnTo>
                    <a:cubicBezTo>
                      <a:pt x="173" y="132"/>
                      <a:pt x="194" y="132"/>
                      <a:pt x="241" y="132"/>
                    </a:cubicBezTo>
                    <a:close/>
                    <a:moveTo>
                      <a:pt x="241" y="1"/>
                    </a:moveTo>
                    <a:cubicBezTo>
                      <a:pt x="152" y="1"/>
                      <a:pt x="111" y="43"/>
                      <a:pt x="90" y="64"/>
                    </a:cubicBezTo>
                    <a:cubicBezTo>
                      <a:pt x="42" y="90"/>
                      <a:pt x="21" y="132"/>
                      <a:pt x="21" y="132"/>
                    </a:cubicBezTo>
                    <a:cubicBezTo>
                      <a:pt x="21" y="195"/>
                      <a:pt x="1" y="284"/>
                      <a:pt x="1" y="373"/>
                    </a:cubicBezTo>
                    <a:cubicBezTo>
                      <a:pt x="1" y="435"/>
                      <a:pt x="1" y="504"/>
                      <a:pt x="21" y="566"/>
                    </a:cubicBezTo>
                    <a:cubicBezTo>
                      <a:pt x="42" y="587"/>
                      <a:pt x="63" y="614"/>
                      <a:pt x="90" y="635"/>
                    </a:cubicBezTo>
                    <a:lnTo>
                      <a:pt x="372" y="635"/>
                    </a:lnTo>
                    <a:cubicBezTo>
                      <a:pt x="503" y="635"/>
                      <a:pt x="587" y="697"/>
                      <a:pt x="676" y="744"/>
                    </a:cubicBezTo>
                    <a:cubicBezTo>
                      <a:pt x="682" y="750"/>
                      <a:pt x="690" y="753"/>
                      <a:pt x="700" y="753"/>
                    </a:cubicBezTo>
                    <a:cubicBezTo>
                      <a:pt x="724" y="753"/>
                      <a:pt x="756" y="737"/>
                      <a:pt x="786" y="718"/>
                    </a:cubicBezTo>
                    <a:cubicBezTo>
                      <a:pt x="807" y="697"/>
                      <a:pt x="807" y="676"/>
                      <a:pt x="828" y="635"/>
                    </a:cubicBezTo>
                    <a:cubicBezTo>
                      <a:pt x="849" y="587"/>
                      <a:pt x="875" y="525"/>
                      <a:pt x="896" y="456"/>
                    </a:cubicBezTo>
                    <a:cubicBezTo>
                      <a:pt x="917" y="415"/>
                      <a:pt x="938" y="373"/>
                      <a:pt x="938" y="305"/>
                    </a:cubicBezTo>
                    <a:cubicBezTo>
                      <a:pt x="938" y="263"/>
                      <a:pt x="896" y="195"/>
                      <a:pt x="849" y="153"/>
                    </a:cubicBezTo>
                    <a:cubicBezTo>
                      <a:pt x="807" y="153"/>
                      <a:pt x="765" y="132"/>
                      <a:pt x="718" y="111"/>
                    </a:cubicBezTo>
                    <a:cubicBezTo>
                      <a:pt x="676" y="90"/>
                      <a:pt x="613" y="90"/>
                      <a:pt x="545" y="64"/>
                    </a:cubicBezTo>
                    <a:cubicBezTo>
                      <a:pt x="414" y="43"/>
                      <a:pt x="304" y="1"/>
                      <a:pt x="24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3"/>
              <p:cNvSpPr/>
              <p:nvPr/>
            </p:nvSpPr>
            <p:spPr>
              <a:xfrm>
                <a:off x="1903298" y="837529"/>
                <a:ext cx="122723" cy="120168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1411" extrusionOk="0">
                    <a:moveTo>
                      <a:pt x="687" y="1"/>
                    </a:moveTo>
                    <a:cubicBezTo>
                      <a:pt x="646" y="1"/>
                      <a:pt x="607" y="12"/>
                      <a:pt x="572" y="38"/>
                    </a:cubicBezTo>
                    <a:lnTo>
                      <a:pt x="90" y="368"/>
                    </a:lnTo>
                    <a:cubicBezTo>
                      <a:pt x="69" y="368"/>
                      <a:pt x="69" y="368"/>
                      <a:pt x="69" y="389"/>
                    </a:cubicBezTo>
                    <a:cubicBezTo>
                      <a:pt x="1" y="431"/>
                      <a:pt x="1" y="541"/>
                      <a:pt x="69" y="583"/>
                    </a:cubicBezTo>
                    <a:lnTo>
                      <a:pt x="834" y="1369"/>
                    </a:lnTo>
                    <a:lnTo>
                      <a:pt x="854" y="1369"/>
                    </a:lnTo>
                    <a:cubicBezTo>
                      <a:pt x="881" y="1398"/>
                      <a:pt x="913" y="1410"/>
                      <a:pt x="945" y="1410"/>
                    </a:cubicBezTo>
                    <a:cubicBezTo>
                      <a:pt x="989" y="1410"/>
                      <a:pt x="1035" y="1387"/>
                      <a:pt x="1074" y="1348"/>
                    </a:cubicBezTo>
                    <a:lnTo>
                      <a:pt x="1378" y="866"/>
                    </a:lnTo>
                    <a:cubicBezTo>
                      <a:pt x="1441" y="782"/>
                      <a:pt x="1441" y="651"/>
                      <a:pt x="1357" y="583"/>
                    </a:cubicBezTo>
                    <a:lnTo>
                      <a:pt x="854" y="59"/>
                    </a:lnTo>
                    <a:cubicBezTo>
                      <a:pt x="803" y="23"/>
                      <a:pt x="744" y="1"/>
                      <a:pt x="68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3"/>
              <p:cNvSpPr/>
              <p:nvPr/>
            </p:nvSpPr>
            <p:spPr>
              <a:xfrm>
                <a:off x="1898017" y="832334"/>
                <a:ext cx="133879" cy="129791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524" extrusionOk="0">
                    <a:moveTo>
                      <a:pt x="749" y="113"/>
                    </a:moveTo>
                    <a:cubicBezTo>
                      <a:pt x="792" y="113"/>
                      <a:pt x="836" y="129"/>
                      <a:pt x="875" y="168"/>
                    </a:cubicBezTo>
                    <a:lnTo>
                      <a:pt x="1372" y="665"/>
                    </a:lnTo>
                    <a:cubicBezTo>
                      <a:pt x="1440" y="733"/>
                      <a:pt x="1440" y="822"/>
                      <a:pt x="1398" y="885"/>
                    </a:cubicBezTo>
                    <a:lnTo>
                      <a:pt x="1068" y="1367"/>
                    </a:lnTo>
                    <a:cubicBezTo>
                      <a:pt x="1055" y="1393"/>
                      <a:pt x="1024" y="1411"/>
                      <a:pt x="993" y="1411"/>
                    </a:cubicBezTo>
                    <a:cubicBezTo>
                      <a:pt x="973" y="1411"/>
                      <a:pt x="953" y="1404"/>
                      <a:pt x="937" y="1388"/>
                    </a:cubicBezTo>
                    <a:lnTo>
                      <a:pt x="173" y="623"/>
                    </a:lnTo>
                    <a:cubicBezTo>
                      <a:pt x="131" y="581"/>
                      <a:pt x="131" y="492"/>
                      <a:pt x="173" y="471"/>
                    </a:cubicBezTo>
                    <a:lnTo>
                      <a:pt x="655" y="141"/>
                    </a:lnTo>
                    <a:cubicBezTo>
                      <a:pt x="682" y="123"/>
                      <a:pt x="715" y="113"/>
                      <a:pt x="749" y="113"/>
                    </a:cubicBezTo>
                    <a:close/>
                    <a:moveTo>
                      <a:pt x="750" y="0"/>
                    </a:moveTo>
                    <a:cubicBezTo>
                      <a:pt x="692" y="0"/>
                      <a:pt x="635" y="18"/>
                      <a:pt x="587" y="58"/>
                    </a:cubicBezTo>
                    <a:lnTo>
                      <a:pt x="110" y="382"/>
                    </a:lnTo>
                    <a:cubicBezTo>
                      <a:pt x="0" y="450"/>
                      <a:pt x="0" y="602"/>
                      <a:pt x="89" y="691"/>
                    </a:cubicBezTo>
                    <a:lnTo>
                      <a:pt x="848" y="1451"/>
                    </a:lnTo>
                    <a:cubicBezTo>
                      <a:pt x="889" y="1500"/>
                      <a:pt x="942" y="1523"/>
                      <a:pt x="996" y="1523"/>
                    </a:cubicBezTo>
                    <a:cubicBezTo>
                      <a:pt x="1062" y="1523"/>
                      <a:pt x="1130" y="1490"/>
                      <a:pt x="1178" y="1430"/>
                    </a:cubicBezTo>
                    <a:lnTo>
                      <a:pt x="1503" y="953"/>
                    </a:lnTo>
                    <a:cubicBezTo>
                      <a:pt x="1571" y="843"/>
                      <a:pt x="1550" y="691"/>
                      <a:pt x="1461" y="602"/>
                    </a:cubicBezTo>
                    <a:lnTo>
                      <a:pt x="958" y="79"/>
                    </a:lnTo>
                    <a:cubicBezTo>
                      <a:pt x="897" y="29"/>
                      <a:pt x="823" y="0"/>
                      <a:pt x="75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3"/>
              <p:cNvSpPr/>
              <p:nvPr/>
            </p:nvSpPr>
            <p:spPr>
              <a:xfrm>
                <a:off x="1998339" y="998658"/>
                <a:ext cx="78096" cy="117783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383" extrusionOk="0">
                    <a:moveTo>
                      <a:pt x="152" y="0"/>
                    </a:moveTo>
                    <a:cubicBezTo>
                      <a:pt x="63" y="0"/>
                      <a:pt x="0" y="68"/>
                      <a:pt x="0" y="152"/>
                    </a:cubicBezTo>
                    <a:lnTo>
                      <a:pt x="0" y="1226"/>
                    </a:lnTo>
                    <a:lnTo>
                      <a:pt x="0" y="1268"/>
                    </a:lnTo>
                    <a:cubicBezTo>
                      <a:pt x="18" y="1342"/>
                      <a:pt x="68" y="1383"/>
                      <a:pt x="132" y="1383"/>
                    </a:cubicBezTo>
                    <a:cubicBezTo>
                      <a:pt x="145" y="1383"/>
                      <a:pt x="159" y="1381"/>
                      <a:pt x="173" y="1378"/>
                    </a:cubicBezTo>
                    <a:lnTo>
                      <a:pt x="744" y="1268"/>
                    </a:lnTo>
                    <a:cubicBezTo>
                      <a:pt x="849" y="1247"/>
                      <a:pt x="917" y="1158"/>
                      <a:pt x="917" y="1048"/>
                    </a:cubicBezTo>
                    <a:lnTo>
                      <a:pt x="917" y="330"/>
                    </a:lnTo>
                    <a:cubicBezTo>
                      <a:pt x="917" y="220"/>
                      <a:pt x="849" y="131"/>
                      <a:pt x="744" y="110"/>
                    </a:cubicBezTo>
                    <a:lnTo>
                      <a:pt x="17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3"/>
              <p:cNvSpPr/>
              <p:nvPr/>
            </p:nvSpPr>
            <p:spPr>
              <a:xfrm>
                <a:off x="1992548" y="993037"/>
                <a:ext cx="89253" cy="128599"/>
              </a:xfrm>
              <a:custGeom>
                <a:avLst/>
                <a:gdLst/>
                <a:ahLst/>
                <a:cxnLst/>
                <a:rect l="l" t="t" r="r" b="b"/>
                <a:pathLst>
                  <a:path w="1048" h="1510" extrusionOk="0">
                    <a:moveTo>
                      <a:pt x="241" y="113"/>
                    </a:moveTo>
                    <a:lnTo>
                      <a:pt x="812" y="218"/>
                    </a:lnTo>
                    <a:cubicBezTo>
                      <a:pt x="875" y="244"/>
                      <a:pt x="943" y="307"/>
                      <a:pt x="943" y="396"/>
                    </a:cubicBezTo>
                    <a:lnTo>
                      <a:pt x="943" y="1114"/>
                    </a:lnTo>
                    <a:cubicBezTo>
                      <a:pt x="943" y="1203"/>
                      <a:pt x="875" y="1266"/>
                      <a:pt x="812" y="1292"/>
                    </a:cubicBezTo>
                    <a:lnTo>
                      <a:pt x="241" y="1397"/>
                    </a:lnTo>
                    <a:cubicBezTo>
                      <a:pt x="178" y="1397"/>
                      <a:pt x="110" y="1355"/>
                      <a:pt x="110" y="1292"/>
                    </a:cubicBezTo>
                    <a:lnTo>
                      <a:pt x="110" y="218"/>
                    </a:lnTo>
                    <a:cubicBezTo>
                      <a:pt x="110" y="155"/>
                      <a:pt x="178" y="113"/>
                      <a:pt x="241" y="113"/>
                    </a:cubicBezTo>
                    <a:close/>
                    <a:moveTo>
                      <a:pt x="228" y="1"/>
                    </a:moveTo>
                    <a:cubicBezTo>
                      <a:pt x="110" y="1"/>
                      <a:pt x="0" y="99"/>
                      <a:pt x="0" y="218"/>
                    </a:cubicBezTo>
                    <a:lnTo>
                      <a:pt x="0" y="1292"/>
                    </a:lnTo>
                    <a:cubicBezTo>
                      <a:pt x="0" y="1411"/>
                      <a:pt x="110" y="1509"/>
                      <a:pt x="228" y="1509"/>
                    </a:cubicBezTo>
                    <a:cubicBezTo>
                      <a:pt x="239" y="1509"/>
                      <a:pt x="251" y="1508"/>
                      <a:pt x="262" y="1507"/>
                    </a:cubicBezTo>
                    <a:lnTo>
                      <a:pt x="833" y="1397"/>
                    </a:lnTo>
                    <a:cubicBezTo>
                      <a:pt x="964" y="1376"/>
                      <a:pt x="1048" y="1245"/>
                      <a:pt x="1048" y="1114"/>
                    </a:cubicBezTo>
                    <a:lnTo>
                      <a:pt x="1048" y="396"/>
                    </a:lnTo>
                    <a:cubicBezTo>
                      <a:pt x="1048" y="265"/>
                      <a:pt x="964" y="155"/>
                      <a:pt x="833" y="113"/>
                    </a:cubicBezTo>
                    <a:lnTo>
                      <a:pt x="262" y="4"/>
                    </a:lnTo>
                    <a:cubicBezTo>
                      <a:pt x="251" y="2"/>
                      <a:pt x="239" y="1"/>
                      <a:pt x="22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3"/>
              <p:cNvSpPr/>
              <p:nvPr/>
            </p:nvSpPr>
            <p:spPr>
              <a:xfrm>
                <a:off x="1903298" y="1157998"/>
                <a:ext cx="122723" cy="119146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1399" extrusionOk="0">
                    <a:moveTo>
                      <a:pt x="941" y="0"/>
                    </a:moveTo>
                    <a:cubicBezTo>
                      <a:pt x="903" y="0"/>
                      <a:pt x="865" y="17"/>
                      <a:pt x="834" y="51"/>
                    </a:cubicBezTo>
                    <a:lnTo>
                      <a:pt x="69" y="816"/>
                    </a:lnTo>
                    <a:cubicBezTo>
                      <a:pt x="48" y="816"/>
                      <a:pt x="48" y="816"/>
                      <a:pt x="48" y="837"/>
                    </a:cubicBezTo>
                    <a:cubicBezTo>
                      <a:pt x="1" y="900"/>
                      <a:pt x="1" y="989"/>
                      <a:pt x="90" y="1057"/>
                    </a:cubicBezTo>
                    <a:lnTo>
                      <a:pt x="572" y="1361"/>
                    </a:lnTo>
                    <a:cubicBezTo>
                      <a:pt x="607" y="1387"/>
                      <a:pt x="646" y="1398"/>
                      <a:pt x="687" y="1398"/>
                    </a:cubicBezTo>
                    <a:cubicBezTo>
                      <a:pt x="744" y="1398"/>
                      <a:pt x="803" y="1376"/>
                      <a:pt x="854" y="1340"/>
                    </a:cubicBezTo>
                    <a:lnTo>
                      <a:pt x="1357" y="837"/>
                    </a:lnTo>
                    <a:cubicBezTo>
                      <a:pt x="1441" y="748"/>
                      <a:pt x="1441" y="638"/>
                      <a:pt x="1378" y="554"/>
                    </a:cubicBezTo>
                    <a:lnTo>
                      <a:pt x="1074" y="72"/>
                    </a:lnTo>
                    <a:lnTo>
                      <a:pt x="1048" y="51"/>
                    </a:lnTo>
                    <a:cubicBezTo>
                      <a:pt x="1017" y="17"/>
                      <a:pt x="979" y="0"/>
                      <a:pt x="94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33"/>
              <p:cNvSpPr/>
              <p:nvPr/>
            </p:nvSpPr>
            <p:spPr>
              <a:xfrm>
                <a:off x="1898017" y="1153314"/>
                <a:ext cx="133879" cy="129025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515" extrusionOk="0">
                    <a:moveTo>
                      <a:pt x="993" y="104"/>
                    </a:moveTo>
                    <a:cubicBezTo>
                      <a:pt x="1024" y="104"/>
                      <a:pt x="1055" y="122"/>
                      <a:pt x="1068" y="148"/>
                    </a:cubicBezTo>
                    <a:lnTo>
                      <a:pt x="1398" y="630"/>
                    </a:lnTo>
                    <a:cubicBezTo>
                      <a:pt x="1440" y="693"/>
                      <a:pt x="1440" y="782"/>
                      <a:pt x="1372" y="850"/>
                    </a:cubicBezTo>
                    <a:lnTo>
                      <a:pt x="875" y="1347"/>
                    </a:lnTo>
                    <a:cubicBezTo>
                      <a:pt x="836" y="1386"/>
                      <a:pt x="792" y="1402"/>
                      <a:pt x="749" y="1402"/>
                    </a:cubicBezTo>
                    <a:cubicBezTo>
                      <a:pt x="715" y="1402"/>
                      <a:pt x="682" y="1392"/>
                      <a:pt x="655" y="1374"/>
                    </a:cubicBezTo>
                    <a:lnTo>
                      <a:pt x="173" y="1044"/>
                    </a:lnTo>
                    <a:cubicBezTo>
                      <a:pt x="131" y="1023"/>
                      <a:pt x="110" y="955"/>
                      <a:pt x="152" y="913"/>
                    </a:cubicBezTo>
                    <a:lnTo>
                      <a:pt x="937" y="127"/>
                    </a:lnTo>
                    <a:cubicBezTo>
                      <a:pt x="953" y="111"/>
                      <a:pt x="973" y="104"/>
                      <a:pt x="993" y="104"/>
                    </a:cubicBezTo>
                    <a:close/>
                    <a:moveTo>
                      <a:pt x="1004" y="0"/>
                    </a:moveTo>
                    <a:cubicBezTo>
                      <a:pt x="947" y="0"/>
                      <a:pt x="891" y="22"/>
                      <a:pt x="848" y="64"/>
                    </a:cubicBezTo>
                    <a:lnTo>
                      <a:pt x="89" y="824"/>
                    </a:lnTo>
                    <a:cubicBezTo>
                      <a:pt x="0" y="913"/>
                      <a:pt x="0" y="1065"/>
                      <a:pt x="110" y="1154"/>
                    </a:cubicBezTo>
                    <a:lnTo>
                      <a:pt x="587" y="1457"/>
                    </a:lnTo>
                    <a:cubicBezTo>
                      <a:pt x="635" y="1497"/>
                      <a:pt x="692" y="1515"/>
                      <a:pt x="750" y="1515"/>
                    </a:cubicBezTo>
                    <a:cubicBezTo>
                      <a:pt x="823" y="1515"/>
                      <a:pt x="897" y="1486"/>
                      <a:pt x="958" y="1436"/>
                    </a:cubicBezTo>
                    <a:lnTo>
                      <a:pt x="1461" y="913"/>
                    </a:lnTo>
                    <a:cubicBezTo>
                      <a:pt x="1550" y="824"/>
                      <a:pt x="1571" y="672"/>
                      <a:pt x="1482" y="562"/>
                    </a:cubicBezTo>
                    <a:lnTo>
                      <a:pt x="1178" y="85"/>
                    </a:lnTo>
                    <a:cubicBezTo>
                      <a:pt x="1131" y="27"/>
                      <a:pt x="1067" y="0"/>
                      <a:pt x="100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33"/>
              <p:cNvSpPr/>
              <p:nvPr/>
            </p:nvSpPr>
            <p:spPr>
              <a:xfrm>
                <a:off x="1743702" y="1251507"/>
                <a:ext cx="119146" cy="78181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918" extrusionOk="0">
                    <a:moveTo>
                      <a:pt x="131" y="1"/>
                    </a:moveTo>
                    <a:cubicBezTo>
                      <a:pt x="68" y="1"/>
                      <a:pt x="0" y="90"/>
                      <a:pt x="21" y="174"/>
                    </a:cubicBezTo>
                    <a:lnTo>
                      <a:pt x="131" y="744"/>
                    </a:lnTo>
                    <a:cubicBezTo>
                      <a:pt x="152" y="849"/>
                      <a:pt x="241" y="917"/>
                      <a:pt x="351" y="917"/>
                    </a:cubicBezTo>
                    <a:lnTo>
                      <a:pt x="1068" y="917"/>
                    </a:lnTo>
                    <a:cubicBezTo>
                      <a:pt x="1178" y="917"/>
                      <a:pt x="1267" y="849"/>
                      <a:pt x="1288" y="744"/>
                    </a:cubicBezTo>
                    <a:lnTo>
                      <a:pt x="1398" y="174"/>
                    </a:lnTo>
                    <a:lnTo>
                      <a:pt x="1398" y="153"/>
                    </a:lnTo>
                    <a:cubicBezTo>
                      <a:pt x="1398" y="64"/>
                      <a:pt x="1330" y="1"/>
                      <a:pt x="124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33"/>
              <p:cNvSpPr/>
              <p:nvPr/>
            </p:nvSpPr>
            <p:spPr>
              <a:xfrm>
                <a:off x="1738337" y="1245716"/>
                <a:ext cx="131665" cy="89253"/>
              </a:xfrm>
              <a:custGeom>
                <a:avLst/>
                <a:gdLst/>
                <a:ahLst/>
                <a:cxnLst/>
                <a:rect l="l" t="t" r="r" b="b"/>
                <a:pathLst>
                  <a:path w="1546" h="1048" extrusionOk="0">
                    <a:moveTo>
                      <a:pt x="1309" y="111"/>
                    </a:moveTo>
                    <a:cubicBezTo>
                      <a:pt x="1372" y="111"/>
                      <a:pt x="1414" y="179"/>
                      <a:pt x="1414" y="221"/>
                    </a:cubicBezTo>
                    <a:lnTo>
                      <a:pt x="1309" y="786"/>
                    </a:lnTo>
                    <a:cubicBezTo>
                      <a:pt x="1283" y="875"/>
                      <a:pt x="1220" y="943"/>
                      <a:pt x="1131" y="943"/>
                    </a:cubicBezTo>
                    <a:lnTo>
                      <a:pt x="414" y="943"/>
                    </a:lnTo>
                    <a:cubicBezTo>
                      <a:pt x="325" y="943"/>
                      <a:pt x="262" y="875"/>
                      <a:pt x="236" y="786"/>
                    </a:cubicBezTo>
                    <a:lnTo>
                      <a:pt x="131" y="221"/>
                    </a:lnTo>
                    <a:cubicBezTo>
                      <a:pt x="131" y="179"/>
                      <a:pt x="173" y="111"/>
                      <a:pt x="236" y="111"/>
                    </a:cubicBezTo>
                    <a:close/>
                    <a:moveTo>
                      <a:pt x="236" y="1"/>
                    </a:moveTo>
                    <a:cubicBezTo>
                      <a:pt x="105" y="1"/>
                      <a:pt x="0" y="132"/>
                      <a:pt x="21" y="242"/>
                    </a:cubicBezTo>
                    <a:lnTo>
                      <a:pt x="131" y="812"/>
                    </a:lnTo>
                    <a:cubicBezTo>
                      <a:pt x="173" y="943"/>
                      <a:pt x="283" y="1048"/>
                      <a:pt x="414" y="1048"/>
                    </a:cubicBezTo>
                    <a:lnTo>
                      <a:pt x="1131" y="1048"/>
                    </a:lnTo>
                    <a:cubicBezTo>
                      <a:pt x="1262" y="1048"/>
                      <a:pt x="1393" y="943"/>
                      <a:pt x="1414" y="812"/>
                    </a:cubicBezTo>
                    <a:lnTo>
                      <a:pt x="1524" y="242"/>
                    </a:lnTo>
                    <a:cubicBezTo>
                      <a:pt x="1545" y="132"/>
                      <a:pt x="1440" y="1"/>
                      <a:pt x="13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33"/>
              <p:cNvSpPr/>
              <p:nvPr/>
            </p:nvSpPr>
            <p:spPr>
              <a:xfrm>
                <a:off x="1582233" y="1157913"/>
                <a:ext cx="122723" cy="119231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1400" extrusionOk="0">
                    <a:moveTo>
                      <a:pt x="499" y="0"/>
                    </a:moveTo>
                    <a:cubicBezTo>
                      <a:pt x="457" y="0"/>
                      <a:pt x="417" y="22"/>
                      <a:pt x="393" y="73"/>
                    </a:cubicBezTo>
                    <a:lnTo>
                      <a:pt x="63" y="534"/>
                    </a:lnTo>
                    <a:cubicBezTo>
                      <a:pt x="0" y="639"/>
                      <a:pt x="21" y="749"/>
                      <a:pt x="84" y="838"/>
                    </a:cubicBezTo>
                    <a:lnTo>
                      <a:pt x="608" y="1341"/>
                    </a:lnTo>
                    <a:cubicBezTo>
                      <a:pt x="647" y="1377"/>
                      <a:pt x="708" y="1399"/>
                      <a:pt x="769" y="1399"/>
                    </a:cubicBezTo>
                    <a:cubicBezTo>
                      <a:pt x="812" y="1399"/>
                      <a:pt x="855" y="1388"/>
                      <a:pt x="891" y="1362"/>
                    </a:cubicBezTo>
                    <a:lnTo>
                      <a:pt x="1372" y="1032"/>
                    </a:lnTo>
                    <a:lnTo>
                      <a:pt x="1393" y="1032"/>
                    </a:lnTo>
                    <a:cubicBezTo>
                      <a:pt x="1440" y="969"/>
                      <a:pt x="1440" y="859"/>
                      <a:pt x="1393" y="817"/>
                    </a:cubicBezTo>
                    <a:lnTo>
                      <a:pt x="608" y="52"/>
                    </a:lnTo>
                    <a:cubicBezTo>
                      <a:pt x="608" y="31"/>
                      <a:pt x="608" y="31"/>
                      <a:pt x="587" y="31"/>
                    </a:cubicBezTo>
                    <a:cubicBezTo>
                      <a:pt x="560" y="12"/>
                      <a:pt x="529" y="0"/>
                      <a:pt x="49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3"/>
              <p:cNvSpPr/>
              <p:nvPr/>
            </p:nvSpPr>
            <p:spPr>
              <a:xfrm>
                <a:off x="1576442" y="1152547"/>
                <a:ext cx="135668" cy="129791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524" extrusionOk="0">
                    <a:moveTo>
                      <a:pt x="593" y="113"/>
                    </a:moveTo>
                    <a:cubicBezTo>
                      <a:pt x="616" y="113"/>
                      <a:pt x="639" y="120"/>
                      <a:pt x="655" y="136"/>
                    </a:cubicBezTo>
                    <a:lnTo>
                      <a:pt x="1419" y="901"/>
                    </a:lnTo>
                    <a:cubicBezTo>
                      <a:pt x="1461" y="943"/>
                      <a:pt x="1440" y="1032"/>
                      <a:pt x="1398" y="1053"/>
                    </a:cubicBezTo>
                    <a:lnTo>
                      <a:pt x="917" y="1383"/>
                    </a:lnTo>
                    <a:cubicBezTo>
                      <a:pt x="889" y="1401"/>
                      <a:pt x="856" y="1411"/>
                      <a:pt x="823" y="1411"/>
                    </a:cubicBezTo>
                    <a:cubicBezTo>
                      <a:pt x="780" y="1411"/>
                      <a:pt x="735" y="1395"/>
                      <a:pt x="697" y="1356"/>
                    </a:cubicBezTo>
                    <a:lnTo>
                      <a:pt x="199" y="859"/>
                    </a:lnTo>
                    <a:cubicBezTo>
                      <a:pt x="131" y="791"/>
                      <a:pt x="131" y="702"/>
                      <a:pt x="173" y="639"/>
                    </a:cubicBezTo>
                    <a:lnTo>
                      <a:pt x="503" y="157"/>
                    </a:lnTo>
                    <a:cubicBezTo>
                      <a:pt x="516" y="131"/>
                      <a:pt x="555" y="113"/>
                      <a:pt x="593" y="113"/>
                    </a:cubicBezTo>
                    <a:close/>
                    <a:moveTo>
                      <a:pt x="577" y="1"/>
                    </a:moveTo>
                    <a:cubicBezTo>
                      <a:pt x="514" y="1"/>
                      <a:pt x="451" y="34"/>
                      <a:pt x="414" y="94"/>
                    </a:cubicBezTo>
                    <a:lnTo>
                      <a:pt x="89" y="571"/>
                    </a:lnTo>
                    <a:cubicBezTo>
                      <a:pt x="0" y="681"/>
                      <a:pt x="21" y="833"/>
                      <a:pt x="110" y="922"/>
                    </a:cubicBezTo>
                    <a:lnTo>
                      <a:pt x="634" y="1445"/>
                    </a:lnTo>
                    <a:cubicBezTo>
                      <a:pt x="684" y="1495"/>
                      <a:pt x="753" y="1524"/>
                      <a:pt x="823" y="1524"/>
                    </a:cubicBezTo>
                    <a:cubicBezTo>
                      <a:pt x="879" y="1524"/>
                      <a:pt x="936" y="1506"/>
                      <a:pt x="985" y="1466"/>
                    </a:cubicBezTo>
                    <a:lnTo>
                      <a:pt x="1461" y="1163"/>
                    </a:lnTo>
                    <a:cubicBezTo>
                      <a:pt x="1571" y="1074"/>
                      <a:pt x="1592" y="922"/>
                      <a:pt x="1482" y="833"/>
                    </a:cubicBezTo>
                    <a:lnTo>
                      <a:pt x="723" y="73"/>
                    </a:lnTo>
                    <a:cubicBezTo>
                      <a:pt x="683" y="24"/>
                      <a:pt x="629" y="1"/>
                      <a:pt x="57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33"/>
              <p:cNvSpPr/>
              <p:nvPr/>
            </p:nvSpPr>
            <p:spPr>
              <a:xfrm>
                <a:off x="1531817" y="998317"/>
                <a:ext cx="79885" cy="117698"/>
              </a:xfrm>
              <a:custGeom>
                <a:avLst/>
                <a:gdLst/>
                <a:ahLst/>
                <a:cxnLst/>
                <a:rect l="l" t="t" r="r" b="b"/>
                <a:pathLst>
                  <a:path w="938" h="1382" extrusionOk="0">
                    <a:moveTo>
                      <a:pt x="776" y="0"/>
                    </a:moveTo>
                    <a:cubicBezTo>
                      <a:pt x="765" y="0"/>
                      <a:pt x="755" y="2"/>
                      <a:pt x="744" y="4"/>
                    </a:cubicBezTo>
                    <a:lnTo>
                      <a:pt x="173" y="114"/>
                    </a:lnTo>
                    <a:cubicBezTo>
                      <a:pt x="69" y="135"/>
                      <a:pt x="1" y="224"/>
                      <a:pt x="1" y="334"/>
                    </a:cubicBezTo>
                    <a:lnTo>
                      <a:pt x="1" y="1052"/>
                    </a:lnTo>
                    <a:cubicBezTo>
                      <a:pt x="1" y="1162"/>
                      <a:pt x="69" y="1251"/>
                      <a:pt x="173" y="1272"/>
                    </a:cubicBezTo>
                    <a:lnTo>
                      <a:pt x="744" y="1382"/>
                    </a:lnTo>
                    <a:lnTo>
                      <a:pt x="786" y="1382"/>
                    </a:lnTo>
                    <a:cubicBezTo>
                      <a:pt x="854" y="1382"/>
                      <a:pt x="938" y="1314"/>
                      <a:pt x="938" y="1230"/>
                    </a:cubicBezTo>
                    <a:lnTo>
                      <a:pt x="938" y="156"/>
                    </a:lnTo>
                    <a:cubicBezTo>
                      <a:pt x="938" y="135"/>
                      <a:pt x="938" y="135"/>
                      <a:pt x="917" y="114"/>
                    </a:cubicBezTo>
                    <a:cubicBezTo>
                      <a:pt x="917" y="59"/>
                      <a:pt x="849" y="0"/>
                      <a:pt x="77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33"/>
              <p:cNvSpPr/>
              <p:nvPr/>
            </p:nvSpPr>
            <p:spPr>
              <a:xfrm>
                <a:off x="1526452" y="993037"/>
                <a:ext cx="89338" cy="128599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1510" extrusionOk="0">
                    <a:moveTo>
                      <a:pt x="828" y="113"/>
                    </a:moveTo>
                    <a:cubicBezTo>
                      <a:pt x="891" y="113"/>
                      <a:pt x="938" y="155"/>
                      <a:pt x="938" y="218"/>
                    </a:cubicBezTo>
                    <a:lnTo>
                      <a:pt x="938" y="1292"/>
                    </a:lnTo>
                    <a:cubicBezTo>
                      <a:pt x="938" y="1355"/>
                      <a:pt x="891" y="1397"/>
                      <a:pt x="828" y="1397"/>
                    </a:cubicBezTo>
                    <a:lnTo>
                      <a:pt x="263" y="1292"/>
                    </a:lnTo>
                    <a:cubicBezTo>
                      <a:pt x="174" y="1266"/>
                      <a:pt x="132" y="1203"/>
                      <a:pt x="132" y="1114"/>
                    </a:cubicBezTo>
                    <a:lnTo>
                      <a:pt x="132" y="396"/>
                    </a:lnTo>
                    <a:cubicBezTo>
                      <a:pt x="132" y="307"/>
                      <a:pt x="174" y="244"/>
                      <a:pt x="263" y="218"/>
                    </a:cubicBezTo>
                    <a:lnTo>
                      <a:pt x="828" y="113"/>
                    </a:lnTo>
                    <a:close/>
                    <a:moveTo>
                      <a:pt x="841" y="1"/>
                    </a:moveTo>
                    <a:cubicBezTo>
                      <a:pt x="830" y="1"/>
                      <a:pt x="818" y="2"/>
                      <a:pt x="807" y="4"/>
                    </a:cubicBezTo>
                    <a:lnTo>
                      <a:pt x="236" y="113"/>
                    </a:lnTo>
                    <a:cubicBezTo>
                      <a:pt x="105" y="134"/>
                      <a:pt x="1" y="265"/>
                      <a:pt x="1" y="396"/>
                    </a:cubicBezTo>
                    <a:lnTo>
                      <a:pt x="1" y="1114"/>
                    </a:lnTo>
                    <a:cubicBezTo>
                      <a:pt x="1" y="1245"/>
                      <a:pt x="105" y="1376"/>
                      <a:pt x="236" y="1397"/>
                    </a:cubicBezTo>
                    <a:lnTo>
                      <a:pt x="807" y="1507"/>
                    </a:lnTo>
                    <a:cubicBezTo>
                      <a:pt x="818" y="1508"/>
                      <a:pt x="830" y="1509"/>
                      <a:pt x="841" y="1509"/>
                    </a:cubicBezTo>
                    <a:cubicBezTo>
                      <a:pt x="956" y="1509"/>
                      <a:pt x="1048" y="1411"/>
                      <a:pt x="1048" y="1292"/>
                    </a:cubicBezTo>
                    <a:lnTo>
                      <a:pt x="1048" y="218"/>
                    </a:lnTo>
                    <a:cubicBezTo>
                      <a:pt x="1048" y="99"/>
                      <a:pt x="956" y="1"/>
                      <a:pt x="84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33"/>
              <p:cNvSpPr/>
              <p:nvPr/>
            </p:nvSpPr>
            <p:spPr>
              <a:xfrm>
                <a:off x="1582233" y="837529"/>
                <a:ext cx="124511" cy="119146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399" extrusionOk="0">
                    <a:moveTo>
                      <a:pt x="769" y="1"/>
                    </a:moveTo>
                    <a:cubicBezTo>
                      <a:pt x="708" y="1"/>
                      <a:pt x="647" y="23"/>
                      <a:pt x="608" y="59"/>
                    </a:cubicBezTo>
                    <a:lnTo>
                      <a:pt x="84" y="562"/>
                    </a:lnTo>
                    <a:cubicBezTo>
                      <a:pt x="21" y="651"/>
                      <a:pt x="0" y="761"/>
                      <a:pt x="63" y="866"/>
                    </a:cubicBezTo>
                    <a:lnTo>
                      <a:pt x="393" y="1327"/>
                    </a:lnTo>
                    <a:cubicBezTo>
                      <a:pt x="393" y="1348"/>
                      <a:pt x="393" y="1348"/>
                      <a:pt x="414" y="1348"/>
                    </a:cubicBezTo>
                    <a:cubicBezTo>
                      <a:pt x="435" y="1382"/>
                      <a:pt x="473" y="1399"/>
                      <a:pt x="514" y="1399"/>
                    </a:cubicBezTo>
                    <a:cubicBezTo>
                      <a:pt x="554" y="1399"/>
                      <a:pt x="597" y="1382"/>
                      <a:pt x="629" y="1348"/>
                    </a:cubicBezTo>
                    <a:lnTo>
                      <a:pt x="1393" y="583"/>
                    </a:lnTo>
                    <a:lnTo>
                      <a:pt x="1414" y="562"/>
                    </a:lnTo>
                    <a:cubicBezTo>
                      <a:pt x="1461" y="499"/>
                      <a:pt x="1440" y="410"/>
                      <a:pt x="1372" y="368"/>
                    </a:cubicBezTo>
                    <a:lnTo>
                      <a:pt x="891" y="38"/>
                    </a:lnTo>
                    <a:cubicBezTo>
                      <a:pt x="855" y="12"/>
                      <a:pt x="812" y="1"/>
                      <a:pt x="7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33"/>
              <p:cNvSpPr/>
              <p:nvPr/>
            </p:nvSpPr>
            <p:spPr>
              <a:xfrm>
                <a:off x="1576442" y="832334"/>
                <a:ext cx="135668" cy="129791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524" extrusionOk="0">
                    <a:moveTo>
                      <a:pt x="823" y="113"/>
                    </a:moveTo>
                    <a:cubicBezTo>
                      <a:pt x="856" y="113"/>
                      <a:pt x="889" y="123"/>
                      <a:pt x="917" y="141"/>
                    </a:cubicBezTo>
                    <a:lnTo>
                      <a:pt x="1398" y="471"/>
                    </a:lnTo>
                    <a:cubicBezTo>
                      <a:pt x="1461" y="492"/>
                      <a:pt x="1461" y="581"/>
                      <a:pt x="1419" y="623"/>
                    </a:cubicBezTo>
                    <a:lnTo>
                      <a:pt x="655" y="1388"/>
                    </a:lnTo>
                    <a:cubicBezTo>
                      <a:pt x="639" y="1404"/>
                      <a:pt x="619" y="1411"/>
                      <a:pt x="598" y="1411"/>
                    </a:cubicBezTo>
                    <a:cubicBezTo>
                      <a:pt x="565" y="1411"/>
                      <a:pt x="529" y="1393"/>
                      <a:pt x="503" y="1367"/>
                    </a:cubicBezTo>
                    <a:lnTo>
                      <a:pt x="173" y="885"/>
                    </a:lnTo>
                    <a:cubicBezTo>
                      <a:pt x="131" y="822"/>
                      <a:pt x="152" y="733"/>
                      <a:pt x="199" y="665"/>
                    </a:cubicBezTo>
                    <a:lnTo>
                      <a:pt x="697" y="168"/>
                    </a:lnTo>
                    <a:cubicBezTo>
                      <a:pt x="735" y="129"/>
                      <a:pt x="780" y="113"/>
                      <a:pt x="823" y="113"/>
                    </a:cubicBezTo>
                    <a:close/>
                    <a:moveTo>
                      <a:pt x="823" y="0"/>
                    </a:moveTo>
                    <a:cubicBezTo>
                      <a:pt x="753" y="0"/>
                      <a:pt x="684" y="29"/>
                      <a:pt x="634" y="79"/>
                    </a:cubicBezTo>
                    <a:lnTo>
                      <a:pt x="110" y="602"/>
                    </a:lnTo>
                    <a:cubicBezTo>
                      <a:pt x="21" y="691"/>
                      <a:pt x="0" y="843"/>
                      <a:pt x="89" y="953"/>
                    </a:cubicBezTo>
                    <a:lnTo>
                      <a:pt x="414" y="1430"/>
                    </a:lnTo>
                    <a:cubicBezTo>
                      <a:pt x="451" y="1490"/>
                      <a:pt x="514" y="1523"/>
                      <a:pt x="577" y="1523"/>
                    </a:cubicBezTo>
                    <a:cubicBezTo>
                      <a:pt x="629" y="1523"/>
                      <a:pt x="683" y="1500"/>
                      <a:pt x="723" y="1451"/>
                    </a:cubicBezTo>
                    <a:lnTo>
                      <a:pt x="1508" y="691"/>
                    </a:lnTo>
                    <a:cubicBezTo>
                      <a:pt x="1592" y="602"/>
                      <a:pt x="1571" y="450"/>
                      <a:pt x="1461" y="361"/>
                    </a:cubicBezTo>
                    <a:lnTo>
                      <a:pt x="985" y="58"/>
                    </a:lnTo>
                    <a:cubicBezTo>
                      <a:pt x="936" y="18"/>
                      <a:pt x="879" y="0"/>
                      <a:pt x="82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33"/>
              <p:cNvSpPr/>
              <p:nvPr/>
            </p:nvSpPr>
            <p:spPr>
              <a:xfrm>
                <a:off x="1591176" y="842554"/>
                <a:ext cx="427784" cy="427784"/>
              </a:xfrm>
              <a:custGeom>
                <a:avLst/>
                <a:gdLst/>
                <a:ahLst/>
                <a:cxnLst/>
                <a:rect l="l" t="t" r="r" b="b"/>
                <a:pathLst>
                  <a:path w="5023" h="5023" extrusionOk="0">
                    <a:moveTo>
                      <a:pt x="2514" y="1200"/>
                    </a:moveTo>
                    <a:cubicBezTo>
                      <a:pt x="3231" y="1200"/>
                      <a:pt x="3823" y="1791"/>
                      <a:pt x="3823" y="2509"/>
                    </a:cubicBezTo>
                    <a:cubicBezTo>
                      <a:pt x="3823" y="3232"/>
                      <a:pt x="3231" y="3818"/>
                      <a:pt x="2514" y="3818"/>
                    </a:cubicBezTo>
                    <a:cubicBezTo>
                      <a:pt x="1791" y="3818"/>
                      <a:pt x="1205" y="3232"/>
                      <a:pt x="1205" y="2509"/>
                    </a:cubicBezTo>
                    <a:cubicBezTo>
                      <a:pt x="1205" y="1791"/>
                      <a:pt x="1791" y="1200"/>
                      <a:pt x="2514" y="1200"/>
                    </a:cubicBezTo>
                    <a:close/>
                    <a:moveTo>
                      <a:pt x="2514" y="0"/>
                    </a:moveTo>
                    <a:cubicBezTo>
                      <a:pt x="1115" y="0"/>
                      <a:pt x="0" y="1137"/>
                      <a:pt x="0" y="2509"/>
                    </a:cubicBezTo>
                    <a:cubicBezTo>
                      <a:pt x="0" y="3886"/>
                      <a:pt x="1115" y="5023"/>
                      <a:pt x="2514" y="5023"/>
                    </a:cubicBezTo>
                    <a:cubicBezTo>
                      <a:pt x="3886" y="5023"/>
                      <a:pt x="5022" y="3886"/>
                      <a:pt x="5022" y="2509"/>
                    </a:cubicBezTo>
                    <a:cubicBezTo>
                      <a:pt x="5022" y="1137"/>
                      <a:pt x="3886" y="0"/>
                      <a:pt x="25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33"/>
              <p:cNvSpPr/>
              <p:nvPr/>
            </p:nvSpPr>
            <p:spPr>
              <a:xfrm>
                <a:off x="1585810" y="838977"/>
                <a:ext cx="436726" cy="434938"/>
              </a:xfrm>
              <a:custGeom>
                <a:avLst/>
                <a:gdLst/>
                <a:ahLst/>
                <a:cxnLst/>
                <a:rect l="l" t="t" r="r" b="b"/>
                <a:pathLst>
                  <a:path w="5128" h="5107" extrusionOk="0">
                    <a:moveTo>
                      <a:pt x="2577" y="1310"/>
                    </a:moveTo>
                    <a:cubicBezTo>
                      <a:pt x="3273" y="1310"/>
                      <a:pt x="3818" y="1854"/>
                      <a:pt x="3818" y="2551"/>
                    </a:cubicBezTo>
                    <a:cubicBezTo>
                      <a:pt x="3818" y="3253"/>
                      <a:pt x="3273" y="3797"/>
                      <a:pt x="2577" y="3797"/>
                    </a:cubicBezTo>
                    <a:cubicBezTo>
                      <a:pt x="1875" y="3797"/>
                      <a:pt x="1309" y="3253"/>
                      <a:pt x="1309" y="2551"/>
                    </a:cubicBezTo>
                    <a:cubicBezTo>
                      <a:pt x="1309" y="1854"/>
                      <a:pt x="1875" y="1310"/>
                      <a:pt x="2577" y="1310"/>
                    </a:cubicBezTo>
                    <a:close/>
                    <a:moveTo>
                      <a:pt x="2577" y="1179"/>
                    </a:moveTo>
                    <a:cubicBezTo>
                      <a:pt x="1812" y="1179"/>
                      <a:pt x="1199" y="1792"/>
                      <a:pt x="1199" y="2551"/>
                    </a:cubicBezTo>
                    <a:cubicBezTo>
                      <a:pt x="1199" y="3316"/>
                      <a:pt x="1812" y="3928"/>
                      <a:pt x="2577" y="3928"/>
                    </a:cubicBezTo>
                    <a:cubicBezTo>
                      <a:pt x="3315" y="3928"/>
                      <a:pt x="3928" y="3316"/>
                      <a:pt x="3928" y="2551"/>
                    </a:cubicBezTo>
                    <a:cubicBezTo>
                      <a:pt x="3928" y="1792"/>
                      <a:pt x="3315" y="1179"/>
                      <a:pt x="2577" y="1179"/>
                    </a:cubicBezTo>
                    <a:close/>
                    <a:moveTo>
                      <a:pt x="2577" y="111"/>
                    </a:moveTo>
                    <a:cubicBezTo>
                      <a:pt x="3928" y="111"/>
                      <a:pt x="5017" y="1200"/>
                      <a:pt x="5017" y="2551"/>
                    </a:cubicBezTo>
                    <a:cubicBezTo>
                      <a:pt x="5017" y="3907"/>
                      <a:pt x="3928" y="4997"/>
                      <a:pt x="2577" y="4997"/>
                    </a:cubicBezTo>
                    <a:cubicBezTo>
                      <a:pt x="1220" y="4997"/>
                      <a:pt x="131" y="3907"/>
                      <a:pt x="131" y="2551"/>
                    </a:cubicBezTo>
                    <a:cubicBezTo>
                      <a:pt x="131" y="1200"/>
                      <a:pt x="1220" y="111"/>
                      <a:pt x="2577" y="111"/>
                    </a:cubicBezTo>
                    <a:close/>
                    <a:moveTo>
                      <a:pt x="2577" y="1"/>
                    </a:moveTo>
                    <a:cubicBezTo>
                      <a:pt x="1158" y="1"/>
                      <a:pt x="0" y="1137"/>
                      <a:pt x="0" y="2551"/>
                    </a:cubicBezTo>
                    <a:cubicBezTo>
                      <a:pt x="0" y="3970"/>
                      <a:pt x="1158" y="5107"/>
                      <a:pt x="2577" y="5107"/>
                    </a:cubicBezTo>
                    <a:cubicBezTo>
                      <a:pt x="3991" y="5107"/>
                      <a:pt x="5127" y="3970"/>
                      <a:pt x="5127" y="2551"/>
                    </a:cubicBezTo>
                    <a:cubicBezTo>
                      <a:pt x="5127" y="1137"/>
                      <a:pt x="3991" y="1"/>
                      <a:pt x="257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33"/>
              <p:cNvSpPr/>
              <p:nvPr/>
            </p:nvSpPr>
            <p:spPr>
              <a:xfrm>
                <a:off x="1678553" y="929931"/>
                <a:ext cx="251152" cy="253025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971" extrusionOk="0">
                    <a:moveTo>
                      <a:pt x="1488" y="174"/>
                    </a:moveTo>
                    <a:cubicBezTo>
                      <a:pt x="2205" y="174"/>
                      <a:pt x="2797" y="765"/>
                      <a:pt x="2797" y="1483"/>
                    </a:cubicBezTo>
                    <a:cubicBezTo>
                      <a:pt x="2797" y="2206"/>
                      <a:pt x="2205" y="2792"/>
                      <a:pt x="1488" y="2792"/>
                    </a:cubicBezTo>
                    <a:cubicBezTo>
                      <a:pt x="765" y="2792"/>
                      <a:pt x="179" y="2206"/>
                      <a:pt x="179" y="1483"/>
                    </a:cubicBezTo>
                    <a:cubicBezTo>
                      <a:pt x="179" y="765"/>
                      <a:pt x="765" y="174"/>
                      <a:pt x="1488" y="174"/>
                    </a:cubicBezTo>
                    <a:close/>
                    <a:moveTo>
                      <a:pt x="1488" y="1"/>
                    </a:moveTo>
                    <a:cubicBezTo>
                      <a:pt x="655" y="1"/>
                      <a:pt x="0" y="676"/>
                      <a:pt x="0" y="1483"/>
                    </a:cubicBezTo>
                    <a:cubicBezTo>
                      <a:pt x="0" y="2295"/>
                      <a:pt x="655" y="2970"/>
                      <a:pt x="1488" y="2970"/>
                    </a:cubicBezTo>
                    <a:cubicBezTo>
                      <a:pt x="2294" y="2970"/>
                      <a:pt x="2949" y="2295"/>
                      <a:pt x="2949" y="1483"/>
                    </a:cubicBezTo>
                    <a:cubicBezTo>
                      <a:pt x="2949" y="676"/>
                      <a:pt x="2294" y="1"/>
                      <a:pt x="1488" y="1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3"/>
              <p:cNvSpPr/>
              <p:nvPr/>
            </p:nvSpPr>
            <p:spPr>
              <a:xfrm>
                <a:off x="1673187" y="926354"/>
                <a:ext cx="261882" cy="260179"/>
              </a:xfrm>
              <a:custGeom>
                <a:avLst/>
                <a:gdLst/>
                <a:ahLst/>
                <a:cxnLst/>
                <a:rect l="l" t="t" r="r" b="b"/>
                <a:pathLst>
                  <a:path w="3075" h="3055" extrusionOk="0">
                    <a:moveTo>
                      <a:pt x="1551" y="284"/>
                    </a:moveTo>
                    <a:cubicBezTo>
                      <a:pt x="2247" y="284"/>
                      <a:pt x="2792" y="828"/>
                      <a:pt x="2792" y="1525"/>
                    </a:cubicBezTo>
                    <a:cubicBezTo>
                      <a:pt x="2792" y="2227"/>
                      <a:pt x="2247" y="2771"/>
                      <a:pt x="1551" y="2771"/>
                    </a:cubicBezTo>
                    <a:cubicBezTo>
                      <a:pt x="849" y="2771"/>
                      <a:pt x="283" y="2227"/>
                      <a:pt x="283" y="1525"/>
                    </a:cubicBezTo>
                    <a:cubicBezTo>
                      <a:pt x="283" y="828"/>
                      <a:pt x="849" y="284"/>
                      <a:pt x="1551" y="284"/>
                    </a:cubicBezTo>
                    <a:close/>
                    <a:moveTo>
                      <a:pt x="1551" y="153"/>
                    </a:moveTo>
                    <a:cubicBezTo>
                      <a:pt x="786" y="153"/>
                      <a:pt x="173" y="766"/>
                      <a:pt x="173" y="1525"/>
                    </a:cubicBezTo>
                    <a:cubicBezTo>
                      <a:pt x="173" y="2290"/>
                      <a:pt x="786" y="2902"/>
                      <a:pt x="1551" y="2902"/>
                    </a:cubicBezTo>
                    <a:cubicBezTo>
                      <a:pt x="2289" y="2902"/>
                      <a:pt x="2902" y="2290"/>
                      <a:pt x="2902" y="1525"/>
                    </a:cubicBezTo>
                    <a:cubicBezTo>
                      <a:pt x="2902" y="766"/>
                      <a:pt x="2289" y="153"/>
                      <a:pt x="1551" y="153"/>
                    </a:cubicBezTo>
                    <a:close/>
                    <a:moveTo>
                      <a:pt x="1551" y="111"/>
                    </a:moveTo>
                    <a:cubicBezTo>
                      <a:pt x="2336" y="111"/>
                      <a:pt x="2965" y="739"/>
                      <a:pt x="2965" y="1525"/>
                    </a:cubicBezTo>
                    <a:cubicBezTo>
                      <a:pt x="2965" y="2310"/>
                      <a:pt x="2336" y="2944"/>
                      <a:pt x="1551" y="2944"/>
                    </a:cubicBezTo>
                    <a:cubicBezTo>
                      <a:pt x="765" y="2944"/>
                      <a:pt x="132" y="2310"/>
                      <a:pt x="132" y="1525"/>
                    </a:cubicBezTo>
                    <a:cubicBezTo>
                      <a:pt x="132" y="739"/>
                      <a:pt x="765" y="111"/>
                      <a:pt x="1551" y="111"/>
                    </a:cubicBezTo>
                    <a:close/>
                    <a:moveTo>
                      <a:pt x="1551" y="1"/>
                    </a:moveTo>
                    <a:cubicBezTo>
                      <a:pt x="697" y="1"/>
                      <a:pt x="1" y="677"/>
                      <a:pt x="1" y="1525"/>
                    </a:cubicBezTo>
                    <a:cubicBezTo>
                      <a:pt x="1" y="2379"/>
                      <a:pt x="697" y="3054"/>
                      <a:pt x="1551" y="3054"/>
                    </a:cubicBezTo>
                    <a:cubicBezTo>
                      <a:pt x="2399" y="3054"/>
                      <a:pt x="3075" y="2379"/>
                      <a:pt x="3075" y="1525"/>
                    </a:cubicBezTo>
                    <a:cubicBezTo>
                      <a:pt x="3075" y="677"/>
                      <a:pt x="2399" y="1"/>
                      <a:pt x="155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33"/>
              <p:cNvSpPr/>
              <p:nvPr/>
            </p:nvSpPr>
            <p:spPr>
              <a:xfrm>
                <a:off x="3428214" y="1460427"/>
                <a:ext cx="119231" cy="79885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938" extrusionOk="0">
                    <a:moveTo>
                      <a:pt x="331" y="0"/>
                    </a:moveTo>
                    <a:cubicBezTo>
                      <a:pt x="221" y="0"/>
                      <a:pt x="132" y="84"/>
                      <a:pt x="111" y="194"/>
                    </a:cubicBezTo>
                    <a:lnTo>
                      <a:pt x="1" y="765"/>
                    </a:lnTo>
                    <a:lnTo>
                      <a:pt x="1" y="786"/>
                    </a:lnTo>
                    <a:cubicBezTo>
                      <a:pt x="1" y="870"/>
                      <a:pt x="69" y="938"/>
                      <a:pt x="158" y="938"/>
                    </a:cubicBezTo>
                    <a:lnTo>
                      <a:pt x="1268" y="938"/>
                    </a:lnTo>
                    <a:cubicBezTo>
                      <a:pt x="1357" y="917"/>
                      <a:pt x="1399" y="828"/>
                      <a:pt x="1378" y="765"/>
                    </a:cubicBezTo>
                    <a:lnTo>
                      <a:pt x="1268" y="194"/>
                    </a:lnTo>
                    <a:cubicBezTo>
                      <a:pt x="1247" y="84"/>
                      <a:pt x="1158" y="0"/>
                      <a:pt x="10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33"/>
              <p:cNvSpPr/>
              <p:nvPr/>
            </p:nvSpPr>
            <p:spPr>
              <a:xfrm>
                <a:off x="3421145" y="1456425"/>
                <a:ext cx="132091" cy="89253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048" extrusionOk="0">
                    <a:moveTo>
                      <a:pt x="1131" y="110"/>
                    </a:moveTo>
                    <a:cubicBezTo>
                      <a:pt x="1220" y="110"/>
                      <a:pt x="1288" y="178"/>
                      <a:pt x="1309" y="241"/>
                    </a:cubicBezTo>
                    <a:lnTo>
                      <a:pt x="1419" y="812"/>
                    </a:lnTo>
                    <a:cubicBezTo>
                      <a:pt x="1419" y="875"/>
                      <a:pt x="1372" y="917"/>
                      <a:pt x="1309" y="917"/>
                    </a:cubicBezTo>
                    <a:lnTo>
                      <a:pt x="241" y="917"/>
                    </a:lnTo>
                    <a:cubicBezTo>
                      <a:pt x="173" y="917"/>
                      <a:pt x="131" y="875"/>
                      <a:pt x="131" y="812"/>
                    </a:cubicBezTo>
                    <a:lnTo>
                      <a:pt x="241" y="241"/>
                    </a:lnTo>
                    <a:cubicBezTo>
                      <a:pt x="262" y="178"/>
                      <a:pt x="325" y="110"/>
                      <a:pt x="414" y="110"/>
                    </a:cubicBezTo>
                    <a:close/>
                    <a:moveTo>
                      <a:pt x="414" y="0"/>
                    </a:moveTo>
                    <a:cubicBezTo>
                      <a:pt x="283" y="0"/>
                      <a:pt x="173" y="89"/>
                      <a:pt x="131" y="220"/>
                    </a:cubicBezTo>
                    <a:lnTo>
                      <a:pt x="21" y="786"/>
                    </a:lnTo>
                    <a:cubicBezTo>
                      <a:pt x="0" y="917"/>
                      <a:pt x="110" y="1048"/>
                      <a:pt x="241" y="1048"/>
                    </a:cubicBezTo>
                    <a:lnTo>
                      <a:pt x="1309" y="1048"/>
                    </a:lnTo>
                    <a:cubicBezTo>
                      <a:pt x="1440" y="1048"/>
                      <a:pt x="1550" y="917"/>
                      <a:pt x="1524" y="786"/>
                    </a:cubicBezTo>
                    <a:lnTo>
                      <a:pt x="1419" y="220"/>
                    </a:lnTo>
                    <a:cubicBezTo>
                      <a:pt x="1393" y="89"/>
                      <a:pt x="1262" y="0"/>
                      <a:pt x="113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33"/>
              <p:cNvSpPr/>
              <p:nvPr/>
            </p:nvSpPr>
            <p:spPr>
              <a:xfrm>
                <a:off x="3426425" y="1926951"/>
                <a:ext cx="119231" cy="79885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938" extrusionOk="0">
                    <a:moveTo>
                      <a:pt x="132" y="0"/>
                    </a:moveTo>
                    <a:cubicBezTo>
                      <a:pt x="48" y="21"/>
                      <a:pt x="1" y="105"/>
                      <a:pt x="22" y="173"/>
                    </a:cubicBezTo>
                    <a:lnTo>
                      <a:pt x="132" y="739"/>
                    </a:lnTo>
                    <a:cubicBezTo>
                      <a:pt x="153" y="849"/>
                      <a:pt x="242" y="938"/>
                      <a:pt x="352" y="938"/>
                    </a:cubicBezTo>
                    <a:lnTo>
                      <a:pt x="1069" y="938"/>
                    </a:lnTo>
                    <a:cubicBezTo>
                      <a:pt x="1179" y="938"/>
                      <a:pt x="1268" y="849"/>
                      <a:pt x="1289" y="739"/>
                    </a:cubicBezTo>
                    <a:lnTo>
                      <a:pt x="1399" y="173"/>
                    </a:lnTo>
                    <a:lnTo>
                      <a:pt x="1399" y="152"/>
                    </a:lnTo>
                    <a:cubicBezTo>
                      <a:pt x="1399" y="63"/>
                      <a:pt x="1331" y="0"/>
                      <a:pt x="12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33"/>
              <p:cNvSpPr/>
              <p:nvPr/>
            </p:nvSpPr>
            <p:spPr>
              <a:xfrm>
                <a:off x="3421145" y="1921160"/>
                <a:ext cx="132091" cy="89253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048" extrusionOk="0">
                    <a:moveTo>
                      <a:pt x="1309" y="131"/>
                    </a:moveTo>
                    <a:cubicBezTo>
                      <a:pt x="1372" y="131"/>
                      <a:pt x="1419" y="173"/>
                      <a:pt x="1419" y="241"/>
                    </a:cubicBezTo>
                    <a:lnTo>
                      <a:pt x="1309" y="807"/>
                    </a:lnTo>
                    <a:cubicBezTo>
                      <a:pt x="1288" y="875"/>
                      <a:pt x="1220" y="937"/>
                      <a:pt x="1131" y="937"/>
                    </a:cubicBezTo>
                    <a:lnTo>
                      <a:pt x="414" y="937"/>
                    </a:lnTo>
                    <a:cubicBezTo>
                      <a:pt x="325" y="937"/>
                      <a:pt x="262" y="875"/>
                      <a:pt x="241" y="807"/>
                    </a:cubicBezTo>
                    <a:lnTo>
                      <a:pt x="131" y="241"/>
                    </a:lnTo>
                    <a:cubicBezTo>
                      <a:pt x="131" y="173"/>
                      <a:pt x="173" y="131"/>
                      <a:pt x="241" y="131"/>
                    </a:cubicBezTo>
                    <a:close/>
                    <a:moveTo>
                      <a:pt x="241" y="0"/>
                    </a:moveTo>
                    <a:cubicBezTo>
                      <a:pt x="110" y="0"/>
                      <a:pt x="0" y="131"/>
                      <a:pt x="21" y="262"/>
                    </a:cubicBezTo>
                    <a:lnTo>
                      <a:pt x="131" y="828"/>
                    </a:lnTo>
                    <a:cubicBezTo>
                      <a:pt x="152" y="958"/>
                      <a:pt x="283" y="1047"/>
                      <a:pt x="414" y="1047"/>
                    </a:cubicBezTo>
                    <a:lnTo>
                      <a:pt x="1131" y="1047"/>
                    </a:lnTo>
                    <a:cubicBezTo>
                      <a:pt x="1262" y="1047"/>
                      <a:pt x="1372" y="958"/>
                      <a:pt x="1419" y="828"/>
                    </a:cubicBezTo>
                    <a:lnTo>
                      <a:pt x="1524" y="262"/>
                    </a:lnTo>
                    <a:cubicBezTo>
                      <a:pt x="1550" y="131"/>
                      <a:pt x="1440" y="0"/>
                      <a:pt x="130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33"/>
              <p:cNvSpPr/>
              <p:nvPr/>
            </p:nvSpPr>
            <p:spPr>
              <a:xfrm>
                <a:off x="3265042" y="1833697"/>
                <a:ext cx="122723" cy="119742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1406" extrusionOk="0">
                    <a:moveTo>
                      <a:pt x="515" y="0"/>
                    </a:moveTo>
                    <a:cubicBezTo>
                      <a:pt x="468" y="0"/>
                      <a:pt x="420" y="24"/>
                      <a:pt x="393" y="69"/>
                    </a:cubicBezTo>
                    <a:lnTo>
                      <a:pt x="63" y="545"/>
                    </a:lnTo>
                    <a:cubicBezTo>
                      <a:pt x="0" y="634"/>
                      <a:pt x="21" y="765"/>
                      <a:pt x="84" y="833"/>
                    </a:cubicBezTo>
                    <a:lnTo>
                      <a:pt x="587" y="1331"/>
                    </a:lnTo>
                    <a:cubicBezTo>
                      <a:pt x="639" y="1384"/>
                      <a:pt x="700" y="1405"/>
                      <a:pt x="757" y="1405"/>
                    </a:cubicBezTo>
                    <a:cubicBezTo>
                      <a:pt x="797" y="1405"/>
                      <a:pt x="835" y="1395"/>
                      <a:pt x="869" y="1378"/>
                    </a:cubicBezTo>
                    <a:lnTo>
                      <a:pt x="1351" y="1048"/>
                    </a:lnTo>
                    <a:cubicBezTo>
                      <a:pt x="1372" y="1048"/>
                      <a:pt x="1372" y="1027"/>
                      <a:pt x="1372" y="1027"/>
                    </a:cubicBezTo>
                    <a:cubicBezTo>
                      <a:pt x="1440" y="964"/>
                      <a:pt x="1440" y="875"/>
                      <a:pt x="1372" y="807"/>
                    </a:cubicBezTo>
                    <a:lnTo>
                      <a:pt x="608" y="48"/>
                    </a:lnTo>
                    <a:cubicBezTo>
                      <a:pt x="608" y="48"/>
                      <a:pt x="608" y="22"/>
                      <a:pt x="587" y="22"/>
                    </a:cubicBezTo>
                    <a:cubicBezTo>
                      <a:pt x="565" y="7"/>
                      <a:pt x="540" y="0"/>
                      <a:pt x="5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3"/>
              <p:cNvSpPr/>
              <p:nvPr/>
            </p:nvSpPr>
            <p:spPr>
              <a:xfrm>
                <a:off x="3259251" y="1829354"/>
                <a:ext cx="135668" cy="129280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518" extrusionOk="0">
                    <a:moveTo>
                      <a:pt x="560" y="109"/>
                    </a:moveTo>
                    <a:cubicBezTo>
                      <a:pt x="585" y="109"/>
                      <a:pt x="613" y="120"/>
                      <a:pt x="634" y="141"/>
                    </a:cubicBezTo>
                    <a:lnTo>
                      <a:pt x="1419" y="905"/>
                    </a:lnTo>
                    <a:cubicBezTo>
                      <a:pt x="1461" y="947"/>
                      <a:pt x="1440" y="1015"/>
                      <a:pt x="1398" y="1057"/>
                    </a:cubicBezTo>
                    <a:lnTo>
                      <a:pt x="917" y="1361"/>
                    </a:lnTo>
                    <a:cubicBezTo>
                      <a:pt x="888" y="1392"/>
                      <a:pt x="854" y="1404"/>
                      <a:pt x="819" y="1404"/>
                    </a:cubicBezTo>
                    <a:cubicBezTo>
                      <a:pt x="778" y="1404"/>
                      <a:pt x="736" y="1387"/>
                      <a:pt x="702" y="1361"/>
                    </a:cubicBezTo>
                    <a:lnTo>
                      <a:pt x="702" y="1340"/>
                    </a:lnTo>
                    <a:lnTo>
                      <a:pt x="199" y="837"/>
                    </a:lnTo>
                    <a:cubicBezTo>
                      <a:pt x="131" y="795"/>
                      <a:pt x="131" y="685"/>
                      <a:pt x="178" y="622"/>
                    </a:cubicBezTo>
                    <a:lnTo>
                      <a:pt x="503" y="141"/>
                    </a:lnTo>
                    <a:cubicBezTo>
                      <a:pt x="513" y="120"/>
                      <a:pt x="536" y="109"/>
                      <a:pt x="560" y="109"/>
                    </a:cubicBezTo>
                    <a:close/>
                    <a:moveTo>
                      <a:pt x="589" y="0"/>
                    </a:moveTo>
                    <a:cubicBezTo>
                      <a:pt x="519" y="0"/>
                      <a:pt x="445" y="34"/>
                      <a:pt x="393" y="99"/>
                    </a:cubicBezTo>
                    <a:lnTo>
                      <a:pt x="89" y="554"/>
                    </a:lnTo>
                    <a:cubicBezTo>
                      <a:pt x="0" y="685"/>
                      <a:pt x="21" y="816"/>
                      <a:pt x="110" y="926"/>
                    </a:cubicBezTo>
                    <a:lnTo>
                      <a:pt x="634" y="1429"/>
                    </a:lnTo>
                    <a:lnTo>
                      <a:pt x="634" y="1450"/>
                    </a:lnTo>
                    <a:lnTo>
                      <a:pt x="653" y="1450"/>
                    </a:lnTo>
                    <a:cubicBezTo>
                      <a:pt x="700" y="1497"/>
                      <a:pt x="762" y="1518"/>
                      <a:pt x="824" y="1518"/>
                    </a:cubicBezTo>
                    <a:cubicBezTo>
                      <a:pt x="880" y="1518"/>
                      <a:pt x="936" y="1501"/>
                      <a:pt x="985" y="1471"/>
                    </a:cubicBezTo>
                    <a:lnTo>
                      <a:pt x="1461" y="1146"/>
                    </a:lnTo>
                    <a:cubicBezTo>
                      <a:pt x="1571" y="1078"/>
                      <a:pt x="1592" y="905"/>
                      <a:pt x="1487" y="816"/>
                    </a:cubicBezTo>
                    <a:lnTo>
                      <a:pt x="723" y="52"/>
                    </a:lnTo>
                    <a:cubicBezTo>
                      <a:pt x="686" y="17"/>
                      <a:pt x="639" y="0"/>
                      <a:pt x="58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3"/>
              <p:cNvSpPr/>
              <p:nvPr/>
            </p:nvSpPr>
            <p:spPr>
              <a:xfrm>
                <a:off x="3214625" y="1673676"/>
                <a:ext cx="78096" cy="119572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404" extrusionOk="0">
                    <a:moveTo>
                      <a:pt x="779" y="1"/>
                    </a:moveTo>
                    <a:cubicBezTo>
                      <a:pt x="767" y="1"/>
                      <a:pt x="756" y="2"/>
                      <a:pt x="744" y="5"/>
                    </a:cubicBezTo>
                    <a:lnTo>
                      <a:pt x="178" y="115"/>
                    </a:lnTo>
                    <a:cubicBezTo>
                      <a:pt x="68" y="136"/>
                      <a:pt x="0" y="225"/>
                      <a:pt x="0" y="330"/>
                    </a:cubicBezTo>
                    <a:lnTo>
                      <a:pt x="0" y="1052"/>
                    </a:lnTo>
                    <a:cubicBezTo>
                      <a:pt x="0" y="1162"/>
                      <a:pt x="68" y="1272"/>
                      <a:pt x="178" y="1293"/>
                    </a:cubicBezTo>
                    <a:lnTo>
                      <a:pt x="744" y="1403"/>
                    </a:lnTo>
                    <a:lnTo>
                      <a:pt x="765" y="1403"/>
                    </a:lnTo>
                    <a:cubicBezTo>
                      <a:pt x="854" y="1403"/>
                      <a:pt x="917" y="1335"/>
                      <a:pt x="917" y="1246"/>
                    </a:cubicBezTo>
                    <a:lnTo>
                      <a:pt x="917" y="157"/>
                    </a:lnTo>
                    <a:lnTo>
                      <a:pt x="917" y="136"/>
                    </a:lnTo>
                    <a:cubicBezTo>
                      <a:pt x="917" y="58"/>
                      <a:pt x="854" y="1"/>
                      <a:pt x="7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3"/>
              <p:cNvSpPr/>
              <p:nvPr/>
            </p:nvSpPr>
            <p:spPr>
              <a:xfrm>
                <a:off x="3209260" y="1670099"/>
                <a:ext cx="89253" cy="126981"/>
              </a:xfrm>
              <a:custGeom>
                <a:avLst/>
                <a:gdLst/>
                <a:ahLst/>
                <a:cxnLst/>
                <a:rect l="l" t="t" r="r" b="b"/>
                <a:pathLst>
                  <a:path w="1048" h="1491" extrusionOk="0">
                    <a:moveTo>
                      <a:pt x="850" y="105"/>
                    </a:moveTo>
                    <a:cubicBezTo>
                      <a:pt x="890" y="105"/>
                      <a:pt x="938" y="146"/>
                      <a:pt x="938" y="199"/>
                    </a:cubicBezTo>
                    <a:lnTo>
                      <a:pt x="938" y="1288"/>
                    </a:lnTo>
                    <a:cubicBezTo>
                      <a:pt x="938" y="1344"/>
                      <a:pt x="892" y="1382"/>
                      <a:pt x="852" y="1382"/>
                    </a:cubicBezTo>
                    <a:cubicBezTo>
                      <a:pt x="844" y="1382"/>
                      <a:pt x="835" y="1381"/>
                      <a:pt x="828" y="1377"/>
                    </a:cubicBezTo>
                    <a:lnTo>
                      <a:pt x="262" y="1267"/>
                    </a:lnTo>
                    <a:cubicBezTo>
                      <a:pt x="173" y="1246"/>
                      <a:pt x="111" y="1183"/>
                      <a:pt x="111" y="1094"/>
                    </a:cubicBezTo>
                    <a:lnTo>
                      <a:pt x="111" y="372"/>
                    </a:lnTo>
                    <a:cubicBezTo>
                      <a:pt x="111" y="309"/>
                      <a:pt x="173" y="241"/>
                      <a:pt x="262" y="220"/>
                    </a:cubicBezTo>
                    <a:lnTo>
                      <a:pt x="828" y="110"/>
                    </a:lnTo>
                    <a:cubicBezTo>
                      <a:pt x="835" y="106"/>
                      <a:pt x="842" y="105"/>
                      <a:pt x="850" y="105"/>
                    </a:cubicBezTo>
                    <a:close/>
                    <a:moveTo>
                      <a:pt x="847" y="0"/>
                    </a:moveTo>
                    <a:cubicBezTo>
                      <a:pt x="833" y="0"/>
                      <a:pt x="820" y="2"/>
                      <a:pt x="807" y="5"/>
                    </a:cubicBezTo>
                    <a:lnTo>
                      <a:pt x="241" y="110"/>
                    </a:lnTo>
                    <a:cubicBezTo>
                      <a:pt x="111" y="136"/>
                      <a:pt x="1" y="241"/>
                      <a:pt x="1" y="372"/>
                    </a:cubicBezTo>
                    <a:lnTo>
                      <a:pt x="1" y="1094"/>
                    </a:lnTo>
                    <a:cubicBezTo>
                      <a:pt x="1" y="1246"/>
                      <a:pt x="111" y="1356"/>
                      <a:pt x="241" y="1377"/>
                    </a:cubicBezTo>
                    <a:lnTo>
                      <a:pt x="807" y="1487"/>
                    </a:lnTo>
                    <a:cubicBezTo>
                      <a:pt x="818" y="1489"/>
                      <a:pt x="829" y="1490"/>
                      <a:pt x="840" y="1490"/>
                    </a:cubicBezTo>
                    <a:cubicBezTo>
                      <a:pt x="941" y="1490"/>
                      <a:pt x="1048" y="1406"/>
                      <a:pt x="1048" y="1288"/>
                    </a:cubicBezTo>
                    <a:lnTo>
                      <a:pt x="1048" y="199"/>
                    </a:lnTo>
                    <a:cubicBezTo>
                      <a:pt x="1048" y="83"/>
                      <a:pt x="946" y="0"/>
                      <a:pt x="84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3"/>
              <p:cNvSpPr/>
              <p:nvPr/>
            </p:nvSpPr>
            <p:spPr>
              <a:xfrm>
                <a:off x="3265042" y="1513484"/>
                <a:ext cx="124511" cy="120083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10" extrusionOk="0">
                    <a:moveTo>
                      <a:pt x="758" y="1"/>
                    </a:moveTo>
                    <a:cubicBezTo>
                      <a:pt x="697" y="1"/>
                      <a:pt x="638" y="22"/>
                      <a:pt x="587" y="74"/>
                    </a:cubicBezTo>
                    <a:lnTo>
                      <a:pt x="84" y="577"/>
                    </a:lnTo>
                    <a:cubicBezTo>
                      <a:pt x="21" y="639"/>
                      <a:pt x="0" y="770"/>
                      <a:pt x="63" y="859"/>
                    </a:cubicBezTo>
                    <a:lnTo>
                      <a:pt x="393" y="1341"/>
                    </a:lnTo>
                    <a:lnTo>
                      <a:pt x="393" y="1362"/>
                    </a:lnTo>
                    <a:cubicBezTo>
                      <a:pt x="424" y="1394"/>
                      <a:pt x="468" y="1409"/>
                      <a:pt x="508" y="1409"/>
                    </a:cubicBezTo>
                    <a:cubicBezTo>
                      <a:pt x="549" y="1409"/>
                      <a:pt x="587" y="1394"/>
                      <a:pt x="608" y="1362"/>
                    </a:cubicBezTo>
                    <a:lnTo>
                      <a:pt x="1393" y="598"/>
                    </a:lnTo>
                    <a:lnTo>
                      <a:pt x="1393" y="577"/>
                    </a:lnTo>
                    <a:cubicBezTo>
                      <a:pt x="1461" y="509"/>
                      <a:pt x="1440" y="404"/>
                      <a:pt x="1351" y="357"/>
                    </a:cubicBezTo>
                    <a:lnTo>
                      <a:pt x="896" y="32"/>
                    </a:lnTo>
                    <a:cubicBezTo>
                      <a:pt x="849" y="12"/>
                      <a:pt x="803" y="1"/>
                      <a:pt x="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3"/>
              <p:cNvSpPr/>
              <p:nvPr/>
            </p:nvSpPr>
            <p:spPr>
              <a:xfrm>
                <a:off x="3259251" y="1508545"/>
                <a:ext cx="135668" cy="129280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518" extrusionOk="0">
                    <a:moveTo>
                      <a:pt x="836" y="109"/>
                    </a:moveTo>
                    <a:cubicBezTo>
                      <a:pt x="865" y="109"/>
                      <a:pt x="893" y="116"/>
                      <a:pt x="917" y="132"/>
                    </a:cubicBezTo>
                    <a:lnTo>
                      <a:pt x="1398" y="462"/>
                    </a:lnTo>
                    <a:cubicBezTo>
                      <a:pt x="1440" y="504"/>
                      <a:pt x="1461" y="567"/>
                      <a:pt x="1419" y="614"/>
                    </a:cubicBezTo>
                    <a:lnTo>
                      <a:pt x="655" y="1378"/>
                    </a:lnTo>
                    <a:cubicBezTo>
                      <a:pt x="636" y="1397"/>
                      <a:pt x="609" y="1407"/>
                      <a:pt x="582" y="1407"/>
                    </a:cubicBezTo>
                    <a:cubicBezTo>
                      <a:pt x="548" y="1407"/>
                      <a:pt x="515" y="1390"/>
                      <a:pt x="503" y="1352"/>
                    </a:cubicBezTo>
                    <a:lnTo>
                      <a:pt x="178" y="896"/>
                    </a:lnTo>
                    <a:cubicBezTo>
                      <a:pt x="131" y="807"/>
                      <a:pt x="131" y="724"/>
                      <a:pt x="199" y="677"/>
                    </a:cubicBezTo>
                    <a:lnTo>
                      <a:pt x="702" y="153"/>
                    </a:lnTo>
                    <a:cubicBezTo>
                      <a:pt x="741" y="127"/>
                      <a:pt x="789" y="109"/>
                      <a:pt x="836" y="109"/>
                    </a:cubicBezTo>
                    <a:close/>
                    <a:moveTo>
                      <a:pt x="828" y="0"/>
                    </a:moveTo>
                    <a:cubicBezTo>
                      <a:pt x="756" y="0"/>
                      <a:pt x="684" y="27"/>
                      <a:pt x="634" y="90"/>
                    </a:cubicBezTo>
                    <a:lnTo>
                      <a:pt x="131" y="567"/>
                    </a:lnTo>
                    <a:lnTo>
                      <a:pt x="110" y="593"/>
                    </a:lnTo>
                    <a:cubicBezTo>
                      <a:pt x="21" y="677"/>
                      <a:pt x="0" y="828"/>
                      <a:pt x="89" y="938"/>
                    </a:cubicBezTo>
                    <a:lnTo>
                      <a:pt x="393" y="1420"/>
                    </a:lnTo>
                    <a:cubicBezTo>
                      <a:pt x="444" y="1484"/>
                      <a:pt x="517" y="1518"/>
                      <a:pt x="586" y="1518"/>
                    </a:cubicBezTo>
                    <a:cubicBezTo>
                      <a:pt x="637" y="1518"/>
                      <a:pt x="685" y="1500"/>
                      <a:pt x="723" y="1462"/>
                    </a:cubicBezTo>
                    <a:lnTo>
                      <a:pt x="1487" y="697"/>
                    </a:lnTo>
                    <a:cubicBezTo>
                      <a:pt x="1592" y="593"/>
                      <a:pt x="1571" y="436"/>
                      <a:pt x="1461" y="373"/>
                    </a:cubicBezTo>
                    <a:lnTo>
                      <a:pt x="985" y="43"/>
                    </a:lnTo>
                    <a:cubicBezTo>
                      <a:pt x="937" y="16"/>
                      <a:pt x="882" y="0"/>
                      <a:pt x="828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3"/>
              <p:cNvSpPr/>
              <p:nvPr/>
            </p:nvSpPr>
            <p:spPr>
              <a:xfrm>
                <a:off x="3274410" y="1519701"/>
                <a:ext cx="425570" cy="425570"/>
              </a:xfrm>
              <a:custGeom>
                <a:avLst/>
                <a:gdLst/>
                <a:ahLst/>
                <a:cxnLst/>
                <a:rect l="l" t="t" r="r" b="b"/>
                <a:pathLst>
                  <a:path w="4997" h="4997" extrusionOk="0">
                    <a:moveTo>
                      <a:pt x="2509" y="1179"/>
                    </a:moveTo>
                    <a:cubicBezTo>
                      <a:pt x="3226" y="1179"/>
                      <a:pt x="3818" y="1771"/>
                      <a:pt x="3818" y="2488"/>
                    </a:cubicBezTo>
                    <a:cubicBezTo>
                      <a:pt x="3818" y="3232"/>
                      <a:pt x="3226" y="3819"/>
                      <a:pt x="2509" y="3819"/>
                    </a:cubicBezTo>
                    <a:cubicBezTo>
                      <a:pt x="1765" y="3819"/>
                      <a:pt x="1178" y="3232"/>
                      <a:pt x="1178" y="2488"/>
                    </a:cubicBezTo>
                    <a:cubicBezTo>
                      <a:pt x="1178" y="1771"/>
                      <a:pt x="1765" y="1179"/>
                      <a:pt x="2509" y="1179"/>
                    </a:cubicBezTo>
                    <a:close/>
                    <a:moveTo>
                      <a:pt x="2509" y="1"/>
                    </a:moveTo>
                    <a:cubicBezTo>
                      <a:pt x="1110" y="1"/>
                      <a:pt x="0" y="1116"/>
                      <a:pt x="0" y="2488"/>
                    </a:cubicBezTo>
                    <a:cubicBezTo>
                      <a:pt x="0" y="3887"/>
                      <a:pt x="1110" y="4997"/>
                      <a:pt x="2509" y="4997"/>
                    </a:cubicBezTo>
                    <a:cubicBezTo>
                      <a:pt x="3881" y="4997"/>
                      <a:pt x="4996" y="3887"/>
                      <a:pt x="4996" y="2488"/>
                    </a:cubicBezTo>
                    <a:cubicBezTo>
                      <a:pt x="4996" y="1116"/>
                      <a:pt x="3881" y="1"/>
                      <a:pt x="25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33"/>
              <p:cNvSpPr/>
              <p:nvPr/>
            </p:nvSpPr>
            <p:spPr>
              <a:xfrm>
                <a:off x="3268619" y="1514421"/>
                <a:ext cx="436641" cy="436641"/>
              </a:xfrm>
              <a:custGeom>
                <a:avLst/>
                <a:gdLst/>
                <a:ahLst/>
                <a:cxnLst/>
                <a:rect l="l" t="t" r="r" b="b"/>
                <a:pathLst>
                  <a:path w="5127" h="5127" extrusionOk="0">
                    <a:moveTo>
                      <a:pt x="2577" y="1309"/>
                    </a:moveTo>
                    <a:cubicBezTo>
                      <a:pt x="3252" y="1309"/>
                      <a:pt x="3818" y="1875"/>
                      <a:pt x="3818" y="2550"/>
                    </a:cubicBezTo>
                    <a:cubicBezTo>
                      <a:pt x="3818" y="3247"/>
                      <a:pt x="3252" y="3818"/>
                      <a:pt x="2577" y="3818"/>
                    </a:cubicBezTo>
                    <a:cubicBezTo>
                      <a:pt x="1875" y="3818"/>
                      <a:pt x="1309" y="3247"/>
                      <a:pt x="1309" y="2550"/>
                    </a:cubicBezTo>
                    <a:cubicBezTo>
                      <a:pt x="1309" y="1875"/>
                      <a:pt x="1875" y="1309"/>
                      <a:pt x="2577" y="1309"/>
                    </a:cubicBezTo>
                    <a:close/>
                    <a:moveTo>
                      <a:pt x="2577" y="1199"/>
                    </a:moveTo>
                    <a:cubicBezTo>
                      <a:pt x="1812" y="1199"/>
                      <a:pt x="1199" y="1807"/>
                      <a:pt x="1199" y="2550"/>
                    </a:cubicBezTo>
                    <a:cubicBezTo>
                      <a:pt x="1199" y="3315"/>
                      <a:pt x="1812" y="3928"/>
                      <a:pt x="2577" y="3928"/>
                    </a:cubicBezTo>
                    <a:cubicBezTo>
                      <a:pt x="3315" y="3928"/>
                      <a:pt x="3928" y="3315"/>
                      <a:pt x="3928" y="2550"/>
                    </a:cubicBezTo>
                    <a:cubicBezTo>
                      <a:pt x="3928" y="1807"/>
                      <a:pt x="3315" y="1199"/>
                      <a:pt x="2577" y="1199"/>
                    </a:cubicBezTo>
                    <a:close/>
                    <a:moveTo>
                      <a:pt x="2577" y="105"/>
                    </a:moveTo>
                    <a:cubicBezTo>
                      <a:pt x="3928" y="105"/>
                      <a:pt x="5017" y="1199"/>
                      <a:pt x="5017" y="2550"/>
                    </a:cubicBezTo>
                    <a:cubicBezTo>
                      <a:pt x="5017" y="3902"/>
                      <a:pt x="3928" y="5017"/>
                      <a:pt x="2577" y="5017"/>
                    </a:cubicBezTo>
                    <a:cubicBezTo>
                      <a:pt x="1220" y="5017"/>
                      <a:pt x="110" y="3902"/>
                      <a:pt x="110" y="2550"/>
                    </a:cubicBezTo>
                    <a:cubicBezTo>
                      <a:pt x="110" y="1199"/>
                      <a:pt x="1220" y="105"/>
                      <a:pt x="2577" y="105"/>
                    </a:cubicBezTo>
                    <a:close/>
                    <a:moveTo>
                      <a:pt x="2577" y="0"/>
                    </a:moveTo>
                    <a:cubicBezTo>
                      <a:pt x="1157" y="0"/>
                      <a:pt x="0" y="1152"/>
                      <a:pt x="0" y="2550"/>
                    </a:cubicBezTo>
                    <a:cubicBezTo>
                      <a:pt x="0" y="3970"/>
                      <a:pt x="1157" y="5127"/>
                      <a:pt x="2577" y="5127"/>
                    </a:cubicBezTo>
                    <a:cubicBezTo>
                      <a:pt x="3970" y="5127"/>
                      <a:pt x="5127" y="3970"/>
                      <a:pt x="5127" y="2550"/>
                    </a:cubicBezTo>
                    <a:cubicBezTo>
                      <a:pt x="5127" y="1152"/>
                      <a:pt x="3970" y="0"/>
                      <a:pt x="257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3"/>
              <p:cNvSpPr/>
              <p:nvPr/>
            </p:nvSpPr>
            <p:spPr>
              <a:xfrm>
                <a:off x="3361361" y="1607163"/>
                <a:ext cx="251152" cy="250726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944" extrusionOk="0">
                    <a:moveTo>
                      <a:pt x="1488" y="152"/>
                    </a:moveTo>
                    <a:cubicBezTo>
                      <a:pt x="2205" y="152"/>
                      <a:pt x="2797" y="744"/>
                      <a:pt x="2797" y="1461"/>
                    </a:cubicBezTo>
                    <a:cubicBezTo>
                      <a:pt x="2797" y="2205"/>
                      <a:pt x="2205" y="2792"/>
                      <a:pt x="1488" y="2792"/>
                    </a:cubicBezTo>
                    <a:cubicBezTo>
                      <a:pt x="744" y="2792"/>
                      <a:pt x="157" y="2205"/>
                      <a:pt x="157" y="1461"/>
                    </a:cubicBezTo>
                    <a:cubicBezTo>
                      <a:pt x="157" y="744"/>
                      <a:pt x="744" y="152"/>
                      <a:pt x="1488" y="152"/>
                    </a:cubicBezTo>
                    <a:close/>
                    <a:moveTo>
                      <a:pt x="1488" y="0"/>
                    </a:moveTo>
                    <a:cubicBezTo>
                      <a:pt x="655" y="0"/>
                      <a:pt x="0" y="655"/>
                      <a:pt x="0" y="1461"/>
                    </a:cubicBezTo>
                    <a:cubicBezTo>
                      <a:pt x="0" y="2289"/>
                      <a:pt x="655" y="2943"/>
                      <a:pt x="1488" y="2943"/>
                    </a:cubicBezTo>
                    <a:cubicBezTo>
                      <a:pt x="2294" y="2943"/>
                      <a:pt x="2949" y="2289"/>
                      <a:pt x="2949" y="1461"/>
                    </a:cubicBezTo>
                    <a:cubicBezTo>
                      <a:pt x="2949" y="655"/>
                      <a:pt x="2294" y="0"/>
                      <a:pt x="14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3"/>
              <p:cNvSpPr/>
              <p:nvPr/>
            </p:nvSpPr>
            <p:spPr>
              <a:xfrm>
                <a:off x="3355996" y="1601815"/>
                <a:ext cx="261882" cy="262308"/>
              </a:xfrm>
              <a:custGeom>
                <a:avLst/>
                <a:gdLst/>
                <a:ahLst/>
                <a:cxnLst/>
                <a:rect l="l" t="t" r="r" b="b"/>
                <a:pathLst>
                  <a:path w="3075" h="3080" extrusionOk="0">
                    <a:moveTo>
                      <a:pt x="1551" y="288"/>
                    </a:moveTo>
                    <a:cubicBezTo>
                      <a:pt x="2226" y="288"/>
                      <a:pt x="2792" y="854"/>
                      <a:pt x="2792" y="1529"/>
                    </a:cubicBezTo>
                    <a:cubicBezTo>
                      <a:pt x="2792" y="2226"/>
                      <a:pt x="2226" y="2797"/>
                      <a:pt x="1551" y="2797"/>
                    </a:cubicBezTo>
                    <a:cubicBezTo>
                      <a:pt x="849" y="2797"/>
                      <a:pt x="283" y="2226"/>
                      <a:pt x="283" y="1529"/>
                    </a:cubicBezTo>
                    <a:cubicBezTo>
                      <a:pt x="283" y="854"/>
                      <a:pt x="849" y="288"/>
                      <a:pt x="1551" y="288"/>
                    </a:cubicBezTo>
                    <a:close/>
                    <a:moveTo>
                      <a:pt x="1551" y="178"/>
                    </a:moveTo>
                    <a:cubicBezTo>
                      <a:pt x="786" y="178"/>
                      <a:pt x="173" y="786"/>
                      <a:pt x="173" y="1529"/>
                    </a:cubicBezTo>
                    <a:cubicBezTo>
                      <a:pt x="173" y="2294"/>
                      <a:pt x="786" y="2907"/>
                      <a:pt x="1551" y="2907"/>
                    </a:cubicBezTo>
                    <a:cubicBezTo>
                      <a:pt x="2289" y="2907"/>
                      <a:pt x="2902" y="2294"/>
                      <a:pt x="2902" y="1529"/>
                    </a:cubicBezTo>
                    <a:cubicBezTo>
                      <a:pt x="2902" y="786"/>
                      <a:pt x="2289" y="178"/>
                      <a:pt x="1551" y="178"/>
                    </a:cubicBezTo>
                    <a:close/>
                    <a:moveTo>
                      <a:pt x="1551" y="110"/>
                    </a:moveTo>
                    <a:cubicBezTo>
                      <a:pt x="2336" y="110"/>
                      <a:pt x="2970" y="744"/>
                      <a:pt x="2970" y="1529"/>
                    </a:cubicBezTo>
                    <a:cubicBezTo>
                      <a:pt x="2970" y="2336"/>
                      <a:pt x="2336" y="2970"/>
                      <a:pt x="1551" y="2970"/>
                    </a:cubicBezTo>
                    <a:cubicBezTo>
                      <a:pt x="765" y="2970"/>
                      <a:pt x="110" y="2336"/>
                      <a:pt x="110" y="1529"/>
                    </a:cubicBezTo>
                    <a:cubicBezTo>
                      <a:pt x="110" y="744"/>
                      <a:pt x="765" y="110"/>
                      <a:pt x="1551" y="110"/>
                    </a:cubicBezTo>
                    <a:close/>
                    <a:moveTo>
                      <a:pt x="1551" y="0"/>
                    </a:moveTo>
                    <a:cubicBezTo>
                      <a:pt x="697" y="0"/>
                      <a:pt x="0" y="702"/>
                      <a:pt x="0" y="1529"/>
                    </a:cubicBezTo>
                    <a:cubicBezTo>
                      <a:pt x="0" y="2383"/>
                      <a:pt x="697" y="3080"/>
                      <a:pt x="1551" y="3080"/>
                    </a:cubicBezTo>
                    <a:cubicBezTo>
                      <a:pt x="2378" y="3080"/>
                      <a:pt x="3075" y="2383"/>
                      <a:pt x="3075" y="1529"/>
                    </a:cubicBezTo>
                    <a:cubicBezTo>
                      <a:pt x="3075" y="702"/>
                      <a:pt x="2378" y="0"/>
                      <a:pt x="155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7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Create server with pure node.js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83DD8B-3252-6B4B-257B-F052CE6C6FD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440" y="1289928"/>
            <a:ext cx="4839119" cy="318543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8A1AB01-5D5B-8822-671F-EB85FF9FF357}"/>
              </a:ext>
            </a:extLst>
          </p:cNvPr>
          <p:cNvSpPr/>
          <p:nvPr/>
        </p:nvSpPr>
        <p:spPr>
          <a:xfrm>
            <a:off x="2152440" y="1289928"/>
            <a:ext cx="3041352" cy="26637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2F3A39-9F64-59D5-AD84-E3D701EBE3A9}"/>
              </a:ext>
            </a:extLst>
          </p:cNvPr>
          <p:cNvSpPr/>
          <p:nvPr/>
        </p:nvSpPr>
        <p:spPr>
          <a:xfrm>
            <a:off x="2152439" y="1607100"/>
            <a:ext cx="3468072" cy="26637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5848D6-EE6B-04FE-D813-16CEDA1CDA2D}"/>
              </a:ext>
            </a:extLst>
          </p:cNvPr>
          <p:cNvSpPr/>
          <p:nvPr/>
        </p:nvSpPr>
        <p:spPr>
          <a:xfrm>
            <a:off x="2152440" y="1921152"/>
            <a:ext cx="4572210" cy="153959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FABBF9-12A9-0786-F6CB-05C191868AED}"/>
              </a:ext>
            </a:extLst>
          </p:cNvPr>
          <p:cNvSpPr/>
          <p:nvPr/>
        </p:nvSpPr>
        <p:spPr>
          <a:xfrm>
            <a:off x="2152439" y="3511000"/>
            <a:ext cx="4839119" cy="93896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hlinkClick r:id="rId4" action="ppaction://hlinkfile"/>
            <a:extLst>
              <a:ext uri="{FF2B5EF4-FFF2-40B4-BE49-F238E27FC236}">
                <a16:creationId xmlns:a16="http://schemas.microsoft.com/office/drawing/2014/main" id="{C8B0CD65-90BC-B0F2-77E6-EE440F0056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778" y="4449964"/>
            <a:ext cx="285222" cy="28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4880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7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15 min task (1)</a:t>
            </a:r>
          </a:p>
        </p:txBody>
      </p:sp>
      <p:grpSp>
        <p:nvGrpSpPr>
          <p:cNvPr id="2" name="Google Shape;2846;p62">
            <a:extLst>
              <a:ext uri="{FF2B5EF4-FFF2-40B4-BE49-F238E27FC236}">
                <a16:creationId xmlns:a16="http://schemas.microsoft.com/office/drawing/2014/main" id="{DF20CD2C-AAB4-ECE7-8B8E-C79AE61CB949}"/>
              </a:ext>
            </a:extLst>
          </p:cNvPr>
          <p:cNvGrpSpPr/>
          <p:nvPr/>
        </p:nvGrpSpPr>
        <p:grpSpPr>
          <a:xfrm>
            <a:off x="553622" y="1492019"/>
            <a:ext cx="2222728" cy="2764328"/>
            <a:chOff x="1311900" y="2073147"/>
            <a:chExt cx="2222728" cy="2764328"/>
          </a:xfrm>
        </p:grpSpPr>
        <p:sp>
          <p:nvSpPr>
            <p:cNvPr id="3" name="Google Shape;2847;p62">
              <a:extLst>
                <a:ext uri="{FF2B5EF4-FFF2-40B4-BE49-F238E27FC236}">
                  <a16:creationId xmlns:a16="http://schemas.microsoft.com/office/drawing/2014/main" id="{03A6ADDC-5788-AD4A-AFE5-B14A8F77C0AB}"/>
                </a:ext>
              </a:extLst>
            </p:cNvPr>
            <p:cNvSpPr/>
            <p:nvPr/>
          </p:nvSpPr>
          <p:spPr>
            <a:xfrm>
              <a:off x="1311900" y="4379675"/>
              <a:ext cx="2151000" cy="457800"/>
            </a:xfrm>
            <a:prstGeom prst="ellipse">
              <a:avLst/>
            </a:prstGeom>
            <a:solidFill>
              <a:srgbClr val="3E285A">
                <a:alpha val="13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" name="Google Shape;2848;p62">
              <a:extLst>
                <a:ext uri="{FF2B5EF4-FFF2-40B4-BE49-F238E27FC236}">
                  <a16:creationId xmlns:a16="http://schemas.microsoft.com/office/drawing/2014/main" id="{1A753E67-061A-9415-C397-7254A0D4D9E8}"/>
                </a:ext>
              </a:extLst>
            </p:cNvPr>
            <p:cNvGrpSpPr/>
            <p:nvPr/>
          </p:nvGrpSpPr>
          <p:grpSpPr>
            <a:xfrm>
              <a:off x="1553108" y="2073147"/>
              <a:ext cx="1981520" cy="2535354"/>
              <a:chOff x="900306" y="1128050"/>
              <a:chExt cx="3138296" cy="4015448"/>
            </a:xfrm>
          </p:grpSpPr>
          <p:sp>
            <p:nvSpPr>
              <p:cNvPr id="5" name="Google Shape;2849;p62">
                <a:extLst>
                  <a:ext uri="{FF2B5EF4-FFF2-40B4-BE49-F238E27FC236}">
                    <a16:creationId xmlns:a16="http://schemas.microsoft.com/office/drawing/2014/main" id="{06D719E7-47E8-1F25-BEAF-34438909CF6E}"/>
                  </a:ext>
                </a:extLst>
              </p:cNvPr>
              <p:cNvSpPr/>
              <p:nvPr/>
            </p:nvSpPr>
            <p:spPr>
              <a:xfrm flipH="1">
                <a:off x="1939169" y="2402385"/>
                <a:ext cx="398524" cy="570418"/>
              </a:xfrm>
              <a:custGeom>
                <a:avLst/>
                <a:gdLst/>
                <a:ahLst/>
                <a:cxnLst/>
                <a:rect l="l" t="t" r="r" b="b"/>
                <a:pathLst>
                  <a:path w="2075" h="2970" extrusionOk="0">
                    <a:moveTo>
                      <a:pt x="241" y="1"/>
                    </a:moveTo>
                    <a:cubicBezTo>
                      <a:pt x="110" y="1"/>
                      <a:pt x="0" y="111"/>
                      <a:pt x="0" y="241"/>
                    </a:cubicBezTo>
                    <a:lnTo>
                      <a:pt x="0" y="2729"/>
                    </a:lnTo>
                    <a:cubicBezTo>
                      <a:pt x="0" y="2860"/>
                      <a:pt x="110" y="2970"/>
                      <a:pt x="241" y="2970"/>
                    </a:cubicBezTo>
                    <a:lnTo>
                      <a:pt x="1833" y="2970"/>
                    </a:lnTo>
                    <a:cubicBezTo>
                      <a:pt x="1964" y="2970"/>
                      <a:pt x="2074" y="2860"/>
                      <a:pt x="2074" y="2729"/>
                    </a:cubicBezTo>
                    <a:lnTo>
                      <a:pt x="2074" y="241"/>
                    </a:lnTo>
                    <a:cubicBezTo>
                      <a:pt x="2074" y="111"/>
                      <a:pt x="1964" y="1"/>
                      <a:pt x="183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2850;p62">
                <a:extLst>
                  <a:ext uri="{FF2B5EF4-FFF2-40B4-BE49-F238E27FC236}">
                    <a16:creationId xmlns:a16="http://schemas.microsoft.com/office/drawing/2014/main" id="{29EFA660-D48F-AF84-3D84-2B1FE4D430F7}"/>
                  </a:ext>
                </a:extLst>
              </p:cNvPr>
              <p:cNvSpPr/>
              <p:nvPr/>
            </p:nvSpPr>
            <p:spPr>
              <a:xfrm flipH="1">
                <a:off x="1931103" y="2389325"/>
                <a:ext cx="414658" cy="595578"/>
              </a:xfrm>
              <a:custGeom>
                <a:avLst/>
                <a:gdLst/>
                <a:ahLst/>
                <a:cxnLst/>
                <a:rect l="l" t="t" r="r" b="b"/>
                <a:pathLst>
                  <a:path w="2159" h="3101" extrusionOk="0">
                    <a:moveTo>
                      <a:pt x="1875" y="131"/>
                    </a:moveTo>
                    <a:cubicBezTo>
                      <a:pt x="1964" y="131"/>
                      <a:pt x="2053" y="220"/>
                      <a:pt x="2053" y="309"/>
                    </a:cubicBezTo>
                    <a:lnTo>
                      <a:pt x="2053" y="2797"/>
                    </a:lnTo>
                    <a:cubicBezTo>
                      <a:pt x="2053" y="2907"/>
                      <a:pt x="1964" y="2991"/>
                      <a:pt x="1875" y="2991"/>
                    </a:cubicBezTo>
                    <a:lnTo>
                      <a:pt x="283" y="2991"/>
                    </a:lnTo>
                    <a:cubicBezTo>
                      <a:pt x="194" y="2991"/>
                      <a:pt x="110" y="2907"/>
                      <a:pt x="110" y="2797"/>
                    </a:cubicBezTo>
                    <a:lnTo>
                      <a:pt x="110" y="309"/>
                    </a:lnTo>
                    <a:cubicBezTo>
                      <a:pt x="110" y="220"/>
                      <a:pt x="194" y="131"/>
                      <a:pt x="283" y="131"/>
                    </a:cubicBezTo>
                    <a:close/>
                    <a:moveTo>
                      <a:pt x="283" y="1"/>
                    </a:moveTo>
                    <a:cubicBezTo>
                      <a:pt x="131" y="1"/>
                      <a:pt x="1" y="158"/>
                      <a:pt x="1" y="309"/>
                    </a:cubicBezTo>
                    <a:lnTo>
                      <a:pt x="1" y="2797"/>
                    </a:lnTo>
                    <a:cubicBezTo>
                      <a:pt x="1" y="2970"/>
                      <a:pt x="131" y="3101"/>
                      <a:pt x="283" y="3101"/>
                    </a:cubicBezTo>
                    <a:lnTo>
                      <a:pt x="1875" y="3101"/>
                    </a:lnTo>
                    <a:cubicBezTo>
                      <a:pt x="2027" y="3101"/>
                      <a:pt x="2158" y="2970"/>
                      <a:pt x="2158" y="2797"/>
                    </a:cubicBezTo>
                    <a:lnTo>
                      <a:pt x="2158" y="309"/>
                    </a:lnTo>
                    <a:cubicBezTo>
                      <a:pt x="2158" y="158"/>
                      <a:pt x="2027" y="1"/>
                      <a:pt x="187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2851;p62">
                <a:extLst>
                  <a:ext uri="{FF2B5EF4-FFF2-40B4-BE49-F238E27FC236}">
                    <a16:creationId xmlns:a16="http://schemas.microsoft.com/office/drawing/2014/main" id="{70B1D58E-8F33-FFA1-4CA3-3F32B0E28216}"/>
                  </a:ext>
                </a:extLst>
              </p:cNvPr>
              <p:cNvSpPr/>
              <p:nvPr/>
            </p:nvSpPr>
            <p:spPr>
              <a:xfrm flipH="1">
                <a:off x="2215740" y="4623204"/>
                <a:ext cx="394491" cy="431751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2248" extrusionOk="0">
                    <a:moveTo>
                      <a:pt x="0" y="1"/>
                    </a:moveTo>
                    <a:lnTo>
                      <a:pt x="0" y="2247"/>
                    </a:lnTo>
                    <a:lnTo>
                      <a:pt x="2053" y="2247"/>
                    </a:lnTo>
                    <a:lnTo>
                      <a:pt x="205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2852;p62">
                <a:extLst>
                  <a:ext uri="{FF2B5EF4-FFF2-40B4-BE49-F238E27FC236}">
                    <a16:creationId xmlns:a16="http://schemas.microsoft.com/office/drawing/2014/main" id="{4EB2E015-D2A9-A6AD-16D4-F88AD00C772D}"/>
                  </a:ext>
                </a:extLst>
              </p:cNvPr>
              <p:cNvSpPr/>
              <p:nvPr/>
            </p:nvSpPr>
            <p:spPr>
              <a:xfrm flipH="1">
                <a:off x="2207865" y="4615138"/>
                <a:ext cx="410432" cy="452877"/>
              </a:xfrm>
              <a:custGeom>
                <a:avLst/>
                <a:gdLst/>
                <a:ahLst/>
                <a:cxnLst/>
                <a:rect l="l" t="t" r="r" b="b"/>
                <a:pathLst>
                  <a:path w="2137" h="2358" extrusionOk="0">
                    <a:moveTo>
                      <a:pt x="2032" y="111"/>
                    </a:moveTo>
                    <a:lnTo>
                      <a:pt x="2032" y="2226"/>
                    </a:lnTo>
                    <a:lnTo>
                      <a:pt x="110" y="2226"/>
                    </a:lnTo>
                    <a:lnTo>
                      <a:pt x="110" y="111"/>
                    </a:lnTo>
                    <a:close/>
                    <a:moveTo>
                      <a:pt x="0" y="1"/>
                    </a:moveTo>
                    <a:lnTo>
                      <a:pt x="0" y="43"/>
                    </a:lnTo>
                    <a:lnTo>
                      <a:pt x="0" y="2357"/>
                    </a:lnTo>
                    <a:lnTo>
                      <a:pt x="2137" y="2357"/>
                    </a:lnTo>
                    <a:lnTo>
                      <a:pt x="213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2853;p62">
                <a:extLst>
                  <a:ext uri="{FF2B5EF4-FFF2-40B4-BE49-F238E27FC236}">
                    <a16:creationId xmlns:a16="http://schemas.microsoft.com/office/drawing/2014/main" id="{AF383EA1-5CE6-AAD8-F420-D17928B328B4}"/>
                  </a:ext>
                </a:extLst>
              </p:cNvPr>
              <p:cNvSpPr/>
              <p:nvPr/>
            </p:nvSpPr>
            <p:spPr>
              <a:xfrm flipH="1">
                <a:off x="1473609" y="4623204"/>
                <a:ext cx="394299" cy="431751"/>
              </a:xfrm>
              <a:custGeom>
                <a:avLst/>
                <a:gdLst/>
                <a:ahLst/>
                <a:cxnLst/>
                <a:rect l="l" t="t" r="r" b="b"/>
                <a:pathLst>
                  <a:path w="2053" h="2248" extrusionOk="0">
                    <a:moveTo>
                      <a:pt x="0" y="1"/>
                    </a:moveTo>
                    <a:lnTo>
                      <a:pt x="0" y="2247"/>
                    </a:lnTo>
                    <a:lnTo>
                      <a:pt x="2053" y="2247"/>
                    </a:lnTo>
                    <a:lnTo>
                      <a:pt x="205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854;p62">
                <a:extLst>
                  <a:ext uri="{FF2B5EF4-FFF2-40B4-BE49-F238E27FC236}">
                    <a16:creationId xmlns:a16="http://schemas.microsoft.com/office/drawing/2014/main" id="{A2FEAAEC-2E9E-5B57-D5EA-CFDD6D854108}"/>
                  </a:ext>
                </a:extLst>
              </p:cNvPr>
              <p:cNvSpPr/>
              <p:nvPr/>
            </p:nvSpPr>
            <p:spPr>
              <a:xfrm flipH="1">
                <a:off x="1465543" y="4615138"/>
                <a:ext cx="415618" cy="452877"/>
              </a:xfrm>
              <a:custGeom>
                <a:avLst/>
                <a:gdLst/>
                <a:ahLst/>
                <a:cxnLst/>
                <a:rect l="l" t="t" r="r" b="b"/>
                <a:pathLst>
                  <a:path w="2164" h="2358" extrusionOk="0">
                    <a:moveTo>
                      <a:pt x="2054" y="111"/>
                    </a:moveTo>
                    <a:lnTo>
                      <a:pt x="2054" y="2226"/>
                    </a:lnTo>
                    <a:lnTo>
                      <a:pt x="132" y="2226"/>
                    </a:lnTo>
                    <a:lnTo>
                      <a:pt x="132" y="111"/>
                    </a:lnTo>
                    <a:close/>
                    <a:moveTo>
                      <a:pt x="1" y="1"/>
                    </a:moveTo>
                    <a:lnTo>
                      <a:pt x="1" y="43"/>
                    </a:lnTo>
                    <a:lnTo>
                      <a:pt x="1" y="2357"/>
                    </a:lnTo>
                    <a:lnTo>
                      <a:pt x="2164" y="2357"/>
                    </a:lnTo>
                    <a:lnTo>
                      <a:pt x="216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2855;p62">
                <a:extLst>
                  <a:ext uri="{FF2B5EF4-FFF2-40B4-BE49-F238E27FC236}">
                    <a16:creationId xmlns:a16="http://schemas.microsoft.com/office/drawing/2014/main" id="{2C509B87-0544-641B-5363-5ECBB0915222}"/>
                  </a:ext>
                </a:extLst>
              </p:cNvPr>
              <p:cNvSpPr/>
              <p:nvPr/>
            </p:nvSpPr>
            <p:spPr>
              <a:xfrm flipH="1">
                <a:off x="2610044" y="4623204"/>
                <a:ext cx="393531" cy="431751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2248" extrusionOk="0">
                    <a:moveTo>
                      <a:pt x="1" y="1"/>
                    </a:moveTo>
                    <a:lnTo>
                      <a:pt x="1" y="2247"/>
                    </a:lnTo>
                    <a:lnTo>
                      <a:pt x="2048" y="2247"/>
                    </a:lnTo>
                    <a:lnTo>
                      <a:pt x="204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856;p62">
                <a:extLst>
                  <a:ext uri="{FF2B5EF4-FFF2-40B4-BE49-F238E27FC236}">
                    <a16:creationId xmlns:a16="http://schemas.microsoft.com/office/drawing/2014/main" id="{E8F47C59-103C-1BE1-C29E-CE2B86642F2F}"/>
                  </a:ext>
                </a:extLst>
              </p:cNvPr>
              <p:cNvSpPr/>
              <p:nvPr/>
            </p:nvSpPr>
            <p:spPr>
              <a:xfrm flipH="1">
                <a:off x="2596984" y="4615138"/>
                <a:ext cx="415618" cy="452877"/>
              </a:xfrm>
              <a:custGeom>
                <a:avLst/>
                <a:gdLst/>
                <a:ahLst/>
                <a:cxnLst/>
                <a:rect l="l" t="t" r="r" b="b"/>
                <a:pathLst>
                  <a:path w="2164" h="2358" extrusionOk="0">
                    <a:moveTo>
                      <a:pt x="2032" y="111"/>
                    </a:moveTo>
                    <a:lnTo>
                      <a:pt x="2032" y="2226"/>
                    </a:lnTo>
                    <a:lnTo>
                      <a:pt x="110" y="2226"/>
                    </a:lnTo>
                    <a:lnTo>
                      <a:pt x="110" y="111"/>
                    </a:lnTo>
                    <a:close/>
                    <a:moveTo>
                      <a:pt x="0" y="1"/>
                    </a:moveTo>
                    <a:lnTo>
                      <a:pt x="0" y="43"/>
                    </a:lnTo>
                    <a:lnTo>
                      <a:pt x="0" y="2357"/>
                    </a:lnTo>
                    <a:lnTo>
                      <a:pt x="2163" y="2357"/>
                    </a:lnTo>
                    <a:lnTo>
                      <a:pt x="2163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857;p62">
                <a:extLst>
                  <a:ext uri="{FF2B5EF4-FFF2-40B4-BE49-F238E27FC236}">
                    <a16:creationId xmlns:a16="http://schemas.microsoft.com/office/drawing/2014/main" id="{60A42067-7FAA-99E2-EBFB-B1138872605C}"/>
                  </a:ext>
                </a:extLst>
              </p:cNvPr>
              <p:cNvSpPr/>
              <p:nvPr/>
            </p:nvSpPr>
            <p:spPr>
              <a:xfrm flipH="1">
                <a:off x="1867722" y="4623204"/>
                <a:ext cx="394491" cy="431751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2248" extrusionOk="0">
                    <a:moveTo>
                      <a:pt x="0" y="1"/>
                    </a:moveTo>
                    <a:lnTo>
                      <a:pt x="0" y="2247"/>
                    </a:lnTo>
                    <a:lnTo>
                      <a:pt x="2053" y="2247"/>
                    </a:lnTo>
                    <a:lnTo>
                      <a:pt x="20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858;p62">
                <a:extLst>
                  <a:ext uri="{FF2B5EF4-FFF2-40B4-BE49-F238E27FC236}">
                    <a16:creationId xmlns:a16="http://schemas.microsoft.com/office/drawing/2014/main" id="{7A83DD01-302D-01AC-5BD4-39458A121129}"/>
                  </a:ext>
                </a:extLst>
              </p:cNvPr>
              <p:cNvSpPr/>
              <p:nvPr/>
            </p:nvSpPr>
            <p:spPr>
              <a:xfrm flipH="1">
                <a:off x="1859847" y="4615138"/>
                <a:ext cx="410432" cy="452877"/>
              </a:xfrm>
              <a:custGeom>
                <a:avLst/>
                <a:gdLst/>
                <a:ahLst/>
                <a:cxnLst/>
                <a:rect l="l" t="t" r="r" b="b"/>
                <a:pathLst>
                  <a:path w="2137" h="2358" extrusionOk="0">
                    <a:moveTo>
                      <a:pt x="2027" y="111"/>
                    </a:moveTo>
                    <a:lnTo>
                      <a:pt x="2027" y="2226"/>
                    </a:lnTo>
                    <a:lnTo>
                      <a:pt x="110" y="2226"/>
                    </a:lnTo>
                    <a:lnTo>
                      <a:pt x="110" y="111"/>
                    </a:lnTo>
                    <a:close/>
                    <a:moveTo>
                      <a:pt x="0" y="1"/>
                    </a:moveTo>
                    <a:lnTo>
                      <a:pt x="0" y="43"/>
                    </a:lnTo>
                    <a:lnTo>
                      <a:pt x="0" y="2357"/>
                    </a:lnTo>
                    <a:lnTo>
                      <a:pt x="2137" y="2357"/>
                    </a:lnTo>
                    <a:lnTo>
                      <a:pt x="213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859;p62">
                <a:extLst>
                  <a:ext uri="{FF2B5EF4-FFF2-40B4-BE49-F238E27FC236}">
                    <a16:creationId xmlns:a16="http://schemas.microsoft.com/office/drawing/2014/main" id="{082702D0-9F95-79A4-20F5-8F2AC9DAF5E1}"/>
                  </a:ext>
                </a:extLst>
              </p:cNvPr>
              <p:cNvSpPr/>
              <p:nvPr/>
            </p:nvSpPr>
            <p:spPr>
              <a:xfrm flipH="1">
                <a:off x="2194615" y="4916868"/>
                <a:ext cx="553517" cy="213571"/>
              </a:xfrm>
              <a:custGeom>
                <a:avLst/>
                <a:gdLst/>
                <a:ahLst/>
                <a:cxnLst/>
                <a:rect l="l" t="t" r="r" b="b"/>
                <a:pathLst>
                  <a:path w="2882" h="1112" extrusionOk="0">
                    <a:moveTo>
                      <a:pt x="1" y="1"/>
                    </a:moveTo>
                    <a:lnTo>
                      <a:pt x="1" y="1111"/>
                    </a:lnTo>
                    <a:lnTo>
                      <a:pt x="2881" y="1111"/>
                    </a:lnTo>
                    <a:lnTo>
                      <a:pt x="288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860;p62">
                <a:extLst>
                  <a:ext uri="{FF2B5EF4-FFF2-40B4-BE49-F238E27FC236}">
                    <a16:creationId xmlns:a16="http://schemas.microsoft.com/office/drawing/2014/main" id="{B3A3EDEC-27C2-5ADF-9204-25CE6DA8FACD}"/>
                  </a:ext>
                </a:extLst>
              </p:cNvPr>
              <p:cNvSpPr/>
              <p:nvPr/>
            </p:nvSpPr>
            <p:spPr>
              <a:xfrm flipH="1">
                <a:off x="2182707" y="4903808"/>
                <a:ext cx="578485" cy="239691"/>
              </a:xfrm>
              <a:custGeom>
                <a:avLst/>
                <a:gdLst/>
                <a:ahLst/>
                <a:cxnLst/>
                <a:rect l="l" t="t" r="r" b="b"/>
                <a:pathLst>
                  <a:path w="3012" h="1248" extrusionOk="0">
                    <a:moveTo>
                      <a:pt x="2881" y="111"/>
                    </a:moveTo>
                    <a:lnTo>
                      <a:pt x="2881" y="1137"/>
                    </a:lnTo>
                    <a:lnTo>
                      <a:pt x="111" y="1137"/>
                    </a:lnTo>
                    <a:lnTo>
                      <a:pt x="111" y="111"/>
                    </a:lnTo>
                    <a:close/>
                    <a:moveTo>
                      <a:pt x="1" y="1"/>
                    </a:moveTo>
                    <a:lnTo>
                      <a:pt x="1" y="69"/>
                    </a:lnTo>
                    <a:lnTo>
                      <a:pt x="1" y="1247"/>
                    </a:lnTo>
                    <a:lnTo>
                      <a:pt x="3012" y="1247"/>
                    </a:lnTo>
                    <a:lnTo>
                      <a:pt x="301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861;p62">
                <a:extLst>
                  <a:ext uri="{FF2B5EF4-FFF2-40B4-BE49-F238E27FC236}">
                    <a16:creationId xmlns:a16="http://schemas.microsoft.com/office/drawing/2014/main" id="{F87427F9-45E0-81C7-38AA-DBA02BCC9C4A}"/>
                  </a:ext>
                </a:extLst>
              </p:cNvPr>
              <p:cNvSpPr/>
              <p:nvPr/>
            </p:nvSpPr>
            <p:spPr>
              <a:xfrm flipH="1">
                <a:off x="1453445" y="4916868"/>
                <a:ext cx="553325" cy="213571"/>
              </a:xfrm>
              <a:custGeom>
                <a:avLst/>
                <a:gdLst/>
                <a:ahLst/>
                <a:cxnLst/>
                <a:rect l="l" t="t" r="r" b="b"/>
                <a:pathLst>
                  <a:path w="2881" h="1112" extrusionOk="0">
                    <a:moveTo>
                      <a:pt x="0" y="1"/>
                    </a:moveTo>
                    <a:lnTo>
                      <a:pt x="0" y="1111"/>
                    </a:lnTo>
                    <a:lnTo>
                      <a:pt x="2881" y="1111"/>
                    </a:lnTo>
                    <a:lnTo>
                      <a:pt x="288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862;p62">
                <a:extLst>
                  <a:ext uri="{FF2B5EF4-FFF2-40B4-BE49-F238E27FC236}">
                    <a16:creationId xmlns:a16="http://schemas.microsoft.com/office/drawing/2014/main" id="{9615EF2F-2F90-839D-8B40-D41C5BFFF574}"/>
                  </a:ext>
                </a:extLst>
              </p:cNvPr>
              <p:cNvSpPr/>
              <p:nvPr/>
            </p:nvSpPr>
            <p:spPr>
              <a:xfrm flipH="1">
                <a:off x="1440385" y="4903808"/>
                <a:ext cx="578485" cy="239691"/>
              </a:xfrm>
              <a:custGeom>
                <a:avLst/>
                <a:gdLst/>
                <a:ahLst/>
                <a:cxnLst/>
                <a:rect l="l" t="t" r="r" b="b"/>
                <a:pathLst>
                  <a:path w="3012" h="1248" extrusionOk="0">
                    <a:moveTo>
                      <a:pt x="2881" y="111"/>
                    </a:moveTo>
                    <a:lnTo>
                      <a:pt x="2881" y="1137"/>
                    </a:lnTo>
                    <a:lnTo>
                      <a:pt x="110" y="1137"/>
                    </a:lnTo>
                    <a:lnTo>
                      <a:pt x="110" y="111"/>
                    </a:lnTo>
                    <a:close/>
                    <a:moveTo>
                      <a:pt x="0" y="1"/>
                    </a:moveTo>
                    <a:lnTo>
                      <a:pt x="0" y="69"/>
                    </a:lnTo>
                    <a:lnTo>
                      <a:pt x="0" y="1247"/>
                    </a:lnTo>
                    <a:lnTo>
                      <a:pt x="3012" y="1247"/>
                    </a:lnTo>
                    <a:lnTo>
                      <a:pt x="301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863;p62">
                <a:extLst>
                  <a:ext uri="{FF2B5EF4-FFF2-40B4-BE49-F238E27FC236}">
                    <a16:creationId xmlns:a16="http://schemas.microsoft.com/office/drawing/2014/main" id="{C7C9603A-7036-041F-0A43-4B2A32DFFB1B}"/>
                  </a:ext>
                </a:extLst>
              </p:cNvPr>
              <p:cNvSpPr/>
              <p:nvPr/>
            </p:nvSpPr>
            <p:spPr>
              <a:xfrm flipH="1">
                <a:off x="1377979" y="1137077"/>
                <a:ext cx="1571243" cy="1349029"/>
              </a:xfrm>
              <a:custGeom>
                <a:avLst/>
                <a:gdLst/>
                <a:ahLst/>
                <a:cxnLst/>
                <a:rect l="l" t="t" r="r" b="b"/>
                <a:pathLst>
                  <a:path w="8181" h="7024" extrusionOk="0">
                    <a:moveTo>
                      <a:pt x="2289" y="1"/>
                    </a:moveTo>
                    <a:cubicBezTo>
                      <a:pt x="1027" y="1"/>
                      <a:pt x="0" y="1022"/>
                      <a:pt x="0" y="2310"/>
                    </a:cubicBezTo>
                    <a:lnTo>
                      <a:pt x="0" y="4714"/>
                    </a:lnTo>
                    <a:cubicBezTo>
                      <a:pt x="0" y="5976"/>
                      <a:pt x="1027" y="7023"/>
                      <a:pt x="2289" y="7023"/>
                    </a:cubicBezTo>
                    <a:lnTo>
                      <a:pt x="5871" y="7023"/>
                    </a:lnTo>
                    <a:cubicBezTo>
                      <a:pt x="7159" y="7023"/>
                      <a:pt x="8180" y="5976"/>
                      <a:pt x="8180" y="4714"/>
                    </a:cubicBezTo>
                    <a:lnTo>
                      <a:pt x="8180" y="2310"/>
                    </a:lnTo>
                    <a:cubicBezTo>
                      <a:pt x="8180" y="1022"/>
                      <a:pt x="7159" y="1"/>
                      <a:pt x="58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864;p62">
                <a:extLst>
                  <a:ext uri="{FF2B5EF4-FFF2-40B4-BE49-F238E27FC236}">
                    <a16:creationId xmlns:a16="http://schemas.microsoft.com/office/drawing/2014/main" id="{48963E9E-614A-F705-7077-6676EF4F3A5A}"/>
                  </a:ext>
                </a:extLst>
              </p:cNvPr>
              <p:cNvSpPr/>
              <p:nvPr/>
            </p:nvSpPr>
            <p:spPr>
              <a:xfrm flipH="1">
                <a:off x="1368952" y="1128050"/>
                <a:ext cx="1593330" cy="1367083"/>
              </a:xfrm>
              <a:custGeom>
                <a:avLst/>
                <a:gdLst/>
                <a:ahLst/>
                <a:cxnLst/>
                <a:rect l="l" t="t" r="r" b="b"/>
                <a:pathLst>
                  <a:path w="8296" h="7118" extrusionOk="0">
                    <a:moveTo>
                      <a:pt x="5939" y="110"/>
                    </a:moveTo>
                    <a:cubicBezTo>
                      <a:pt x="7180" y="110"/>
                      <a:pt x="8186" y="1116"/>
                      <a:pt x="8186" y="2357"/>
                    </a:cubicBezTo>
                    <a:lnTo>
                      <a:pt x="8186" y="4761"/>
                    </a:lnTo>
                    <a:cubicBezTo>
                      <a:pt x="8186" y="6002"/>
                      <a:pt x="7180" y="7007"/>
                      <a:pt x="5939" y="7007"/>
                    </a:cubicBezTo>
                    <a:lnTo>
                      <a:pt x="2357" y="7007"/>
                    </a:lnTo>
                    <a:cubicBezTo>
                      <a:pt x="1116" y="7007"/>
                      <a:pt x="110" y="6002"/>
                      <a:pt x="110" y="4761"/>
                    </a:cubicBezTo>
                    <a:lnTo>
                      <a:pt x="110" y="2357"/>
                    </a:lnTo>
                    <a:cubicBezTo>
                      <a:pt x="110" y="1116"/>
                      <a:pt x="1116" y="110"/>
                      <a:pt x="2357" y="110"/>
                    </a:cubicBezTo>
                    <a:close/>
                    <a:moveTo>
                      <a:pt x="2357" y="0"/>
                    </a:moveTo>
                    <a:cubicBezTo>
                      <a:pt x="1048" y="0"/>
                      <a:pt x="0" y="1048"/>
                      <a:pt x="0" y="2357"/>
                    </a:cubicBezTo>
                    <a:lnTo>
                      <a:pt x="0" y="4761"/>
                    </a:lnTo>
                    <a:cubicBezTo>
                      <a:pt x="0" y="6070"/>
                      <a:pt x="1048" y="7117"/>
                      <a:pt x="2357" y="7117"/>
                    </a:cubicBezTo>
                    <a:lnTo>
                      <a:pt x="5939" y="7117"/>
                    </a:lnTo>
                    <a:cubicBezTo>
                      <a:pt x="7248" y="7117"/>
                      <a:pt x="8296" y="6070"/>
                      <a:pt x="8296" y="4761"/>
                    </a:cubicBezTo>
                    <a:lnTo>
                      <a:pt x="8296" y="2357"/>
                    </a:lnTo>
                    <a:cubicBezTo>
                      <a:pt x="8296" y="1048"/>
                      <a:pt x="7248" y="0"/>
                      <a:pt x="593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65;p62">
                <a:extLst>
                  <a:ext uri="{FF2B5EF4-FFF2-40B4-BE49-F238E27FC236}">
                    <a16:creationId xmlns:a16="http://schemas.microsoft.com/office/drawing/2014/main" id="{0DD51E2B-950A-40FB-B2ED-CB810CA476FA}"/>
                  </a:ext>
                </a:extLst>
              </p:cNvPr>
              <p:cNvSpPr/>
              <p:nvPr/>
            </p:nvSpPr>
            <p:spPr>
              <a:xfrm flipH="1">
                <a:off x="1813569" y="1450907"/>
                <a:ext cx="1023104" cy="1035203"/>
              </a:xfrm>
              <a:custGeom>
                <a:avLst/>
                <a:gdLst/>
                <a:ahLst/>
                <a:cxnLst/>
                <a:rect l="l" t="t" r="r" b="b"/>
                <a:pathLst>
                  <a:path w="5327" h="5390" extrusionOk="0">
                    <a:moveTo>
                      <a:pt x="786" y="0"/>
                    </a:moveTo>
                    <a:cubicBezTo>
                      <a:pt x="352" y="0"/>
                      <a:pt x="1" y="351"/>
                      <a:pt x="1" y="786"/>
                    </a:cubicBezTo>
                    <a:lnTo>
                      <a:pt x="1" y="4625"/>
                    </a:lnTo>
                    <a:cubicBezTo>
                      <a:pt x="441" y="5086"/>
                      <a:pt x="1027" y="5389"/>
                      <a:pt x="1703" y="5389"/>
                    </a:cubicBezTo>
                    <a:lnTo>
                      <a:pt x="5327" y="5389"/>
                    </a:lnTo>
                    <a:lnTo>
                      <a:pt x="5327" y="786"/>
                    </a:lnTo>
                    <a:cubicBezTo>
                      <a:pt x="5327" y="351"/>
                      <a:pt x="4976" y="0"/>
                      <a:pt x="454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866;p62">
                <a:extLst>
                  <a:ext uri="{FF2B5EF4-FFF2-40B4-BE49-F238E27FC236}">
                    <a16:creationId xmlns:a16="http://schemas.microsoft.com/office/drawing/2014/main" id="{7D5B65F4-76EC-0E7F-E3F7-DCFDEC2F5F82}"/>
                  </a:ext>
                </a:extLst>
              </p:cNvPr>
              <p:cNvSpPr/>
              <p:nvPr/>
            </p:nvSpPr>
            <p:spPr>
              <a:xfrm flipH="1">
                <a:off x="1800509" y="1442841"/>
                <a:ext cx="1044038" cy="1052297"/>
              </a:xfrm>
              <a:custGeom>
                <a:avLst/>
                <a:gdLst/>
                <a:ahLst/>
                <a:cxnLst/>
                <a:rect l="l" t="t" r="r" b="b"/>
                <a:pathLst>
                  <a:path w="5436" h="5479" extrusionOk="0">
                    <a:moveTo>
                      <a:pt x="4582" y="111"/>
                    </a:moveTo>
                    <a:cubicBezTo>
                      <a:pt x="4996" y="111"/>
                      <a:pt x="5305" y="435"/>
                      <a:pt x="5305" y="828"/>
                    </a:cubicBezTo>
                    <a:lnTo>
                      <a:pt x="5305" y="5368"/>
                    </a:lnTo>
                    <a:lnTo>
                      <a:pt x="1744" y="5368"/>
                    </a:lnTo>
                    <a:cubicBezTo>
                      <a:pt x="1089" y="5368"/>
                      <a:pt x="524" y="5086"/>
                      <a:pt x="110" y="4646"/>
                    </a:cubicBezTo>
                    <a:lnTo>
                      <a:pt x="110" y="828"/>
                    </a:lnTo>
                    <a:cubicBezTo>
                      <a:pt x="110" y="435"/>
                      <a:pt x="435" y="111"/>
                      <a:pt x="827" y="111"/>
                    </a:cubicBezTo>
                    <a:close/>
                    <a:moveTo>
                      <a:pt x="827" y="1"/>
                    </a:moveTo>
                    <a:cubicBezTo>
                      <a:pt x="372" y="1"/>
                      <a:pt x="0" y="372"/>
                      <a:pt x="0" y="828"/>
                    </a:cubicBezTo>
                    <a:lnTo>
                      <a:pt x="0" y="4693"/>
                    </a:lnTo>
                    <a:lnTo>
                      <a:pt x="0" y="4714"/>
                    </a:lnTo>
                    <a:cubicBezTo>
                      <a:pt x="435" y="5190"/>
                      <a:pt x="1047" y="5478"/>
                      <a:pt x="1744" y="5478"/>
                    </a:cubicBezTo>
                    <a:lnTo>
                      <a:pt x="5436" y="5478"/>
                    </a:lnTo>
                    <a:lnTo>
                      <a:pt x="5436" y="828"/>
                    </a:lnTo>
                    <a:cubicBezTo>
                      <a:pt x="5436" y="372"/>
                      <a:pt x="5043" y="1"/>
                      <a:pt x="458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2867;p62">
                <a:extLst>
                  <a:ext uri="{FF2B5EF4-FFF2-40B4-BE49-F238E27FC236}">
                    <a16:creationId xmlns:a16="http://schemas.microsoft.com/office/drawing/2014/main" id="{FF3D95E5-8FC5-A578-AB19-8E847856B84B}"/>
                  </a:ext>
                </a:extLst>
              </p:cNvPr>
              <p:cNvSpPr/>
              <p:nvPr/>
            </p:nvSpPr>
            <p:spPr>
              <a:xfrm flipH="1">
                <a:off x="2651333" y="1589768"/>
                <a:ext cx="88732" cy="150959"/>
              </a:xfrm>
              <a:custGeom>
                <a:avLst/>
                <a:gdLst/>
                <a:ahLst/>
                <a:cxnLst/>
                <a:rect l="l" t="t" r="r" b="b"/>
                <a:pathLst>
                  <a:path w="462" h="786" extrusionOk="0">
                    <a:moveTo>
                      <a:pt x="242" y="0"/>
                    </a:moveTo>
                    <a:cubicBezTo>
                      <a:pt x="111" y="0"/>
                      <a:pt x="1" y="173"/>
                      <a:pt x="1" y="393"/>
                    </a:cubicBezTo>
                    <a:cubicBezTo>
                      <a:pt x="1" y="608"/>
                      <a:pt x="111" y="786"/>
                      <a:pt x="242" y="786"/>
                    </a:cubicBezTo>
                    <a:cubicBezTo>
                      <a:pt x="352" y="786"/>
                      <a:pt x="461" y="608"/>
                      <a:pt x="461" y="393"/>
                    </a:cubicBezTo>
                    <a:cubicBezTo>
                      <a:pt x="461" y="173"/>
                      <a:pt x="352" y="0"/>
                      <a:pt x="24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868;p62">
                <a:extLst>
                  <a:ext uri="{FF2B5EF4-FFF2-40B4-BE49-F238E27FC236}">
                    <a16:creationId xmlns:a16="http://schemas.microsoft.com/office/drawing/2014/main" id="{C740BAF0-9151-240B-945C-3F7682F137F3}"/>
                  </a:ext>
                </a:extLst>
              </p:cNvPr>
              <p:cNvSpPr/>
              <p:nvPr/>
            </p:nvSpPr>
            <p:spPr>
              <a:xfrm flipH="1">
                <a:off x="2039806" y="1589768"/>
                <a:ext cx="92765" cy="150959"/>
              </a:xfrm>
              <a:custGeom>
                <a:avLst/>
                <a:gdLst/>
                <a:ahLst/>
                <a:cxnLst/>
                <a:rect l="l" t="t" r="r" b="b"/>
                <a:pathLst>
                  <a:path w="483" h="786" extrusionOk="0">
                    <a:moveTo>
                      <a:pt x="242" y="0"/>
                    </a:moveTo>
                    <a:cubicBezTo>
                      <a:pt x="111" y="0"/>
                      <a:pt x="1" y="173"/>
                      <a:pt x="1" y="393"/>
                    </a:cubicBezTo>
                    <a:cubicBezTo>
                      <a:pt x="1" y="608"/>
                      <a:pt x="111" y="786"/>
                      <a:pt x="242" y="786"/>
                    </a:cubicBezTo>
                    <a:cubicBezTo>
                      <a:pt x="373" y="786"/>
                      <a:pt x="483" y="608"/>
                      <a:pt x="483" y="393"/>
                    </a:cubicBezTo>
                    <a:cubicBezTo>
                      <a:pt x="483" y="173"/>
                      <a:pt x="373" y="0"/>
                      <a:pt x="24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869;p62">
                <a:extLst>
                  <a:ext uri="{FF2B5EF4-FFF2-40B4-BE49-F238E27FC236}">
                    <a16:creationId xmlns:a16="http://schemas.microsoft.com/office/drawing/2014/main" id="{D3465FFD-602E-633D-F2CC-9C8F5F2FFED6}"/>
                  </a:ext>
                </a:extLst>
              </p:cNvPr>
              <p:cNvSpPr/>
              <p:nvPr/>
            </p:nvSpPr>
            <p:spPr>
              <a:xfrm flipH="1">
                <a:off x="2299285" y="1759168"/>
                <a:ext cx="251599" cy="98719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514" extrusionOk="0">
                    <a:moveTo>
                      <a:pt x="1233" y="0"/>
                    </a:moveTo>
                    <a:cubicBezTo>
                      <a:pt x="1209" y="0"/>
                      <a:pt x="1194" y="21"/>
                      <a:pt x="1178" y="56"/>
                    </a:cubicBezTo>
                    <a:cubicBezTo>
                      <a:pt x="1178" y="56"/>
                      <a:pt x="1158" y="139"/>
                      <a:pt x="1069" y="228"/>
                    </a:cubicBezTo>
                    <a:cubicBezTo>
                      <a:pt x="979" y="317"/>
                      <a:pt x="849" y="401"/>
                      <a:pt x="587" y="401"/>
                    </a:cubicBezTo>
                    <a:cubicBezTo>
                      <a:pt x="346" y="380"/>
                      <a:pt x="241" y="296"/>
                      <a:pt x="173" y="228"/>
                    </a:cubicBezTo>
                    <a:cubicBezTo>
                      <a:pt x="110" y="139"/>
                      <a:pt x="110" y="77"/>
                      <a:pt x="110" y="77"/>
                    </a:cubicBezTo>
                    <a:cubicBezTo>
                      <a:pt x="110" y="56"/>
                      <a:pt x="84" y="35"/>
                      <a:pt x="42" y="35"/>
                    </a:cubicBezTo>
                    <a:cubicBezTo>
                      <a:pt x="21" y="35"/>
                      <a:pt x="0" y="56"/>
                      <a:pt x="0" y="97"/>
                    </a:cubicBezTo>
                    <a:cubicBezTo>
                      <a:pt x="0" y="97"/>
                      <a:pt x="0" y="186"/>
                      <a:pt x="84" y="296"/>
                    </a:cubicBezTo>
                    <a:cubicBezTo>
                      <a:pt x="173" y="401"/>
                      <a:pt x="325" y="490"/>
                      <a:pt x="587" y="511"/>
                    </a:cubicBezTo>
                    <a:cubicBezTo>
                      <a:pt x="611" y="513"/>
                      <a:pt x="635" y="514"/>
                      <a:pt x="658" y="514"/>
                    </a:cubicBezTo>
                    <a:cubicBezTo>
                      <a:pt x="900" y="514"/>
                      <a:pt x="1057" y="418"/>
                      <a:pt x="1158" y="317"/>
                    </a:cubicBezTo>
                    <a:cubicBezTo>
                      <a:pt x="1262" y="186"/>
                      <a:pt x="1288" y="77"/>
                      <a:pt x="1288" y="77"/>
                    </a:cubicBezTo>
                    <a:cubicBezTo>
                      <a:pt x="1309" y="56"/>
                      <a:pt x="1288" y="8"/>
                      <a:pt x="1262" y="8"/>
                    </a:cubicBezTo>
                    <a:cubicBezTo>
                      <a:pt x="1251" y="3"/>
                      <a:pt x="1242" y="0"/>
                      <a:pt x="123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2870;p62">
                <a:extLst>
                  <a:ext uri="{FF2B5EF4-FFF2-40B4-BE49-F238E27FC236}">
                    <a16:creationId xmlns:a16="http://schemas.microsoft.com/office/drawing/2014/main" id="{61EE5BC4-3D2E-0750-9A65-964FD9C62900}"/>
                  </a:ext>
                </a:extLst>
              </p:cNvPr>
              <p:cNvSpPr/>
              <p:nvPr/>
            </p:nvSpPr>
            <p:spPr>
              <a:xfrm flipH="1">
                <a:off x="1561976" y="2829916"/>
                <a:ext cx="1630589" cy="1953442"/>
              </a:xfrm>
              <a:custGeom>
                <a:avLst/>
                <a:gdLst/>
                <a:ahLst/>
                <a:cxnLst/>
                <a:rect l="l" t="t" r="r" b="b"/>
                <a:pathLst>
                  <a:path w="8490" h="10171" extrusionOk="0">
                    <a:moveTo>
                      <a:pt x="2294" y="0"/>
                    </a:moveTo>
                    <a:cubicBezTo>
                      <a:pt x="1985" y="0"/>
                      <a:pt x="1723" y="220"/>
                      <a:pt x="1681" y="524"/>
                    </a:cubicBezTo>
                    <a:lnTo>
                      <a:pt x="89" y="9317"/>
                    </a:lnTo>
                    <a:cubicBezTo>
                      <a:pt x="0" y="9710"/>
                      <a:pt x="262" y="10081"/>
                      <a:pt x="676" y="10170"/>
                    </a:cubicBezTo>
                    <a:lnTo>
                      <a:pt x="8489" y="10170"/>
                    </a:lnTo>
                    <a:lnTo>
                      <a:pt x="848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2871;p62">
                <a:extLst>
                  <a:ext uri="{FF2B5EF4-FFF2-40B4-BE49-F238E27FC236}">
                    <a16:creationId xmlns:a16="http://schemas.microsoft.com/office/drawing/2014/main" id="{EBCDF57E-1BF2-0435-DB01-234E0BB635AD}"/>
                  </a:ext>
                </a:extLst>
              </p:cNvPr>
              <p:cNvSpPr/>
              <p:nvPr/>
            </p:nvSpPr>
            <p:spPr>
              <a:xfrm flipH="1">
                <a:off x="1548916" y="2821850"/>
                <a:ext cx="1655749" cy="1973609"/>
              </a:xfrm>
              <a:custGeom>
                <a:avLst/>
                <a:gdLst/>
                <a:ahLst/>
                <a:cxnLst/>
                <a:rect l="l" t="t" r="r" b="b"/>
                <a:pathLst>
                  <a:path w="8621" h="10276" extrusionOk="0">
                    <a:moveTo>
                      <a:pt x="8489" y="105"/>
                    </a:moveTo>
                    <a:lnTo>
                      <a:pt x="8489" y="10144"/>
                    </a:lnTo>
                    <a:lnTo>
                      <a:pt x="870" y="10144"/>
                    </a:lnTo>
                    <a:cubicBezTo>
                      <a:pt x="435" y="10144"/>
                      <a:pt x="131" y="9772"/>
                      <a:pt x="194" y="9359"/>
                    </a:cubicBezTo>
                    <a:lnTo>
                      <a:pt x="1786" y="566"/>
                    </a:lnTo>
                    <a:cubicBezTo>
                      <a:pt x="1833" y="304"/>
                      <a:pt x="2095" y="105"/>
                      <a:pt x="2357" y="105"/>
                    </a:cubicBezTo>
                    <a:close/>
                    <a:moveTo>
                      <a:pt x="2310" y="0"/>
                    </a:moveTo>
                    <a:lnTo>
                      <a:pt x="2310" y="21"/>
                    </a:lnTo>
                    <a:cubicBezTo>
                      <a:pt x="2006" y="42"/>
                      <a:pt x="1744" y="236"/>
                      <a:pt x="1681" y="545"/>
                    </a:cubicBezTo>
                    <a:lnTo>
                      <a:pt x="84" y="9338"/>
                    </a:lnTo>
                    <a:cubicBezTo>
                      <a:pt x="0" y="9820"/>
                      <a:pt x="372" y="10275"/>
                      <a:pt x="870" y="10275"/>
                    </a:cubicBezTo>
                    <a:lnTo>
                      <a:pt x="8620" y="10275"/>
                    </a:lnTo>
                    <a:lnTo>
                      <a:pt x="862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2872;p62">
                <a:extLst>
                  <a:ext uri="{FF2B5EF4-FFF2-40B4-BE49-F238E27FC236}">
                    <a16:creationId xmlns:a16="http://schemas.microsoft.com/office/drawing/2014/main" id="{894C075D-955D-894C-28FD-8F48AD9006D9}"/>
                  </a:ext>
                </a:extLst>
              </p:cNvPr>
              <p:cNvSpPr/>
              <p:nvPr/>
            </p:nvSpPr>
            <p:spPr>
              <a:xfrm flipH="1">
                <a:off x="1130592" y="2831837"/>
                <a:ext cx="859084" cy="1951522"/>
              </a:xfrm>
              <a:custGeom>
                <a:avLst/>
                <a:gdLst/>
                <a:ahLst/>
                <a:cxnLst/>
                <a:rect l="l" t="t" r="r" b="b"/>
                <a:pathLst>
                  <a:path w="4473" h="10161" extrusionOk="0">
                    <a:moveTo>
                      <a:pt x="2200" y="0"/>
                    </a:moveTo>
                    <a:cubicBezTo>
                      <a:pt x="1913" y="0"/>
                      <a:pt x="1653" y="204"/>
                      <a:pt x="1592" y="514"/>
                    </a:cubicBezTo>
                    <a:lnTo>
                      <a:pt x="0" y="9307"/>
                    </a:lnTo>
                    <a:lnTo>
                      <a:pt x="0" y="9417"/>
                    </a:lnTo>
                    <a:cubicBezTo>
                      <a:pt x="0" y="9830"/>
                      <a:pt x="330" y="10160"/>
                      <a:pt x="723" y="10160"/>
                    </a:cubicBezTo>
                    <a:lnTo>
                      <a:pt x="3577" y="10160"/>
                    </a:lnTo>
                    <a:cubicBezTo>
                      <a:pt x="3645" y="10160"/>
                      <a:pt x="3687" y="10160"/>
                      <a:pt x="3734" y="10134"/>
                    </a:cubicBezTo>
                    <a:cubicBezTo>
                      <a:pt x="4190" y="10071"/>
                      <a:pt x="4473" y="9637"/>
                      <a:pt x="4410" y="9176"/>
                    </a:cubicBezTo>
                    <a:lnTo>
                      <a:pt x="2839" y="514"/>
                    </a:lnTo>
                    <a:cubicBezTo>
                      <a:pt x="2771" y="252"/>
                      <a:pt x="2577" y="53"/>
                      <a:pt x="2315" y="11"/>
                    </a:cubicBezTo>
                    <a:cubicBezTo>
                      <a:pt x="2277" y="4"/>
                      <a:pt x="2238" y="0"/>
                      <a:pt x="220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2873;p62">
                <a:extLst>
                  <a:ext uri="{FF2B5EF4-FFF2-40B4-BE49-F238E27FC236}">
                    <a16:creationId xmlns:a16="http://schemas.microsoft.com/office/drawing/2014/main" id="{7CCA6CB3-8184-546A-1046-D509A36582CB}"/>
                  </a:ext>
                </a:extLst>
              </p:cNvPr>
              <p:cNvSpPr/>
              <p:nvPr/>
            </p:nvSpPr>
            <p:spPr>
              <a:xfrm flipH="1">
                <a:off x="1113499" y="2821850"/>
                <a:ext cx="901338" cy="1973609"/>
              </a:xfrm>
              <a:custGeom>
                <a:avLst/>
                <a:gdLst/>
                <a:ahLst/>
                <a:cxnLst/>
                <a:rect l="l" t="t" r="r" b="b"/>
                <a:pathLst>
                  <a:path w="4693" h="10276" extrusionOk="0">
                    <a:moveTo>
                      <a:pt x="2336" y="105"/>
                    </a:moveTo>
                    <a:cubicBezTo>
                      <a:pt x="2598" y="105"/>
                      <a:pt x="2839" y="262"/>
                      <a:pt x="2902" y="566"/>
                    </a:cubicBezTo>
                    <a:lnTo>
                      <a:pt x="4473" y="9249"/>
                    </a:lnTo>
                    <a:cubicBezTo>
                      <a:pt x="4562" y="9731"/>
                      <a:pt x="4190" y="10144"/>
                      <a:pt x="3708" y="10144"/>
                    </a:cubicBezTo>
                    <a:lnTo>
                      <a:pt x="854" y="10144"/>
                    </a:lnTo>
                    <a:cubicBezTo>
                      <a:pt x="435" y="10144"/>
                      <a:pt x="110" y="9772"/>
                      <a:pt x="199" y="9359"/>
                    </a:cubicBezTo>
                    <a:lnTo>
                      <a:pt x="1791" y="566"/>
                    </a:lnTo>
                    <a:cubicBezTo>
                      <a:pt x="1833" y="262"/>
                      <a:pt x="2095" y="105"/>
                      <a:pt x="2336" y="105"/>
                    </a:cubicBezTo>
                    <a:close/>
                    <a:moveTo>
                      <a:pt x="2336" y="0"/>
                    </a:moveTo>
                    <a:cubicBezTo>
                      <a:pt x="2053" y="0"/>
                      <a:pt x="1744" y="173"/>
                      <a:pt x="1681" y="545"/>
                    </a:cubicBezTo>
                    <a:lnTo>
                      <a:pt x="89" y="9338"/>
                    </a:lnTo>
                    <a:cubicBezTo>
                      <a:pt x="0" y="9820"/>
                      <a:pt x="372" y="10275"/>
                      <a:pt x="854" y="10275"/>
                    </a:cubicBezTo>
                    <a:lnTo>
                      <a:pt x="3708" y="10275"/>
                    </a:lnTo>
                    <a:cubicBezTo>
                      <a:pt x="4258" y="10275"/>
                      <a:pt x="4693" y="9772"/>
                      <a:pt x="4583" y="9228"/>
                    </a:cubicBezTo>
                    <a:lnTo>
                      <a:pt x="3012" y="545"/>
                    </a:lnTo>
                    <a:cubicBezTo>
                      <a:pt x="2949" y="173"/>
                      <a:pt x="2640" y="0"/>
                      <a:pt x="233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2874;p62">
                <a:extLst>
                  <a:ext uri="{FF2B5EF4-FFF2-40B4-BE49-F238E27FC236}">
                    <a16:creationId xmlns:a16="http://schemas.microsoft.com/office/drawing/2014/main" id="{4562155D-33C4-B677-E579-14BE7E0BD47B}"/>
                  </a:ext>
                </a:extLst>
              </p:cNvPr>
              <p:cNvSpPr/>
              <p:nvPr/>
            </p:nvSpPr>
            <p:spPr>
              <a:xfrm flipH="1">
                <a:off x="1264261" y="1472034"/>
                <a:ext cx="410624" cy="746537"/>
              </a:xfrm>
              <a:custGeom>
                <a:avLst/>
                <a:gdLst/>
                <a:ahLst/>
                <a:cxnLst/>
                <a:rect l="l" t="t" r="r" b="b"/>
                <a:pathLst>
                  <a:path w="2138" h="3887" extrusionOk="0">
                    <a:moveTo>
                      <a:pt x="1069" y="0"/>
                    </a:moveTo>
                    <a:cubicBezTo>
                      <a:pt x="477" y="0"/>
                      <a:pt x="1" y="875"/>
                      <a:pt x="1" y="1943"/>
                    </a:cubicBezTo>
                    <a:cubicBezTo>
                      <a:pt x="1" y="3012"/>
                      <a:pt x="477" y="3886"/>
                      <a:pt x="1069" y="3886"/>
                    </a:cubicBezTo>
                    <a:cubicBezTo>
                      <a:pt x="1655" y="3886"/>
                      <a:pt x="2137" y="3012"/>
                      <a:pt x="2137" y="1943"/>
                    </a:cubicBezTo>
                    <a:cubicBezTo>
                      <a:pt x="2137" y="875"/>
                      <a:pt x="1655" y="0"/>
                      <a:pt x="10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875;p62">
                <a:extLst>
                  <a:ext uri="{FF2B5EF4-FFF2-40B4-BE49-F238E27FC236}">
                    <a16:creationId xmlns:a16="http://schemas.microsoft.com/office/drawing/2014/main" id="{5E19741A-2AB6-C3A0-8BB9-9CD96CA197FD}"/>
                  </a:ext>
                </a:extLst>
              </p:cNvPr>
              <p:cNvSpPr/>
              <p:nvPr/>
            </p:nvSpPr>
            <p:spPr>
              <a:xfrm flipH="1">
                <a:off x="1252353" y="1463967"/>
                <a:ext cx="431559" cy="762670"/>
              </a:xfrm>
              <a:custGeom>
                <a:avLst/>
                <a:gdLst/>
                <a:ahLst/>
                <a:cxnLst/>
                <a:rect l="l" t="t" r="r" b="b"/>
                <a:pathLst>
                  <a:path w="2247" h="3971" extrusionOk="0">
                    <a:moveTo>
                      <a:pt x="1116" y="105"/>
                    </a:moveTo>
                    <a:cubicBezTo>
                      <a:pt x="1378" y="105"/>
                      <a:pt x="1640" y="304"/>
                      <a:pt x="1812" y="655"/>
                    </a:cubicBezTo>
                    <a:cubicBezTo>
                      <a:pt x="2011" y="980"/>
                      <a:pt x="2116" y="1462"/>
                      <a:pt x="2116" y="1985"/>
                    </a:cubicBezTo>
                    <a:cubicBezTo>
                      <a:pt x="2116" y="2509"/>
                      <a:pt x="2011" y="2986"/>
                      <a:pt x="1812" y="3336"/>
                    </a:cubicBezTo>
                    <a:cubicBezTo>
                      <a:pt x="1640" y="3666"/>
                      <a:pt x="1378" y="3860"/>
                      <a:pt x="1116" y="3860"/>
                    </a:cubicBezTo>
                    <a:cubicBezTo>
                      <a:pt x="854" y="3860"/>
                      <a:pt x="592" y="3666"/>
                      <a:pt x="414" y="3336"/>
                    </a:cubicBezTo>
                    <a:cubicBezTo>
                      <a:pt x="220" y="2986"/>
                      <a:pt x="110" y="2509"/>
                      <a:pt x="110" y="1985"/>
                    </a:cubicBezTo>
                    <a:cubicBezTo>
                      <a:pt x="110" y="1462"/>
                      <a:pt x="220" y="980"/>
                      <a:pt x="414" y="655"/>
                    </a:cubicBezTo>
                    <a:cubicBezTo>
                      <a:pt x="592" y="304"/>
                      <a:pt x="854" y="105"/>
                      <a:pt x="1116" y="105"/>
                    </a:cubicBezTo>
                    <a:close/>
                    <a:moveTo>
                      <a:pt x="1116" y="1"/>
                    </a:moveTo>
                    <a:cubicBezTo>
                      <a:pt x="786" y="1"/>
                      <a:pt x="503" y="236"/>
                      <a:pt x="309" y="587"/>
                    </a:cubicBezTo>
                    <a:cubicBezTo>
                      <a:pt x="110" y="959"/>
                      <a:pt x="0" y="1441"/>
                      <a:pt x="0" y="1985"/>
                    </a:cubicBezTo>
                    <a:cubicBezTo>
                      <a:pt x="0" y="2530"/>
                      <a:pt x="110" y="3033"/>
                      <a:pt x="309" y="3378"/>
                    </a:cubicBezTo>
                    <a:cubicBezTo>
                      <a:pt x="503" y="3750"/>
                      <a:pt x="786" y="3970"/>
                      <a:pt x="1116" y="3970"/>
                    </a:cubicBezTo>
                    <a:cubicBezTo>
                      <a:pt x="1441" y="3970"/>
                      <a:pt x="1723" y="3750"/>
                      <a:pt x="1922" y="3378"/>
                    </a:cubicBezTo>
                    <a:cubicBezTo>
                      <a:pt x="2116" y="3033"/>
                      <a:pt x="2247" y="2530"/>
                      <a:pt x="2247" y="1985"/>
                    </a:cubicBezTo>
                    <a:cubicBezTo>
                      <a:pt x="2247" y="1441"/>
                      <a:pt x="2116" y="959"/>
                      <a:pt x="1922" y="587"/>
                    </a:cubicBezTo>
                    <a:cubicBezTo>
                      <a:pt x="1723" y="236"/>
                      <a:pt x="1441" y="1"/>
                      <a:pt x="111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876;p62">
                <a:extLst>
                  <a:ext uri="{FF2B5EF4-FFF2-40B4-BE49-F238E27FC236}">
                    <a16:creationId xmlns:a16="http://schemas.microsoft.com/office/drawing/2014/main" id="{44BBBAD8-A6DB-9644-626C-09E233A671C2}"/>
                  </a:ext>
                </a:extLst>
              </p:cNvPr>
              <p:cNvSpPr/>
              <p:nvPr/>
            </p:nvSpPr>
            <p:spPr>
              <a:xfrm flipH="1">
                <a:off x="1260225" y="1568642"/>
                <a:ext cx="251791" cy="553325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2881" extrusionOk="0">
                    <a:moveTo>
                      <a:pt x="656" y="0"/>
                    </a:moveTo>
                    <a:cubicBezTo>
                      <a:pt x="305" y="0"/>
                      <a:pt x="1" y="655"/>
                      <a:pt x="1" y="1440"/>
                    </a:cubicBezTo>
                    <a:cubicBezTo>
                      <a:pt x="1" y="2247"/>
                      <a:pt x="305" y="2880"/>
                      <a:pt x="656" y="2880"/>
                    </a:cubicBezTo>
                    <a:cubicBezTo>
                      <a:pt x="1027" y="2880"/>
                      <a:pt x="1310" y="2247"/>
                      <a:pt x="1310" y="1440"/>
                    </a:cubicBezTo>
                    <a:cubicBezTo>
                      <a:pt x="1310" y="655"/>
                      <a:pt x="1027" y="0"/>
                      <a:pt x="65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2877;p62">
                <a:extLst>
                  <a:ext uri="{FF2B5EF4-FFF2-40B4-BE49-F238E27FC236}">
                    <a16:creationId xmlns:a16="http://schemas.microsoft.com/office/drawing/2014/main" id="{27642C1C-C4D9-8728-2DF1-B12972009319}"/>
                  </a:ext>
                </a:extLst>
              </p:cNvPr>
              <p:cNvSpPr/>
              <p:nvPr/>
            </p:nvSpPr>
            <p:spPr>
              <a:xfrm flipH="1">
                <a:off x="1248125" y="1559615"/>
                <a:ext cx="272917" cy="574451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2991" extrusionOk="0">
                    <a:moveTo>
                      <a:pt x="698" y="110"/>
                    </a:moveTo>
                    <a:cubicBezTo>
                      <a:pt x="787" y="110"/>
                      <a:pt x="849" y="131"/>
                      <a:pt x="917" y="199"/>
                    </a:cubicBezTo>
                    <a:cubicBezTo>
                      <a:pt x="980" y="262"/>
                      <a:pt x="1069" y="372"/>
                      <a:pt x="1111" y="503"/>
                    </a:cubicBezTo>
                    <a:cubicBezTo>
                      <a:pt x="1221" y="744"/>
                      <a:pt x="1310" y="1095"/>
                      <a:pt x="1310" y="1487"/>
                    </a:cubicBezTo>
                    <a:cubicBezTo>
                      <a:pt x="1310" y="1880"/>
                      <a:pt x="1221" y="2226"/>
                      <a:pt x="1111" y="2488"/>
                    </a:cubicBezTo>
                    <a:cubicBezTo>
                      <a:pt x="1069" y="2598"/>
                      <a:pt x="980" y="2708"/>
                      <a:pt x="917" y="2776"/>
                    </a:cubicBezTo>
                    <a:cubicBezTo>
                      <a:pt x="849" y="2838"/>
                      <a:pt x="787" y="2859"/>
                      <a:pt x="698" y="2859"/>
                    </a:cubicBezTo>
                    <a:cubicBezTo>
                      <a:pt x="635" y="2859"/>
                      <a:pt x="567" y="2838"/>
                      <a:pt x="478" y="2776"/>
                    </a:cubicBezTo>
                    <a:cubicBezTo>
                      <a:pt x="415" y="2708"/>
                      <a:pt x="347" y="2598"/>
                      <a:pt x="305" y="2488"/>
                    </a:cubicBezTo>
                    <a:cubicBezTo>
                      <a:pt x="174" y="2226"/>
                      <a:pt x="111" y="1880"/>
                      <a:pt x="111" y="1487"/>
                    </a:cubicBezTo>
                    <a:cubicBezTo>
                      <a:pt x="111" y="1095"/>
                      <a:pt x="174" y="744"/>
                      <a:pt x="305" y="503"/>
                    </a:cubicBezTo>
                    <a:cubicBezTo>
                      <a:pt x="347" y="372"/>
                      <a:pt x="415" y="262"/>
                      <a:pt x="478" y="199"/>
                    </a:cubicBezTo>
                    <a:cubicBezTo>
                      <a:pt x="567" y="131"/>
                      <a:pt x="635" y="110"/>
                      <a:pt x="698" y="110"/>
                    </a:cubicBezTo>
                    <a:close/>
                    <a:moveTo>
                      <a:pt x="698" y="0"/>
                    </a:moveTo>
                    <a:cubicBezTo>
                      <a:pt x="588" y="0"/>
                      <a:pt x="504" y="47"/>
                      <a:pt x="415" y="110"/>
                    </a:cubicBezTo>
                    <a:cubicBezTo>
                      <a:pt x="326" y="199"/>
                      <a:pt x="263" y="309"/>
                      <a:pt x="195" y="440"/>
                    </a:cubicBezTo>
                    <a:cubicBezTo>
                      <a:pt x="64" y="723"/>
                      <a:pt x="1" y="1095"/>
                      <a:pt x="1" y="1487"/>
                    </a:cubicBezTo>
                    <a:cubicBezTo>
                      <a:pt x="1" y="1901"/>
                      <a:pt x="64" y="2252"/>
                      <a:pt x="195" y="2535"/>
                    </a:cubicBezTo>
                    <a:cubicBezTo>
                      <a:pt x="263" y="2666"/>
                      <a:pt x="326" y="2776"/>
                      <a:pt x="415" y="2859"/>
                    </a:cubicBezTo>
                    <a:cubicBezTo>
                      <a:pt x="504" y="2927"/>
                      <a:pt x="588" y="2990"/>
                      <a:pt x="698" y="2990"/>
                    </a:cubicBezTo>
                    <a:cubicBezTo>
                      <a:pt x="807" y="2990"/>
                      <a:pt x="917" y="2927"/>
                      <a:pt x="1001" y="2859"/>
                    </a:cubicBezTo>
                    <a:cubicBezTo>
                      <a:pt x="1090" y="2776"/>
                      <a:pt x="1158" y="2666"/>
                      <a:pt x="1221" y="2535"/>
                    </a:cubicBezTo>
                    <a:cubicBezTo>
                      <a:pt x="1331" y="2252"/>
                      <a:pt x="1420" y="1901"/>
                      <a:pt x="1420" y="1487"/>
                    </a:cubicBezTo>
                    <a:cubicBezTo>
                      <a:pt x="1420" y="1095"/>
                      <a:pt x="1331" y="723"/>
                      <a:pt x="1221" y="440"/>
                    </a:cubicBezTo>
                    <a:cubicBezTo>
                      <a:pt x="1158" y="309"/>
                      <a:pt x="1090" y="199"/>
                      <a:pt x="1001" y="110"/>
                    </a:cubicBezTo>
                    <a:cubicBezTo>
                      <a:pt x="917" y="47"/>
                      <a:pt x="807" y="0"/>
                      <a:pt x="698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2878;p62">
                <a:extLst>
                  <a:ext uri="{FF2B5EF4-FFF2-40B4-BE49-F238E27FC236}">
                    <a16:creationId xmlns:a16="http://schemas.microsoft.com/office/drawing/2014/main" id="{BC888FC7-F8BC-676E-A935-1E97A104D65F}"/>
                  </a:ext>
                </a:extLst>
              </p:cNvPr>
              <p:cNvSpPr/>
              <p:nvPr/>
            </p:nvSpPr>
            <p:spPr>
              <a:xfrm flipH="1">
                <a:off x="1277318" y="1605710"/>
                <a:ext cx="217604" cy="478037"/>
              </a:xfrm>
              <a:custGeom>
                <a:avLst/>
                <a:gdLst/>
                <a:ahLst/>
                <a:cxnLst/>
                <a:rect l="l" t="t" r="r" b="b"/>
                <a:pathLst>
                  <a:path w="1133" h="2489" extrusionOk="0">
                    <a:moveTo>
                      <a:pt x="567" y="1"/>
                    </a:moveTo>
                    <a:cubicBezTo>
                      <a:pt x="263" y="1"/>
                      <a:pt x="1" y="546"/>
                      <a:pt x="1" y="1247"/>
                    </a:cubicBezTo>
                    <a:cubicBezTo>
                      <a:pt x="1" y="1944"/>
                      <a:pt x="263" y="2488"/>
                      <a:pt x="567" y="2488"/>
                    </a:cubicBezTo>
                    <a:cubicBezTo>
                      <a:pt x="896" y="2488"/>
                      <a:pt x="1132" y="1944"/>
                      <a:pt x="1132" y="1247"/>
                    </a:cubicBezTo>
                    <a:cubicBezTo>
                      <a:pt x="1132" y="546"/>
                      <a:pt x="896" y="1"/>
                      <a:pt x="56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2879;p62">
                <a:extLst>
                  <a:ext uri="{FF2B5EF4-FFF2-40B4-BE49-F238E27FC236}">
                    <a16:creationId xmlns:a16="http://schemas.microsoft.com/office/drawing/2014/main" id="{274B3788-8D82-5E8B-B6B4-07089710F266}"/>
                  </a:ext>
                </a:extLst>
              </p:cNvPr>
              <p:cNvSpPr/>
              <p:nvPr/>
            </p:nvSpPr>
            <p:spPr>
              <a:xfrm flipH="1">
                <a:off x="1264258" y="1593802"/>
                <a:ext cx="239691" cy="503005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2619" extrusionOk="0">
                    <a:moveTo>
                      <a:pt x="614" y="110"/>
                    </a:moveTo>
                    <a:cubicBezTo>
                      <a:pt x="682" y="110"/>
                      <a:pt x="744" y="152"/>
                      <a:pt x="813" y="194"/>
                    </a:cubicBezTo>
                    <a:cubicBezTo>
                      <a:pt x="854" y="262"/>
                      <a:pt x="917" y="346"/>
                      <a:pt x="964" y="456"/>
                    </a:cubicBezTo>
                    <a:cubicBezTo>
                      <a:pt x="1074" y="676"/>
                      <a:pt x="1137" y="979"/>
                      <a:pt x="1137" y="1309"/>
                    </a:cubicBezTo>
                    <a:cubicBezTo>
                      <a:pt x="1137" y="1655"/>
                      <a:pt x="1074" y="1964"/>
                      <a:pt x="964" y="2179"/>
                    </a:cubicBezTo>
                    <a:cubicBezTo>
                      <a:pt x="917" y="2289"/>
                      <a:pt x="854" y="2357"/>
                      <a:pt x="813" y="2420"/>
                    </a:cubicBezTo>
                    <a:cubicBezTo>
                      <a:pt x="744" y="2488"/>
                      <a:pt x="682" y="2509"/>
                      <a:pt x="614" y="2509"/>
                    </a:cubicBezTo>
                    <a:cubicBezTo>
                      <a:pt x="572" y="2509"/>
                      <a:pt x="504" y="2488"/>
                      <a:pt x="441" y="2420"/>
                    </a:cubicBezTo>
                    <a:cubicBezTo>
                      <a:pt x="373" y="2357"/>
                      <a:pt x="331" y="2289"/>
                      <a:pt x="263" y="2179"/>
                    </a:cubicBezTo>
                    <a:cubicBezTo>
                      <a:pt x="179" y="1964"/>
                      <a:pt x="111" y="1655"/>
                      <a:pt x="111" y="1309"/>
                    </a:cubicBezTo>
                    <a:cubicBezTo>
                      <a:pt x="111" y="979"/>
                      <a:pt x="179" y="676"/>
                      <a:pt x="263" y="456"/>
                    </a:cubicBezTo>
                    <a:cubicBezTo>
                      <a:pt x="331" y="346"/>
                      <a:pt x="373" y="262"/>
                      <a:pt x="441" y="194"/>
                    </a:cubicBezTo>
                    <a:cubicBezTo>
                      <a:pt x="504" y="152"/>
                      <a:pt x="572" y="110"/>
                      <a:pt x="614" y="110"/>
                    </a:cubicBezTo>
                    <a:close/>
                    <a:moveTo>
                      <a:pt x="614" y="0"/>
                    </a:moveTo>
                    <a:cubicBezTo>
                      <a:pt x="524" y="0"/>
                      <a:pt x="441" y="42"/>
                      <a:pt x="352" y="110"/>
                    </a:cubicBezTo>
                    <a:cubicBezTo>
                      <a:pt x="289" y="194"/>
                      <a:pt x="221" y="283"/>
                      <a:pt x="179" y="393"/>
                    </a:cubicBezTo>
                    <a:cubicBezTo>
                      <a:pt x="69" y="634"/>
                      <a:pt x="1" y="958"/>
                      <a:pt x="1" y="1309"/>
                    </a:cubicBezTo>
                    <a:cubicBezTo>
                      <a:pt x="1" y="1655"/>
                      <a:pt x="69" y="1985"/>
                      <a:pt x="179" y="2226"/>
                    </a:cubicBezTo>
                    <a:cubicBezTo>
                      <a:pt x="221" y="2336"/>
                      <a:pt x="289" y="2441"/>
                      <a:pt x="352" y="2509"/>
                    </a:cubicBezTo>
                    <a:cubicBezTo>
                      <a:pt x="441" y="2571"/>
                      <a:pt x="524" y="2619"/>
                      <a:pt x="614" y="2619"/>
                    </a:cubicBezTo>
                    <a:cubicBezTo>
                      <a:pt x="723" y="2619"/>
                      <a:pt x="813" y="2571"/>
                      <a:pt x="875" y="2509"/>
                    </a:cubicBezTo>
                    <a:cubicBezTo>
                      <a:pt x="964" y="2441"/>
                      <a:pt x="1027" y="2336"/>
                      <a:pt x="1074" y="2226"/>
                    </a:cubicBezTo>
                    <a:cubicBezTo>
                      <a:pt x="1179" y="1985"/>
                      <a:pt x="1247" y="1655"/>
                      <a:pt x="1247" y="1309"/>
                    </a:cubicBezTo>
                    <a:cubicBezTo>
                      <a:pt x="1247" y="958"/>
                      <a:pt x="1179" y="634"/>
                      <a:pt x="1074" y="393"/>
                    </a:cubicBezTo>
                    <a:cubicBezTo>
                      <a:pt x="1027" y="283"/>
                      <a:pt x="964" y="194"/>
                      <a:pt x="875" y="110"/>
                    </a:cubicBezTo>
                    <a:cubicBezTo>
                      <a:pt x="813" y="42"/>
                      <a:pt x="723" y="0"/>
                      <a:pt x="61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2880;p62">
                <a:extLst>
                  <a:ext uri="{FF2B5EF4-FFF2-40B4-BE49-F238E27FC236}">
                    <a16:creationId xmlns:a16="http://schemas.microsoft.com/office/drawing/2014/main" id="{06A534EA-B033-EDB0-8D7A-4F9FCD01235B}"/>
                  </a:ext>
                </a:extLst>
              </p:cNvPr>
              <p:cNvSpPr/>
              <p:nvPr/>
            </p:nvSpPr>
            <p:spPr>
              <a:xfrm flipH="1">
                <a:off x="1331671" y="1614929"/>
                <a:ext cx="163251" cy="460752"/>
              </a:xfrm>
              <a:custGeom>
                <a:avLst/>
                <a:gdLst/>
                <a:ahLst/>
                <a:cxnLst/>
                <a:rect l="l" t="t" r="r" b="b"/>
                <a:pathLst>
                  <a:path w="850" h="2399" extrusionOk="0">
                    <a:moveTo>
                      <a:pt x="415" y="0"/>
                    </a:moveTo>
                    <a:cubicBezTo>
                      <a:pt x="174" y="152"/>
                      <a:pt x="1" y="629"/>
                      <a:pt x="1" y="1199"/>
                    </a:cubicBezTo>
                    <a:cubicBezTo>
                      <a:pt x="1" y="1765"/>
                      <a:pt x="174" y="2268"/>
                      <a:pt x="415" y="2399"/>
                    </a:cubicBezTo>
                    <a:cubicBezTo>
                      <a:pt x="676" y="2268"/>
                      <a:pt x="828" y="1765"/>
                      <a:pt x="828" y="1199"/>
                    </a:cubicBezTo>
                    <a:cubicBezTo>
                      <a:pt x="849" y="629"/>
                      <a:pt x="676" y="152"/>
                      <a:pt x="41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2881;p62">
                <a:extLst>
                  <a:ext uri="{FF2B5EF4-FFF2-40B4-BE49-F238E27FC236}">
                    <a16:creationId xmlns:a16="http://schemas.microsoft.com/office/drawing/2014/main" id="{9D422AF6-EF2A-BE30-F721-3FB507E63FC7}"/>
                  </a:ext>
                </a:extLst>
              </p:cNvPr>
              <p:cNvSpPr/>
              <p:nvPr/>
            </p:nvSpPr>
            <p:spPr>
              <a:xfrm flipH="1">
                <a:off x="1322645" y="1601868"/>
                <a:ext cx="181305" cy="485912"/>
              </a:xfrm>
              <a:custGeom>
                <a:avLst/>
                <a:gdLst/>
                <a:ahLst/>
                <a:cxnLst/>
                <a:rect l="l" t="t" r="r" b="b"/>
                <a:pathLst>
                  <a:path w="944" h="2530" extrusionOk="0">
                    <a:moveTo>
                      <a:pt x="462" y="152"/>
                    </a:moveTo>
                    <a:cubicBezTo>
                      <a:pt x="572" y="220"/>
                      <a:pt x="655" y="351"/>
                      <a:pt x="723" y="524"/>
                    </a:cubicBezTo>
                    <a:cubicBezTo>
                      <a:pt x="786" y="744"/>
                      <a:pt x="833" y="985"/>
                      <a:pt x="833" y="1267"/>
                    </a:cubicBezTo>
                    <a:cubicBezTo>
                      <a:pt x="833" y="1550"/>
                      <a:pt x="786" y="1812"/>
                      <a:pt x="723" y="2006"/>
                    </a:cubicBezTo>
                    <a:cubicBezTo>
                      <a:pt x="655" y="2184"/>
                      <a:pt x="572" y="2315"/>
                      <a:pt x="462" y="2378"/>
                    </a:cubicBezTo>
                    <a:cubicBezTo>
                      <a:pt x="373" y="2315"/>
                      <a:pt x="289" y="2184"/>
                      <a:pt x="221" y="2006"/>
                    </a:cubicBezTo>
                    <a:cubicBezTo>
                      <a:pt x="158" y="1812"/>
                      <a:pt x="111" y="1550"/>
                      <a:pt x="111" y="1267"/>
                    </a:cubicBezTo>
                    <a:cubicBezTo>
                      <a:pt x="111" y="985"/>
                      <a:pt x="158" y="744"/>
                      <a:pt x="221" y="524"/>
                    </a:cubicBezTo>
                    <a:cubicBezTo>
                      <a:pt x="289" y="351"/>
                      <a:pt x="373" y="220"/>
                      <a:pt x="462" y="152"/>
                    </a:cubicBezTo>
                    <a:close/>
                    <a:moveTo>
                      <a:pt x="462" y="0"/>
                    </a:moveTo>
                    <a:lnTo>
                      <a:pt x="441" y="21"/>
                    </a:lnTo>
                    <a:cubicBezTo>
                      <a:pt x="310" y="110"/>
                      <a:pt x="200" y="262"/>
                      <a:pt x="111" y="482"/>
                    </a:cubicBezTo>
                    <a:cubicBezTo>
                      <a:pt x="48" y="723"/>
                      <a:pt x="1" y="985"/>
                      <a:pt x="1" y="1267"/>
                    </a:cubicBezTo>
                    <a:cubicBezTo>
                      <a:pt x="1" y="1550"/>
                      <a:pt x="48" y="1833"/>
                      <a:pt x="111" y="2053"/>
                    </a:cubicBezTo>
                    <a:cubicBezTo>
                      <a:pt x="200" y="2268"/>
                      <a:pt x="310" y="2446"/>
                      <a:pt x="441" y="2529"/>
                    </a:cubicBezTo>
                    <a:lnTo>
                      <a:pt x="504" y="2529"/>
                    </a:lnTo>
                    <a:cubicBezTo>
                      <a:pt x="634" y="2446"/>
                      <a:pt x="744" y="2268"/>
                      <a:pt x="833" y="2053"/>
                    </a:cubicBezTo>
                    <a:cubicBezTo>
                      <a:pt x="896" y="1833"/>
                      <a:pt x="943" y="1550"/>
                      <a:pt x="943" y="1267"/>
                    </a:cubicBezTo>
                    <a:cubicBezTo>
                      <a:pt x="943" y="985"/>
                      <a:pt x="896" y="723"/>
                      <a:pt x="833" y="503"/>
                    </a:cubicBezTo>
                    <a:cubicBezTo>
                      <a:pt x="744" y="262"/>
                      <a:pt x="634" y="110"/>
                      <a:pt x="504" y="21"/>
                    </a:cubicBezTo>
                    <a:lnTo>
                      <a:pt x="46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2882;p62">
                <a:extLst>
                  <a:ext uri="{FF2B5EF4-FFF2-40B4-BE49-F238E27FC236}">
                    <a16:creationId xmlns:a16="http://schemas.microsoft.com/office/drawing/2014/main" id="{4749C001-1BAA-FF28-41F3-F3A0190F0FC8}"/>
                  </a:ext>
                </a:extLst>
              </p:cNvPr>
              <p:cNvSpPr/>
              <p:nvPr/>
            </p:nvSpPr>
            <p:spPr>
              <a:xfrm flipH="1">
                <a:off x="2140458" y="4259054"/>
                <a:ext cx="880211" cy="373365"/>
              </a:xfrm>
              <a:custGeom>
                <a:avLst/>
                <a:gdLst/>
                <a:ahLst/>
                <a:cxnLst/>
                <a:rect l="l" t="t" r="r" b="b"/>
                <a:pathLst>
                  <a:path w="4583" h="1944" extrusionOk="0">
                    <a:moveTo>
                      <a:pt x="283" y="1"/>
                    </a:moveTo>
                    <a:lnTo>
                      <a:pt x="1" y="1944"/>
                    </a:lnTo>
                    <a:lnTo>
                      <a:pt x="4300" y="1944"/>
                    </a:lnTo>
                    <a:lnTo>
                      <a:pt x="458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2883;p62">
                <a:extLst>
                  <a:ext uri="{FF2B5EF4-FFF2-40B4-BE49-F238E27FC236}">
                    <a16:creationId xmlns:a16="http://schemas.microsoft.com/office/drawing/2014/main" id="{733CEB36-EE79-3FA5-443B-4EC6ACEA7151}"/>
                  </a:ext>
                </a:extLst>
              </p:cNvPr>
              <p:cNvSpPr/>
              <p:nvPr/>
            </p:nvSpPr>
            <p:spPr>
              <a:xfrm flipH="1">
                <a:off x="2127398" y="4245993"/>
                <a:ext cx="905371" cy="398525"/>
              </a:xfrm>
              <a:custGeom>
                <a:avLst/>
                <a:gdLst/>
                <a:ahLst/>
                <a:cxnLst/>
                <a:rect l="l" t="t" r="r" b="b"/>
                <a:pathLst>
                  <a:path w="4714" h="2075" extrusionOk="0">
                    <a:moveTo>
                      <a:pt x="4583" y="111"/>
                    </a:moveTo>
                    <a:lnTo>
                      <a:pt x="4295" y="1965"/>
                    </a:lnTo>
                    <a:lnTo>
                      <a:pt x="132" y="1965"/>
                    </a:lnTo>
                    <a:lnTo>
                      <a:pt x="393" y="111"/>
                    </a:lnTo>
                    <a:close/>
                    <a:moveTo>
                      <a:pt x="283" y="1"/>
                    </a:moveTo>
                    <a:lnTo>
                      <a:pt x="283" y="69"/>
                    </a:lnTo>
                    <a:lnTo>
                      <a:pt x="1" y="2075"/>
                    </a:lnTo>
                    <a:lnTo>
                      <a:pt x="4405" y="2075"/>
                    </a:lnTo>
                    <a:lnTo>
                      <a:pt x="471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2884;p62">
                <a:extLst>
                  <a:ext uri="{FF2B5EF4-FFF2-40B4-BE49-F238E27FC236}">
                    <a16:creationId xmlns:a16="http://schemas.microsoft.com/office/drawing/2014/main" id="{4DB9B67C-EE5C-34D2-2F52-7A6A205BC59C}"/>
                  </a:ext>
                </a:extLst>
              </p:cNvPr>
              <p:cNvSpPr/>
              <p:nvPr/>
            </p:nvSpPr>
            <p:spPr>
              <a:xfrm flipH="1">
                <a:off x="2588920" y="4916868"/>
                <a:ext cx="553517" cy="213571"/>
              </a:xfrm>
              <a:custGeom>
                <a:avLst/>
                <a:gdLst/>
                <a:ahLst/>
                <a:cxnLst/>
                <a:rect l="l" t="t" r="r" b="b"/>
                <a:pathLst>
                  <a:path w="2882" h="1112" extrusionOk="0">
                    <a:moveTo>
                      <a:pt x="1" y="1"/>
                    </a:moveTo>
                    <a:lnTo>
                      <a:pt x="1" y="1111"/>
                    </a:lnTo>
                    <a:lnTo>
                      <a:pt x="2881" y="1111"/>
                    </a:lnTo>
                    <a:lnTo>
                      <a:pt x="288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2885;p62">
                <a:extLst>
                  <a:ext uri="{FF2B5EF4-FFF2-40B4-BE49-F238E27FC236}">
                    <a16:creationId xmlns:a16="http://schemas.microsoft.com/office/drawing/2014/main" id="{B88257A8-D23A-8A90-CC68-1A64BF6B50AD}"/>
                  </a:ext>
                </a:extLst>
              </p:cNvPr>
              <p:cNvSpPr/>
              <p:nvPr/>
            </p:nvSpPr>
            <p:spPr>
              <a:xfrm flipH="1">
                <a:off x="2575860" y="4903808"/>
                <a:ext cx="578485" cy="239691"/>
              </a:xfrm>
              <a:custGeom>
                <a:avLst/>
                <a:gdLst/>
                <a:ahLst/>
                <a:cxnLst/>
                <a:rect l="l" t="t" r="r" b="b"/>
                <a:pathLst>
                  <a:path w="3012" h="1248" extrusionOk="0">
                    <a:moveTo>
                      <a:pt x="2901" y="111"/>
                    </a:moveTo>
                    <a:lnTo>
                      <a:pt x="2901" y="1137"/>
                    </a:lnTo>
                    <a:lnTo>
                      <a:pt x="110" y="1137"/>
                    </a:lnTo>
                    <a:lnTo>
                      <a:pt x="110" y="111"/>
                    </a:lnTo>
                    <a:close/>
                    <a:moveTo>
                      <a:pt x="0" y="1"/>
                    </a:moveTo>
                    <a:lnTo>
                      <a:pt x="0" y="69"/>
                    </a:lnTo>
                    <a:lnTo>
                      <a:pt x="0" y="1247"/>
                    </a:lnTo>
                    <a:lnTo>
                      <a:pt x="3011" y="1247"/>
                    </a:lnTo>
                    <a:lnTo>
                      <a:pt x="301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2886;p62">
                <a:extLst>
                  <a:ext uri="{FF2B5EF4-FFF2-40B4-BE49-F238E27FC236}">
                    <a16:creationId xmlns:a16="http://schemas.microsoft.com/office/drawing/2014/main" id="{4A16B403-7F7E-BFCD-A472-87D2D7B4B4C6}"/>
                  </a:ext>
                </a:extLst>
              </p:cNvPr>
              <p:cNvSpPr/>
              <p:nvPr/>
            </p:nvSpPr>
            <p:spPr>
              <a:xfrm flipH="1">
                <a:off x="1846789" y="4916868"/>
                <a:ext cx="553325" cy="213571"/>
              </a:xfrm>
              <a:custGeom>
                <a:avLst/>
                <a:gdLst/>
                <a:ahLst/>
                <a:cxnLst/>
                <a:rect l="l" t="t" r="r" b="b"/>
                <a:pathLst>
                  <a:path w="2881" h="1112" extrusionOk="0">
                    <a:moveTo>
                      <a:pt x="1" y="1"/>
                    </a:moveTo>
                    <a:lnTo>
                      <a:pt x="1" y="1111"/>
                    </a:lnTo>
                    <a:lnTo>
                      <a:pt x="2881" y="1111"/>
                    </a:lnTo>
                    <a:lnTo>
                      <a:pt x="288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2887;p62">
                <a:extLst>
                  <a:ext uri="{FF2B5EF4-FFF2-40B4-BE49-F238E27FC236}">
                    <a16:creationId xmlns:a16="http://schemas.microsoft.com/office/drawing/2014/main" id="{24E166C0-DAF7-E0A2-946D-9B7EDA5CE61E}"/>
                  </a:ext>
                </a:extLst>
              </p:cNvPr>
              <p:cNvSpPr/>
              <p:nvPr/>
            </p:nvSpPr>
            <p:spPr>
              <a:xfrm flipH="1">
                <a:off x="1834690" y="4903808"/>
                <a:ext cx="578485" cy="239691"/>
              </a:xfrm>
              <a:custGeom>
                <a:avLst/>
                <a:gdLst/>
                <a:ahLst/>
                <a:cxnLst/>
                <a:rect l="l" t="t" r="r" b="b"/>
                <a:pathLst>
                  <a:path w="3012" h="1248" extrusionOk="0">
                    <a:moveTo>
                      <a:pt x="2902" y="111"/>
                    </a:moveTo>
                    <a:lnTo>
                      <a:pt x="2902" y="1137"/>
                    </a:lnTo>
                    <a:lnTo>
                      <a:pt x="111" y="1137"/>
                    </a:lnTo>
                    <a:lnTo>
                      <a:pt x="111" y="111"/>
                    </a:lnTo>
                    <a:close/>
                    <a:moveTo>
                      <a:pt x="1" y="1"/>
                    </a:moveTo>
                    <a:lnTo>
                      <a:pt x="1" y="69"/>
                    </a:lnTo>
                    <a:lnTo>
                      <a:pt x="1" y="1247"/>
                    </a:lnTo>
                    <a:lnTo>
                      <a:pt x="3012" y="1247"/>
                    </a:lnTo>
                    <a:lnTo>
                      <a:pt x="301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2888;p62">
                <a:extLst>
                  <a:ext uri="{FF2B5EF4-FFF2-40B4-BE49-F238E27FC236}">
                    <a16:creationId xmlns:a16="http://schemas.microsoft.com/office/drawing/2014/main" id="{3E75CEC6-7E6E-F2FC-3345-5342561D443F}"/>
                  </a:ext>
                </a:extLst>
              </p:cNvPr>
              <p:cNvSpPr/>
              <p:nvPr/>
            </p:nvSpPr>
            <p:spPr>
              <a:xfrm flipH="1">
                <a:off x="912214" y="2687022"/>
                <a:ext cx="671058" cy="675091"/>
              </a:xfrm>
              <a:custGeom>
                <a:avLst/>
                <a:gdLst/>
                <a:ahLst/>
                <a:cxnLst/>
                <a:rect l="l" t="t" r="r" b="b"/>
                <a:pathLst>
                  <a:path w="3494" h="3515" extrusionOk="0">
                    <a:moveTo>
                      <a:pt x="1749" y="1"/>
                    </a:moveTo>
                    <a:cubicBezTo>
                      <a:pt x="786" y="1"/>
                      <a:pt x="0" y="786"/>
                      <a:pt x="0" y="1750"/>
                    </a:cubicBezTo>
                    <a:cubicBezTo>
                      <a:pt x="0" y="2729"/>
                      <a:pt x="786" y="3515"/>
                      <a:pt x="1749" y="3515"/>
                    </a:cubicBezTo>
                    <a:cubicBezTo>
                      <a:pt x="2728" y="3515"/>
                      <a:pt x="3493" y="2729"/>
                      <a:pt x="3493" y="1750"/>
                    </a:cubicBezTo>
                    <a:cubicBezTo>
                      <a:pt x="3493" y="786"/>
                      <a:pt x="2728" y="1"/>
                      <a:pt x="17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2889;p62">
                <a:extLst>
                  <a:ext uri="{FF2B5EF4-FFF2-40B4-BE49-F238E27FC236}">
                    <a16:creationId xmlns:a16="http://schemas.microsoft.com/office/drawing/2014/main" id="{25835B44-88B8-6C06-B6B5-0249414EBD40}"/>
                  </a:ext>
                </a:extLst>
              </p:cNvPr>
              <p:cNvSpPr/>
              <p:nvPr/>
            </p:nvSpPr>
            <p:spPr>
              <a:xfrm flipH="1">
                <a:off x="900306" y="2678955"/>
                <a:ext cx="695065" cy="691224"/>
              </a:xfrm>
              <a:custGeom>
                <a:avLst/>
                <a:gdLst/>
                <a:ahLst/>
                <a:cxnLst/>
                <a:rect l="l" t="t" r="r" b="b"/>
                <a:pathLst>
                  <a:path w="3619" h="3599" extrusionOk="0">
                    <a:moveTo>
                      <a:pt x="1812" y="111"/>
                    </a:moveTo>
                    <a:cubicBezTo>
                      <a:pt x="2750" y="111"/>
                      <a:pt x="3514" y="849"/>
                      <a:pt x="3514" y="1792"/>
                    </a:cubicBezTo>
                    <a:cubicBezTo>
                      <a:pt x="3514" y="2729"/>
                      <a:pt x="2750" y="3494"/>
                      <a:pt x="1812" y="3494"/>
                    </a:cubicBezTo>
                    <a:cubicBezTo>
                      <a:pt x="870" y="3494"/>
                      <a:pt x="131" y="2729"/>
                      <a:pt x="131" y="1792"/>
                    </a:cubicBezTo>
                    <a:cubicBezTo>
                      <a:pt x="131" y="849"/>
                      <a:pt x="870" y="111"/>
                      <a:pt x="1812" y="111"/>
                    </a:cubicBezTo>
                    <a:close/>
                    <a:moveTo>
                      <a:pt x="1812" y="1"/>
                    </a:moveTo>
                    <a:cubicBezTo>
                      <a:pt x="807" y="1"/>
                      <a:pt x="0" y="807"/>
                      <a:pt x="0" y="1792"/>
                    </a:cubicBezTo>
                    <a:cubicBezTo>
                      <a:pt x="0" y="2792"/>
                      <a:pt x="807" y="3599"/>
                      <a:pt x="1812" y="3599"/>
                    </a:cubicBezTo>
                    <a:cubicBezTo>
                      <a:pt x="2812" y="3599"/>
                      <a:pt x="3619" y="2792"/>
                      <a:pt x="3619" y="1792"/>
                    </a:cubicBezTo>
                    <a:cubicBezTo>
                      <a:pt x="3619" y="807"/>
                      <a:pt x="2812" y="1"/>
                      <a:pt x="181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2890;p62">
                <a:extLst>
                  <a:ext uri="{FF2B5EF4-FFF2-40B4-BE49-F238E27FC236}">
                    <a16:creationId xmlns:a16="http://schemas.microsoft.com/office/drawing/2014/main" id="{8BDC6E97-4D97-072C-8B50-AB34CDFC5B25}"/>
                  </a:ext>
                </a:extLst>
              </p:cNvPr>
              <p:cNvSpPr/>
              <p:nvPr/>
            </p:nvSpPr>
            <p:spPr>
              <a:xfrm flipH="1">
                <a:off x="937368" y="2855076"/>
                <a:ext cx="268884" cy="268692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1399" extrusionOk="0">
                    <a:moveTo>
                      <a:pt x="703" y="0"/>
                    </a:moveTo>
                    <a:cubicBezTo>
                      <a:pt x="310" y="0"/>
                      <a:pt x="1" y="325"/>
                      <a:pt x="1" y="697"/>
                    </a:cubicBezTo>
                    <a:cubicBezTo>
                      <a:pt x="1" y="1089"/>
                      <a:pt x="310" y="1398"/>
                      <a:pt x="703" y="1398"/>
                    </a:cubicBezTo>
                    <a:cubicBezTo>
                      <a:pt x="1069" y="1398"/>
                      <a:pt x="1399" y="1089"/>
                      <a:pt x="1399" y="697"/>
                    </a:cubicBezTo>
                    <a:cubicBezTo>
                      <a:pt x="1399" y="325"/>
                      <a:pt x="1069" y="0"/>
                      <a:pt x="70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2891;p62">
                <a:extLst>
                  <a:ext uri="{FF2B5EF4-FFF2-40B4-BE49-F238E27FC236}">
                    <a16:creationId xmlns:a16="http://schemas.microsoft.com/office/drawing/2014/main" id="{582C7FAB-50F8-F4C4-1D95-B6B86E5132E6}"/>
                  </a:ext>
                </a:extLst>
              </p:cNvPr>
              <p:cNvSpPr/>
              <p:nvPr/>
            </p:nvSpPr>
            <p:spPr>
              <a:xfrm flipH="1">
                <a:off x="929302" y="2847010"/>
                <a:ext cx="284825" cy="284825"/>
              </a:xfrm>
              <a:custGeom>
                <a:avLst/>
                <a:gdLst/>
                <a:ahLst/>
                <a:cxnLst/>
                <a:rect l="l" t="t" r="r" b="b"/>
                <a:pathLst>
                  <a:path w="1483" h="1483" extrusionOk="0">
                    <a:moveTo>
                      <a:pt x="744" y="105"/>
                    </a:moveTo>
                    <a:cubicBezTo>
                      <a:pt x="1089" y="105"/>
                      <a:pt x="1372" y="393"/>
                      <a:pt x="1372" y="739"/>
                    </a:cubicBezTo>
                    <a:cubicBezTo>
                      <a:pt x="1372" y="1090"/>
                      <a:pt x="1089" y="1372"/>
                      <a:pt x="744" y="1372"/>
                    </a:cubicBezTo>
                    <a:cubicBezTo>
                      <a:pt x="393" y="1372"/>
                      <a:pt x="110" y="1090"/>
                      <a:pt x="110" y="739"/>
                    </a:cubicBezTo>
                    <a:cubicBezTo>
                      <a:pt x="110" y="393"/>
                      <a:pt x="393" y="105"/>
                      <a:pt x="744" y="105"/>
                    </a:cubicBezTo>
                    <a:close/>
                    <a:moveTo>
                      <a:pt x="744" y="0"/>
                    </a:moveTo>
                    <a:cubicBezTo>
                      <a:pt x="325" y="0"/>
                      <a:pt x="0" y="325"/>
                      <a:pt x="0" y="739"/>
                    </a:cubicBezTo>
                    <a:cubicBezTo>
                      <a:pt x="0" y="1152"/>
                      <a:pt x="325" y="1482"/>
                      <a:pt x="744" y="1482"/>
                    </a:cubicBezTo>
                    <a:cubicBezTo>
                      <a:pt x="1157" y="1482"/>
                      <a:pt x="1482" y="1152"/>
                      <a:pt x="1482" y="739"/>
                    </a:cubicBezTo>
                    <a:cubicBezTo>
                      <a:pt x="1482" y="325"/>
                      <a:pt x="1157" y="0"/>
                      <a:pt x="74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2892;p62">
                <a:extLst>
                  <a:ext uri="{FF2B5EF4-FFF2-40B4-BE49-F238E27FC236}">
                    <a16:creationId xmlns:a16="http://schemas.microsoft.com/office/drawing/2014/main" id="{1C19968E-FCF7-2DB0-BA8F-7C8165D26DC4}"/>
                  </a:ext>
                </a:extLst>
              </p:cNvPr>
              <p:cNvSpPr/>
              <p:nvPr/>
            </p:nvSpPr>
            <p:spPr>
              <a:xfrm flipH="1">
                <a:off x="1314585" y="3079982"/>
                <a:ext cx="692184" cy="579829"/>
              </a:xfrm>
              <a:custGeom>
                <a:avLst/>
                <a:gdLst/>
                <a:ahLst/>
                <a:cxnLst/>
                <a:rect l="l" t="t" r="r" b="b"/>
                <a:pathLst>
                  <a:path w="3604" h="3019" extrusionOk="0">
                    <a:moveTo>
                      <a:pt x="2939" y="1"/>
                    </a:moveTo>
                    <a:cubicBezTo>
                      <a:pt x="2927" y="1"/>
                      <a:pt x="2916" y="3"/>
                      <a:pt x="2907" y="8"/>
                    </a:cubicBezTo>
                    <a:lnTo>
                      <a:pt x="0" y="2144"/>
                    </a:lnTo>
                    <a:lnTo>
                      <a:pt x="613" y="3019"/>
                    </a:lnTo>
                    <a:lnTo>
                      <a:pt x="3514" y="903"/>
                    </a:lnTo>
                    <a:cubicBezTo>
                      <a:pt x="3603" y="835"/>
                      <a:pt x="3535" y="594"/>
                      <a:pt x="3362" y="358"/>
                    </a:cubicBezTo>
                    <a:cubicBezTo>
                      <a:pt x="3209" y="144"/>
                      <a:pt x="3035" y="1"/>
                      <a:pt x="293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2893;p62">
                <a:extLst>
                  <a:ext uri="{FF2B5EF4-FFF2-40B4-BE49-F238E27FC236}">
                    <a16:creationId xmlns:a16="http://schemas.microsoft.com/office/drawing/2014/main" id="{E11943A8-4880-8109-F669-1690E299BE6C}"/>
                  </a:ext>
                </a:extLst>
              </p:cNvPr>
              <p:cNvSpPr/>
              <p:nvPr/>
            </p:nvSpPr>
            <p:spPr>
              <a:xfrm flipH="1">
                <a:off x="1310552" y="3069418"/>
                <a:ext cx="708317" cy="607486"/>
              </a:xfrm>
              <a:custGeom>
                <a:avLst/>
                <a:gdLst/>
                <a:ahLst/>
                <a:cxnLst/>
                <a:rect l="l" t="t" r="r" b="b"/>
                <a:pathLst>
                  <a:path w="3688" h="3163" extrusionOk="0">
                    <a:moveTo>
                      <a:pt x="3012" y="104"/>
                    </a:moveTo>
                    <a:lnTo>
                      <a:pt x="3033" y="125"/>
                    </a:lnTo>
                    <a:cubicBezTo>
                      <a:pt x="3054" y="125"/>
                      <a:pt x="3101" y="152"/>
                      <a:pt x="3143" y="172"/>
                    </a:cubicBezTo>
                    <a:cubicBezTo>
                      <a:pt x="3205" y="235"/>
                      <a:pt x="3295" y="324"/>
                      <a:pt x="3384" y="434"/>
                    </a:cubicBezTo>
                    <a:cubicBezTo>
                      <a:pt x="3467" y="565"/>
                      <a:pt x="3514" y="675"/>
                      <a:pt x="3556" y="759"/>
                    </a:cubicBezTo>
                    <a:lnTo>
                      <a:pt x="3556" y="869"/>
                    </a:lnTo>
                    <a:lnTo>
                      <a:pt x="3556" y="911"/>
                    </a:lnTo>
                    <a:lnTo>
                      <a:pt x="697" y="3006"/>
                    </a:lnTo>
                    <a:lnTo>
                      <a:pt x="152" y="2199"/>
                    </a:lnTo>
                    <a:lnTo>
                      <a:pt x="3012" y="104"/>
                    </a:lnTo>
                    <a:close/>
                    <a:moveTo>
                      <a:pt x="3011" y="1"/>
                    </a:moveTo>
                    <a:cubicBezTo>
                      <a:pt x="2989" y="1"/>
                      <a:pt x="2967" y="8"/>
                      <a:pt x="2944" y="21"/>
                    </a:cubicBezTo>
                    <a:lnTo>
                      <a:pt x="0" y="2178"/>
                    </a:lnTo>
                    <a:lnTo>
                      <a:pt x="676" y="3163"/>
                    </a:lnTo>
                    <a:lnTo>
                      <a:pt x="3624" y="1000"/>
                    </a:lnTo>
                    <a:cubicBezTo>
                      <a:pt x="3666" y="979"/>
                      <a:pt x="3666" y="937"/>
                      <a:pt x="3666" y="890"/>
                    </a:cubicBezTo>
                    <a:cubicBezTo>
                      <a:pt x="3687" y="848"/>
                      <a:pt x="3666" y="780"/>
                      <a:pt x="3666" y="738"/>
                    </a:cubicBezTo>
                    <a:cubicBezTo>
                      <a:pt x="3624" y="628"/>
                      <a:pt x="3556" y="497"/>
                      <a:pt x="3467" y="366"/>
                    </a:cubicBezTo>
                    <a:cubicBezTo>
                      <a:pt x="3384" y="256"/>
                      <a:pt x="3295" y="152"/>
                      <a:pt x="3205" y="83"/>
                    </a:cubicBezTo>
                    <a:cubicBezTo>
                      <a:pt x="3164" y="42"/>
                      <a:pt x="3122" y="21"/>
                      <a:pt x="3075" y="21"/>
                    </a:cubicBezTo>
                    <a:cubicBezTo>
                      <a:pt x="3054" y="8"/>
                      <a:pt x="3033" y="1"/>
                      <a:pt x="301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2894;p62">
                <a:extLst>
                  <a:ext uri="{FF2B5EF4-FFF2-40B4-BE49-F238E27FC236}">
                    <a16:creationId xmlns:a16="http://schemas.microsoft.com/office/drawing/2014/main" id="{9E7899E1-8D46-2AAD-95B2-4AEB067AF622}"/>
                  </a:ext>
                </a:extLst>
              </p:cNvPr>
              <p:cNvSpPr/>
              <p:nvPr/>
            </p:nvSpPr>
            <p:spPr>
              <a:xfrm flipH="1">
                <a:off x="2069005" y="2599633"/>
                <a:ext cx="503005" cy="540265"/>
              </a:xfrm>
              <a:custGeom>
                <a:avLst/>
                <a:gdLst/>
                <a:ahLst/>
                <a:cxnLst/>
                <a:rect l="l" t="t" r="r" b="b"/>
                <a:pathLst>
                  <a:path w="2619" h="2813" extrusionOk="0">
                    <a:moveTo>
                      <a:pt x="1288" y="0"/>
                    </a:moveTo>
                    <a:cubicBezTo>
                      <a:pt x="1179" y="0"/>
                      <a:pt x="1089" y="21"/>
                      <a:pt x="980" y="63"/>
                    </a:cubicBezTo>
                    <a:lnTo>
                      <a:pt x="0" y="456"/>
                    </a:lnTo>
                    <a:lnTo>
                      <a:pt x="152" y="869"/>
                    </a:lnTo>
                    <a:lnTo>
                      <a:pt x="676" y="655"/>
                    </a:lnTo>
                    <a:lnTo>
                      <a:pt x="697" y="655"/>
                    </a:lnTo>
                    <a:cubicBezTo>
                      <a:pt x="697" y="676"/>
                      <a:pt x="718" y="676"/>
                      <a:pt x="718" y="676"/>
                    </a:cubicBezTo>
                    <a:cubicBezTo>
                      <a:pt x="744" y="697"/>
                      <a:pt x="765" y="697"/>
                      <a:pt x="786" y="717"/>
                    </a:cubicBezTo>
                    <a:cubicBezTo>
                      <a:pt x="807" y="738"/>
                      <a:pt x="828" y="738"/>
                      <a:pt x="849" y="765"/>
                    </a:cubicBezTo>
                    <a:cubicBezTo>
                      <a:pt x="875" y="786"/>
                      <a:pt x="896" y="786"/>
                      <a:pt x="896" y="807"/>
                    </a:cubicBezTo>
                    <a:cubicBezTo>
                      <a:pt x="917" y="827"/>
                      <a:pt x="938" y="848"/>
                      <a:pt x="959" y="869"/>
                    </a:cubicBezTo>
                    <a:cubicBezTo>
                      <a:pt x="980" y="896"/>
                      <a:pt x="980" y="896"/>
                      <a:pt x="1006" y="916"/>
                    </a:cubicBezTo>
                    <a:cubicBezTo>
                      <a:pt x="1027" y="937"/>
                      <a:pt x="1048" y="958"/>
                      <a:pt x="1048" y="979"/>
                    </a:cubicBezTo>
                    <a:cubicBezTo>
                      <a:pt x="1069" y="1000"/>
                      <a:pt x="1089" y="1026"/>
                      <a:pt x="1110" y="1047"/>
                    </a:cubicBezTo>
                    <a:cubicBezTo>
                      <a:pt x="1110" y="1068"/>
                      <a:pt x="1137" y="1089"/>
                      <a:pt x="1137" y="1110"/>
                    </a:cubicBezTo>
                    <a:cubicBezTo>
                      <a:pt x="1158" y="1131"/>
                      <a:pt x="1179" y="1157"/>
                      <a:pt x="1179" y="1178"/>
                    </a:cubicBezTo>
                    <a:cubicBezTo>
                      <a:pt x="1199" y="1199"/>
                      <a:pt x="1199" y="1220"/>
                      <a:pt x="1220" y="1241"/>
                    </a:cubicBezTo>
                    <a:cubicBezTo>
                      <a:pt x="1220" y="1288"/>
                      <a:pt x="1241" y="1309"/>
                      <a:pt x="1241" y="1330"/>
                    </a:cubicBezTo>
                    <a:cubicBezTo>
                      <a:pt x="1268" y="1330"/>
                      <a:pt x="1268" y="1351"/>
                      <a:pt x="1268" y="1351"/>
                    </a:cubicBezTo>
                    <a:lnTo>
                      <a:pt x="1268" y="1372"/>
                    </a:lnTo>
                    <a:lnTo>
                      <a:pt x="503" y="1723"/>
                    </a:lnTo>
                    <a:lnTo>
                      <a:pt x="938" y="2812"/>
                    </a:lnTo>
                    <a:lnTo>
                      <a:pt x="1922" y="2419"/>
                    </a:lnTo>
                    <a:cubicBezTo>
                      <a:pt x="2420" y="2226"/>
                      <a:pt x="2619" y="1550"/>
                      <a:pt x="2357" y="896"/>
                    </a:cubicBezTo>
                    <a:cubicBezTo>
                      <a:pt x="2158" y="372"/>
                      <a:pt x="1723" y="21"/>
                      <a:pt x="128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2895;p62">
                <a:extLst>
                  <a:ext uri="{FF2B5EF4-FFF2-40B4-BE49-F238E27FC236}">
                    <a16:creationId xmlns:a16="http://schemas.microsoft.com/office/drawing/2014/main" id="{879BF6D9-D2DA-5FAD-2802-3AF07948A1BD}"/>
                  </a:ext>
                </a:extLst>
              </p:cNvPr>
              <p:cNvSpPr/>
              <p:nvPr/>
            </p:nvSpPr>
            <p:spPr>
              <a:xfrm flipH="1">
                <a:off x="2082065" y="2590414"/>
                <a:ext cx="507038" cy="566577"/>
              </a:xfrm>
              <a:custGeom>
                <a:avLst/>
                <a:gdLst/>
                <a:ahLst/>
                <a:cxnLst/>
                <a:rect l="l" t="t" r="r" b="b"/>
                <a:pathLst>
                  <a:path w="2640" h="2950" extrusionOk="0">
                    <a:moveTo>
                      <a:pt x="1377" y="111"/>
                    </a:moveTo>
                    <a:cubicBezTo>
                      <a:pt x="1770" y="111"/>
                      <a:pt x="2184" y="462"/>
                      <a:pt x="2378" y="964"/>
                    </a:cubicBezTo>
                    <a:cubicBezTo>
                      <a:pt x="2509" y="1268"/>
                      <a:pt x="2535" y="1598"/>
                      <a:pt x="2467" y="1860"/>
                    </a:cubicBezTo>
                    <a:cubicBezTo>
                      <a:pt x="2378" y="2122"/>
                      <a:pt x="2226" y="2337"/>
                      <a:pt x="1985" y="2426"/>
                    </a:cubicBezTo>
                    <a:lnTo>
                      <a:pt x="1048" y="2797"/>
                    </a:lnTo>
                    <a:lnTo>
                      <a:pt x="655" y="1792"/>
                    </a:lnTo>
                    <a:lnTo>
                      <a:pt x="1398" y="1467"/>
                    </a:lnTo>
                    <a:lnTo>
                      <a:pt x="1419" y="1399"/>
                    </a:lnTo>
                    <a:lnTo>
                      <a:pt x="1398" y="1378"/>
                    </a:lnTo>
                    <a:lnTo>
                      <a:pt x="1398" y="1357"/>
                    </a:lnTo>
                    <a:cubicBezTo>
                      <a:pt x="1377" y="1336"/>
                      <a:pt x="1377" y="1289"/>
                      <a:pt x="1357" y="1268"/>
                    </a:cubicBezTo>
                    <a:cubicBezTo>
                      <a:pt x="1357" y="1247"/>
                      <a:pt x="1330" y="1226"/>
                      <a:pt x="1330" y="1205"/>
                    </a:cubicBezTo>
                    <a:cubicBezTo>
                      <a:pt x="1309" y="1179"/>
                      <a:pt x="1288" y="1158"/>
                      <a:pt x="1288" y="1137"/>
                    </a:cubicBezTo>
                    <a:cubicBezTo>
                      <a:pt x="1268" y="1116"/>
                      <a:pt x="1247" y="1074"/>
                      <a:pt x="1247" y="1048"/>
                    </a:cubicBezTo>
                    <a:cubicBezTo>
                      <a:pt x="1226" y="1027"/>
                      <a:pt x="1199" y="1006"/>
                      <a:pt x="1199" y="985"/>
                    </a:cubicBezTo>
                    <a:cubicBezTo>
                      <a:pt x="1178" y="964"/>
                      <a:pt x="1158" y="944"/>
                      <a:pt x="1137" y="944"/>
                    </a:cubicBezTo>
                    <a:cubicBezTo>
                      <a:pt x="1116" y="917"/>
                      <a:pt x="1116" y="896"/>
                      <a:pt x="1095" y="875"/>
                    </a:cubicBezTo>
                    <a:lnTo>
                      <a:pt x="1027" y="813"/>
                    </a:lnTo>
                    <a:cubicBezTo>
                      <a:pt x="1006" y="813"/>
                      <a:pt x="985" y="786"/>
                      <a:pt x="964" y="765"/>
                    </a:cubicBezTo>
                    <a:cubicBezTo>
                      <a:pt x="964" y="745"/>
                      <a:pt x="938" y="745"/>
                      <a:pt x="917" y="724"/>
                    </a:cubicBezTo>
                    <a:cubicBezTo>
                      <a:pt x="896" y="703"/>
                      <a:pt x="875" y="703"/>
                      <a:pt x="854" y="682"/>
                    </a:cubicBezTo>
                    <a:cubicBezTo>
                      <a:pt x="833" y="682"/>
                      <a:pt x="807" y="656"/>
                      <a:pt x="807" y="656"/>
                    </a:cubicBezTo>
                    <a:lnTo>
                      <a:pt x="765" y="635"/>
                    </a:lnTo>
                    <a:lnTo>
                      <a:pt x="283" y="834"/>
                    </a:lnTo>
                    <a:lnTo>
                      <a:pt x="152" y="525"/>
                    </a:lnTo>
                    <a:lnTo>
                      <a:pt x="1095" y="158"/>
                    </a:lnTo>
                    <a:cubicBezTo>
                      <a:pt x="1178" y="132"/>
                      <a:pt x="1268" y="111"/>
                      <a:pt x="1377" y="111"/>
                    </a:cubicBezTo>
                    <a:close/>
                    <a:moveTo>
                      <a:pt x="1377" y="1"/>
                    </a:moveTo>
                    <a:cubicBezTo>
                      <a:pt x="1268" y="1"/>
                      <a:pt x="1158" y="1"/>
                      <a:pt x="1048" y="48"/>
                    </a:cubicBezTo>
                    <a:lnTo>
                      <a:pt x="0" y="462"/>
                    </a:lnTo>
                    <a:lnTo>
                      <a:pt x="220" y="985"/>
                    </a:lnTo>
                    <a:lnTo>
                      <a:pt x="765" y="765"/>
                    </a:lnTo>
                    <a:lnTo>
                      <a:pt x="786" y="765"/>
                    </a:lnTo>
                    <a:cubicBezTo>
                      <a:pt x="807" y="786"/>
                      <a:pt x="833" y="813"/>
                      <a:pt x="854" y="813"/>
                    </a:cubicBezTo>
                    <a:cubicBezTo>
                      <a:pt x="854" y="834"/>
                      <a:pt x="875" y="834"/>
                      <a:pt x="896" y="855"/>
                    </a:cubicBezTo>
                    <a:cubicBezTo>
                      <a:pt x="917" y="875"/>
                      <a:pt x="938" y="875"/>
                      <a:pt x="964" y="896"/>
                    </a:cubicBezTo>
                    <a:cubicBezTo>
                      <a:pt x="964" y="917"/>
                      <a:pt x="985" y="944"/>
                      <a:pt x="1006" y="944"/>
                    </a:cubicBezTo>
                    <a:cubicBezTo>
                      <a:pt x="1027" y="964"/>
                      <a:pt x="1048" y="985"/>
                      <a:pt x="1048" y="1006"/>
                    </a:cubicBezTo>
                    <a:cubicBezTo>
                      <a:pt x="1069" y="1027"/>
                      <a:pt x="1095" y="1048"/>
                      <a:pt x="1095" y="1074"/>
                    </a:cubicBezTo>
                    <a:cubicBezTo>
                      <a:pt x="1116" y="1074"/>
                      <a:pt x="1137" y="1095"/>
                      <a:pt x="1137" y="1116"/>
                    </a:cubicBezTo>
                    <a:cubicBezTo>
                      <a:pt x="1158" y="1137"/>
                      <a:pt x="1178" y="1158"/>
                      <a:pt x="1178" y="1179"/>
                    </a:cubicBezTo>
                    <a:cubicBezTo>
                      <a:pt x="1199" y="1205"/>
                      <a:pt x="1199" y="1226"/>
                      <a:pt x="1226" y="1247"/>
                    </a:cubicBezTo>
                    <a:cubicBezTo>
                      <a:pt x="1247" y="1268"/>
                      <a:pt x="1247" y="1289"/>
                      <a:pt x="1268" y="1336"/>
                    </a:cubicBezTo>
                    <a:cubicBezTo>
                      <a:pt x="1268" y="1336"/>
                      <a:pt x="1268" y="1357"/>
                      <a:pt x="1288" y="1378"/>
                    </a:cubicBezTo>
                    <a:lnTo>
                      <a:pt x="503" y="1750"/>
                    </a:lnTo>
                    <a:lnTo>
                      <a:pt x="985" y="2949"/>
                    </a:lnTo>
                    <a:lnTo>
                      <a:pt x="2032" y="2536"/>
                    </a:lnTo>
                    <a:cubicBezTo>
                      <a:pt x="2315" y="2426"/>
                      <a:pt x="2488" y="2185"/>
                      <a:pt x="2577" y="1902"/>
                    </a:cubicBezTo>
                    <a:cubicBezTo>
                      <a:pt x="2640" y="1598"/>
                      <a:pt x="2619" y="1247"/>
                      <a:pt x="2488" y="917"/>
                    </a:cubicBezTo>
                    <a:cubicBezTo>
                      <a:pt x="2294" y="373"/>
                      <a:pt x="1833" y="1"/>
                      <a:pt x="137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2896;p62">
                <a:extLst>
                  <a:ext uri="{FF2B5EF4-FFF2-40B4-BE49-F238E27FC236}">
                    <a16:creationId xmlns:a16="http://schemas.microsoft.com/office/drawing/2014/main" id="{9A40F5D8-9582-51DD-E7B6-CBBCDD3FADDA}"/>
                  </a:ext>
                </a:extLst>
              </p:cNvPr>
              <p:cNvSpPr/>
              <p:nvPr/>
            </p:nvSpPr>
            <p:spPr>
              <a:xfrm flipH="1">
                <a:off x="2521500" y="2674922"/>
                <a:ext cx="143085" cy="130025"/>
              </a:xfrm>
              <a:custGeom>
                <a:avLst/>
                <a:gdLst/>
                <a:ahLst/>
                <a:cxnLst/>
                <a:rect l="l" t="t" r="r" b="b"/>
                <a:pathLst>
                  <a:path w="745" h="677" extrusionOk="0">
                    <a:moveTo>
                      <a:pt x="723" y="1"/>
                    </a:moveTo>
                    <a:cubicBezTo>
                      <a:pt x="634" y="22"/>
                      <a:pt x="545" y="22"/>
                      <a:pt x="482" y="64"/>
                    </a:cubicBezTo>
                    <a:cubicBezTo>
                      <a:pt x="262" y="153"/>
                      <a:pt x="89" y="325"/>
                      <a:pt x="0" y="587"/>
                    </a:cubicBezTo>
                    <a:lnTo>
                      <a:pt x="110" y="676"/>
                    </a:lnTo>
                    <a:cubicBezTo>
                      <a:pt x="199" y="435"/>
                      <a:pt x="351" y="284"/>
                      <a:pt x="524" y="195"/>
                    </a:cubicBezTo>
                    <a:cubicBezTo>
                      <a:pt x="592" y="174"/>
                      <a:pt x="655" y="174"/>
                      <a:pt x="744" y="153"/>
                    </a:cubicBezTo>
                    <a:lnTo>
                      <a:pt x="723" y="1"/>
                    </a:lnTo>
                    <a:close/>
                  </a:path>
                </a:pathLst>
              </a:custGeom>
              <a:solidFill>
                <a:srgbClr val="C7E6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2897;p62">
                <a:extLst>
                  <a:ext uri="{FF2B5EF4-FFF2-40B4-BE49-F238E27FC236}">
                    <a16:creationId xmlns:a16="http://schemas.microsoft.com/office/drawing/2014/main" id="{AECF73E3-0C28-DFB2-EDCF-1CFC5947F679}"/>
                  </a:ext>
                </a:extLst>
              </p:cNvPr>
              <p:cNvSpPr/>
              <p:nvPr/>
            </p:nvSpPr>
            <p:spPr>
              <a:xfrm flipH="1">
                <a:off x="2509592" y="2665895"/>
                <a:ext cx="167092" cy="151151"/>
              </a:xfrm>
              <a:custGeom>
                <a:avLst/>
                <a:gdLst/>
                <a:ahLst/>
                <a:cxnLst/>
                <a:rect l="l" t="t" r="r" b="b"/>
                <a:pathLst>
                  <a:path w="870" h="787" extrusionOk="0">
                    <a:moveTo>
                      <a:pt x="718" y="132"/>
                    </a:moveTo>
                    <a:lnTo>
                      <a:pt x="739" y="158"/>
                    </a:lnTo>
                    <a:cubicBezTo>
                      <a:pt x="676" y="179"/>
                      <a:pt x="634" y="179"/>
                      <a:pt x="566" y="200"/>
                    </a:cubicBezTo>
                    <a:cubicBezTo>
                      <a:pt x="393" y="263"/>
                      <a:pt x="262" y="441"/>
                      <a:pt x="173" y="634"/>
                    </a:cubicBezTo>
                    <a:lnTo>
                      <a:pt x="152" y="634"/>
                    </a:lnTo>
                    <a:cubicBezTo>
                      <a:pt x="241" y="393"/>
                      <a:pt x="372" y="242"/>
                      <a:pt x="566" y="158"/>
                    </a:cubicBezTo>
                    <a:cubicBezTo>
                      <a:pt x="608" y="132"/>
                      <a:pt x="676" y="132"/>
                      <a:pt x="718" y="132"/>
                    </a:cubicBezTo>
                    <a:close/>
                    <a:moveTo>
                      <a:pt x="765" y="1"/>
                    </a:moveTo>
                    <a:cubicBezTo>
                      <a:pt x="676" y="1"/>
                      <a:pt x="587" y="27"/>
                      <a:pt x="524" y="48"/>
                    </a:cubicBezTo>
                    <a:cubicBezTo>
                      <a:pt x="283" y="158"/>
                      <a:pt x="111" y="352"/>
                      <a:pt x="1" y="613"/>
                    </a:cubicBezTo>
                    <a:lnTo>
                      <a:pt x="1" y="655"/>
                    </a:lnTo>
                    <a:lnTo>
                      <a:pt x="215" y="786"/>
                    </a:lnTo>
                    <a:lnTo>
                      <a:pt x="241" y="723"/>
                    </a:lnTo>
                    <a:cubicBezTo>
                      <a:pt x="304" y="524"/>
                      <a:pt x="435" y="372"/>
                      <a:pt x="608" y="310"/>
                    </a:cubicBezTo>
                    <a:cubicBezTo>
                      <a:pt x="676" y="289"/>
                      <a:pt x="739" y="263"/>
                      <a:pt x="807" y="263"/>
                    </a:cubicBezTo>
                    <a:lnTo>
                      <a:pt x="870" y="263"/>
                    </a:lnTo>
                    <a:lnTo>
                      <a:pt x="849" y="200"/>
                    </a:lnTo>
                    <a:lnTo>
                      <a:pt x="82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2898;p62">
                <a:extLst>
                  <a:ext uri="{FF2B5EF4-FFF2-40B4-BE49-F238E27FC236}">
                    <a16:creationId xmlns:a16="http://schemas.microsoft.com/office/drawing/2014/main" id="{EA7F6F61-969A-6396-1AEE-325B7E0D872C}"/>
                  </a:ext>
                </a:extLst>
              </p:cNvPr>
              <p:cNvSpPr/>
              <p:nvPr/>
            </p:nvSpPr>
            <p:spPr>
              <a:xfrm flipH="1">
                <a:off x="2291220" y="2704115"/>
                <a:ext cx="352238" cy="418883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2181" extrusionOk="0">
                    <a:moveTo>
                      <a:pt x="655" y="1"/>
                    </a:moveTo>
                    <a:cubicBezTo>
                      <a:pt x="566" y="1"/>
                      <a:pt x="503" y="22"/>
                      <a:pt x="414" y="43"/>
                    </a:cubicBezTo>
                    <a:cubicBezTo>
                      <a:pt x="241" y="132"/>
                      <a:pt x="89" y="283"/>
                      <a:pt x="0" y="524"/>
                    </a:cubicBezTo>
                    <a:lnTo>
                      <a:pt x="21" y="524"/>
                    </a:lnTo>
                    <a:lnTo>
                      <a:pt x="1048" y="111"/>
                    </a:lnTo>
                    <a:lnTo>
                      <a:pt x="1069" y="111"/>
                    </a:lnTo>
                    <a:cubicBezTo>
                      <a:pt x="938" y="43"/>
                      <a:pt x="786" y="1"/>
                      <a:pt x="655" y="1"/>
                    </a:cubicBezTo>
                    <a:close/>
                    <a:moveTo>
                      <a:pt x="1640" y="807"/>
                    </a:moveTo>
                    <a:lnTo>
                      <a:pt x="1640" y="828"/>
                    </a:lnTo>
                    <a:lnTo>
                      <a:pt x="110" y="1530"/>
                    </a:lnTo>
                    <a:cubicBezTo>
                      <a:pt x="305" y="1932"/>
                      <a:pt x="671" y="2180"/>
                      <a:pt x="1012" y="2180"/>
                    </a:cubicBezTo>
                    <a:cubicBezTo>
                      <a:pt x="1092" y="2180"/>
                      <a:pt x="1172" y="2166"/>
                      <a:pt x="1247" y="2137"/>
                    </a:cubicBezTo>
                    <a:cubicBezTo>
                      <a:pt x="1681" y="1965"/>
                      <a:pt x="1833" y="1373"/>
                      <a:pt x="1640" y="80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2899;p62">
                <a:extLst>
                  <a:ext uri="{FF2B5EF4-FFF2-40B4-BE49-F238E27FC236}">
                    <a16:creationId xmlns:a16="http://schemas.microsoft.com/office/drawing/2014/main" id="{BE91B4D2-CB1D-5452-3D6A-DA02A0FE18C9}"/>
                  </a:ext>
                </a:extLst>
              </p:cNvPr>
              <p:cNvSpPr/>
              <p:nvPr/>
            </p:nvSpPr>
            <p:spPr>
              <a:xfrm flipH="1">
                <a:off x="2295253" y="2696049"/>
                <a:ext cx="360305" cy="437513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2278" extrusionOk="0">
                    <a:moveTo>
                      <a:pt x="718" y="106"/>
                    </a:moveTo>
                    <a:cubicBezTo>
                      <a:pt x="786" y="106"/>
                      <a:pt x="870" y="132"/>
                      <a:pt x="938" y="153"/>
                    </a:cubicBezTo>
                    <a:lnTo>
                      <a:pt x="236" y="435"/>
                    </a:lnTo>
                    <a:cubicBezTo>
                      <a:pt x="325" y="325"/>
                      <a:pt x="393" y="195"/>
                      <a:pt x="498" y="153"/>
                    </a:cubicBezTo>
                    <a:cubicBezTo>
                      <a:pt x="566" y="132"/>
                      <a:pt x="655" y="106"/>
                      <a:pt x="718" y="106"/>
                    </a:cubicBezTo>
                    <a:close/>
                    <a:moveTo>
                      <a:pt x="718" y="1"/>
                    </a:moveTo>
                    <a:cubicBezTo>
                      <a:pt x="629" y="1"/>
                      <a:pt x="545" y="1"/>
                      <a:pt x="456" y="43"/>
                    </a:cubicBezTo>
                    <a:cubicBezTo>
                      <a:pt x="262" y="132"/>
                      <a:pt x="105" y="305"/>
                      <a:pt x="21" y="545"/>
                    </a:cubicBezTo>
                    <a:lnTo>
                      <a:pt x="1" y="587"/>
                    </a:lnTo>
                    <a:lnTo>
                      <a:pt x="84" y="629"/>
                    </a:lnTo>
                    <a:lnTo>
                      <a:pt x="1111" y="215"/>
                    </a:lnTo>
                    <a:lnTo>
                      <a:pt x="1153" y="106"/>
                    </a:lnTo>
                    <a:lnTo>
                      <a:pt x="1132" y="106"/>
                    </a:lnTo>
                    <a:lnTo>
                      <a:pt x="1111" y="85"/>
                    </a:lnTo>
                    <a:lnTo>
                      <a:pt x="1090" y="85"/>
                    </a:lnTo>
                    <a:cubicBezTo>
                      <a:pt x="980" y="43"/>
                      <a:pt x="849" y="1"/>
                      <a:pt x="718" y="1"/>
                    </a:cubicBezTo>
                    <a:close/>
                    <a:moveTo>
                      <a:pt x="1655" y="959"/>
                    </a:moveTo>
                    <a:cubicBezTo>
                      <a:pt x="1723" y="1200"/>
                      <a:pt x="1744" y="1441"/>
                      <a:pt x="1676" y="1656"/>
                    </a:cubicBezTo>
                    <a:cubicBezTo>
                      <a:pt x="1614" y="1876"/>
                      <a:pt x="1483" y="2048"/>
                      <a:pt x="1284" y="2116"/>
                    </a:cubicBezTo>
                    <a:cubicBezTo>
                      <a:pt x="1213" y="2147"/>
                      <a:pt x="1139" y="2162"/>
                      <a:pt x="1063" y="2162"/>
                    </a:cubicBezTo>
                    <a:cubicBezTo>
                      <a:pt x="767" y="2162"/>
                      <a:pt x="450" y="1939"/>
                      <a:pt x="262" y="1593"/>
                    </a:cubicBezTo>
                    <a:lnTo>
                      <a:pt x="1655" y="959"/>
                    </a:lnTo>
                    <a:close/>
                    <a:moveTo>
                      <a:pt x="1634" y="828"/>
                    </a:moveTo>
                    <a:lnTo>
                      <a:pt x="131" y="1525"/>
                    </a:lnTo>
                    <a:lnTo>
                      <a:pt x="84" y="1546"/>
                    </a:lnTo>
                    <a:lnTo>
                      <a:pt x="105" y="1593"/>
                    </a:lnTo>
                    <a:cubicBezTo>
                      <a:pt x="315" y="2012"/>
                      <a:pt x="693" y="2277"/>
                      <a:pt x="1061" y="2277"/>
                    </a:cubicBezTo>
                    <a:cubicBezTo>
                      <a:pt x="1152" y="2277"/>
                      <a:pt x="1243" y="2261"/>
                      <a:pt x="1331" y="2226"/>
                    </a:cubicBezTo>
                    <a:cubicBezTo>
                      <a:pt x="1572" y="2137"/>
                      <a:pt x="1723" y="1938"/>
                      <a:pt x="1786" y="1677"/>
                    </a:cubicBezTo>
                    <a:cubicBezTo>
                      <a:pt x="1875" y="1441"/>
                      <a:pt x="1854" y="1153"/>
                      <a:pt x="1744" y="870"/>
                    </a:cubicBezTo>
                    <a:lnTo>
                      <a:pt x="1765" y="849"/>
                    </a:lnTo>
                    <a:lnTo>
                      <a:pt x="1744" y="828"/>
                    </a:lnTo>
                    <a:lnTo>
                      <a:pt x="1655" y="870"/>
                    </a:lnTo>
                    <a:lnTo>
                      <a:pt x="1634" y="849"/>
                    </a:lnTo>
                    <a:lnTo>
                      <a:pt x="1634" y="828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2900;p62">
                <a:extLst>
                  <a:ext uri="{FF2B5EF4-FFF2-40B4-BE49-F238E27FC236}">
                    <a16:creationId xmlns:a16="http://schemas.microsoft.com/office/drawing/2014/main" id="{9364709C-905C-10BC-1A65-1AF53CCDCA42}"/>
                  </a:ext>
                </a:extLst>
              </p:cNvPr>
              <p:cNvSpPr/>
              <p:nvPr/>
            </p:nvSpPr>
            <p:spPr>
              <a:xfrm flipH="1">
                <a:off x="1850629" y="2934206"/>
                <a:ext cx="448844" cy="742120"/>
              </a:xfrm>
              <a:custGeom>
                <a:avLst/>
                <a:gdLst/>
                <a:ahLst/>
                <a:cxnLst/>
                <a:rect l="l" t="t" r="r" b="b"/>
                <a:pathLst>
                  <a:path w="2337" h="3864" extrusionOk="0">
                    <a:moveTo>
                      <a:pt x="700" y="1"/>
                    </a:moveTo>
                    <a:cubicBezTo>
                      <a:pt x="397" y="1"/>
                      <a:pt x="199" y="207"/>
                      <a:pt x="0" y="437"/>
                    </a:cubicBezTo>
                    <a:lnTo>
                      <a:pt x="1289" y="3799"/>
                    </a:lnTo>
                    <a:cubicBezTo>
                      <a:pt x="1309" y="3841"/>
                      <a:pt x="1373" y="3863"/>
                      <a:pt x="1465" y="3863"/>
                    </a:cubicBezTo>
                    <a:cubicBezTo>
                      <a:pt x="1568" y="3863"/>
                      <a:pt x="1705" y="3836"/>
                      <a:pt x="1854" y="3778"/>
                    </a:cubicBezTo>
                    <a:cubicBezTo>
                      <a:pt x="2137" y="3689"/>
                      <a:pt x="2336" y="3537"/>
                      <a:pt x="2310" y="3427"/>
                    </a:cubicBezTo>
                    <a:lnTo>
                      <a:pt x="1027" y="70"/>
                    </a:lnTo>
                    <a:cubicBezTo>
                      <a:pt x="905" y="22"/>
                      <a:pt x="797" y="1"/>
                      <a:pt x="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2901;p62">
                <a:extLst>
                  <a:ext uri="{FF2B5EF4-FFF2-40B4-BE49-F238E27FC236}">
                    <a16:creationId xmlns:a16="http://schemas.microsoft.com/office/drawing/2014/main" id="{33E963D7-3463-FA60-221B-281726A2F605}"/>
                  </a:ext>
                </a:extLst>
              </p:cNvPr>
              <p:cNvSpPr/>
              <p:nvPr/>
            </p:nvSpPr>
            <p:spPr>
              <a:xfrm flipH="1">
                <a:off x="1842755" y="2924411"/>
                <a:ext cx="469779" cy="760558"/>
              </a:xfrm>
              <a:custGeom>
                <a:avLst/>
                <a:gdLst/>
                <a:ahLst/>
                <a:cxnLst/>
                <a:rect l="l" t="t" r="r" b="b"/>
                <a:pathLst>
                  <a:path w="2446" h="3960" extrusionOk="0">
                    <a:moveTo>
                      <a:pt x="734" y="114"/>
                    </a:moveTo>
                    <a:cubicBezTo>
                      <a:pt x="829" y="114"/>
                      <a:pt x="933" y="136"/>
                      <a:pt x="1048" y="184"/>
                    </a:cubicBezTo>
                    <a:lnTo>
                      <a:pt x="2315" y="3499"/>
                    </a:lnTo>
                    <a:cubicBezTo>
                      <a:pt x="2315" y="3499"/>
                      <a:pt x="2336" y="3525"/>
                      <a:pt x="2315" y="3546"/>
                    </a:cubicBezTo>
                    <a:cubicBezTo>
                      <a:pt x="2294" y="3567"/>
                      <a:pt x="2273" y="3588"/>
                      <a:pt x="2226" y="3609"/>
                    </a:cubicBezTo>
                    <a:cubicBezTo>
                      <a:pt x="2163" y="3677"/>
                      <a:pt x="2053" y="3740"/>
                      <a:pt x="1901" y="3787"/>
                    </a:cubicBezTo>
                    <a:cubicBezTo>
                      <a:pt x="1770" y="3829"/>
                      <a:pt x="1639" y="3850"/>
                      <a:pt x="1550" y="3850"/>
                    </a:cubicBezTo>
                    <a:lnTo>
                      <a:pt x="1440" y="3850"/>
                    </a:lnTo>
                    <a:lnTo>
                      <a:pt x="1420" y="3829"/>
                    </a:lnTo>
                    <a:lnTo>
                      <a:pt x="131" y="488"/>
                    </a:lnTo>
                    <a:cubicBezTo>
                      <a:pt x="262" y="357"/>
                      <a:pt x="372" y="226"/>
                      <a:pt x="503" y="163"/>
                    </a:cubicBezTo>
                    <a:cubicBezTo>
                      <a:pt x="574" y="131"/>
                      <a:pt x="650" y="114"/>
                      <a:pt x="734" y="114"/>
                    </a:cubicBezTo>
                    <a:close/>
                    <a:moveTo>
                      <a:pt x="777" y="1"/>
                    </a:moveTo>
                    <a:cubicBezTo>
                      <a:pt x="659" y="1"/>
                      <a:pt x="553" y="29"/>
                      <a:pt x="461" y="74"/>
                    </a:cubicBezTo>
                    <a:cubicBezTo>
                      <a:pt x="283" y="142"/>
                      <a:pt x="152" y="294"/>
                      <a:pt x="21" y="446"/>
                    </a:cubicBezTo>
                    <a:lnTo>
                      <a:pt x="0" y="467"/>
                    </a:lnTo>
                    <a:lnTo>
                      <a:pt x="1310" y="3850"/>
                    </a:lnTo>
                    <a:cubicBezTo>
                      <a:pt x="1330" y="3918"/>
                      <a:pt x="1357" y="3939"/>
                      <a:pt x="1399" y="3939"/>
                    </a:cubicBezTo>
                    <a:cubicBezTo>
                      <a:pt x="1440" y="3960"/>
                      <a:pt x="1488" y="3960"/>
                      <a:pt x="1550" y="3960"/>
                    </a:cubicBezTo>
                    <a:cubicBezTo>
                      <a:pt x="1660" y="3960"/>
                      <a:pt x="1791" y="3939"/>
                      <a:pt x="1943" y="3892"/>
                    </a:cubicBezTo>
                    <a:cubicBezTo>
                      <a:pt x="2095" y="3829"/>
                      <a:pt x="2226" y="3761"/>
                      <a:pt x="2315" y="3698"/>
                    </a:cubicBezTo>
                    <a:cubicBezTo>
                      <a:pt x="2357" y="3677"/>
                      <a:pt x="2378" y="3630"/>
                      <a:pt x="2404" y="3609"/>
                    </a:cubicBezTo>
                    <a:cubicBezTo>
                      <a:pt x="2425" y="3567"/>
                      <a:pt x="2446" y="3525"/>
                      <a:pt x="2425" y="3478"/>
                    </a:cubicBezTo>
                    <a:lnTo>
                      <a:pt x="1137" y="74"/>
                    </a:lnTo>
                    <a:lnTo>
                      <a:pt x="1116" y="74"/>
                    </a:lnTo>
                    <a:cubicBezTo>
                      <a:pt x="994" y="23"/>
                      <a:pt x="881" y="1"/>
                      <a:pt x="77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2902;p62">
                <a:extLst>
                  <a:ext uri="{FF2B5EF4-FFF2-40B4-BE49-F238E27FC236}">
                    <a16:creationId xmlns:a16="http://schemas.microsoft.com/office/drawing/2014/main" id="{6C3F6746-752A-9A5E-1564-ADF44EE729F5}"/>
                  </a:ext>
                </a:extLst>
              </p:cNvPr>
              <p:cNvSpPr/>
              <p:nvPr/>
            </p:nvSpPr>
            <p:spPr>
              <a:xfrm flipH="1">
                <a:off x="1817592" y="3445477"/>
                <a:ext cx="280792" cy="276758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41" extrusionOk="0">
                    <a:moveTo>
                      <a:pt x="739" y="0"/>
                    </a:moveTo>
                    <a:cubicBezTo>
                      <a:pt x="325" y="0"/>
                      <a:pt x="1" y="330"/>
                      <a:pt x="1" y="723"/>
                    </a:cubicBezTo>
                    <a:cubicBezTo>
                      <a:pt x="1" y="1116"/>
                      <a:pt x="325" y="1440"/>
                      <a:pt x="739" y="1440"/>
                    </a:cubicBezTo>
                    <a:cubicBezTo>
                      <a:pt x="1132" y="1440"/>
                      <a:pt x="1462" y="1116"/>
                      <a:pt x="1462" y="723"/>
                    </a:cubicBezTo>
                    <a:cubicBezTo>
                      <a:pt x="1462" y="330"/>
                      <a:pt x="1132" y="0"/>
                      <a:pt x="73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2903;p62">
                <a:extLst>
                  <a:ext uri="{FF2B5EF4-FFF2-40B4-BE49-F238E27FC236}">
                    <a16:creationId xmlns:a16="http://schemas.microsoft.com/office/drawing/2014/main" id="{EDA46BE5-39FD-E6E5-E38B-98014E1B7036}"/>
                  </a:ext>
                </a:extLst>
              </p:cNvPr>
              <p:cNvSpPr/>
              <p:nvPr/>
            </p:nvSpPr>
            <p:spPr>
              <a:xfrm flipH="1">
                <a:off x="1809525" y="3433377"/>
                <a:ext cx="297885" cy="301918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572" extrusionOk="0">
                    <a:moveTo>
                      <a:pt x="786" y="110"/>
                    </a:moveTo>
                    <a:cubicBezTo>
                      <a:pt x="1158" y="110"/>
                      <a:pt x="1441" y="414"/>
                      <a:pt x="1441" y="786"/>
                    </a:cubicBezTo>
                    <a:cubicBezTo>
                      <a:pt x="1441" y="1158"/>
                      <a:pt x="1158" y="1462"/>
                      <a:pt x="786" y="1462"/>
                    </a:cubicBezTo>
                    <a:cubicBezTo>
                      <a:pt x="420" y="1462"/>
                      <a:pt x="111" y="1158"/>
                      <a:pt x="111" y="786"/>
                    </a:cubicBezTo>
                    <a:cubicBezTo>
                      <a:pt x="111" y="414"/>
                      <a:pt x="420" y="110"/>
                      <a:pt x="786" y="110"/>
                    </a:cubicBezTo>
                    <a:close/>
                    <a:moveTo>
                      <a:pt x="786" y="0"/>
                    </a:moveTo>
                    <a:cubicBezTo>
                      <a:pt x="352" y="0"/>
                      <a:pt x="1" y="351"/>
                      <a:pt x="1" y="786"/>
                    </a:cubicBezTo>
                    <a:cubicBezTo>
                      <a:pt x="1" y="1221"/>
                      <a:pt x="352" y="1572"/>
                      <a:pt x="786" y="1572"/>
                    </a:cubicBezTo>
                    <a:cubicBezTo>
                      <a:pt x="1205" y="1572"/>
                      <a:pt x="1551" y="1221"/>
                      <a:pt x="1551" y="786"/>
                    </a:cubicBezTo>
                    <a:cubicBezTo>
                      <a:pt x="1551" y="351"/>
                      <a:pt x="1205" y="0"/>
                      <a:pt x="78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2904;p62">
                <a:extLst>
                  <a:ext uri="{FF2B5EF4-FFF2-40B4-BE49-F238E27FC236}">
                    <a16:creationId xmlns:a16="http://schemas.microsoft.com/office/drawing/2014/main" id="{F7E34412-71AF-B650-EFF0-181F198D2356}"/>
                  </a:ext>
                </a:extLst>
              </p:cNvPr>
              <p:cNvSpPr/>
              <p:nvPr/>
            </p:nvSpPr>
            <p:spPr>
              <a:xfrm flipH="1">
                <a:off x="2454279" y="2997779"/>
                <a:ext cx="189179" cy="155184"/>
              </a:xfrm>
              <a:custGeom>
                <a:avLst/>
                <a:gdLst/>
                <a:ahLst/>
                <a:cxnLst/>
                <a:rect l="l" t="t" r="r" b="b"/>
                <a:pathLst>
                  <a:path w="985" h="808" extrusionOk="0">
                    <a:moveTo>
                      <a:pt x="110" y="1"/>
                    </a:moveTo>
                    <a:lnTo>
                      <a:pt x="0" y="85"/>
                    </a:lnTo>
                    <a:cubicBezTo>
                      <a:pt x="220" y="498"/>
                      <a:pt x="613" y="786"/>
                      <a:pt x="985" y="807"/>
                    </a:cubicBezTo>
                    <a:lnTo>
                      <a:pt x="959" y="655"/>
                    </a:lnTo>
                    <a:cubicBezTo>
                      <a:pt x="613" y="629"/>
                      <a:pt x="283" y="367"/>
                      <a:pt x="1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2905;p62">
                <a:extLst>
                  <a:ext uri="{FF2B5EF4-FFF2-40B4-BE49-F238E27FC236}">
                    <a16:creationId xmlns:a16="http://schemas.microsoft.com/office/drawing/2014/main" id="{E0795055-8847-76AB-7F71-6AF4CA385D5D}"/>
                  </a:ext>
                </a:extLst>
              </p:cNvPr>
              <p:cNvSpPr/>
              <p:nvPr/>
            </p:nvSpPr>
            <p:spPr>
              <a:xfrm flipH="1">
                <a:off x="2446212" y="2984752"/>
                <a:ext cx="205312" cy="180344"/>
              </a:xfrm>
              <a:custGeom>
                <a:avLst/>
                <a:gdLst/>
                <a:ahLst/>
                <a:cxnLst/>
                <a:rect l="l" t="t" r="r" b="b"/>
                <a:pathLst>
                  <a:path w="1069" h="939" extrusionOk="0">
                    <a:moveTo>
                      <a:pt x="42" y="111"/>
                    </a:moveTo>
                    <a:lnTo>
                      <a:pt x="21" y="132"/>
                    </a:lnTo>
                    <a:lnTo>
                      <a:pt x="42" y="111"/>
                    </a:lnTo>
                    <a:close/>
                    <a:moveTo>
                      <a:pt x="131" y="174"/>
                    </a:moveTo>
                    <a:cubicBezTo>
                      <a:pt x="325" y="504"/>
                      <a:pt x="634" y="744"/>
                      <a:pt x="938" y="786"/>
                    </a:cubicBezTo>
                    <a:lnTo>
                      <a:pt x="959" y="807"/>
                    </a:lnTo>
                    <a:cubicBezTo>
                      <a:pt x="634" y="765"/>
                      <a:pt x="325" y="525"/>
                      <a:pt x="131" y="174"/>
                    </a:cubicBezTo>
                    <a:close/>
                    <a:moveTo>
                      <a:pt x="152" y="1"/>
                    </a:moveTo>
                    <a:lnTo>
                      <a:pt x="42" y="111"/>
                    </a:lnTo>
                    <a:lnTo>
                      <a:pt x="0" y="174"/>
                    </a:lnTo>
                    <a:lnTo>
                      <a:pt x="0" y="195"/>
                    </a:lnTo>
                    <a:cubicBezTo>
                      <a:pt x="215" y="614"/>
                      <a:pt x="587" y="875"/>
                      <a:pt x="959" y="938"/>
                    </a:cubicBezTo>
                    <a:lnTo>
                      <a:pt x="1027" y="938"/>
                    </a:lnTo>
                    <a:lnTo>
                      <a:pt x="1027" y="828"/>
                    </a:lnTo>
                    <a:lnTo>
                      <a:pt x="1069" y="875"/>
                    </a:lnTo>
                    <a:lnTo>
                      <a:pt x="1069" y="875"/>
                    </a:lnTo>
                    <a:lnTo>
                      <a:pt x="1048" y="676"/>
                    </a:lnTo>
                    <a:lnTo>
                      <a:pt x="1001" y="676"/>
                    </a:lnTo>
                    <a:cubicBezTo>
                      <a:pt x="697" y="655"/>
                      <a:pt x="372" y="415"/>
                      <a:pt x="194" y="64"/>
                    </a:cubicBezTo>
                    <a:lnTo>
                      <a:pt x="15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2906;p62">
                <a:extLst>
                  <a:ext uri="{FF2B5EF4-FFF2-40B4-BE49-F238E27FC236}">
                    <a16:creationId xmlns:a16="http://schemas.microsoft.com/office/drawing/2014/main" id="{148C699C-E114-987E-563D-28FCAA0D3815}"/>
                  </a:ext>
                </a:extLst>
              </p:cNvPr>
              <p:cNvSpPr/>
              <p:nvPr/>
            </p:nvSpPr>
            <p:spPr>
              <a:xfrm flipH="1">
                <a:off x="1222006" y="2255841"/>
                <a:ext cx="319012" cy="272149"/>
              </a:xfrm>
              <a:custGeom>
                <a:avLst/>
                <a:gdLst/>
                <a:ahLst/>
                <a:cxnLst/>
                <a:rect l="l" t="t" r="r" b="b"/>
                <a:pathLst>
                  <a:path w="1661" h="1417" extrusionOk="0">
                    <a:moveTo>
                      <a:pt x="990" y="1"/>
                    </a:moveTo>
                    <a:cubicBezTo>
                      <a:pt x="922" y="1"/>
                      <a:pt x="853" y="14"/>
                      <a:pt x="786" y="41"/>
                    </a:cubicBezTo>
                    <a:lnTo>
                      <a:pt x="351" y="219"/>
                    </a:lnTo>
                    <a:cubicBezTo>
                      <a:pt x="110" y="350"/>
                      <a:pt x="0" y="633"/>
                      <a:pt x="110" y="895"/>
                    </a:cubicBezTo>
                    <a:lnTo>
                      <a:pt x="194" y="1135"/>
                    </a:lnTo>
                    <a:cubicBezTo>
                      <a:pt x="290" y="1313"/>
                      <a:pt x="473" y="1417"/>
                      <a:pt x="667" y="1417"/>
                    </a:cubicBezTo>
                    <a:cubicBezTo>
                      <a:pt x="736" y="1417"/>
                      <a:pt x="806" y="1404"/>
                      <a:pt x="875" y="1376"/>
                    </a:cubicBezTo>
                    <a:lnTo>
                      <a:pt x="1288" y="1198"/>
                    </a:lnTo>
                    <a:cubicBezTo>
                      <a:pt x="1550" y="1088"/>
                      <a:pt x="1660" y="785"/>
                      <a:pt x="1550" y="544"/>
                    </a:cubicBezTo>
                    <a:lnTo>
                      <a:pt x="1461" y="303"/>
                    </a:lnTo>
                    <a:cubicBezTo>
                      <a:pt x="1364" y="109"/>
                      <a:pt x="1183" y="1"/>
                      <a:pt x="9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2907;p62">
                <a:extLst>
                  <a:ext uri="{FF2B5EF4-FFF2-40B4-BE49-F238E27FC236}">
                    <a16:creationId xmlns:a16="http://schemas.microsoft.com/office/drawing/2014/main" id="{7F1147A5-A221-7039-0D23-3EC692570DA4}"/>
                  </a:ext>
                </a:extLst>
              </p:cNvPr>
              <p:cNvSpPr/>
              <p:nvPr/>
            </p:nvSpPr>
            <p:spPr>
              <a:xfrm flipH="1">
                <a:off x="1210098" y="2244126"/>
                <a:ext cx="344172" cy="296349"/>
              </a:xfrm>
              <a:custGeom>
                <a:avLst/>
                <a:gdLst/>
                <a:ahLst/>
                <a:cxnLst/>
                <a:rect l="l" t="t" r="r" b="b"/>
                <a:pathLst>
                  <a:path w="1792" h="1543" extrusionOk="0">
                    <a:moveTo>
                      <a:pt x="1061" y="115"/>
                    </a:moveTo>
                    <a:cubicBezTo>
                      <a:pt x="1239" y="115"/>
                      <a:pt x="1401" y="210"/>
                      <a:pt x="1467" y="390"/>
                    </a:cubicBezTo>
                    <a:lnTo>
                      <a:pt x="1572" y="626"/>
                    </a:lnTo>
                    <a:cubicBezTo>
                      <a:pt x="1661" y="846"/>
                      <a:pt x="1572" y="1107"/>
                      <a:pt x="1336" y="1196"/>
                    </a:cubicBezTo>
                    <a:lnTo>
                      <a:pt x="917" y="1390"/>
                    </a:lnTo>
                    <a:cubicBezTo>
                      <a:pt x="854" y="1420"/>
                      <a:pt x="789" y="1433"/>
                      <a:pt x="725" y="1433"/>
                    </a:cubicBezTo>
                    <a:cubicBezTo>
                      <a:pt x="553" y="1433"/>
                      <a:pt x="396" y="1332"/>
                      <a:pt x="331" y="1175"/>
                    </a:cubicBezTo>
                    <a:lnTo>
                      <a:pt x="221" y="935"/>
                    </a:lnTo>
                    <a:cubicBezTo>
                      <a:pt x="132" y="694"/>
                      <a:pt x="221" y="432"/>
                      <a:pt x="462" y="343"/>
                    </a:cubicBezTo>
                    <a:lnTo>
                      <a:pt x="876" y="149"/>
                    </a:lnTo>
                    <a:cubicBezTo>
                      <a:pt x="937" y="126"/>
                      <a:pt x="1000" y="115"/>
                      <a:pt x="1061" y="115"/>
                    </a:cubicBezTo>
                    <a:close/>
                    <a:moveTo>
                      <a:pt x="1040" y="0"/>
                    </a:moveTo>
                    <a:cubicBezTo>
                      <a:pt x="971" y="0"/>
                      <a:pt x="901" y="13"/>
                      <a:pt x="834" y="39"/>
                    </a:cubicBezTo>
                    <a:lnTo>
                      <a:pt x="394" y="233"/>
                    </a:lnTo>
                    <a:cubicBezTo>
                      <a:pt x="132" y="364"/>
                      <a:pt x="1" y="694"/>
                      <a:pt x="111" y="976"/>
                    </a:cubicBezTo>
                    <a:lnTo>
                      <a:pt x="221" y="1217"/>
                    </a:lnTo>
                    <a:cubicBezTo>
                      <a:pt x="318" y="1427"/>
                      <a:pt x="525" y="1542"/>
                      <a:pt x="741" y="1542"/>
                    </a:cubicBezTo>
                    <a:cubicBezTo>
                      <a:pt x="816" y="1542"/>
                      <a:pt x="892" y="1528"/>
                      <a:pt x="965" y="1500"/>
                    </a:cubicBezTo>
                    <a:lnTo>
                      <a:pt x="1399" y="1306"/>
                    </a:lnTo>
                    <a:cubicBezTo>
                      <a:pt x="1661" y="1196"/>
                      <a:pt x="1792" y="846"/>
                      <a:pt x="1682" y="584"/>
                    </a:cubicBezTo>
                    <a:lnTo>
                      <a:pt x="1572" y="343"/>
                    </a:lnTo>
                    <a:cubicBezTo>
                      <a:pt x="1472" y="128"/>
                      <a:pt x="1260" y="0"/>
                      <a:pt x="104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2908;p62">
                <a:extLst>
                  <a:ext uri="{FF2B5EF4-FFF2-40B4-BE49-F238E27FC236}">
                    <a16:creationId xmlns:a16="http://schemas.microsoft.com/office/drawing/2014/main" id="{F5E9E50E-B0AF-CDB1-D940-E18F6DA77EAF}"/>
                  </a:ext>
                </a:extLst>
              </p:cNvPr>
              <p:cNvSpPr/>
              <p:nvPr/>
            </p:nvSpPr>
            <p:spPr>
              <a:xfrm flipH="1">
                <a:off x="1461522" y="2339004"/>
                <a:ext cx="1269517" cy="729444"/>
              </a:xfrm>
              <a:custGeom>
                <a:avLst/>
                <a:gdLst/>
                <a:ahLst/>
                <a:cxnLst/>
                <a:rect l="l" t="t" r="r" b="b"/>
                <a:pathLst>
                  <a:path w="6610" h="3798" extrusionOk="0">
                    <a:moveTo>
                      <a:pt x="6086" y="1"/>
                    </a:moveTo>
                    <a:lnTo>
                      <a:pt x="1" y="2645"/>
                    </a:lnTo>
                    <a:lnTo>
                      <a:pt x="498" y="3797"/>
                    </a:lnTo>
                    <a:lnTo>
                      <a:pt x="6610" y="1158"/>
                    </a:lnTo>
                    <a:lnTo>
                      <a:pt x="60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2909;p62">
                <a:extLst>
                  <a:ext uri="{FF2B5EF4-FFF2-40B4-BE49-F238E27FC236}">
                    <a16:creationId xmlns:a16="http://schemas.microsoft.com/office/drawing/2014/main" id="{3EF6BF97-E11E-5513-40CE-505A1EBF92AE}"/>
                  </a:ext>
                </a:extLst>
              </p:cNvPr>
              <p:cNvSpPr/>
              <p:nvPr/>
            </p:nvSpPr>
            <p:spPr>
              <a:xfrm flipH="1">
                <a:off x="1448462" y="2322871"/>
                <a:ext cx="1299670" cy="762670"/>
              </a:xfrm>
              <a:custGeom>
                <a:avLst/>
                <a:gdLst/>
                <a:ahLst/>
                <a:cxnLst/>
                <a:rect l="l" t="t" r="r" b="b"/>
                <a:pathLst>
                  <a:path w="6767" h="3971" extrusionOk="0">
                    <a:moveTo>
                      <a:pt x="6154" y="153"/>
                    </a:moveTo>
                    <a:lnTo>
                      <a:pt x="6610" y="1200"/>
                    </a:lnTo>
                    <a:lnTo>
                      <a:pt x="613" y="3819"/>
                    </a:lnTo>
                    <a:lnTo>
                      <a:pt x="153" y="2771"/>
                    </a:lnTo>
                    <a:lnTo>
                      <a:pt x="6154" y="153"/>
                    </a:lnTo>
                    <a:close/>
                    <a:moveTo>
                      <a:pt x="6217" y="1"/>
                    </a:moveTo>
                    <a:lnTo>
                      <a:pt x="6154" y="22"/>
                    </a:lnTo>
                    <a:lnTo>
                      <a:pt x="1" y="2703"/>
                    </a:lnTo>
                    <a:lnTo>
                      <a:pt x="566" y="3970"/>
                    </a:lnTo>
                    <a:lnTo>
                      <a:pt x="6767" y="1263"/>
                    </a:lnTo>
                    <a:lnTo>
                      <a:pt x="621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2910;p62">
                <a:extLst>
                  <a:ext uri="{FF2B5EF4-FFF2-40B4-BE49-F238E27FC236}">
                    <a16:creationId xmlns:a16="http://schemas.microsoft.com/office/drawing/2014/main" id="{462946E8-088A-BD15-0DAA-CDBF2B6C1105}"/>
                  </a:ext>
                </a:extLst>
              </p:cNvPr>
              <p:cNvSpPr/>
              <p:nvPr/>
            </p:nvSpPr>
            <p:spPr>
              <a:xfrm flipH="1">
                <a:off x="1490714" y="2398352"/>
                <a:ext cx="1215164" cy="607678"/>
              </a:xfrm>
              <a:custGeom>
                <a:avLst/>
                <a:gdLst/>
                <a:ahLst/>
                <a:cxnLst/>
                <a:rect l="l" t="t" r="r" b="b"/>
                <a:pathLst>
                  <a:path w="6327" h="3164" extrusionOk="0">
                    <a:moveTo>
                      <a:pt x="6107" y="1"/>
                    </a:moveTo>
                    <a:lnTo>
                      <a:pt x="1" y="2661"/>
                    </a:lnTo>
                    <a:lnTo>
                      <a:pt x="236" y="3164"/>
                    </a:lnTo>
                    <a:lnTo>
                      <a:pt x="6327" y="524"/>
                    </a:lnTo>
                    <a:lnTo>
                      <a:pt x="610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2911;p62">
                <a:extLst>
                  <a:ext uri="{FF2B5EF4-FFF2-40B4-BE49-F238E27FC236}">
                    <a16:creationId xmlns:a16="http://schemas.microsoft.com/office/drawing/2014/main" id="{95490496-462E-6667-4F90-7E4A7F0AC0F2}"/>
                  </a:ext>
                </a:extLst>
              </p:cNvPr>
              <p:cNvSpPr/>
              <p:nvPr/>
            </p:nvSpPr>
            <p:spPr>
              <a:xfrm flipH="1">
                <a:off x="1473621" y="2385291"/>
                <a:ext cx="1245317" cy="637831"/>
              </a:xfrm>
              <a:custGeom>
                <a:avLst/>
                <a:gdLst/>
                <a:ahLst/>
                <a:cxnLst/>
                <a:rect l="l" t="t" r="r" b="b"/>
                <a:pathLst>
                  <a:path w="6484" h="3321" extrusionOk="0">
                    <a:moveTo>
                      <a:pt x="6154" y="152"/>
                    </a:moveTo>
                    <a:lnTo>
                      <a:pt x="6327" y="545"/>
                    </a:lnTo>
                    <a:lnTo>
                      <a:pt x="331" y="3164"/>
                    </a:lnTo>
                    <a:lnTo>
                      <a:pt x="152" y="2750"/>
                    </a:lnTo>
                    <a:lnTo>
                      <a:pt x="6154" y="152"/>
                    </a:lnTo>
                    <a:close/>
                    <a:moveTo>
                      <a:pt x="6196" y="1"/>
                    </a:moveTo>
                    <a:lnTo>
                      <a:pt x="6154" y="22"/>
                    </a:lnTo>
                    <a:lnTo>
                      <a:pt x="1" y="2708"/>
                    </a:lnTo>
                    <a:lnTo>
                      <a:pt x="262" y="3321"/>
                    </a:lnTo>
                    <a:lnTo>
                      <a:pt x="6484" y="613"/>
                    </a:lnTo>
                    <a:lnTo>
                      <a:pt x="619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2912;p62">
                <a:extLst>
                  <a:ext uri="{FF2B5EF4-FFF2-40B4-BE49-F238E27FC236}">
                    <a16:creationId xmlns:a16="http://schemas.microsoft.com/office/drawing/2014/main" id="{5BDE96AE-70EF-D71B-99D4-CF6CADA8CEA0}"/>
                  </a:ext>
                </a:extLst>
              </p:cNvPr>
              <p:cNvSpPr/>
              <p:nvPr/>
            </p:nvSpPr>
            <p:spPr>
              <a:xfrm flipH="1">
                <a:off x="1377959" y="2301744"/>
                <a:ext cx="184186" cy="259857"/>
              </a:xfrm>
              <a:custGeom>
                <a:avLst/>
                <a:gdLst/>
                <a:ahLst/>
                <a:cxnLst/>
                <a:rect l="l" t="t" r="r" b="b"/>
                <a:pathLst>
                  <a:path w="959" h="1353" extrusionOk="0">
                    <a:moveTo>
                      <a:pt x="461" y="1"/>
                    </a:moveTo>
                    <a:lnTo>
                      <a:pt x="0" y="195"/>
                    </a:lnTo>
                    <a:lnTo>
                      <a:pt x="524" y="1352"/>
                    </a:lnTo>
                    <a:lnTo>
                      <a:pt x="958" y="1158"/>
                    </a:lnTo>
                    <a:lnTo>
                      <a:pt x="46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2913;p62">
                <a:extLst>
                  <a:ext uri="{FF2B5EF4-FFF2-40B4-BE49-F238E27FC236}">
                    <a16:creationId xmlns:a16="http://schemas.microsoft.com/office/drawing/2014/main" id="{FDB2FF1A-2E82-1B83-C777-740EAD97141B}"/>
                  </a:ext>
                </a:extLst>
              </p:cNvPr>
              <p:cNvSpPr/>
              <p:nvPr/>
            </p:nvSpPr>
            <p:spPr>
              <a:xfrm flipH="1">
                <a:off x="1364899" y="2284651"/>
                <a:ext cx="209345" cy="290011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1510" extrusionOk="0">
                    <a:moveTo>
                      <a:pt x="477" y="153"/>
                    </a:moveTo>
                    <a:lnTo>
                      <a:pt x="959" y="1200"/>
                    </a:lnTo>
                    <a:lnTo>
                      <a:pt x="608" y="1357"/>
                    </a:lnTo>
                    <a:lnTo>
                      <a:pt x="152" y="310"/>
                    </a:lnTo>
                    <a:lnTo>
                      <a:pt x="477" y="153"/>
                    </a:lnTo>
                    <a:close/>
                    <a:moveTo>
                      <a:pt x="545" y="1"/>
                    </a:moveTo>
                    <a:lnTo>
                      <a:pt x="498" y="22"/>
                    </a:lnTo>
                    <a:lnTo>
                      <a:pt x="0" y="242"/>
                    </a:lnTo>
                    <a:lnTo>
                      <a:pt x="545" y="1509"/>
                    </a:lnTo>
                    <a:lnTo>
                      <a:pt x="1089" y="1268"/>
                    </a:lnTo>
                    <a:lnTo>
                      <a:pt x="54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2914;p62">
                <a:extLst>
                  <a:ext uri="{FF2B5EF4-FFF2-40B4-BE49-F238E27FC236}">
                    <a16:creationId xmlns:a16="http://schemas.microsoft.com/office/drawing/2014/main" id="{41DE3230-F6CE-2349-8C00-97E349D80993}"/>
                  </a:ext>
                </a:extLst>
              </p:cNvPr>
              <p:cNvSpPr/>
              <p:nvPr/>
            </p:nvSpPr>
            <p:spPr>
              <a:xfrm flipH="1">
                <a:off x="2635203" y="2847010"/>
                <a:ext cx="255632" cy="221445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1153" extrusionOk="0">
                    <a:moveTo>
                      <a:pt x="833" y="0"/>
                    </a:moveTo>
                    <a:lnTo>
                      <a:pt x="0" y="1048"/>
                    </a:lnTo>
                    <a:lnTo>
                      <a:pt x="1330" y="1152"/>
                    </a:lnTo>
                    <a:lnTo>
                      <a:pt x="1095" y="587"/>
                    </a:lnTo>
                    <a:lnTo>
                      <a:pt x="1068" y="587"/>
                    </a:lnTo>
                    <a:lnTo>
                      <a:pt x="833" y="0"/>
                    </a:lnTo>
                    <a:close/>
                  </a:path>
                </a:pathLst>
              </a:custGeom>
              <a:solidFill>
                <a:srgbClr val="FFE1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2915;p62">
                <a:extLst>
                  <a:ext uri="{FF2B5EF4-FFF2-40B4-BE49-F238E27FC236}">
                    <a16:creationId xmlns:a16="http://schemas.microsoft.com/office/drawing/2014/main" id="{574EAF21-7A13-E03D-32E8-D88D7BE09493}"/>
                  </a:ext>
                </a:extLst>
              </p:cNvPr>
              <p:cNvSpPr/>
              <p:nvPr/>
            </p:nvSpPr>
            <p:spPr>
              <a:xfrm flipH="1">
                <a:off x="2618109" y="2825883"/>
                <a:ext cx="276758" cy="255632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1331" extrusionOk="0">
                    <a:moveTo>
                      <a:pt x="828" y="215"/>
                    </a:moveTo>
                    <a:lnTo>
                      <a:pt x="1048" y="718"/>
                    </a:lnTo>
                    <a:lnTo>
                      <a:pt x="1267" y="1200"/>
                    </a:lnTo>
                    <a:lnTo>
                      <a:pt x="131" y="1111"/>
                    </a:lnTo>
                    <a:lnTo>
                      <a:pt x="828" y="215"/>
                    </a:lnTo>
                    <a:close/>
                    <a:moveTo>
                      <a:pt x="0" y="1179"/>
                    </a:moveTo>
                    <a:lnTo>
                      <a:pt x="0" y="1221"/>
                    </a:lnTo>
                    <a:lnTo>
                      <a:pt x="21" y="1221"/>
                    </a:lnTo>
                    <a:lnTo>
                      <a:pt x="0" y="1179"/>
                    </a:lnTo>
                    <a:close/>
                    <a:moveTo>
                      <a:pt x="875" y="0"/>
                    </a:moveTo>
                    <a:lnTo>
                      <a:pt x="807" y="84"/>
                    </a:lnTo>
                    <a:lnTo>
                      <a:pt x="0" y="1111"/>
                    </a:lnTo>
                    <a:lnTo>
                      <a:pt x="0" y="1179"/>
                    </a:lnTo>
                    <a:lnTo>
                      <a:pt x="42" y="1221"/>
                    </a:lnTo>
                    <a:lnTo>
                      <a:pt x="1440" y="1331"/>
                    </a:lnTo>
                    <a:lnTo>
                      <a:pt x="1440" y="1331"/>
                    </a:lnTo>
                    <a:lnTo>
                      <a:pt x="1158" y="676"/>
                    </a:lnTo>
                    <a:lnTo>
                      <a:pt x="1158" y="655"/>
                    </a:lnTo>
                    <a:lnTo>
                      <a:pt x="875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2916;p62">
                <a:extLst>
                  <a:ext uri="{FF2B5EF4-FFF2-40B4-BE49-F238E27FC236}">
                    <a16:creationId xmlns:a16="http://schemas.microsoft.com/office/drawing/2014/main" id="{BFC22799-ECFF-184C-3DFF-786F2C567180}"/>
                  </a:ext>
                </a:extLst>
              </p:cNvPr>
              <p:cNvSpPr/>
              <p:nvPr/>
            </p:nvSpPr>
            <p:spPr>
              <a:xfrm flipH="1">
                <a:off x="2811322" y="2984719"/>
                <a:ext cx="79513" cy="71638"/>
              </a:xfrm>
              <a:custGeom>
                <a:avLst/>
                <a:gdLst/>
                <a:ahLst/>
                <a:cxnLst/>
                <a:rect l="l" t="t" r="r" b="b"/>
                <a:pathLst>
                  <a:path w="414" h="373" extrusionOk="0">
                    <a:moveTo>
                      <a:pt x="262" y="1"/>
                    </a:moveTo>
                    <a:lnTo>
                      <a:pt x="0" y="331"/>
                    </a:lnTo>
                    <a:lnTo>
                      <a:pt x="414" y="373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FFE1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2917;p62">
                <a:extLst>
                  <a:ext uri="{FF2B5EF4-FFF2-40B4-BE49-F238E27FC236}">
                    <a16:creationId xmlns:a16="http://schemas.microsoft.com/office/drawing/2014/main" id="{5DA85667-0C0E-F724-A43F-63454D9A13D6}"/>
                  </a:ext>
                </a:extLst>
              </p:cNvPr>
              <p:cNvSpPr/>
              <p:nvPr/>
            </p:nvSpPr>
            <p:spPr>
              <a:xfrm flipH="1">
                <a:off x="2794228" y="2963592"/>
                <a:ext cx="100639" cy="104865"/>
              </a:xfrm>
              <a:custGeom>
                <a:avLst/>
                <a:gdLst/>
                <a:ahLst/>
                <a:cxnLst/>
                <a:rect l="l" t="t" r="r" b="b"/>
                <a:pathLst>
                  <a:path w="524" h="546" extrusionOk="0">
                    <a:moveTo>
                      <a:pt x="262" y="221"/>
                    </a:moveTo>
                    <a:lnTo>
                      <a:pt x="351" y="415"/>
                    </a:lnTo>
                    <a:lnTo>
                      <a:pt x="351" y="415"/>
                    </a:lnTo>
                    <a:lnTo>
                      <a:pt x="131" y="394"/>
                    </a:lnTo>
                    <a:lnTo>
                      <a:pt x="262" y="221"/>
                    </a:lnTo>
                    <a:close/>
                    <a:moveTo>
                      <a:pt x="0" y="462"/>
                    </a:moveTo>
                    <a:lnTo>
                      <a:pt x="0" y="504"/>
                    </a:lnTo>
                    <a:lnTo>
                      <a:pt x="21" y="504"/>
                    </a:lnTo>
                    <a:lnTo>
                      <a:pt x="0" y="462"/>
                    </a:lnTo>
                    <a:close/>
                    <a:moveTo>
                      <a:pt x="304" y="1"/>
                    </a:moveTo>
                    <a:lnTo>
                      <a:pt x="241" y="90"/>
                    </a:lnTo>
                    <a:lnTo>
                      <a:pt x="0" y="394"/>
                    </a:lnTo>
                    <a:lnTo>
                      <a:pt x="0" y="462"/>
                    </a:lnTo>
                    <a:lnTo>
                      <a:pt x="42" y="504"/>
                    </a:lnTo>
                    <a:lnTo>
                      <a:pt x="524" y="54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2918;p62">
                <a:extLst>
                  <a:ext uri="{FF2B5EF4-FFF2-40B4-BE49-F238E27FC236}">
                    <a16:creationId xmlns:a16="http://schemas.microsoft.com/office/drawing/2014/main" id="{AF34A449-F011-2AF5-9C86-D12273016EF5}"/>
                  </a:ext>
                </a:extLst>
              </p:cNvPr>
              <p:cNvSpPr/>
              <p:nvPr/>
            </p:nvSpPr>
            <p:spPr>
              <a:xfrm flipH="1">
                <a:off x="2262025" y="2674922"/>
                <a:ext cx="263698" cy="478037"/>
              </a:xfrm>
              <a:custGeom>
                <a:avLst/>
                <a:gdLst/>
                <a:ahLst/>
                <a:cxnLst/>
                <a:rect l="l" t="t" r="r" b="b"/>
                <a:pathLst>
                  <a:path w="1373" h="2489" extrusionOk="0">
                    <a:moveTo>
                      <a:pt x="0" y="1"/>
                    </a:moveTo>
                    <a:lnTo>
                      <a:pt x="21" y="153"/>
                    </a:lnTo>
                    <a:lnTo>
                      <a:pt x="42" y="153"/>
                    </a:lnTo>
                    <a:cubicBezTo>
                      <a:pt x="173" y="153"/>
                      <a:pt x="325" y="195"/>
                      <a:pt x="456" y="263"/>
                    </a:cubicBezTo>
                    <a:cubicBezTo>
                      <a:pt x="456" y="284"/>
                      <a:pt x="477" y="284"/>
                      <a:pt x="477" y="284"/>
                    </a:cubicBezTo>
                    <a:cubicBezTo>
                      <a:pt x="503" y="305"/>
                      <a:pt x="524" y="305"/>
                      <a:pt x="545" y="325"/>
                    </a:cubicBezTo>
                    <a:cubicBezTo>
                      <a:pt x="566" y="346"/>
                      <a:pt x="587" y="346"/>
                      <a:pt x="608" y="373"/>
                    </a:cubicBezTo>
                    <a:cubicBezTo>
                      <a:pt x="634" y="394"/>
                      <a:pt x="655" y="394"/>
                      <a:pt x="655" y="415"/>
                    </a:cubicBezTo>
                    <a:cubicBezTo>
                      <a:pt x="676" y="435"/>
                      <a:pt x="697" y="456"/>
                      <a:pt x="718" y="477"/>
                    </a:cubicBezTo>
                    <a:cubicBezTo>
                      <a:pt x="739" y="504"/>
                      <a:pt x="739" y="504"/>
                      <a:pt x="765" y="524"/>
                    </a:cubicBezTo>
                    <a:cubicBezTo>
                      <a:pt x="786" y="545"/>
                      <a:pt x="807" y="566"/>
                      <a:pt x="807" y="587"/>
                    </a:cubicBezTo>
                    <a:cubicBezTo>
                      <a:pt x="828" y="608"/>
                      <a:pt x="848" y="634"/>
                      <a:pt x="869" y="655"/>
                    </a:cubicBezTo>
                    <a:cubicBezTo>
                      <a:pt x="869" y="676"/>
                      <a:pt x="896" y="697"/>
                      <a:pt x="896" y="718"/>
                    </a:cubicBezTo>
                    <a:cubicBezTo>
                      <a:pt x="917" y="739"/>
                      <a:pt x="938" y="765"/>
                      <a:pt x="938" y="786"/>
                    </a:cubicBezTo>
                    <a:cubicBezTo>
                      <a:pt x="958" y="807"/>
                      <a:pt x="958" y="828"/>
                      <a:pt x="979" y="849"/>
                    </a:cubicBezTo>
                    <a:cubicBezTo>
                      <a:pt x="979" y="896"/>
                      <a:pt x="1000" y="917"/>
                      <a:pt x="1000" y="938"/>
                    </a:cubicBezTo>
                    <a:cubicBezTo>
                      <a:pt x="1027" y="938"/>
                      <a:pt x="1027" y="959"/>
                      <a:pt x="1027" y="959"/>
                    </a:cubicBezTo>
                    <a:cubicBezTo>
                      <a:pt x="1220" y="1525"/>
                      <a:pt x="1068" y="2117"/>
                      <a:pt x="634" y="2289"/>
                    </a:cubicBezTo>
                    <a:cubicBezTo>
                      <a:pt x="545" y="2310"/>
                      <a:pt x="435" y="2336"/>
                      <a:pt x="346" y="2336"/>
                    </a:cubicBezTo>
                    <a:lnTo>
                      <a:pt x="372" y="2488"/>
                    </a:lnTo>
                    <a:cubicBezTo>
                      <a:pt x="477" y="2488"/>
                      <a:pt x="587" y="2467"/>
                      <a:pt x="697" y="2420"/>
                    </a:cubicBezTo>
                    <a:cubicBezTo>
                      <a:pt x="1199" y="2226"/>
                      <a:pt x="1372" y="1551"/>
                      <a:pt x="1110" y="896"/>
                    </a:cubicBezTo>
                    <a:cubicBezTo>
                      <a:pt x="917" y="373"/>
                      <a:pt x="456" y="1"/>
                      <a:pt x="2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2919;p62">
                <a:extLst>
                  <a:ext uri="{FF2B5EF4-FFF2-40B4-BE49-F238E27FC236}">
                    <a16:creationId xmlns:a16="http://schemas.microsoft.com/office/drawing/2014/main" id="{3B783B2B-0231-9459-B023-4F3EFEF13CFB}"/>
                  </a:ext>
                </a:extLst>
              </p:cNvPr>
              <p:cNvSpPr/>
              <p:nvPr/>
            </p:nvSpPr>
            <p:spPr>
              <a:xfrm flipH="1">
                <a:off x="2270091" y="2666472"/>
                <a:ext cx="268692" cy="496667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2586" extrusionOk="0">
                    <a:moveTo>
                      <a:pt x="131" y="132"/>
                    </a:moveTo>
                    <a:cubicBezTo>
                      <a:pt x="199" y="132"/>
                      <a:pt x="283" y="179"/>
                      <a:pt x="372" y="221"/>
                    </a:cubicBezTo>
                    <a:cubicBezTo>
                      <a:pt x="283" y="200"/>
                      <a:pt x="199" y="158"/>
                      <a:pt x="131" y="158"/>
                    </a:cubicBezTo>
                    <a:lnTo>
                      <a:pt x="131" y="132"/>
                    </a:lnTo>
                    <a:close/>
                    <a:moveTo>
                      <a:pt x="699" y="363"/>
                    </a:moveTo>
                    <a:lnTo>
                      <a:pt x="699" y="363"/>
                    </a:lnTo>
                    <a:cubicBezTo>
                      <a:pt x="708" y="370"/>
                      <a:pt x="716" y="379"/>
                      <a:pt x="723" y="393"/>
                    </a:cubicBezTo>
                    <a:lnTo>
                      <a:pt x="702" y="372"/>
                    </a:lnTo>
                    <a:cubicBezTo>
                      <a:pt x="702" y="369"/>
                      <a:pt x="701" y="366"/>
                      <a:pt x="699" y="363"/>
                    </a:cubicBezTo>
                    <a:close/>
                    <a:moveTo>
                      <a:pt x="1200" y="1488"/>
                    </a:moveTo>
                    <a:cubicBezTo>
                      <a:pt x="1221" y="1618"/>
                      <a:pt x="1229" y="1746"/>
                      <a:pt x="1199" y="1860"/>
                    </a:cubicBezTo>
                    <a:cubicBezTo>
                      <a:pt x="1136" y="2122"/>
                      <a:pt x="964" y="2336"/>
                      <a:pt x="744" y="2425"/>
                    </a:cubicBezTo>
                    <a:cubicBezTo>
                      <a:pt x="655" y="2467"/>
                      <a:pt x="571" y="2467"/>
                      <a:pt x="482" y="2467"/>
                    </a:cubicBezTo>
                    <a:lnTo>
                      <a:pt x="482" y="2425"/>
                    </a:lnTo>
                    <a:cubicBezTo>
                      <a:pt x="571" y="2425"/>
                      <a:pt x="655" y="2425"/>
                      <a:pt x="723" y="2383"/>
                    </a:cubicBezTo>
                    <a:cubicBezTo>
                      <a:pt x="964" y="2294"/>
                      <a:pt x="1115" y="2095"/>
                      <a:pt x="1178" y="1834"/>
                    </a:cubicBezTo>
                    <a:cubicBezTo>
                      <a:pt x="1221" y="1725"/>
                      <a:pt x="1218" y="1609"/>
                      <a:pt x="1200" y="1488"/>
                    </a:cubicBezTo>
                    <a:close/>
                    <a:moveTo>
                      <a:pt x="0" y="1"/>
                    </a:moveTo>
                    <a:lnTo>
                      <a:pt x="21" y="263"/>
                    </a:lnTo>
                    <a:lnTo>
                      <a:pt x="110" y="263"/>
                    </a:lnTo>
                    <a:cubicBezTo>
                      <a:pt x="241" y="263"/>
                      <a:pt x="372" y="289"/>
                      <a:pt x="482" y="372"/>
                    </a:cubicBezTo>
                    <a:lnTo>
                      <a:pt x="524" y="372"/>
                    </a:lnTo>
                    <a:cubicBezTo>
                      <a:pt x="545" y="393"/>
                      <a:pt x="571" y="420"/>
                      <a:pt x="592" y="420"/>
                    </a:cubicBezTo>
                    <a:cubicBezTo>
                      <a:pt x="592" y="441"/>
                      <a:pt x="613" y="441"/>
                      <a:pt x="634" y="462"/>
                    </a:cubicBezTo>
                    <a:cubicBezTo>
                      <a:pt x="655" y="482"/>
                      <a:pt x="676" y="482"/>
                      <a:pt x="702" y="503"/>
                    </a:cubicBezTo>
                    <a:cubicBezTo>
                      <a:pt x="702" y="524"/>
                      <a:pt x="723" y="551"/>
                      <a:pt x="744" y="551"/>
                    </a:cubicBezTo>
                    <a:cubicBezTo>
                      <a:pt x="765" y="571"/>
                      <a:pt x="786" y="592"/>
                      <a:pt x="786" y="613"/>
                    </a:cubicBezTo>
                    <a:cubicBezTo>
                      <a:pt x="807" y="634"/>
                      <a:pt x="833" y="655"/>
                      <a:pt x="833" y="681"/>
                    </a:cubicBezTo>
                    <a:cubicBezTo>
                      <a:pt x="854" y="681"/>
                      <a:pt x="875" y="702"/>
                      <a:pt x="875" y="723"/>
                    </a:cubicBezTo>
                    <a:cubicBezTo>
                      <a:pt x="896" y="744"/>
                      <a:pt x="916" y="765"/>
                      <a:pt x="916" y="786"/>
                    </a:cubicBezTo>
                    <a:cubicBezTo>
                      <a:pt x="937" y="812"/>
                      <a:pt x="937" y="833"/>
                      <a:pt x="964" y="854"/>
                    </a:cubicBezTo>
                    <a:cubicBezTo>
                      <a:pt x="985" y="875"/>
                      <a:pt x="985" y="896"/>
                      <a:pt x="1006" y="943"/>
                    </a:cubicBezTo>
                    <a:cubicBezTo>
                      <a:pt x="1006" y="964"/>
                      <a:pt x="1006" y="985"/>
                      <a:pt x="1026" y="1006"/>
                    </a:cubicBezTo>
                    <a:lnTo>
                      <a:pt x="1026" y="1027"/>
                    </a:lnTo>
                    <a:cubicBezTo>
                      <a:pt x="1136" y="1310"/>
                      <a:pt x="1136" y="1572"/>
                      <a:pt x="1068" y="1813"/>
                    </a:cubicBezTo>
                    <a:cubicBezTo>
                      <a:pt x="1006" y="2033"/>
                      <a:pt x="875" y="2205"/>
                      <a:pt x="676" y="2273"/>
                    </a:cubicBezTo>
                    <a:cubicBezTo>
                      <a:pt x="614" y="2304"/>
                      <a:pt x="550" y="2324"/>
                      <a:pt x="485" y="2324"/>
                    </a:cubicBezTo>
                    <a:cubicBezTo>
                      <a:pt x="461" y="2324"/>
                      <a:pt x="438" y="2321"/>
                      <a:pt x="414" y="2315"/>
                    </a:cubicBezTo>
                    <a:lnTo>
                      <a:pt x="351" y="2315"/>
                    </a:lnTo>
                    <a:lnTo>
                      <a:pt x="393" y="2577"/>
                    </a:lnTo>
                    <a:lnTo>
                      <a:pt x="440" y="2577"/>
                    </a:lnTo>
                    <a:cubicBezTo>
                      <a:pt x="468" y="2583"/>
                      <a:pt x="498" y="2585"/>
                      <a:pt x="529" y="2585"/>
                    </a:cubicBezTo>
                    <a:cubicBezTo>
                      <a:pt x="613" y="2585"/>
                      <a:pt x="705" y="2566"/>
                      <a:pt x="786" y="2535"/>
                    </a:cubicBezTo>
                    <a:cubicBezTo>
                      <a:pt x="1047" y="2425"/>
                      <a:pt x="1225" y="2184"/>
                      <a:pt x="1309" y="1902"/>
                    </a:cubicBezTo>
                    <a:cubicBezTo>
                      <a:pt x="1398" y="1598"/>
                      <a:pt x="1377" y="1247"/>
                      <a:pt x="1246" y="917"/>
                    </a:cubicBezTo>
                    <a:cubicBezTo>
                      <a:pt x="1026" y="372"/>
                      <a:pt x="571" y="1"/>
                      <a:pt x="8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2920;p62">
                <a:extLst>
                  <a:ext uri="{FF2B5EF4-FFF2-40B4-BE49-F238E27FC236}">
                    <a16:creationId xmlns:a16="http://schemas.microsoft.com/office/drawing/2014/main" id="{39884D50-B624-BC51-88C5-5F9503FBBE17}"/>
                  </a:ext>
                </a:extLst>
              </p:cNvPr>
              <p:cNvSpPr/>
              <p:nvPr/>
            </p:nvSpPr>
            <p:spPr>
              <a:xfrm flipH="1">
                <a:off x="2069005" y="2599633"/>
                <a:ext cx="503005" cy="540265"/>
              </a:xfrm>
              <a:custGeom>
                <a:avLst/>
                <a:gdLst/>
                <a:ahLst/>
                <a:cxnLst/>
                <a:rect l="l" t="t" r="r" b="b"/>
                <a:pathLst>
                  <a:path w="2619" h="2813" extrusionOk="0">
                    <a:moveTo>
                      <a:pt x="85" y="422"/>
                    </a:moveTo>
                    <a:cubicBezTo>
                      <a:pt x="57" y="431"/>
                      <a:pt x="29" y="442"/>
                      <a:pt x="0" y="456"/>
                    </a:cubicBezTo>
                    <a:lnTo>
                      <a:pt x="85" y="422"/>
                    </a:lnTo>
                    <a:close/>
                    <a:moveTo>
                      <a:pt x="1288" y="0"/>
                    </a:moveTo>
                    <a:cubicBezTo>
                      <a:pt x="1179" y="0"/>
                      <a:pt x="1089" y="21"/>
                      <a:pt x="980" y="63"/>
                    </a:cubicBezTo>
                    <a:lnTo>
                      <a:pt x="85" y="422"/>
                    </a:lnTo>
                    <a:lnTo>
                      <a:pt x="85" y="422"/>
                    </a:lnTo>
                    <a:cubicBezTo>
                      <a:pt x="144" y="402"/>
                      <a:pt x="202" y="393"/>
                      <a:pt x="262" y="393"/>
                    </a:cubicBezTo>
                    <a:cubicBezTo>
                      <a:pt x="697" y="393"/>
                      <a:pt x="1158" y="765"/>
                      <a:pt x="1351" y="1288"/>
                    </a:cubicBezTo>
                    <a:cubicBezTo>
                      <a:pt x="1610" y="1936"/>
                      <a:pt x="1444" y="2603"/>
                      <a:pt x="954" y="2806"/>
                    </a:cubicBezTo>
                    <a:lnTo>
                      <a:pt x="954" y="2806"/>
                    </a:lnTo>
                    <a:lnTo>
                      <a:pt x="1922" y="2419"/>
                    </a:lnTo>
                    <a:cubicBezTo>
                      <a:pt x="2420" y="2226"/>
                      <a:pt x="2619" y="1550"/>
                      <a:pt x="2357" y="896"/>
                    </a:cubicBezTo>
                    <a:cubicBezTo>
                      <a:pt x="2158" y="372"/>
                      <a:pt x="1723" y="21"/>
                      <a:pt x="1288" y="0"/>
                    </a:cubicBezTo>
                    <a:close/>
                    <a:moveTo>
                      <a:pt x="954" y="2806"/>
                    </a:moveTo>
                    <a:lnTo>
                      <a:pt x="938" y="2812"/>
                    </a:lnTo>
                    <a:cubicBezTo>
                      <a:pt x="943" y="2810"/>
                      <a:pt x="949" y="2808"/>
                      <a:pt x="954" y="280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2921;p62">
                <a:extLst>
                  <a:ext uri="{FF2B5EF4-FFF2-40B4-BE49-F238E27FC236}">
                    <a16:creationId xmlns:a16="http://schemas.microsoft.com/office/drawing/2014/main" id="{8FCF442A-07F0-55F8-751A-F93A8CCEEC22}"/>
                  </a:ext>
                </a:extLst>
              </p:cNvPr>
              <p:cNvSpPr/>
              <p:nvPr/>
            </p:nvSpPr>
            <p:spPr>
              <a:xfrm flipH="1">
                <a:off x="2082065" y="2590414"/>
                <a:ext cx="493978" cy="562544"/>
              </a:xfrm>
              <a:custGeom>
                <a:avLst/>
                <a:gdLst/>
                <a:ahLst/>
                <a:cxnLst/>
                <a:rect l="l" t="t" r="r" b="b"/>
                <a:pathLst>
                  <a:path w="2572" h="2929" extrusionOk="0">
                    <a:moveTo>
                      <a:pt x="1309" y="111"/>
                    </a:moveTo>
                    <a:cubicBezTo>
                      <a:pt x="1702" y="111"/>
                      <a:pt x="2116" y="462"/>
                      <a:pt x="2310" y="964"/>
                    </a:cubicBezTo>
                    <a:cubicBezTo>
                      <a:pt x="2441" y="1268"/>
                      <a:pt x="2467" y="1598"/>
                      <a:pt x="2399" y="1860"/>
                    </a:cubicBezTo>
                    <a:cubicBezTo>
                      <a:pt x="2310" y="2122"/>
                      <a:pt x="2158" y="2337"/>
                      <a:pt x="1917" y="2426"/>
                    </a:cubicBezTo>
                    <a:lnTo>
                      <a:pt x="1309" y="2666"/>
                    </a:lnTo>
                    <a:cubicBezTo>
                      <a:pt x="1393" y="2557"/>
                      <a:pt x="1461" y="2426"/>
                      <a:pt x="1503" y="2295"/>
                    </a:cubicBezTo>
                    <a:cubicBezTo>
                      <a:pt x="1592" y="1991"/>
                      <a:pt x="1571" y="1640"/>
                      <a:pt x="1440" y="1310"/>
                    </a:cubicBezTo>
                    <a:cubicBezTo>
                      <a:pt x="1241" y="786"/>
                      <a:pt x="807" y="462"/>
                      <a:pt x="372" y="420"/>
                    </a:cubicBezTo>
                    <a:lnTo>
                      <a:pt x="1027" y="158"/>
                    </a:lnTo>
                    <a:cubicBezTo>
                      <a:pt x="1110" y="132"/>
                      <a:pt x="1200" y="111"/>
                      <a:pt x="1309" y="111"/>
                    </a:cubicBezTo>
                    <a:close/>
                    <a:moveTo>
                      <a:pt x="1309" y="1"/>
                    </a:moveTo>
                    <a:cubicBezTo>
                      <a:pt x="1200" y="1"/>
                      <a:pt x="1090" y="1"/>
                      <a:pt x="980" y="48"/>
                    </a:cubicBezTo>
                    <a:lnTo>
                      <a:pt x="0" y="441"/>
                    </a:lnTo>
                    <a:lnTo>
                      <a:pt x="42" y="551"/>
                    </a:lnTo>
                    <a:cubicBezTo>
                      <a:pt x="110" y="525"/>
                      <a:pt x="194" y="504"/>
                      <a:pt x="283" y="504"/>
                    </a:cubicBezTo>
                    <a:cubicBezTo>
                      <a:pt x="697" y="504"/>
                      <a:pt x="1131" y="834"/>
                      <a:pt x="1330" y="1357"/>
                    </a:cubicBezTo>
                    <a:cubicBezTo>
                      <a:pt x="1461" y="1661"/>
                      <a:pt x="1461" y="1991"/>
                      <a:pt x="1393" y="2253"/>
                    </a:cubicBezTo>
                    <a:cubicBezTo>
                      <a:pt x="1330" y="2515"/>
                      <a:pt x="1158" y="2729"/>
                      <a:pt x="938" y="2818"/>
                    </a:cubicBezTo>
                    <a:lnTo>
                      <a:pt x="980" y="2928"/>
                    </a:lnTo>
                    <a:lnTo>
                      <a:pt x="1964" y="2536"/>
                    </a:lnTo>
                    <a:cubicBezTo>
                      <a:pt x="2247" y="2426"/>
                      <a:pt x="2420" y="2185"/>
                      <a:pt x="2509" y="1902"/>
                    </a:cubicBezTo>
                    <a:cubicBezTo>
                      <a:pt x="2572" y="1598"/>
                      <a:pt x="2551" y="1247"/>
                      <a:pt x="2420" y="917"/>
                    </a:cubicBezTo>
                    <a:cubicBezTo>
                      <a:pt x="2226" y="373"/>
                      <a:pt x="1765" y="1"/>
                      <a:pt x="13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2922;p62">
                <a:extLst>
                  <a:ext uri="{FF2B5EF4-FFF2-40B4-BE49-F238E27FC236}">
                    <a16:creationId xmlns:a16="http://schemas.microsoft.com/office/drawing/2014/main" id="{EB0278A7-2CC3-BB12-B8B6-52DD2B57D9CD}"/>
                  </a:ext>
                </a:extLst>
              </p:cNvPr>
              <p:cNvSpPr/>
              <p:nvPr/>
            </p:nvSpPr>
            <p:spPr>
              <a:xfrm flipH="1">
                <a:off x="2387846" y="2595600"/>
                <a:ext cx="1638656" cy="1617529"/>
              </a:xfrm>
              <a:custGeom>
                <a:avLst/>
                <a:gdLst/>
                <a:ahLst/>
                <a:cxnLst/>
                <a:rect l="l" t="t" r="r" b="b"/>
                <a:pathLst>
                  <a:path w="8532" h="8422" extrusionOk="0">
                    <a:moveTo>
                      <a:pt x="1" y="0"/>
                    </a:moveTo>
                    <a:lnTo>
                      <a:pt x="1923" y="8421"/>
                    </a:lnTo>
                    <a:lnTo>
                      <a:pt x="8532" y="8421"/>
                    </a:lnTo>
                    <a:lnTo>
                      <a:pt x="661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2923;p62">
                <a:extLst>
                  <a:ext uri="{FF2B5EF4-FFF2-40B4-BE49-F238E27FC236}">
                    <a16:creationId xmlns:a16="http://schemas.microsoft.com/office/drawing/2014/main" id="{CFCBDA98-AE66-E6C9-D382-08C535B0BD1F}"/>
                  </a:ext>
                </a:extLst>
              </p:cNvPr>
              <p:cNvSpPr/>
              <p:nvPr/>
            </p:nvSpPr>
            <p:spPr>
              <a:xfrm flipH="1">
                <a:off x="2374786" y="2582348"/>
                <a:ext cx="1663816" cy="1642689"/>
              </a:xfrm>
              <a:custGeom>
                <a:avLst/>
                <a:gdLst/>
                <a:ahLst/>
                <a:cxnLst/>
                <a:rect l="l" t="t" r="r" b="b"/>
                <a:pathLst>
                  <a:path w="8663" h="8553" extrusionOk="0">
                    <a:moveTo>
                      <a:pt x="6631" y="132"/>
                    </a:moveTo>
                    <a:lnTo>
                      <a:pt x="8511" y="8448"/>
                    </a:lnTo>
                    <a:lnTo>
                      <a:pt x="2027" y="8448"/>
                    </a:lnTo>
                    <a:lnTo>
                      <a:pt x="132" y="132"/>
                    </a:lnTo>
                    <a:close/>
                    <a:moveTo>
                      <a:pt x="1" y="1"/>
                    </a:moveTo>
                    <a:lnTo>
                      <a:pt x="1" y="90"/>
                    </a:lnTo>
                    <a:lnTo>
                      <a:pt x="1938" y="8553"/>
                    </a:lnTo>
                    <a:lnTo>
                      <a:pt x="8663" y="8553"/>
                    </a:lnTo>
                    <a:lnTo>
                      <a:pt x="672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2924;p62">
                <a:extLst>
                  <a:ext uri="{FF2B5EF4-FFF2-40B4-BE49-F238E27FC236}">
                    <a16:creationId xmlns:a16="http://schemas.microsoft.com/office/drawing/2014/main" id="{A50CFDEE-18F9-872D-A48D-D31A8118E483}"/>
                  </a:ext>
                </a:extLst>
              </p:cNvPr>
              <p:cNvSpPr/>
              <p:nvPr/>
            </p:nvSpPr>
            <p:spPr>
              <a:xfrm flipH="1">
                <a:off x="3510244" y="3199061"/>
                <a:ext cx="491097" cy="452685"/>
              </a:xfrm>
              <a:custGeom>
                <a:avLst/>
                <a:gdLst/>
                <a:ahLst/>
                <a:cxnLst/>
                <a:rect l="l" t="t" r="r" b="b"/>
                <a:pathLst>
                  <a:path w="2557" h="2357" extrusionOk="0">
                    <a:moveTo>
                      <a:pt x="2137" y="0"/>
                    </a:moveTo>
                    <a:lnTo>
                      <a:pt x="1" y="456"/>
                    </a:lnTo>
                    <a:lnTo>
                      <a:pt x="393" y="2357"/>
                    </a:lnTo>
                    <a:lnTo>
                      <a:pt x="2556" y="1896"/>
                    </a:lnTo>
                    <a:lnTo>
                      <a:pt x="21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2925;p62">
                <a:extLst>
                  <a:ext uri="{FF2B5EF4-FFF2-40B4-BE49-F238E27FC236}">
                    <a16:creationId xmlns:a16="http://schemas.microsoft.com/office/drawing/2014/main" id="{737A796D-4EF9-C671-1D57-317D56230EF4}"/>
                  </a:ext>
                </a:extLst>
              </p:cNvPr>
              <p:cNvSpPr/>
              <p:nvPr/>
            </p:nvSpPr>
            <p:spPr>
              <a:xfrm flipH="1">
                <a:off x="3498144" y="3186000"/>
                <a:ext cx="515297" cy="477845"/>
              </a:xfrm>
              <a:custGeom>
                <a:avLst/>
                <a:gdLst/>
                <a:ahLst/>
                <a:cxnLst/>
                <a:rect l="l" t="t" r="r" b="b"/>
                <a:pathLst>
                  <a:path w="2683" h="2488" extrusionOk="0">
                    <a:moveTo>
                      <a:pt x="2158" y="131"/>
                    </a:moveTo>
                    <a:lnTo>
                      <a:pt x="2551" y="1922"/>
                    </a:lnTo>
                    <a:lnTo>
                      <a:pt x="498" y="2357"/>
                    </a:lnTo>
                    <a:lnTo>
                      <a:pt x="132" y="566"/>
                    </a:lnTo>
                    <a:lnTo>
                      <a:pt x="2158" y="131"/>
                    </a:lnTo>
                    <a:close/>
                    <a:moveTo>
                      <a:pt x="2247" y="0"/>
                    </a:moveTo>
                    <a:lnTo>
                      <a:pt x="1" y="482"/>
                    </a:lnTo>
                    <a:lnTo>
                      <a:pt x="1" y="545"/>
                    </a:lnTo>
                    <a:lnTo>
                      <a:pt x="414" y="2488"/>
                    </a:lnTo>
                    <a:lnTo>
                      <a:pt x="2682" y="2006"/>
                    </a:lnTo>
                    <a:lnTo>
                      <a:pt x="2247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2926;p62">
                <a:extLst>
                  <a:ext uri="{FF2B5EF4-FFF2-40B4-BE49-F238E27FC236}">
                    <a16:creationId xmlns:a16="http://schemas.microsoft.com/office/drawing/2014/main" id="{4FC1FF05-0EE4-D35C-A4A7-F2FD621A6520}"/>
                  </a:ext>
                </a:extLst>
              </p:cNvPr>
              <p:cNvSpPr/>
              <p:nvPr/>
            </p:nvSpPr>
            <p:spPr>
              <a:xfrm flipH="1">
                <a:off x="2287182" y="2976652"/>
                <a:ext cx="33418" cy="54545"/>
              </a:xfrm>
              <a:custGeom>
                <a:avLst/>
                <a:gdLst/>
                <a:ahLst/>
                <a:cxnLst/>
                <a:rect l="l" t="t" r="r" b="b"/>
                <a:pathLst>
                  <a:path w="174" h="284" extrusionOk="0">
                    <a:moveTo>
                      <a:pt x="89" y="1"/>
                    </a:moveTo>
                    <a:cubicBezTo>
                      <a:pt x="42" y="1"/>
                      <a:pt x="0" y="64"/>
                      <a:pt x="0" y="132"/>
                    </a:cubicBezTo>
                    <a:cubicBezTo>
                      <a:pt x="0" y="216"/>
                      <a:pt x="42" y="284"/>
                      <a:pt x="89" y="284"/>
                    </a:cubicBezTo>
                    <a:cubicBezTo>
                      <a:pt x="131" y="284"/>
                      <a:pt x="173" y="216"/>
                      <a:pt x="173" y="132"/>
                    </a:cubicBezTo>
                    <a:cubicBezTo>
                      <a:pt x="173" y="64"/>
                      <a:pt x="131" y="1"/>
                      <a:pt x="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2927;p62">
                <a:extLst>
                  <a:ext uri="{FF2B5EF4-FFF2-40B4-BE49-F238E27FC236}">
                    <a16:creationId xmlns:a16="http://schemas.microsoft.com/office/drawing/2014/main" id="{CEC20C09-FB2E-21FF-946F-EF2ECB2BCB1D}"/>
                  </a:ext>
                </a:extLst>
              </p:cNvPr>
              <p:cNvSpPr/>
              <p:nvPr/>
            </p:nvSpPr>
            <p:spPr>
              <a:xfrm flipH="1">
                <a:off x="2274122" y="2967625"/>
                <a:ext cx="59539" cy="71638"/>
              </a:xfrm>
              <a:custGeom>
                <a:avLst/>
                <a:gdLst/>
                <a:ahLst/>
                <a:cxnLst/>
                <a:rect l="l" t="t" r="r" b="b"/>
                <a:pathLst>
                  <a:path w="310" h="373" extrusionOk="0">
                    <a:moveTo>
                      <a:pt x="157" y="111"/>
                    </a:moveTo>
                    <a:lnTo>
                      <a:pt x="178" y="132"/>
                    </a:lnTo>
                    <a:cubicBezTo>
                      <a:pt x="178" y="132"/>
                      <a:pt x="199" y="158"/>
                      <a:pt x="199" y="179"/>
                    </a:cubicBezTo>
                    <a:cubicBezTo>
                      <a:pt x="199" y="221"/>
                      <a:pt x="178" y="242"/>
                      <a:pt x="178" y="242"/>
                    </a:cubicBezTo>
                    <a:lnTo>
                      <a:pt x="157" y="263"/>
                    </a:lnTo>
                    <a:lnTo>
                      <a:pt x="131" y="242"/>
                    </a:lnTo>
                    <a:cubicBezTo>
                      <a:pt x="131" y="242"/>
                      <a:pt x="110" y="221"/>
                      <a:pt x="110" y="179"/>
                    </a:cubicBezTo>
                    <a:cubicBezTo>
                      <a:pt x="110" y="158"/>
                      <a:pt x="131" y="132"/>
                      <a:pt x="131" y="132"/>
                    </a:cubicBezTo>
                    <a:lnTo>
                      <a:pt x="157" y="111"/>
                    </a:lnTo>
                    <a:close/>
                    <a:moveTo>
                      <a:pt x="157" y="1"/>
                    </a:moveTo>
                    <a:cubicBezTo>
                      <a:pt x="110" y="1"/>
                      <a:pt x="68" y="27"/>
                      <a:pt x="47" y="69"/>
                    </a:cubicBezTo>
                    <a:cubicBezTo>
                      <a:pt x="27" y="90"/>
                      <a:pt x="0" y="132"/>
                      <a:pt x="0" y="179"/>
                    </a:cubicBezTo>
                    <a:cubicBezTo>
                      <a:pt x="0" y="242"/>
                      <a:pt x="27" y="289"/>
                      <a:pt x="47" y="310"/>
                    </a:cubicBezTo>
                    <a:cubicBezTo>
                      <a:pt x="68" y="352"/>
                      <a:pt x="110" y="373"/>
                      <a:pt x="157" y="373"/>
                    </a:cubicBezTo>
                    <a:cubicBezTo>
                      <a:pt x="199" y="373"/>
                      <a:pt x="241" y="352"/>
                      <a:pt x="262" y="310"/>
                    </a:cubicBezTo>
                    <a:cubicBezTo>
                      <a:pt x="288" y="289"/>
                      <a:pt x="309" y="242"/>
                      <a:pt x="309" y="179"/>
                    </a:cubicBezTo>
                    <a:cubicBezTo>
                      <a:pt x="309" y="132"/>
                      <a:pt x="288" y="90"/>
                      <a:pt x="262" y="69"/>
                    </a:cubicBezTo>
                    <a:cubicBezTo>
                      <a:pt x="241" y="27"/>
                      <a:pt x="199" y="1"/>
                      <a:pt x="15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59" name="TextBox 858">
            <a:extLst>
              <a:ext uri="{FF2B5EF4-FFF2-40B4-BE49-F238E27FC236}">
                <a16:creationId xmlns:a16="http://schemas.microsoft.com/office/drawing/2014/main" id="{055C46BD-7177-6E2D-F865-4E8DE37C0379}"/>
              </a:ext>
            </a:extLst>
          </p:cNvPr>
          <p:cNvSpPr txBox="1"/>
          <p:nvPr/>
        </p:nvSpPr>
        <p:spPr>
          <a:xfrm>
            <a:off x="3181814" y="1568851"/>
            <a:ext cx="501372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Create a node server with 3 endpoints:</a:t>
            </a:r>
          </a:p>
          <a:p>
            <a:endParaRPr lang="en-US" sz="1600" dirty="0">
              <a:solidFill>
                <a:schemeClr val="tx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/users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/admins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/posts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If we send http </a:t>
            </a:r>
            <a:r>
              <a:rPr lang="en-US" sz="1600" b="1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GET</a:t>
            </a:r>
            <a:r>
              <a:rPr lang="en-US" sz="1600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request to any of them respond with “Hello from [endpoint-name]”</a:t>
            </a:r>
          </a:p>
          <a:p>
            <a:endParaRPr lang="en-US" sz="1600" dirty="0">
              <a:solidFill>
                <a:schemeClr val="tx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Bonus:</a:t>
            </a:r>
            <a:r>
              <a:rPr lang="en-US" sz="1600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return status code 200 with the response.</a:t>
            </a:r>
          </a:p>
        </p:txBody>
      </p:sp>
    </p:spTree>
    <p:extLst>
      <p:ext uri="{BB962C8B-B14F-4D97-AF65-F5344CB8AC3E}">
        <p14:creationId xmlns:p14="http://schemas.microsoft.com/office/powerpoint/2010/main" val="338515288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6"/>
          <p:cNvSpPr txBox="1">
            <a:spLocks noGrp="1"/>
          </p:cNvSpPr>
          <p:nvPr>
            <p:ph type="title"/>
          </p:nvPr>
        </p:nvSpPr>
        <p:spPr>
          <a:xfrm>
            <a:off x="1166046" y="2492817"/>
            <a:ext cx="47409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Express.js</a:t>
            </a:r>
            <a:endParaRPr dirty="0"/>
          </a:p>
        </p:txBody>
      </p:sp>
      <p:sp>
        <p:nvSpPr>
          <p:cNvPr id="757" name="Google Shape;757;p36"/>
          <p:cNvSpPr txBox="1">
            <a:spLocks noGrp="1"/>
          </p:cNvSpPr>
          <p:nvPr>
            <p:ph type="subTitle" idx="1"/>
          </p:nvPr>
        </p:nvSpPr>
        <p:spPr>
          <a:xfrm>
            <a:off x="1166046" y="3365972"/>
            <a:ext cx="47409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 to express.js</a:t>
            </a:r>
          </a:p>
        </p:txBody>
      </p:sp>
      <p:sp>
        <p:nvSpPr>
          <p:cNvPr id="758" name="Google Shape;758;p36"/>
          <p:cNvSpPr txBox="1">
            <a:spLocks noGrp="1"/>
          </p:cNvSpPr>
          <p:nvPr>
            <p:ph type="title" idx="2"/>
          </p:nvPr>
        </p:nvSpPr>
        <p:spPr>
          <a:xfrm>
            <a:off x="1166046" y="1590967"/>
            <a:ext cx="1702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" name="Google Shape;1904;p46">
            <a:extLst>
              <a:ext uri="{FF2B5EF4-FFF2-40B4-BE49-F238E27FC236}">
                <a16:creationId xmlns:a16="http://schemas.microsoft.com/office/drawing/2014/main" id="{57C121E9-0E7A-9CA5-F443-1C1DE35DB74C}"/>
              </a:ext>
            </a:extLst>
          </p:cNvPr>
          <p:cNvSpPr/>
          <p:nvPr/>
        </p:nvSpPr>
        <p:spPr>
          <a:xfrm>
            <a:off x="5255032" y="3608845"/>
            <a:ext cx="3170700" cy="662700"/>
          </a:xfrm>
          <a:prstGeom prst="ellipse">
            <a:avLst/>
          </a:prstGeom>
          <a:solidFill>
            <a:srgbClr val="3E285A">
              <a:alpha val="13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1905;p46">
            <a:extLst>
              <a:ext uri="{FF2B5EF4-FFF2-40B4-BE49-F238E27FC236}">
                <a16:creationId xmlns:a16="http://schemas.microsoft.com/office/drawing/2014/main" id="{2F93BA7C-3E16-328D-6A2B-3DC6B28878EA}"/>
              </a:ext>
            </a:extLst>
          </p:cNvPr>
          <p:cNvGrpSpPr/>
          <p:nvPr/>
        </p:nvGrpSpPr>
        <p:grpSpPr>
          <a:xfrm>
            <a:off x="5193272" y="2302408"/>
            <a:ext cx="2280005" cy="1691059"/>
            <a:chOff x="3790320" y="631277"/>
            <a:chExt cx="4717578" cy="3498984"/>
          </a:xfrm>
        </p:grpSpPr>
        <p:sp>
          <p:nvSpPr>
            <p:cNvPr id="753" name="Google Shape;1906;p46">
              <a:extLst>
                <a:ext uri="{FF2B5EF4-FFF2-40B4-BE49-F238E27FC236}">
                  <a16:creationId xmlns:a16="http://schemas.microsoft.com/office/drawing/2014/main" id="{1A1C1B1E-A364-1F80-87BC-72F638792476}"/>
                </a:ext>
              </a:extLst>
            </p:cNvPr>
            <p:cNvSpPr/>
            <p:nvPr/>
          </p:nvSpPr>
          <p:spPr>
            <a:xfrm>
              <a:off x="5441192" y="3349436"/>
              <a:ext cx="939711" cy="653123"/>
            </a:xfrm>
            <a:custGeom>
              <a:avLst/>
              <a:gdLst/>
              <a:ahLst/>
              <a:cxnLst/>
              <a:rect l="l" t="t" r="r" b="b"/>
              <a:pathLst>
                <a:path w="6594" h="4583" extrusionOk="0">
                  <a:moveTo>
                    <a:pt x="288" y="0"/>
                  </a:moveTo>
                  <a:cubicBezTo>
                    <a:pt x="131" y="0"/>
                    <a:pt x="0" y="110"/>
                    <a:pt x="0" y="262"/>
                  </a:cubicBezTo>
                  <a:lnTo>
                    <a:pt x="0" y="4300"/>
                  </a:lnTo>
                  <a:cubicBezTo>
                    <a:pt x="0" y="4452"/>
                    <a:pt x="131" y="4583"/>
                    <a:pt x="288" y="4583"/>
                  </a:cubicBezTo>
                  <a:lnTo>
                    <a:pt x="6332" y="4583"/>
                  </a:lnTo>
                  <a:cubicBezTo>
                    <a:pt x="6484" y="4583"/>
                    <a:pt x="6594" y="4452"/>
                    <a:pt x="6594" y="4300"/>
                  </a:cubicBezTo>
                  <a:lnTo>
                    <a:pt x="6594" y="262"/>
                  </a:lnTo>
                  <a:cubicBezTo>
                    <a:pt x="6594" y="110"/>
                    <a:pt x="6484" y="0"/>
                    <a:pt x="63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1907;p46">
              <a:extLst>
                <a:ext uri="{FF2B5EF4-FFF2-40B4-BE49-F238E27FC236}">
                  <a16:creationId xmlns:a16="http://schemas.microsoft.com/office/drawing/2014/main" id="{2E34DAD7-911F-5BF1-557E-959C7721F74D}"/>
                </a:ext>
              </a:extLst>
            </p:cNvPr>
            <p:cNvSpPr/>
            <p:nvPr/>
          </p:nvSpPr>
          <p:spPr>
            <a:xfrm>
              <a:off x="5435206" y="3339745"/>
              <a:ext cx="954674" cy="668799"/>
            </a:xfrm>
            <a:custGeom>
              <a:avLst/>
              <a:gdLst/>
              <a:ahLst/>
              <a:cxnLst/>
              <a:rect l="l" t="t" r="r" b="b"/>
              <a:pathLst>
                <a:path w="6699" h="4693" extrusionOk="0">
                  <a:moveTo>
                    <a:pt x="6374" y="110"/>
                  </a:moveTo>
                  <a:cubicBezTo>
                    <a:pt x="6484" y="110"/>
                    <a:pt x="6588" y="220"/>
                    <a:pt x="6588" y="330"/>
                  </a:cubicBezTo>
                  <a:lnTo>
                    <a:pt x="6588" y="4368"/>
                  </a:lnTo>
                  <a:cubicBezTo>
                    <a:pt x="6588" y="4499"/>
                    <a:pt x="6484" y="4583"/>
                    <a:pt x="6374" y="4583"/>
                  </a:cubicBezTo>
                  <a:lnTo>
                    <a:pt x="330" y="4583"/>
                  </a:lnTo>
                  <a:cubicBezTo>
                    <a:pt x="199" y="4583"/>
                    <a:pt x="110" y="4499"/>
                    <a:pt x="110" y="4368"/>
                  </a:cubicBezTo>
                  <a:lnTo>
                    <a:pt x="110" y="330"/>
                  </a:lnTo>
                  <a:cubicBezTo>
                    <a:pt x="110" y="220"/>
                    <a:pt x="199" y="110"/>
                    <a:pt x="330" y="110"/>
                  </a:cubicBezTo>
                  <a:close/>
                  <a:moveTo>
                    <a:pt x="330" y="0"/>
                  </a:moveTo>
                  <a:cubicBezTo>
                    <a:pt x="152" y="0"/>
                    <a:pt x="0" y="157"/>
                    <a:pt x="0" y="330"/>
                  </a:cubicBezTo>
                  <a:lnTo>
                    <a:pt x="0" y="4368"/>
                  </a:lnTo>
                  <a:cubicBezTo>
                    <a:pt x="0" y="4541"/>
                    <a:pt x="152" y="4693"/>
                    <a:pt x="330" y="4693"/>
                  </a:cubicBezTo>
                  <a:lnTo>
                    <a:pt x="6374" y="4693"/>
                  </a:lnTo>
                  <a:cubicBezTo>
                    <a:pt x="6547" y="4693"/>
                    <a:pt x="6698" y="4541"/>
                    <a:pt x="6698" y="4368"/>
                  </a:cubicBezTo>
                  <a:lnTo>
                    <a:pt x="6698" y="330"/>
                  </a:lnTo>
                  <a:cubicBezTo>
                    <a:pt x="6698" y="157"/>
                    <a:pt x="6547" y="0"/>
                    <a:pt x="637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1908;p46">
              <a:extLst>
                <a:ext uri="{FF2B5EF4-FFF2-40B4-BE49-F238E27FC236}">
                  <a16:creationId xmlns:a16="http://schemas.microsoft.com/office/drawing/2014/main" id="{CF02041C-B386-9BE0-417F-831F02ED064F}"/>
                </a:ext>
              </a:extLst>
            </p:cNvPr>
            <p:cNvSpPr/>
            <p:nvPr/>
          </p:nvSpPr>
          <p:spPr>
            <a:xfrm>
              <a:off x="5357537" y="3843531"/>
              <a:ext cx="1107018" cy="277039"/>
            </a:xfrm>
            <a:custGeom>
              <a:avLst/>
              <a:gdLst/>
              <a:ahLst/>
              <a:cxnLst/>
              <a:rect l="l" t="t" r="r" b="b"/>
              <a:pathLst>
                <a:path w="7768" h="1944" extrusionOk="0">
                  <a:moveTo>
                    <a:pt x="284" y="0"/>
                  </a:moveTo>
                  <a:cubicBezTo>
                    <a:pt x="132" y="0"/>
                    <a:pt x="1" y="110"/>
                    <a:pt x="1" y="262"/>
                  </a:cubicBezTo>
                  <a:lnTo>
                    <a:pt x="1" y="1681"/>
                  </a:lnTo>
                  <a:cubicBezTo>
                    <a:pt x="1" y="1833"/>
                    <a:pt x="132" y="1943"/>
                    <a:pt x="284" y="1943"/>
                  </a:cubicBezTo>
                  <a:lnTo>
                    <a:pt x="7505" y="1943"/>
                  </a:lnTo>
                  <a:cubicBezTo>
                    <a:pt x="7657" y="1943"/>
                    <a:pt x="7767" y="1833"/>
                    <a:pt x="7767" y="1681"/>
                  </a:cubicBezTo>
                  <a:lnTo>
                    <a:pt x="7767" y="262"/>
                  </a:lnTo>
                  <a:cubicBezTo>
                    <a:pt x="7767" y="110"/>
                    <a:pt x="7657" y="0"/>
                    <a:pt x="75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1909;p46">
              <a:extLst>
                <a:ext uri="{FF2B5EF4-FFF2-40B4-BE49-F238E27FC236}">
                  <a16:creationId xmlns:a16="http://schemas.microsoft.com/office/drawing/2014/main" id="{15F62C66-7943-B022-3400-99FA966CBC92}"/>
                </a:ext>
              </a:extLst>
            </p:cNvPr>
            <p:cNvSpPr/>
            <p:nvPr/>
          </p:nvSpPr>
          <p:spPr>
            <a:xfrm>
              <a:off x="5351551" y="3834552"/>
              <a:ext cx="1122694" cy="295708"/>
            </a:xfrm>
            <a:custGeom>
              <a:avLst/>
              <a:gdLst/>
              <a:ahLst/>
              <a:cxnLst/>
              <a:rect l="l" t="t" r="r" b="b"/>
              <a:pathLst>
                <a:path w="7878" h="2075" extrusionOk="0">
                  <a:moveTo>
                    <a:pt x="7547" y="110"/>
                  </a:moveTo>
                  <a:cubicBezTo>
                    <a:pt x="7657" y="110"/>
                    <a:pt x="7767" y="220"/>
                    <a:pt x="7767" y="325"/>
                  </a:cubicBezTo>
                  <a:lnTo>
                    <a:pt x="7767" y="1744"/>
                  </a:lnTo>
                  <a:cubicBezTo>
                    <a:pt x="7767" y="1854"/>
                    <a:pt x="7657" y="1964"/>
                    <a:pt x="7547" y="1964"/>
                  </a:cubicBezTo>
                  <a:lnTo>
                    <a:pt x="326" y="1964"/>
                  </a:lnTo>
                  <a:cubicBezTo>
                    <a:pt x="195" y="1964"/>
                    <a:pt x="106" y="1854"/>
                    <a:pt x="106" y="1744"/>
                  </a:cubicBezTo>
                  <a:lnTo>
                    <a:pt x="106" y="325"/>
                  </a:lnTo>
                  <a:cubicBezTo>
                    <a:pt x="106" y="220"/>
                    <a:pt x="195" y="110"/>
                    <a:pt x="326" y="110"/>
                  </a:cubicBezTo>
                  <a:close/>
                  <a:moveTo>
                    <a:pt x="326" y="0"/>
                  </a:moveTo>
                  <a:cubicBezTo>
                    <a:pt x="153" y="0"/>
                    <a:pt x="1" y="152"/>
                    <a:pt x="1" y="325"/>
                  </a:cubicBezTo>
                  <a:lnTo>
                    <a:pt x="1" y="1744"/>
                  </a:lnTo>
                  <a:cubicBezTo>
                    <a:pt x="1" y="1922"/>
                    <a:pt x="153" y="2074"/>
                    <a:pt x="326" y="2074"/>
                  </a:cubicBezTo>
                  <a:lnTo>
                    <a:pt x="7547" y="2074"/>
                  </a:lnTo>
                  <a:cubicBezTo>
                    <a:pt x="7725" y="2074"/>
                    <a:pt x="7877" y="1922"/>
                    <a:pt x="7877" y="1744"/>
                  </a:cubicBezTo>
                  <a:lnTo>
                    <a:pt x="7877" y="325"/>
                  </a:lnTo>
                  <a:cubicBezTo>
                    <a:pt x="7877" y="152"/>
                    <a:pt x="7725" y="0"/>
                    <a:pt x="754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1910;p46">
              <a:extLst>
                <a:ext uri="{FF2B5EF4-FFF2-40B4-BE49-F238E27FC236}">
                  <a16:creationId xmlns:a16="http://schemas.microsoft.com/office/drawing/2014/main" id="{C01D7574-7A6B-7B8B-8C4A-F2A312AC4DEB}"/>
                </a:ext>
              </a:extLst>
            </p:cNvPr>
            <p:cNvSpPr/>
            <p:nvPr/>
          </p:nvSpPr>
          <p:spPr>
            <a:xfrm>
              <a:off x="3799298" y="820820"/>
              <a:ext cx="4226419" cy="2630877"/>
            </a:xfrm>
            <a:custGeom>
              <a:avLst/>
              <a:gdLst/>
              <a:ahLst/>
              <a:cxnLst/>
              <a:rect l="l" t="t" r="r" b="b"/>
              <a:pathLst>
                <a:path w="29657" h="18461" extrusionOk="0">
                  <a:moveTo>
                    <a:pt x="1356" y="1"/>
                  </a:moveTo>
                  <a:cubicBezTo>
                    <a:pt x="613" y="1"/>
                    <a:pt x="0" y="593"/>
                    <a:pt x="0" y="1357"/>
                  </a:cubicBezTo>
                  <a:lnTo>
                    <a:pt x="0" y="17089"/>
                  </a:lnTo>
                  <a:cubicBezTo>
                    <a:pt x="0" y="17853"/>
                    <a:pt x="613" y="18461"/>
                    <a:pt x="1356" y="18461"/>
                  </a:cubicBezTo>
                  <a:lnTo>
                    <a:pt x="28279" y="18461"/>
                  </a:lnTo>
                  <a:cubicBezTo>
                    <a:pt x="29044" y="18461"/>
                    <a:pt x="29657" y="17853"/>
                    <a:pt x="29657" y="17089"/>
                  </a:cubicBezTo>
                  <a:lnTo>
                    <a:pt x="29657" y="1357"/>
                  </a:lnTo>
                  <a:cubicBezTo>
                    <a:pt x="29657" y="593"/>
                    <a:pt x="29044" y="1"/>
                    <a:pt x="282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1911;p46">
              <a:extLst>
                <a:ext uri="{FF2B5EF4-FFF2-40B4-BE49-F238E27FC236}">
                  <a16:creationId xmlns:a16="http://schemas.microsoft.com/office/drawing/2014/main" id="{0A981527-0540-C1A1-E7CC-3A1D2C7BAB93}"/>
                </a:ext>
              </a:extLst>
            </p:cNvPr>
            <p:cNvSpPr/>
            <p:nvPr/>
          </p:nvSpPr>
          <p:spPr>
            <a:xfrm>
              <a:off x="3790320" y="811841"/>
              <a:ext cx="4244375" cy="2646553"/>
            </a:xfrm>
            <a:custGeom>
              <a:avLst/>
              <a:gdLst/>
              <a:ahLst/>
              <a:cxnLst/>
              <a:rect l="l" t="t" r="r" b="b"/>
              <a:pathLst>
                <a:path w="29783" h="18571" extrusionOk="0">
                  <a:moveTo>
                    <a:pt x="28342" y="111"/>
                  </a:moveTo>
                  <a:cubicBezTo>
                    <a:pt x="29086" y="111"/>
                    <a:pt x="29652" y="697"/>
                    <a:pt x="29652" y="1420"/>
                  </a:cubicBezTo>
                  <a:lnTo>
                    <a:pt x="29652" y="17152"/>
                  </a:lnTo>
                  <a:cubicBezTo>
                    <a:pt x="29652" y="17869"/>
                    <a:pt x="29086" y="18461"/>
                    <a:pt x="28342" y="18461"/>
                  </a:cubicBezTo>
                  <a:lnTo>
                    <a:pt x="1419" y="18461"/>
                  </a:lnTo>
                  <a:cubicBezTo>
                    <a:pt x="697" y="18461"/>
                    <a:pt x="110" y="17869"/>
                    <a:pt x="110" y="17152"/>
                  </a:cubicBezTo>
                  <a:lnTo>
                    <a:pt x="110" y="1420"/>
                  </a:lnTo>
                  <a:cubicBezTo>
                    <a:pt x="110" y="697"/>
                    <a:pt x="697" y="111"/>
                    <a:pt x="1419" y="111"/>
                  </a:cubicBezTo>
                  <a:close/>
                  <a:moveTo>
                    <a:pt x="1419" y="1"/>
                  </a:moveTo>
                  <a:cubicBezTo>
                    <a:pt x="634" y="1"/>
                    <a:pt x="0" y="635"/>
                    <a:pt x="0" y="1420"/>
                  </a:cubicBezTo>
                  <a:lnTo>
                    <a:pt x="0" y="17152"/>
                  </a:lnTo>
                  <a:cubicBezTo>
                    <a:pt x="0" y="17937"/>
                    <a:pt x="634" y="18571"/>
                    <a:pt x="1419" y="18571"/>
                  </a:cubicBezTo>
                  <a:lnTo>
                    <a:pt x="28342" y="18571"/>
                  </a:lnTo>
                  <a:cubicBezTo>
                    <a:pt x="29128" y="18571"/>
                    <a:pt x="29782" y="17937"/>
                    <a:pt x="29782" y="17152"/>
                  </a:cubicBezTo>
                  <a:lnTo>
                    <a:pt x="29782" y="1420"/>
                  </a:lnTo>
                  <a:cubicBezTo>
                    <a:pt x="29782" y="635"/>
                    <a:pt x="29128" y="1"/>
                    <a:pt x="28342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1912;p46">
              <a:extLst>
                <a:ext uri="{FF2B5EF4-FFF2-40B4-BE49-F238E27FC236}">
                  <a16:creationId xmlns:a16="http://schemas.microsoft.com/office/drawing/2014/main" id="{C472FCDA-788C-E7A2-4FAE-320F375271C7}"/>
                </a:ext>
              </a:extLst>
            </p:cNvPr>
            <p:cNvSpPr/>
            <p:nvPr/>
          </p:nvSpPr>
          <p:spPr>
            <a:xfrm>
              <a:off x="3961193" y="955210"/>
              <a:ext cx="3899644" cy="2359966"/>
            </a:xfrm>
            <a:custGeom>
              <a:avLst/>
              <a:gdLst/>
              <a:ahLst/>
              <a:cxnLst/>
              <a:rect l="l" t="t" r="r" b="b"/>
              <a:pathLst>
                <a:path w="27364" h="16560" extrusionOk="0">
                  <a:moveTo>
                    <a:pt x="1268" y="0"/>
                  </a:moveTo>
                  <a:cubicBezTo>
                    <a:pt x="566" y="0"/>
                    <a:pt x="1" y="566"/>
                    <a:pt x="1" y="1262"/>
                  </a:cubicBezTo>
                  <a:lnTo>
                    <a:pt x="1" y="15292"/>
                  </a:lnTo>
                  <a:cubicBezTo>
                    <a:pt x="1" y="15994"/>
                    <a:pt x="566" y="16560"/>
                    <a:pt x="1268" y="16560"/>
                  </a:cubicBezTo>
                  <a:lnTo>
                    <a:pt x="26096" y="16560"/>
                  </a:lnTo>
                  <a:cubicBezTo>
                    <a:pt x="26798" y="16560"/>
                    <a:pt x="27363" y="15994"/>
                    <a:pt x="27363" y="15292"/>
                  </a:cubicBezTo>
                  <a:lnTo>
                    <a:pt x="27363" y="1262"/>
                  </a:lnTo>
                  <a:cubicBezTo>
                    <a:pt x="27363" y="566"/>
                    <a:pt x="26798" y="0"/>
                    <a:pt x="260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1913;p46">
              <a:extLst>
                <a:ext uri="{FF2B5EF4-FFF2-40B4-BE49-F238E27FC236}">
                  <a16:creationId xmlns:a16="http://schemas.microsoft.com/office/drawing/2014/main" id="{49B57CA3-9BC8-D93C-753C-222739A9F476}"/>
                </a:ext>
              </a:extLst>
            </p:cNvPr>
            <p:cNvSpPr/>
            <p:nvPr/>
          </p:nvSpPr>
          <p:spPr>
            <a:xfrm>
              <a:off x="3955208" y="945519"/>
              <a:ext cx="3915320" cy="2379347"/>
            </a:xfrm>
            <a:custGeom>
              <a:avLst/>
              <a:gdLst/>
              <a:ahLst/>
              <a:cxnLst/>
              <a:rect l="l" t="t" r="r" b="b"/>
              <a:pathLst>
                <a:path w="27474" h="16696" extrusionOk="0">
                  <a:moveTo>
                    <a:pt x="26138" y="110"/>
                  </a:moveTo>
                  <a:cubicBezTo>
                    <a:pt x="26819" y="110"/>
                    <a:pt x="27363" y="655"/>
                    <a:pt x="27363" y="1330"/>
                  </a:cubicBezTo>
                  <a:lnTo>
                    <a:pt x="27363" y="15360"/>
                  </a:lnTo>
                  <a:cubicBezTo>
                    <a:pt x="27363" y="16041"/>
                    <a:pt x="26819" y="16586"/>
                    <a:pt x="26138" y="16586"/>
                  </a:cubicBezTo>
                  <a:lnTo>
                    <a:pt x="1310" y="16586"/>
                  </a:lnTo>
                  <a:cubicBezTo>
                    <a:pt x="655" y="16586"/>
                    <a:pt x="111" y="16041"/>
                    <a:pt x="111" y="15360"/>
                  </a:cubicBezTo>
                  <a:lnTo>
                    <a:pt x="111" y="1330"/>
                  </a:lnTo>
                  <a:cubicBezTo>
                    <a:pt x="111" y="655"/>
                    <a:pt x="655" y="110"/>
                    <a:pt x="1310" y="110"/>
                  </a:cubicBezTo>
                  <a:close/>
                  <a:moveTo>
                    <a:pt x="1310" y="0"/>
                  </a:moveTo>
                  <a:cubicBezTo>
                    <a:pt x="587" y="0"/>
                    <a:pt x="1" y="592"/>
                    <a:pt x="1" y="1330"/>
                  </a:cubicBezTo>
                  <a:lnTo>
                    <a:pt x="1" y="15360"/>
                  </a:lnTo>
                  <a:cubicBezTo>
                    <a:pt x="1" y="16104"/>
                    <a:pt x="587" y="16696"/>
                    <a:pt x="1310" y="16696"/>
                  </a:cubicBezTo>
                  <a:lnTo>
                    <a:pt x="26138" y="16696"/>
                  </a:lnTo>
                  <a:cubicBezTo>
                    <a:pt x="26882" y="16696"/>
                    <a:pt x="27473" y="16104"/>
                    <a:pt x="27473" y="15360"/>
                  </a:cubicBezTo>
                  <a:lnTo>
                    <a:pt x="27473" y="1330"/>
                  </a:lnTo>
                  <a:cubicBezTo>
                    <a:pt x="27473" y="592"/>
                    <a:pt x="26882" y="0"/>
                    <a:pt x="2613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1914;p46">
              <a:extLst>
                <a:ext uri="{FF2B5EF4-FFF2-40B4-BE49-F238E27FC236}">
                  <a16:creationId xmlns:a16="http://schemas.microsoft.com/office/drawing/2014/main" id="{3AE41805-219B-99C9-5AFF-8E0D65D7E237}"/>
                </a:ext>
              </a:extLst>
            </p:cNvPr>
            <p:cNvSpPr/>
            <p:nvPr/>
          </p:nvSpPr>
          <p:spPr>
            <a:xfrm>
              <a:off x="5948681" y="1057392"/>
              <a:ext cx="1818855" cy="2142923"/>
            </a:xfrm>
            <a:custGeom>
              <a:avLst/>
              <a:gdLst/>
              <a:ahLst/>
              <a:cxnLst/>
              <a:rect l="l" t="t" r="r" b="b"/>
              <a:pathLst>
                <a:path w="12763" h="15037" extrusionOk="0">
                  <a:moveTo>
                    <a:pt x="262" y="1"/>
                  </a:moveTo>
                  <a:cubicBezTo>
                    <a:pt x="105" y="1"/>
                    <a:pt x="0" y="132"/>
                    <a:pt x="0" y="284"/>
                  </a:cubicBezTo>
                  <a:lnTo>
                    <a:pt x="0" y="14753"/>
                  </a:lnTo>
                  <a:cubicBezTo>
                    <a:pt x="0" y="14905"/>
                    <a:pt x="105" y="15036"/>
                    <a:pt x="262" y="15036"/>
                  </a:cubicBezTo>
                  <a:lnTo>
                    <a:pt x="12501" y="15036"/>
                  </a:lnTo>
                  <a:cubicBezTo>
                    <a:pt x="12653" y="15036"/>
                    <a:pt x="12763" y="14905"/>
                    <a:pt x="12763" y="14753"/>
                  </a:cubicBezTo>
                  <a:lnTo>
                    <a:pt x="12763" y="284"/>
                  </a:lnTo>
                  <a:cubicBezTo>
                    <a:pt x="12763" y="132"/>
                    <a:pt x="12653" y="1"/>
                    <a:pt x="125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1915;p46">
              <a:extLst>
                <a:ext uri="{FF2B5EF4-FFF2-40B4-BE49-F238E27FC236}">
                  <a16:creationId xmlns:a16="http://schemas.microsoft.com/office/drawing/2014/main" id="{4C835417-C5F4-9D66-1BB7-869B20AB23FA}"/>
                </a:ext>
              </a:extLst>
            </p:cNvPr>
            <p:cNvSpPr/>
            <p:nvPr/>
          </p:nvSpPr>
          <p:spPr>
            <a:xfrm>
              <a:off x="6131526" y="1197768"/>
              <a:ext cx="1518159" cy="1050869"/>
            </a:xfrm>
            <a:custGeom>
              <a:avLst/>
              <a:gdLst/>
              <a:ahLst/>
              <a:cxnLst/>
              <a:rect l="l" t="t" r="r" b="b"/>
              <a:pathLst>
                <a:path w="10653" h="7374" extrusionOk="0">
                  <a:moveTo>
                    <a:pt x="262" y="0"/>
                  </a:moveTo>
                  <a:cubicBezTo>
                    <a:pt x="110" y="0"/>
                    <a:pt x="0" y="105"/>
                    <a:pt x="0" y="262"/>
                  </a:cubicBezTo>
                  <a:lnTo>
                    <a:pt x="0" y="7091"/>
                  </a:lnTo>
                  <a:cubicBezTo>
                    <a:pt x="0" y="7243"/>
                    <a:pt x="110" y="7374"/>
                    <a:pt x="262" y="7374"/>
                  </a:cubicBezTo>
                  <a:lnTo>
                    <a:pt x="10369" y="7374"/>
                  </a:lnTo>
                  <a:cubicBezTo>
                    <a:pt x="10521" y="7374"/>
                    <a:pt x="10652" y="7243"/>
                    <a:pt x="10652" y="7091"/>
                  </a:cubicBezTo>
                  <a:lnTo>
                    <a:pt x="10652" y="262"/>
                  </a:lnTo>
                  <a:cubicBezTo>
                    <a:pt x="10652" y="105"/>
                    <a:pt x="10521" y="0"/>
                    <a:pt x="103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1916;p46">
              <a:extLst>
                <a:ext uri="{FF2B5EF4-FFF2-40B4-BE49-F238E27FC236}">
                  <a16:creationId xmlns:a16="http://schemas.microsoft.com/office/drawing/2014/main" id="{3DDCE02A-7771-FAD2-FA53-F38D7FD2B981}"/>
                </a:ext>
              </a:extLst>
            </p:cNvPr>
            <p:cNvSpPr/>
            <p:nvPr/>
          </p:nvSpPr>
          <p:spPr>
            <a:xfrm>
              <a:off x="3805997" y="640968"/>
              <a:ext cx="2055422" cy="643433"/>
            </a:xfrm>
            <a:custGeom>
              <a:avLst/>
              <a:gdLst/>
              <a:ahLst/>
              <a:cxnLst/>
              <a:rect l="l" t="t" r="r" b="b"/>
              <a:pathLst>
                <a:path w="14423" h="4515" extrusionOk="0">
                  <a:moveTo>
                    <a:pt x="1550" y="1"/>
                  </a:moveTo>
                  <a:cubicBezTo>
                    <a:pt x="697" y="1"/>
                    <a:pt x="0" y="697"/>
                    <a:pt x="0" y="1551"/>
                  </a:cubicBezTo>
                  <a:lnTo>
                    <a:pt x="0" y="2965"/>
                  </a:lnTo>
                  <a:cubicBezTo>
                    <a:pt x="0" y="3839"/>
                    <a:pt x="697" y="4515"/>
                    <a:pt x="1550" y="4515"/>
                  </a:cubicBezTo>
                  <a:lnTo>
                    <a:pt x="12873" y="4515"/>
                  </a:lnTo>
                  <a:cubicBezTo>
                    <a:pt x="13747" y="4515"/>
                    <a:pt x="14423" y="3839"/>
                    <a:pt x="14423" y="2965"/>
                  </a:cubicBezTo>
                  <a:lnTo>
                    <a:pt x="14423" y="1551"/>
                  </a:lnTo>
                  <a:cubicBezTo>
                    <a:pt x="14423" y="697"/>
                    <a:pt x="13747" y="1"/>
                    <a:pt x="128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1917;p46">
              <a:extLst>
                <a:ext uri="{FF2B5EF4-FFF2-40B4-BE49-F238E27FC236}">
                  <a16:creationId xmlns:a16="http://schemas.microsoft.com/office/drawing/2014/main" id="{054B7600-0CFD-41F0-FA13-FFB7F049491E}"/>
                </a:ext>
              </a:extLst>
            </p:cNvPr>
            <p:cNvSpPr/>
            <p:nvPr/>
          </p:nvSpPr>
          <p:spPr>
            <a:xfrm>
              <a:off x="3799298" y="631277"/>
              <a:ext cx="2071098" cy="662814"/>
            </a:xfrm>
            <a:custGeom>
              <a:avLst/>
              <a:gdLst/>
              <a:ahLst/>
              <a:cxnLst/>
              <a:rect l="l" t="t" r="r" b="b"/>
              <a:pathLst>
                <a:path w="14533" h="4651" extrusionOk="0">
                  <a:moveTo>
                    <a:pt x="12920" y="111"/>
                  </a:moveTo>
                  <a:cubicBezTo>
                    <a:pt x="13747" y="111"/>
                    <a:pt x="14428" y="786"/>
                    <a:pt x="14428" y="1619"/>
                  </a:cubicBezTo>
                  <a:lnTo>
                    <a:pt x="14428" y="3033"/>
                  </a:lnTo>
                  <a:cubicBezTo>
                    <a:pt x="14428" y="3865"/>
                    <a:pt x="13747" y="4541"/>
                    <a:pt x="12920" y="4541"/>
                  </a:cubicBezTo>
                  <a:lnTo>
                    <a:pt x="1597" y="4541"/>
                  </a:lnTo>
                  <a:cubicBezTo>
                    <a:pt x="765" y="4541"/>
                    <a:pt x="110" y="3865"/>
                    <a:pt x="110" y="3033"/>
                  </a:cubicBezTo>
                  <a:lnTo>
                    <a:pt x="110" y="1619"/>
                  </a:lnTo>
                  <a:cubicBezTo>
                    <a:pt x="110" y="786"/>
                    <a:pt x="765" y="111"/>
                    <a:pt x="1597" y="111"/>
                  </a:cubicBezTo>
                  <a:close/>
                  <a:moveTo>
                    <a:pt x="1597" y="1"/>
                  </a:moveTo>
                  <a:cubicBezTo>
                    <a:pt x="723" y="1"/>
                    <a:pt x="0" y="723"/>
                    <a:pt x="0" y="1619"/>
                  </a:cubicBezTo>
                  <a:lnTo>
                    <a:pt x="0" y="3033"/>
                  </a:lnTo>
                  <a:cubicBezTo>
                    <a:pt x="0" y="3928"/>
                    <a:pt x="723" y="4651"/>
                    <a:pt x="1597" y="4651"/>
                  </a:cubicBezTo>
                  <a:lnTo>
                    <a:pt x="12920" y="4651"/>
                  </a:lnTo>
                  <a:cubicBezTo>
                    <a:pt x="13815" y="4651"/>
                    <a:pt x="14532" y="3928"/>
                    <a:pt x="14532" y="3033"/>
                  </a:cubicBezTo>
                  <a:lnTo>
                    <a:pt x="14532" y="1619"/>
                  </a:lnTo>
                  <a:cubicBezTo>
                    <a:pt x="14532" y="723"/>
                    <a:pt x="13815" y="1"/>
                    <a:pt x="12920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1918;p46">
              <a:extLst>
                <a:ext uri="{FF2B5EF4-FFF2-40B4-BE49-F238E27FC236}">
                  <a16:creationId xmlns:a16="http://schemas.microsoft.com/office/drawing/2014/main" id="{8F2F9768-7AFE-0C08-6D3D-42FFEF34EFAE}"/>
                </a:ext>
              </a:extLst>
            </p:cNvPr>
            <p:cNvSpPr/>
            <p:nvPr/>
          </p:nvSpPr>
          <p:spPr>
            <a:xfrm>
              <a:off x="3873833" y="820820"/>
              <a:ext cx="1515166" cy="280032"/>
            </a:xfrm>
            <a:custGeom>
              <a:avLst/>
              <a:gdLst/>
              <a:ahLst/>
              <a:cxnLst/>
              <a:rect l="l" t="t" r="r" b="b"/>
              <a:pathLst>
                <a:path w="10632" h="1965" extrusionOk="0">
                  <a:moveTo>
                    <a:pt x="875" y="1"/>
                  </a:moveTo>
                  <a:cubicBezTo>
                    <a:pt x="394" y="1"/>
                    <a:pt x="1" y="441"/>
                    <a:pt x="1" y="943"/>
                  </a:cubicBezTo>
                  <a:lnTo>
                    <a:pt x="1" y="1027"/>
                  </a:lnTo>
                  <a:cubicBezTo>
                    <a:pt x="1" y="1551"/>
                    <a:pt x="394" y="1965"/>
                    <a:pt x="875" y="1965"/>
                  </a:cubicBezTo>
                  <a:lnTo>
                    <a:pt x="9757" y="1965"/>
                  </a:lnTo>
                  <a:cubicBezTo>
                    <a:pt x="10260" y="1965"/>
                    <a:pt x="10632" y="1551"/>
                    <a:pt x="10632" y="1027"/>
                  </a:cubicBezTo>
                  <a:lnTo>
                    <a:pt x="10632" y="943"/>
                  </a:lnTo>
                  <a:cubicBezTo>
                    <a:pt x="10632" y="441"/>
                    <a:pt x="10260" y="1"/>
                    <a:pt x="9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1919;p46">
              <a:extLst>
                <a:ext uri="{FF2B5EF4-FFF2-40B4-BE49-F238E27FC236}">
                  <a16:creationId xmlns:a16="http://schemas.microsoft.com/office/drawing/2014/main" id="{392C9DC7-E3DA-EC61-0E53-2188B81AA404}"/>
                </a:ext>
              </a:extLst>
            </p:cNvPr>
            <p:cNvSpPr/>
            <p:nvPr/>
          </p:nvSpPr>
          <p:spPr>
            <a:xfrm>
              <a:off x="3867847" y="814834"/>
              <a:ext cx="1530130" cy="295708"/>
            </a:xfrm>
            <a:custGeom>
              <a:avLst/>
              <a:gdLst/>
              <a:ahLst/>
              <a:cxnLst/>
              <a:rect l="l" t="t" r="r" b="b"/>
              <a:pathLst>
                <a:path w="10737" h="2075" extrusionOk="0">
                  <a:moveTo>
                    <a:pt x="9799" y="111"/>
                  </a:moveTo>
                  <a:cubicBezTo>
                    <a:pt x="10255" y="111"/>
                    <a:pt x="10627" y="504"/>
                    <a:pt x="10627" y="985"/>
                  </a:cubicBezTo>
                  <a:lnTo>
                    <a:pt x="10627" y="1069"/>
                  </a:lnTo>
                  <a:cubicBezTo>
                    <a:pt x="10627" y="1572"/>
                    <a:pt x="10255" y="1965"/>
                    <a:pt x="9799" y="1965"/>
                  </a:cubicBezTo>
                  <a:lnTo>
                    <a:pt x="917" y="1965"/>
                  </a:lnTo>
                  <a:cubicBezTo>
                    <a:pt x="483" y="1965"/>
                    <a:pt x="111" y="1572"/>
                    <a:pt x="111" y="1069"/>
                  </a:cubicBezTo>
                  <a:lnTo>
                    <a:pt x="111" y="985"/>
                  </a:lnTo>
                  <a:cubicBezTo>
                    <a:pt x="111" y="504"/>
                    <a:pt x="483" y="111"/>
                    <a:pt x="917" y="111"/>
                  </a:cubicBezTo>
                  <a:close/>
                  <a:moveTo>
                    <a:pt x="917" y="1"/>
                  </a:moveTo>
                  <a:cubicBezTo>
                    <a:pt x="415" y="1"/>
                    <a:pt x="1" y="436"/>
                    <a:pt x="1" y="985"/>
                  </a:cubicBezTo>
                  <a:lnTo>
                    <a:pt x="1" y="1069"/>
                  </a:lnTo>
                  <a:cubicBezTo>
                    <a:pt x="1" y="1640"/>
                    <a:pt x="415" y="2075"/>
                    <a:pt x="917" y="2075"/>
                  </a:cubicBezTo>
                  <a:lnTo>
                    <a:pt x="9799" y="2075"/>
                  </a:lnTo>
                  <a:cubicBezTo>
                    <a:pt x="10323" y="2075"/>
                    <a:pt x="10737" y="1640"/>
                    <a:pt x="10737" y="1069"/>
                  </a:cubicBezTo>
                  <a:lnTo>
                    <a:pt x="10737" y="985"/>
                  </a:lnTo>
                  <a:cubicBezTo>
                    <a:pt x="10737" y="436"/>
                    <a:pt x="10323" y="1"/>
                    <a:pt x="979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1920;p46">
              <a:extLst>
                <a:ext uri="{FF2B5EF4-FFF2-40B4-BE49-F238E27FC236}">
                  <a16:creationId xmlns:a16="http://schemas.microsoft.com/office/drawing/2014/main" id="{041B4471-588A-22A9-F400-521E4172CADB}"/>
                </a:ext>
              </a:extLst>
            </p:cNvPr>
            <p:cNvSpPr/>
            <p:nvPr/>
          </p:nvSpPr>
          <p:spPr>
            <a:xfrm>
              <a:off x="4060525" y="1542508"/>
              <a:ext cx="1697864" cy="700294"/>
            </a:xfrm>
            <a:custGeom>
              <a:avLst/>
              <a:gdLst/>
              <a:ahLst/>
              <a:cxnLst/>
              <a:rect l="l" t="t" r="r" b="b"/>
              <a:pathLst>
                <a:path w="11914" h="4914" extrusionOk="0">
                  <a:moveTo>
                    <a:pt x="288" y="1"/>
                  </a:moveTo>
                  <a:cubicBezTo>
                    <a:pt x="131" y="1"/>
                    <a:pt x="0" y="132"/>
                    <a:pt x="0" y="284"/>
                  </a:cubicBezTo>
                  <a:lnTo>
                    <a:pt x="0" y="4651"/>
                  </a:lnTo>
                  <a:cubicBezTo>
                    <a:pt x="0" y="4803"/>
                    <a:pt x="131" y="4913"/>
                    <a:pt x="288" y="4913"/>
                  </a:cubicBezTo>
                  <a:lnTo>
                    <a:pt x="11631" y="4913"/>
                  </a:lnTo>
                  <a:cubicBezTo>
                    <a:pt x="11783" y="4913"/>
                    <a:pt x="11914" y="4803"/>
                    <a:pt x="11914" y="4651"/>
                  </a:cubicBezTo>
                  <a:lnTo>
                    <a:pt x="11914" y="284"/>
                  </a:lnTo>
                  <a:cubicBezTo>
                    <a:pt x="11914" y="132"/>
                    <a:pt x="11783" y="1"/>
                    <a:pt x="116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1921;p46">
              <a:extLst>
                <a:ext uri="{FF2B5EF4-FFF2-40B4-BE49-F238E27FC236}">
                  <a16:creationId xmlns:a16="http://schemas.microsoft.com/office/drawing/2014/main" id="{10C7EFA2-C8C1-4ED9-994E-FBCCA026C90E}"/>
                </a:ext>
              </a:extLst>
            </p:cNvPr>
            <p:cNvSpPr/>
            <p:nvPr/>
          </p:nvSpPr>
          <p:spPr>
            <a:xfrm>
              <a:off x="4051547" y="1533530"/>
              <a:ext cx="1716675" cy="718108"/>
            </a:xfrm>
            <a:custGeom>
              <a:avLst/>
              <a:gdLst/>
              <a:ahLst/>
              <a:cxnLst/>
              <a:rect l="l" t="t" r="r" b="b"/>
              <a:pathLst>
                <a:path w="12046" h="5039" extrusionOk="0">
                  <a:moveTo>
                    <a:pt x="11694" y="132"/>
                  </a:moveTo>
                  <a:cubicBezTo>
                    <a:pt x="11825" y="132"/>
                    <a:pt x="11935" y="216"/>
                    <a:pt x="11935" y="347"/>
                  </a:cubicBezTo>
                  <a:lnTo>
                    <a:pt x="11935" y="4714"/>
                  </a:lnTo>
                  <a:cubicBezTo>
                    <a:pt x="11935" y="4819"/>
                    <a:pt x="11825" y="4929"/>
                    <a:pt x="11694" y="4929"/>
                  </a:cubicBezTo>
                  <a:lnTo>
                    <a:pt x="351" y="4929"/>
                  </a:lnTo>
                  <a:cubicBezTo>
                    <a:pt x="220" y="4929"/>
                    <a:pt x="131" y="4819"/>
                    <a:pt x="131" y="4714"/>
                  </a:cubicBezTo>
                  <a:lnTo>
                    <a:pt x="131" y="347"/>
                  </a:lnTo>
                  <a:cubicBezTo>
                    <a:pt x="131" y="216"/>
                    <a:pt x="220" y="132"/>
                    <a:pt x="351" y="132"/>
                  </a:cubicBezTo>
                  <a:close/>
                  <a:moveTo>
                    <a:pt x="351" y="1"/>
                  </a:moveTo>
                  <a:cubicBezTo>
                    <a:pt x="152" y="1"/>
                    <a:pt x="0" y="153"/>
                    <a:pt x="0" y="347"/>
                  </a:cubicBezTo>
                  <a:lnTo>
                    <a:pt x="0" y="4714"/>
                  </a:lnTo>
                  <a:cubicBezTo>
                    <a:pt x="0" y="4887"/>
                    <a:pt x="152" y="5039"/>
                    <a:pt x="351" y="5039"/>
                  </a:cubicBezTo>
                  <a:lnTo>
                    <a:pt x="11694" y="5039"/>
                  </a:lnTo>
                  <a:cubicBezTo>
                    <a:pt x="11893" y="5039"/>
                    <a:pt x="12045" y="4887"/>
                    <a:pt x="12045" y="4714"/>
                  </a:cubicBezTo>
                  <a:lnTo>
                    <a:pt x="12045" y="347"/>
                  </a:lnTo>
                  <a:cubicBezTo>
                    <a:pt x="12045" y="153"/>
                    <a:pt x="11893" y="1"/>
                    <a:pt x="1169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1922;p46">
              <a:extLst>
                <a:ext uri="{FF2B5EF4-FFF2-40B4-BE49-F238E27FC236}">
                  <a16:creationId xmlns:a16="http://schemas.microsoft.com/office/drawing/2014/main" id="{FEF9029E-F8CD-67E7-E91A-0DFB0B49FAD6}"/>
                </a:ext>
              </a:extLst>
            </p:cNvPr>
            <p:cNvSpPr/>
            <p:nvPr/>
          </p:nvSpPr>
          <p:spPr>
            <a:xfrm>
              <a:off x="4060525" y="2335880"/>
              <a:ext cx="1697864" cy="699439"/>
            </a:xfrm>
            <a:custGeom>
              <a:avLst/>
              <a:gdLst/>
              <a:ahLst/>
              <a:cxnLst/>
              <a:rect l="l" t="t" r="r" b="b"/>
              <a:pathLst>
                <a:path w="11914" h="4908" extrusionOk="0">
                  <a:moveTo>
                    <a:pt x="288" y="1"/>
                  </a:moveTo>
                  <a:cubicBezTo>
                    <a:pt x="131" y="1"/>
                    <a:pt x="0" y="132"/>
                    <a:pt x="0" y="283"/>
                  </a:cubicBezTo>
                  <a:lnTo>
                    <a:pt x="0" y="4646"/>
                  </a:lnTo>
                  <a:cubicBezTo>
                    <a:pt x="0" y="4798"/>
                    <a:pt x="131" y="4908"/>
                    <a:pt x="288" y="4908"/>
                  </a:cubicBezTo>
                  <a:lnTo>
                    <a:pt x="11631" y="4908"/>
                  </a:lnTo>
                  <a:cubicBezTo>
                    <a:pt x="11783" y="4908"/>
                    <a:pt x="11914" y="4798"/>
                    <a:pt x="11914" y="4646"/>
                  </a:cubicBezTo>
                  <a:lnTo>
                    <a:pt x="11914" y="283"/>
                  </a:lnTo>
                  <a:cubicBezTo>
                    <a:pt x="11914" y="132"/>
                    <a:pt x="11783" y="1"/>
                    <a:pt x="116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1923;p46">
              <a:extLst>
                <a:ext uri="{FF2B5EF4-FFF2-40B4-BE49-F238E27FC236}">
                  <a16:creationId xmlns:a16="http://schemas.microsoft.com/office/drawing/2014/main" id="{969261AF-C463-70FF-3BBF-194E27340D91}"/>
                </a:ext>
              </a:extLst>
            </p:cNvPr>
            <p:cNvSpPr/>
            <p:nvPr/>
          </p:nvSpPr>
          <p:spPr>
            <a:xfrm>
              <a:off x="4051547" y="2329182"/>
              <a:ext cx="1716675" cy="715828"/>
            </a:xfrm>
            <a:custGeom>
              <a:avLst/>
              <a:gdLst/>
              <a:ahLst/>
              <a:cxnLst/>
              <a:rect l="l" t="t" r="r" b="b"/>
              <a:pathLst>
                <a:path w="12046" h="5023" extrusionOk="0">
                  <a:moveTo>
                    <a:pt x="11694" y="111"/>
                  </a:moveTo>
                  <a:cubicBezTo>
                    <a:pt x="11825" y="111"/>
                    <a:pt x="11935" y="200"/>
                    <a:pt x="11935" y="330"/>
                  </a:cubicBezTo>
                  <a:lnTo>
                    <a:pt x="11935" y="4693"/>
                  </a:lnTo>
                  <a:cubicBezTo>
                    <a:pt x="11935" y="4803"/>
                    <a:pt x="11825" y="4913"/>
                    <a:pt x="11694" y="4913"/>
                  </a:cubicBezTo>
                  <a:lnTo>
                    <a:pt x="351" y="4913"/>
                  </a:lnTo>
                  <a:cubicBezTo>
                    <a:pt x="220" y="4913"/>
                    <a:pt x="131" y="4803"/>
                    <a:pt x="131" y="4693"/>
                  </a:cubicBezTo>
                  <a:lnTo>
                    <a:pt x="131" y="330"/>
                  </a:lnTo>
                  <a:cubicBezTo>
                    <a:pt x="131" y="200"/>
                    <a:pt x="220" y="111"/>
                    <a:pt x="351" y="111"/>
                  </a:cubicBezTo>
                  <a:close/>
                  <a:moveTo>
                    <a:pt x="351" y="1"/>
                  </a:moveTo>
                  <a:cubicBezTo>
                    <a:pt x="152" y="1"/>
                    <a:pt x="0" y="131"/>
                    <a:pt x="0" y="330"/>
                  </a:cubicBezTo>
                  <a:lnTo>
                    <a:pt x="0" y="4693"/>
                  </a:lnTo>
                  <a:cubicBezTo>
                    <a:pt x="0" y="4866"/>
                    <a:pt x="152" y="5023"/>
                    <a:pt x="351" y="5023"/>
                  </a:cubicBezTo>
                  <a:lnTo>
                    <a:pt x="11694" y="5023"/>
                  </a:lnTo>
                  <a:cubicBezTo>
                    <a:pt x="11893" y="5023"/>
                    <a:pt x="12045" y="4866"/>
                    <a:pt x="12045" y="4693"/>
                  </a:cubicBezTo>
                  <a:lnTo>
                    <a:pt x="12045" y="330"/>
                  </a:lnTo>
                  <a:cubicBezTo>
                    <a:pt x="12045" y="131"/>
                    <a:pt x="11893" y="1"/>
                    <a:pt x="1169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1924;p46">
              <a:extLst>
                <a:ext uri="{FF2B5EF4-FFF2-40B4-BE49-F238E27FC236}">
                  <a16:creationId xmlns:a16="http://schemas.microsoft.com/office/drawing/2014/main" id="{4BA172E2-020C-93C5-8B62-73E57E9F555E}"/>
                </a:ext>
              </a:extLst>
            </p:cNvPr>
            <p:cNvSpPr/>
            <p:nvPr/>
          </p:nvSpPr>
          <p:spPr>
            <a:xfrm>
              <a:off x="4129070" y="1654524"/>
              <a:ext cx="1560770" cy="109020"/>
            </a:xfrm>
            <a:custGeom>
              <a:avLst/>
              <a:gdLst/>
              <a:ahLst/>
              <a:cxnLst/>
              <a:rect l="l" t="t" r="r" b="b"/>
              <a:pathLst>
                <a:path w="10952" h="765" extrusionOk="0">
                  <a:moveTo>
                    <a:pt x="284" y="0"/>
                  </a:moveTo>
                  <a:cubicBezTo>
                    <a:pt x="132" y="0"/>
                    <a:pt x="1" y="131"/>
                    <a:pt x="1" y="283"/>
                  </a:cubicBezTo>
                  <a:lnTo>
                    <a:pt x="1" y="482"/>
                  </a:lnTo>
                  <a:cubicBezTo>
                    <a:pt x="1" y="634"/>
                    <a:pt x="132" y="765"/>
                    <a:pt x="284" y="765"/>
                  </a:cubicBezTo>
                  <a:lnTo>
                    <a:pt x="10669" y="765"/>
                  </a:lnTo>
                  <a:cubicBezTo>
                    <a:pt x="10820" y="765"/>
                    <a:pt x="10951" y="634"/>
                    <a:pt x="10951" y="482"/>
                  </a:cubicBezTo>
                  <a:lnTo>
                    <a:pt x="10951" y="283"/>
                  </a:lnTo>
                  <a:cubicBezTo>
                    <a:pt x="10951" y="131"/>
                    <a:pt x="10820" y="0"/>
                    <a:pt x="106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1925;p46">
              <a:extLst>
                <a:ext uri="{FF2B5EF4-FFF2-40B4-BE49-F238E27FC236}">
                  <a16:creationId xmlns:a16="http://schemas.microsoft.com/office/drawing/2014/main" id="{7D2DA66B-10CA-E274-86F5-9ED581D6A421}"/>
                </a:ext>
              </a:extLst>
            </p:cNvPr>
            <p:cNvSpPr/>
            <p:nvPr/>
          </p:nvSpPr>
          <p:spPr>
            <a:xfrm>
              <a:off x="4113706" y="1648538"/>
              <a:ext cx="1577158" cy="120991"/>
            </a:xfrm>
            <a:custGeom>
              <a:avLst/>
              <a:gdLst/>
              <a:ahLst/>
              <a:cxnLst/>
              <a:rect l="l" t="t" r="r" b="b"/>
              <a:pathLst>
                <a:path w="11067" h="849" extrusionOk="0">
                  <a:moveTo>
                    <a:pt x="10737" y="110"/>
                  </a:moveTo>
                  <a:cubicBezTo>
                    <a:pt x="10867" y="110"/>
                    <a:pt x="10956" y="194"/>
                    <a:pt x="10956" y="325"/>
                  </a:cubicBezTo>
                  <a:lnTo>
                    <a:pt x="10956" y="524"/>
                  </a:lnTo>
                  <a:cubicBezTo>
                    <a:pt x="10956" y="655"/>
                    <a:pt x="10867" y="739"/>
                    <a:pt x="10737" y="739"/>
                  </a:cubicBezTo>
                  <a:lnTo>
                    <a:pt x="352" y="739"/>
                  </a:lnTo>
                  <a:cubicBezTo>
                    <a:pt x="221" y="739"/>
                    <a:pt x="132" y="655"/>
                    <a:pt x="132" y="524"/>
                  </a:cubicBezTo>
                  <a:lnTo>
                    <a:pt x="132" y="325"/>
                  </a:lnTo>
                  <a:cubicBezTo>
                    <a:pt x="132" y="194"/>
                    <a:pt x="221" y="110"/>
                    <a:pt x="352" y="110"/>
                  </a:cubicBezTo>
                  <a:close/>
                  <a:moveTo>
                    <a:pt x="352" y="0"/>
                  </a:moveTo>
                  <a:cubicBezTo>
                    <a:pt x="153" y="0"/>
                    <a:pt x="1" y="131"/>
                    <a:pt x="1" y="325"/>
                  </a:cubicBezTo>
                  <a:lnTo>
                    <a:pt x="1" y="524"/>
                  </a:lnTo>
                  <a:cubicBezTo>
                    <a:pt x="1" y="697"/>
                    <a:pt x="153" y="849"/>
                    <a:pt x="352" y="849"/>
                  </a:cubicBezTo>
                  <a:lnTo>
                    <a:pt x="10737" y="849"/>
                  </a:lnTo>
                  <a:cubicBezTo>
                    <a:pt x="10909" y="849"/>
                    <a:pt x="11066" y="697"/>
                    <a:pt x="11066" y="524"/>
                  </a:cubicBezTo>
                  <a:lnTo>
                    <a:pt x="11066" y="325"/>
                  </a:lnTo>
                  <a:cubicBezTo>
                    <a:pt x="11066" y="131"/>
                    <a:pt x="10909" y="0"/>
                    <a:pt x="1073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1926;p46">
              <a:extLst>
                <a:ext uri="{FF2B5EF4-FFF2-40B4-BE49-F238E27FC236}">
                  <a16:creationId xmlns:a16="http://schemas.microsoft.com/office/drawing/2014/main" id="{149D9DEF-DA25-C5EF-5F90-8D0652A9DF3C}"/>
                </a:ext>
              </a:extLst>
            </p:cNvPr>
            <p:cNvSpPr/>
            <p:nvPr/>
          </p:nvSpPr>
          <p:spPr>
            <a:xfrm>
              <a:off x="4129070" y="2447896"/>
              <a:ext cx="1560770" cy="108308"/>
            </a:xfrm>
            <a:custGeom>
              <a:avLst/>
              <a:gdLst/>
              <a:ahLst/>
              <a:cxnLst/>
              <a:rect l="l" t="t" r="r" b="b"/>
              <a:pathLst>
                <a:path w="10952" h="760" extrusionOk="0">
                  <a:moveTo>
                    <a:pt x="284" y="0"/>
                  </a:moveTo>
                  <a:cubicBezTo>
                    <a:pt x="132" y="0"/>
                    <a:pt x="1" y="131"/>
                    <a:pt x="1" y="283"/>
                  </a:cubicBezTo>
                  <a:lnTo>
                    <a:pt x="1" y="477"/>
                  </a:lnTo>
                  <a:cubicBezTo>
                    <a:pt x="1" y="629"/>
                    <a:pt x="132" y="760"/>
                    <a:pt x="284" y="760"/>
                  </a:cubicBezTo>
                  <a:lnTo>
                    <a:pt x="10669" y="760"/>
                  </a:lnTo>
                  <a:cubicBezTo>
                    <a:pt x="10820" y="760"/>
                    <a:pt x="10951" y="629"/>
                    <a:pt x="10951" y="477"/>
                  </a:cubicBezTo>
                  <a:lnTo>
                    <a:pt x="10951" y="283"/>
                  </a:lnTo>
                  <a:cubicBezTo>
                    <a:pt x="10951" y="131"/>
                    <a:pt x="10820" y="0"/>
                    <a:pt x="106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1927;p46">
              <a:extLst>
                <a:ext uri="{FF2B5EF4-FFF2-40B4-BE49-F238E27FC236}">
                  <a16:creationId xmlns:a16="http://schemas.microsoft.com/office/drawing/2014/main" id="{09964109-53C2-94D4-A0C8-5F4B372679CA}"/>
                </a:ext>
              </a:extLst>
            </p:cNvPr>
            <p:cNvSpPr/>
            <p:nvPr/>
          </p:nvSpPr>
          <p:spPr>
            <a:xfrm>
              <a:off x="4113706" y="2441198"/>
              <a:ext cx="1577158" cy="121704"/>
            </a:xfrm>
            <a:custGeom>
              <a:avLst/>
              <a:gdLst/>
              <a:ahLst/>
              <a:cxnLst/>
              <a:rect l="l" t="t" r="r" b="b"/>
              <a:pathLst>
                <a:path w="11067" h="854" extrusionOk="0">
                  <a:moveTo>
                    <a:pt x="10737" y="110"/>
                  </a:moveTo>
                  <a:cubicBezTo>
                    <a:pt x="10867" y="110"/>
                    <a:pt x="10956" y="199"/>
                    <a:pt x="10956" y="330"/>
                  </a:cubicBezTo>
                  <a:lnTo>
                    <a:pt x="10956" y="524"/>
                  </a:lnTo>
                  <a:cubicBezTo>
                    <a:pt x="10956" y="655"/>
                    <a:pt x="10867" y="744"/>
                    <a:pt x="10737" y="744"/>
                  </a:cubicBezTo>
                  <a:lnTo>
                    <a:pt x="352" y="744"/>
                  </a:lnTo>
                  <a:cubicBezTo>
                    <a:pt x="221" y="744"/>
                    <a:pt x="132" y="655"/>
                    <a:pt x="132" y="524"/>
                  </a:cubicBezTo>
                  <a:lnTo>
                    <a:pt x="132" y="330"/>
                  </a:lnTo>
                  <a:cubicBezTo>
                    <a:pt x="132" y="199"/>
                    <a:pt x="221" y="110"/>
                    <a:pt x="352" y="110"/>
                  </a:cubicBezTo>
                  <a:close/>
                  <a:moveTo>
                    <a:pt x="352" y="0"/>
                  </a:moveTo>
                  <a:cubicBezTo>
                    <a:pt x="153" y="0"/>
                    <a:pt x="1" y="131"/>
                    <a:pt x="1" y="330"/>
                  </a:cubicBezTo>
                  <a:lnTo>
                    <a:pt x="1" y="524"/>
                  </a:lnTo>
                  <a:cubicBezTo>
                    <a:pt x="1" y="723"/>
                    <a:pt x="153" y="854"/>
                    <a:pt x="352" y="854"/>
                  </a:cubicBezTo>
                  <a:lnTo>
                    <a:pt x="10737" y="854"/>
                  </a:lnTo>
                  <a:cubicBezTo>
                    <a:pt x="10909" y="854"/>
                    <a:pt x="11066" y="723"/>
                    <a:pt x="11066" y="524"/>
                  </a:cubicBezTo>
                  <a:lnTo>
                    <a:pt x="11066" y="330"/>
                  </a:lnTo>
                  <a:cubicBezTo>
                    <a:pt x="11066" y="131"/>
                    <a:pt x="10909" y="0"/>
                    <a:pt x="1073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1928;p46">
              <a:extLst>
                <a:ext uri="{FF2B5EF4-FFF2-40B4-BE49-F238E27FC236}">
                  <a16:creationId xmlns:a16="http://schemas.microsoft.com/office/drawing/2014/main" id="{22CE434C-81A4-94C9-ED5A-1063C7830EB5}"/>
                </a:ext>
              </a:extLst>
            </p:cNvPr>
            <p:cNvSpPr/>
            <p:nvPr/>
          </p:nvSpPr>
          <p:spPr>
            <a:xfrm>
              <a:off x="4120095" y="1819412"/>
              <a:ext cx="1560770" cy="106170"/>
            </a:xfrm>
            <a:custGeom>
              <a:avLst/>
              <a:gdLst/>
              <a:ahLst/>
              <a:cxnLst/>
              <a:rect l="l" t="t" r="r" b="b"/>
              <a:pathLst>
                <a:path w="10952" h="745" extrusionOk="0">
                  <a:moveTo>
                    <a:pt x="284" y="1"/>
                  </a:moveTo>
                  <a:cubicBezTo>
                    <a:pt x="132" y="1"/>
                    <a:pt x="1" y="111"/>
                    <a:pt x="1" y="263"/>
                  </a:cubicBezTo>
                  <a:lnTo>
                    <a:pt x="1" y="456"/>
                  </a:lnTo>
                  <a:cubicBezTo>
                    <a:pt x="1" y="613"/>
                    <a:pt x="132" y="744"/>
                    <a:pt x="284" y="744"/>
                  </a:cubicBezTo>
                  <a:lnTo>
                    <a:pt x="10669" y="744"/>
                  </a:lnTo>
                  <a:cubicBezTo>
                    <a:pt x="10820" y="744"/>
                    <a:pt x="10951" y="613"/>
                    <a:pt x="10951" y="456"/>
                  </a:cubicBezTo>
                  <a:lnTo>
                    <a:pt x="10951" y="263"/>
                  </a:lnTo>
                  <a:cubicBezTo>
                    <a:pt x="10951" y="111"/>
                    <a:pt x="10820" y="1"/>
                    <a:pt x="10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1929;p46">
              <a:extLst>
                <a:ext uri="{FF2B5EF4-FFF2-40B4-BE49-F238E27FC236}">
                  <a16:creationId xmlns:a16="http://schemas.microsoft.com/office/drawing/2014/main" id="{972525DA-2539-A10C-10AB-B807317990A9}"/>
                </a:ext>
              </a:extLst>
            </p:cNvPr>
            <p:cNvSpPr/>
            <p:nvPr/>
          </p:nvSpPr>
          <p:spPr>
            <a:xfrm>
              <a:off x="4113706" y="1809721"/>
              <a:ext cx="1577158" cy="124839"/>
            </a:xfrm>
            <a:custGeom>
              <a:avLst/>
              <a:gdLst/>
              <a:ahLst/>
              <a:cxnLst/>
              <a:rect l="l" t="t" r="r" b="b"/>
              <a:pathLst>
                <a:path w="11067" h="876" extrusionOk="0">
                  <a:moveTo>
                    <a:pt x="10737" y="111"/>
                  </a:moveTo>
                  <a:cubicBezTo>
                    <a:pt x="10867" y="111"/>
                    <a:pt x="10956" y="221"/>
                    <a:pt x="10956" y="331"/>
                  </a:cubicBezTo>
                  <a:lnTo>
                    <a:pt x="10956" y="524"/>
                  </a:lnTo>
                  <a:cubicBezTo>
                    <a:pt x="10956" y="655"/>
                    <a:pt x="10867" y="744"/>
                    <a:pt x="10737" y="744"/>
                  </a:cubicBezTo>
                  <a:lnTo>
                    <a:pt x="352" y="744"/>
                  </a:lnTo>
                  <a:cubicBezTo>
                    <a:pt x="221" y="744"/>
                    <a:pt x="132" y="655"/>
                    <a:pt x="132" y="524"/>
                  </a:cubicBezTo>
                  <a:lnTo>
                    <a:pt x="132" y="331"/>
                  </a:lnTo>
                  <a:cubicBezTo>
                    <a:pt x="132" y="221"/>
                    <a:pt x="221" y="111"/>
                    <a:pt x="352" y="111"/>
                  </a:cubicBezTo>
                  <a:close/>
                  <a:moveTo>
                    <a:pt x="352" y="1"/>
                  </a:moveTo>
                  <a:cubicBezTo>
                    <a:pt x="153" y="1"/>
                    <a:pt x="1" y="158"/>
                    <a:pt x="1" y="331"/>
                  </a:cubicBezTo>
                  <a:lnTo>
                    <a:pt x="1" y="524"/>
                  </a:lnTo>
                  <a:cubicBezTo>
                    <a:pt x="1" y="723"/>
                    <a:pt x="153" y="875"/>
                    <a:pt x="352" y="875"/>
                  </a:cubicBezTo>
                  <a:lnTo>
                    <a:pt x="10737" y="875"/>
                  </a:lnTo>
                  <a:cubicBezTo>
                    <a:pt x="10909" y="875"/>
                    <a:pt x="11066" y="723"/>
                    <a:pt x="11066" y="524"/>
                  </a:cubicBezTo>
                  <a:lnTo>
                    <a:pt x="11066" y="331"/>
                  </a:lnTo>
                  <a:cubicBezTo>
                    <a:pt x="11066" y="158"/>
                    <a:pt x="10909" y="1"/>
                    <a:pt x="1073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1930;p46">
              <a:extLst>
                <a:ext uri="{FF2B5EF4-FFF2-40B4-BE49-F238E27FC236}">
                  <a16:creationId xmlns:a16="http://schemas.microsoft.com/office/drawing/2014/main" id="{339C54D3-EAB7-574A-BF19-6467A5F0BB52}"/>
                </a:ext>
              </a:extLst>
            </p:cNvPr>
            <p:cNvSpPr/>
            <p:nvPr/>
          </p:nvSpPr>
          <p:spPr>
            <a:xfrm>
              <a:off x="4120095" y="2612072"/>
              <a:ext cx="1560770" cy="106027"/>
            </a:xfrm>
            <a:custGeom>
              <a:avLst/>
              <a:gdLst/>
              <a:ahLst/>
              <a:cxnLst/>
              <a:rect l="l" t="t" r="r" b="b"/>
              <a:pathLst>
                <a:path w="10952" h="744" extrusionOk="0">
                  <a:moveTo>
                    <a:pt x="284" y="0"/>
                  </a:moveTo>
                  <a:cubicBezTo>
                    <a:pt x="132" y="0"/>
                    <a:pt x="1" y="110"/>
                    <a:pt x="1" y="262"/>
                  </a:cubicBezTo>
                  <a:lnTo>
                    <a:pt x="1" y="482"/>
                  </a:lnTo>
                  <a:cubicBezTo>
                    <a:pt x="1" y="634"/>
                    <a:pt x="132" y="744"/>
                    <a:pt x="284" y="744"/>
                  </a:cubicBezTo>
                  <a:lnTo>
                    <a:pt x="10669" y="744"/>
                  </a:lnTo>
                  <a:cubicBezTo>
                    <a:pt x="10820" y="744"/>
                    <a:pt x="10951" y="634"/>
                    <a:pt x="10951" y="482"/>
                  </a:cubicBezTo>
                  <a:lnTo>
                    <a:pt x="10951" y="262"/>
                  </a:lnTo>
                  <a:cubicBezTo>
                    <a:pt x="10951" y="110"/>
                    <a:pt x="10820" y="0"/>
                    <a:pt x="106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1931;p46">
              <a:extLst>
                <a:ext uri="{FF2B5EF4-FFF2-40B4-BE49-F238E27FC236}">
                  <a16:creationId xmlns:a16="http://schemas.microsoft.com/office/drawing/2014/main" id="{83876622-D879-C513-6C84-BEADD178B1F7}"/>
                </a:ext>
              </a:extLst>
            </p:cNvPr>
            <p:cNvSpPr/>
            <p:nvPr/>
          </p:nvSpPr>
          <p:spPr>
            <a:xfrm>
              <a:off x="4113706" y="2603093"/>
              <a:ext cx="1577158" cy="124839"/>
            </a:xfrm>
            <a:custGeom>
              <a:avLst/>
              <a:gdLst/>
              <a:ahLst/>
              <a:cxnLst/>
              <a:rect l="l" t="t" r="r" b="b"/>
              <a:pathLst>
                <a:path w="11067" h="876" extrusionOk="0">
                  <a:moveTo>
                    <a:pt x="10737" y="110"/>
                  </a:moveTo>
                  <a:cubicBezTo>
                    <a:pt x="10867" y="110"/>
                    <a:pt x="10956" y="220"/>
                    <a:pt x="10956" y="325"/>
                  </a:cubicBezTo>
                  <a:lnTo>
                    <a:pt x="10956" y="545"/>
                  </a:lnTo>
                  <a:cubicBezTo>
                    <a:pt x="10956" y="655"/>
                    <a:pt x="10867" y="765"/>
                    <a:pt x="10737" y="765"/>
                  </a:cubicBezTo>
                  <a:lnTo>
                    <a:pt x="352" y="765"/>
                  </a:lnTo>
                  <a:cubicBezTo>
                    <a:pt x="221" y="765"/>
                    <a:pt x="132" y="655"/>
                    <a:pt x="132" y="545"/>
                  </a:cubicBezTo>
                  <a:lnTo>
                    <a:pt x="132" y="325"/>
                  </a:lnTo>
                  <a:cubicBezTo>
                    <a:pt x="132" y="220"/>
                    <a:pt x="221" y="110"/>
                    <a:pt x="352" y="110"/>
                  </a:cubicBezTo>
                  <a:close/>
                  <a:moveTo>
                    <a:pt x="352" y="0"/>
                  </a:moveTo>
                  <a:cubicBezTo>
                    <a:pt x="153" y="0"/>
                    <a:pt x="1" y="152"/>
                    <a:pt x="1" y="325"/>
                  </a:cubicBezTo>
                  <a:lnTo>
                    <a:pt x="1" y="545"/>
                  </a:lnTo>
                  <a:cubicBezTo>
                    <a:pt x="1" y="718"/>
                    <a:pt x="153" y="875"/>
                    <a:pt x="352" y="875"/>
                  </a:cubicBezTo>
                  <a:lnTo>
                    <a:pt x="10737" y="875"/>
                  </a:lnTo>
                  <a:cubicBezTo>
                    <a:pt x="10909" y="875"/>
                    <a:pt x="11066" y="718"/>
                    <a:pt x="11066" y="545"/>
                  </a:cubicBezTo>
                  <a:lnTo>
                    <a:pt x="11066" y="325"/>
                  </a:lnTo>
                  <a:cubicBezTo>
                    <a:pt x="11066" y="152"/>
                    <a:pt x="10909" y="0"/>
                    <a:pt x="1073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1932;p46">
              <a:extLst>
                <a:ext uri="{FF2B5EF4-FFF2-40B4-BE49-F238E27FC236}">
                  <a16:creationId xmlns:a16="http://schemas.microsoft.com/office/drawing/2014/main" id="{B09E9A90-E11D-154D-F171-33B5F8DCD533}"/>
                </a:ext>
              </a:extLst>
            </p:cNvPr>
            <p:cNvSpPr/>
            <p:nvPr/>
          </p:nvSpPr>
          <p:spPr>
            <a:xfrm>
              <a:off x="4120095" y="1968766"/>
              <a:ext cx="1560770" cy="109020"/>
            </a:xfrm>
            <a:custGeom>
              <a:avLst/>
              <a:gdLst/>
              <a:ahLst/>
              <a:cxnLst/>
              <a:rect l="l" t="t" r="r" b="b"/>
              <a:pathLst>
                <a:path w="10952" h="765" extrusionOk="0">
                  <a:moveTo>
                    <a:pt x="284" y="0"/>
                  </a:moveTo>
                  <a:cubicBezTo>
                    <a:pt x="132" y="0"/>
                    <a:pt x="1" y="131"/>
                    <a:pt x="1" y="283"/>
                  </a:cubicBezTo>
                  <a:lnTo>
                    <a:pt x="1" y="482"/>
                  </a:lnTo>
                  <a:cubicBezTo>
                    <a:pt x="1" y="634"/>
                    <a:pt x="132" y="765"/>
                    <a:pt x="284" y="765"/>
                  </a:cubicBezTo>
                  <a:lnTo>
                    <a:pt x="10669" y="765"/>
                  </a:lnTo>
                  <a:cubicBezTo>
                    <a:pt x="10820" y="765"/>
                    <a:pt x="10951" y="634"/>
                    <a:pt x="10951" y="482"/>
                  </a:cubicBezTo>
                  <a:lnTo>
                    <a:pt x="10951" y="283"/>
                  </a:lnTo>
                  <a:cubicBezTo>
                    <a:pt x="10951" y="131"/>
                    <a:pt x="10820" y="0"/>
                    <a:pt x="106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1933;p46">
              <a:extLst>
                <a:ext uri="{FF2B5EF4-FFF2-40B4-BE49-F238E27FC236}">
                  <a16:creationId xmlns:a16="http://schemas.microsoft.com/office/drawing/2014/main" id="{4A36B8B7-55CE-890E-941D-7C8AD3008B2E}"/>
                </a:ext>
              </a:extLst>
            </p:cNvPr>
            <p:cNvSpPr/>
            <p:nvPr/>
          </p:nvSpPr>
          <p:spPr>
            <a:xfrm>
              <a:off x="4113706" y="1962780"/>
              <a:ext cx="1577158" cy="120991"/>
            </a:xfrm>
            <a:custGeom>
              <a:avLst/>
              <a:gdLst/>
              <a:ahLst/>
              <a:cxnLst/>
              <a:rect l="l" t="t" r="r" b="b"/>
              <a:pathLst>
                <a:path w="11067" h="849" extrusionOk="0">
                  <a:moveTo>
                    <a:pt x="10737" y="105"/>
                  </a:moveTo>
                  <a:cubicBezTo>
                    <a:pt x="10867" y="105"/>
                    <a:pt x="10956" y="194"/>
                    <a:pt x="10956" y="325"/>
                  </a:cubicBezTo>
                  <a:lnTo>
                    <a:pt x="10956" y="524"/>
                  </a:lnTo>
                  <a:cubicBezTo>
                    <a:pt x="10956" y="655"/>
                    <a:pt x="10867" y="739"/>
                    <a:pt x="10737" y="739"/>
                  </a:cubicBezTo>
                  <a:lnTo>
                    <a:pt x="352" y="739"/>
                  </a:lnTo>
                  <a:cubicBezTo>
                    <a:pt x="221" y="739"/>
                    <a:pt x="132" y="655"/>
                    <a:pt x="132" y="524"/>
                  </a:cubicBezTo>
                  <a:lnTo>
                    <a:pt x="132" y="325"/>
                  </a:lnTo>
                  <a:cubicBezTo>
                    <a:pt x="132" y="194"/>
                    <a:pt x="221" y="105"/>
                    <a:pt x="352" y="105"/>
                  </a:cubicBezTo>
                  <a:close/>
                  <a:moveTo>
                    <a:pt x="352" y="0"/>
                  </a:moveTo>
                  <a:cubicBezTo>
                    <a:pt x="153" y="0"/>
                    <a:pt x="1" y="131"/>
                    <a:pt x="1" y="325"/>
                  </a:cubicBezTo>
                  <a:lnTo>
                    <a:pt x="1" y="524"/>
                  </a:lnTo>
                  <a:cubicBezTo>
                    <a:pt x="1" y="718"/>
                    <a:pt x="153" y="849"/>
                    <a:pt x="352" y="849"/>
                  </a:cubicBezTo>
                  <a:lnTo>
                    <a:pt x="10737" y="849"/>
                  </a:lnTo>
                  <a:cubicBezTo>
                    <a:pt x="10909" y="849"/>
                    <a:pt x="11066" y="718"/>
                    <a:pt x="11066" y="524"/>
                  </a:cubicBezTo>
                  <a:lnTo>
                    <a:pt x="11066" y="325"/>
                  </a:lnTo>
                  <a:cubicBezTo>
                    <a:pt x="11066" y="131"/>
                    <a:pt x="10909" y="0"/>
                    <a:pt x="1073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1934;p46">
              <a:extLst>
                <a:ext uri="{FF2B5EF4-FFF2-40B4-BE49-F238E27FC236}">
                  <a16:creationId xmlns:a16="http://schemas.microsoft.com/office/drawing/2014/main" id="{1A1FFAF8-77BF-15CC-F115-B69CF8C3D81B}"/>
                </a:ext>
              </a:extLst>
            </p:cNvPr>
            <p:cNvSpPr/>
            <p:nvPr/>
          </p:nvSpPr>
          <p:spPr>
            <a:xfrm>
              <a:off x="4120095" y="2761283"/>
              <a:ext cx="1560770" cy="109163"/>
            </a:xfrm>
            <a:custGeom>
              <a:avLst/>
              <a:gdLst/>
              <a:ahLst/>
              <a:cxnLst/>
              <a:rect l="l" t="t" r="r" b="b"/>
              <a:pathLst>
                <a:path w="10952" h="766" extrusionOk="0">
                  <a:moveTo>
                    <a:pt x="284" y="1"/>
                  </a:moveTo>
                  <a:cubicBezTo>
                    <a:pt x="132" y="1"/>
                    <a:pt x="1" y="132"/>
                    <a:pt x="1" y="289"/>
                  </a:cubicBezTo>
                  <a:lnTo>
                    <a:pt x="1" y="483"/>
                  </a:lnTo>
                  <a:cubicBezTo>
                    <a:pt x="1" y="634"/>
                    <a:pt x="132" y="765"/>
                    <a:pt x="284" y="765"/>
                  </a:cubicBezTo>
                  <a:lnTo>
                    <a:pt x="10669" y="765"/>
                  </a:lnTo>
                  <a:cubicBezTo>
                    <a:pt x="10820" y="765"/>
                    <a:pt x="10951" y="634"/>
                    <a:pt x="10951" y="483"/>
                  </a:cubicBezTo>
                  <a:lnTo>
                    <a:pt x="10951" y="289"/>
                  </a:lnTo>
                  <a:cubicBezTo>
                    <a:pt x="10951" y="132"/>
                    <a:pt x="10820" y="1"/>
                    <a:pt x="10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1935;p46">
              <a:extLst>
                <a:ext uri="{FF2B5EF4-FFF2-40B4-BE49-F238E27FC236}">
                  <a16:creationId xmlns:a16="http://schemas.microsoft.com/office/drawing/2014/main" id="{B3BA933A-45DC-0C67-4CF2-8077EF08D18F}"/>
                </a:ext>
              </a:extLst>
            </p:cNvPr>
            <p:cNvSpPr/>
            <p:nvPr/>
          </p:nvSpPr>
          <p:spPr>
            <a:xfrm>
              <a:off x="4113706" y="2755298"/>
              <a:ext cx="1577158" cy="121846"/>
            </a:xfrm>
            <a:custGeom>
              <a:avLst/>
              <a:gdLst/>
              <a:ahLst/>
              <a:cxnLst/>
              <a:rect l="l" t="t" r="r" b="b"/>
              <a:pathLst>
                <a:path w="11067" h="855" extrusionOk="0">
                  <a:moveTo>
                    <a:pt x="10737" y="111"/>
                  </a:moveTo>
                  <a:cubicBezTo>
                    <a:pt x="10867" y="111"/>
                    <a:pt x="10956" y="200"/>
                    <a:pt x="10956" y="331"/>
                  </a:cubicBezTo>
                  <a:lnTo>
                    <a:pt x="10956" y="525"/>
                  </a:lnTo>
                  <a:cubicBezTo>
                    <a:pt x="10956" y="655"/>
                    <a:pt x="10867" y="744"/>
                    <a:pt x="10737" y="744"/>
                  </a:cubicBezTo>
                  <a:lnTo>
                    <a:pt x="352" y="744"/>
                  </a:lnTo>
                  <a:cubicBezTo>
                    <a:pt x="221" y="744"/>
                    <a:pt x="132" y="655"/>
                    <a:pt x="132" y="525"/>
                  </a:cubicBezTo>
                  <a:lnTo>
                    <a:pt x="132" y="331"/>
                  </a:lnTo>
                  <a:cubicBezTo>
                    <a:pt x="132" y="200"/>
                    <a:pt x="221" y="111"/>
                    <a:pt x="352" y="111"/>
                  </a:cubicBezTo>
                  <a:close/>
                  <a:moveTo>
                    <a:pt x="352" y="1"/>
                  </a:moveTo>
                  <a:cubicBezTo>
                    <a:pt x="153" y="1"/>
                    <a:pt x="1" y="153"/>
                    <a:pt x="1" y="331"/>
                  </a:cubicBezTo>
                  <a:lnTo>
                    <a:pt x="1" y="525"/>
                  </a:lnTo>
                  <a:cubicBezTo>
                    <a:pt x="1" y="724"/>
                    <a:pt x="153" y="854"/>
                    <a:pt x="352" y="854"/>
                  </a:cubicBezTo>
                  <a:lnTo>
                    <a:pt x="10737" y="854"/>
                  </a:lnTo>
                  <a:cubicBezTo>
                    <a:pt x="10909" y="854"/>
                    <a:pt x="11066" y="724"/>
                    <a:pt x="11066" y="525"/>
                  </a:cubicBezTo>
                  <a:lnTo>
                    <a:pt x="11066" y="331"/>
                  </a:lnTo>
                  <a:cubicBezTo>
                    <a:pt x="11066" y="153"/>
                    <a:pt x="10909" y="1"/>
                    <a:pt x="1073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1936;p46">
              <a:extLst>
                <a:ext uri="{FF2B5EF4-FFF2-40B4-BE49-F238E27FC236}">
                  <a16:creationId xmlns:a16="http://schemas.microsoft.com/office/drawing/2014/main" id="{D8B4C1FD-7D08-8551-43FD-655008C21840}"/>
                </a:ext>
              </a:extLst>
            </p:cNvPr>
            <p:cNvSpPr/>
            <p:nvPr/>
          </p:nvSpPr>
          <p:spPr>
            <a:xfrm>
              <a:off x="5938990" y="1051406"/>
              <a:ext cx="1838236" cy="2157744"/>
            </a:xfrm>
            <a:custGeom>
              <a:avLst/>
              <a:gdLst/>
              <a:ahLst/>
              <a:cxnLst/>
              <a:rect l="l" t="t" r="r" b="b"/>
              <a:pathLst>
                <a:path w="12899" h="15141" extrusionOk="0">
                  <a:moveTo>
                    <a:pt x="12569" y="111"/>
                  </a:moveTo>
                  <a:cubicBezTo>
                    <a:pt x="12679" y="111"/>
                    <a:pt x="12789" y="195"/>
                    <a:pt x="12789" y="326"/>
                  </a:cubicBezTo>
                  <a:lnTo>
                    <a:pt x="12789" y="14795"/>
                  </a:lnTo>
                  <a:cubicBezTo>
                    <a:pt x="12789" y="14926"/>
                    <a:pt x="12679" y="15010"/>
                    <a:pt x="12569" y="15010"/>
                  </a:cubicBezTo>
                  <a:lnTo>
                    <a:pt x="330" y="15010"/>
                  </a:lnTo>
                  <a:cubicBezTo>
                    <a:pt x="220" y="15010"/>
                    <a:pt x="110" y="14926"/>
                    <a:pt x="110" y="14795"/>
                  </a:cubicBezTo>
                  <a:lnTo>
                    <a:pt x="110" y="326"/>
                  </a:lnTo>
                  <a:cubicBezTo>
                    <a:pt x="110" y="195"/>
                    <a:pt x="220" y="111"/>
                    <a:pt x="330" y="111"/>
                  </a:cubicBezTo>
                  <a:close/>
                  <a:moveTo>
                    <a:pt x="330" y="1"/>
                  </a:moveTo>
                  <a:cubicBezTo>
                    <a:pt x="152" y="1"/>
                    <a:pt x="0" y="132"/>
                    <a:pt x="0" y="326"/>
                  </a:cubicBezTo>
                  <a:lnTo>
                    <a:pt x="0" y="14795"/>
                  </a:lnTo>
                  <a:cubicBezTo>
                    <a:pt x="0" y="14989"/>
                    <a:pt x="152" y="15141"/>
                    <a:pt x="330" y="15141"/>
                  </a:cubicBezTo>
                  <a:lnTo>
                    <a:pt x="12569" y="15141"/>
                  </a:lnTo>
                  <a:cubicBezTo>
                    <a:pt x="12742" y="15141"/>
                    <a:pt x="12899" y="14989"/>
                    <a:pt x="12899" y="14795"/>
                  </a:cubicBezTo>
                  <a:lnTo>
                    <a:pt x="12899" y="326"/>
                  </a:lnTo>
                  <a:cubicBezTo>
                    <a:pt x="12899" y="132"/>
                    <a:pt x="12742" y="1"/>
                    <a:pt x="1256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1937;p46">
              <a:extLst>
                <a:ext uri="{FF2B5EF4-FFF2-40B4-BE49-F238E27FC236}">
                  <a16:creationId xmlns:a16="http://schemas.microsoft.com/office/drawing/2014/main" id="{A3467C77-AAC0-D215-01C3-145AE7E1BA73}"/>
                </a:ext>
              </a:extLst>
            </p:cNvPr>
            <p:cNvSpPr/>
            <p:nvPr/>
          </p:nvSpPr>
          <p:spPr>
            <a:xfrm>
              <a:off x="6980761" y="1436620"/>
              <a:ext cx="1517446" cy="1051724"/>
            </a:xfrm>
            <a:custGeom>
              <a:avLst/>
              <a:gdLst/>
              <a:ahLst/>
              <a:cxnLst/>
              <a:rect l="l" t="t" r="r" b="b"/>
              <a:pathLst>
                <a:path w="10648" h="7380" extrusionOk="0">
                  <a:moveTo>
                    <a:pt x="284" y="0"/>
                  </a:moveTo>
                  <a:cubicBezTo>
                    <a:pt x="132" y="0"/>
                    <a:pt x="1" y="110"/>
                    <a:pt x="1" y="262"/>
                  </a:cubicBezTo>
                  <a:lnTo>
                    <a:pt x="1" y="7096"/>
                  </a:lnTo>
                  <a:cubicBezTo>
                    <a:pt x="1" y="7248"/>
                    <a:pt x="132" y="7379"/>
                    <a:pt x="284" y="7379"/>
                  </a:cubicBezTo>
                  <a:lnTo>
                    <a:pt x="10386" y="7379"/>
                  </a:lnTo>
                  <a:cubicBezTo>
                    <a:pt x="10538" y="7379"/>
                    <a:pt x="10648" y="7248"/>
                    <a:pt x="10648" y="7096"/>
                  </a:cubicBezTo>
                  <a:lnTo>
                    <a:pt x="10648" y="262"/>
                  </a:lnTo>
                  <a:cubicBezTo>
                    <a:pt x="10648" y="110"/>
                    <a:pt x="10538" y="0"/>
                    <a:pt x="103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1938;p46">
              <a:extLst>
                <a:ext uri="{FF2B5EF4-FFF2-40B4-BE49-F238E27FC236}">
                  <a16:creationId xmlns:a16="http://schemas.microsoft.com/office/drawing/2014/main" id="{48512799-5AFD-DC10-DBBA-603FB5B82DD1}"/>
                </a:ext>
              </a:extLst>
            </p:cNvPr>
            <p:cNvSpPr/>
            <p:nvPr/>
          </p:nvSpPr>
          <p:spPr>
            <a:xfrm>
              <a:off x="6974918" y="1427642"/>
              <a:ext cx="1532980" cy="1069538"/>
            </a:xfrm>
            <a:custGeom>
              <a:avLst/>
              <a:gdLst/>
              <a:ahLst/>
              <a:cxnLst/>
              <a:rect l="l" t="t" r="r" b="b"/>
              <a:pathLst>
                <a:path w="10757" h="7505" extrusionOk="0">
                  <a:moveTo>
                    <a:pt x="10427" y="110"/>
                  </a:moveTo>
                  <a:cubicBezTo>
                    <a:pt x="10537" y="110"/>
                    <a:pt x="10647" y="220"/>
                    <a:pt x="10647" y="325"/>
                  </a:cubicBezTo>
                  <a:lnTo>
                    <a:pt x="10647" y="7159"/>
                  </a:lnTo>
                  <a:cubicBezTo>
                    <a:pt x="10647" y="7290"/>
                    <a:pt x="10537" y="7374"/>
                    <a:pt x="10427" y="7374"/>
                  </a:cubicBezTo>
                  <a:lnTo>
                    <a:pt x="325" y="7374"/>
                  </a:lnTo>
                  <a:cubicBezTo>
                    <a:pt x="194" y="7374"/>
                    <a:pt x="105" y="7290"/>
                    <a:pt x="105" y="7159"/>
                  </a:cubicBezTo>
                  <a:lnTo>
                    <a:pt x="105" y="325"/>
                  </a:lnTo>
                  <a:cubicBezTo>
                    <a:pt x="105" y="220"/>
                    <a:pt x="194" y="110"/>
                    <a:pt x="325" y="110"/>
                  </a:cubicBezTo>
                  <a:close/>
                  <a:moveTo>
                    <a:pt x="325" y="0"/>
                  </a:moveTo>
                  <a:cubicBezTo>
                    <a:pt x="131" y="0"/>
                    <a:pt x="0" y="152"/>
                    <a:pt x="0" y="325"/>
                  </a:cubicBezTo>
                  <a:lnTo>
                    <a:pt x="0" y="7159"/>
                  </a:lnTo>
                  <a:cubicBezTo>
                    <a:pt x="0" y="7353"/>
                    <a:pt x="131" y="7505"/>
                    <a:pt x="325" y="7505"/>
                  </a:cubicBezTo>
                  <a:lnTo>
                    <a:pt x="10427" y="7505"/>
                  </a:lnTo>
                  <a:cubicBezTo>
                    <a:pt x="10605" y="7505"/>
                    <a:pt x="10757" y="7353"/>
                    <a:pt x="10757" y="7159"/>
                  </a:cubicBezTo>
                  <a:lnTo>
                    <a:pt x="10757" y="325"/>
                  </a:lnTo>
                  <a:cubicBezTo>
                    <a:pt x="10757" y="152"/>
                    <a:pt x="10605" y="0"/>
                    <a:pt x="1042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1939;p46">
              <a:extLst>
                <a:ext uri="{FF2B5EF4-FFF2-40B4-BE49-F238E27FC236}">
                  <a16:creationId xmlns:a16="http://schemas.microsoft.com/office/drawing/2014/main" id="{278C166E-3D69-685A-6B20-C37B787CA6CC}"/>
                </a:ext>
              </a:extLst>
            </p:cNvPr>
            <p:cNvSpPr/>
            <p:nvPr/>
          </p:nvSpPr>
          <p:spPr>
            <a:xfrm>
              <a:off x="7524876" y="1735044"/>
              <a:ext cx="447909" cy="448051"/>
            </a:xfrm>
            <a:custGeom>
              <a:avLst/>
              <a:gdLst/>
              <a:ahLst/>
              <a:cxnLst/>
              <a:rect l="l" t="t" r="r" b="b"/>
              <a:pathLst>
                <a:path w="3143" h="3144" extrusionOk="0">
                  <a:moveTo>
                    <a:pt x="1572" y="1"/>
                  </a:moveTo>
                  <a:cubicBezTo>
                    <a:pt x="697" y="1"/>
                    <a:pt x="1" y="703"/>
                    <a:pt x="1" y="1572"/>
                  </a:cubicBezTo>
                  <a:cubicBezTo>
                    <a:pt x="1" y="2447"/>
                    <a:pt x="697" y="3143"/>
                    <a:pt x="1572" y="3143"/>
                  </a:cubicBezTo>
                  <a:cubicBezTo>
                    <a:pt x="2446" y="3143"/>
                    <a:pt x="3143" y="2447"/>
                    <a:pt x="3143" y="1572"/>
                  </a:cubicBezTo>
                  <a:cubicBezTo>
                    <a:pt x="3143" y="703"/>
                    <a:pt x="2446" y="1"/>
                    <a:pt x="1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1940;p46">
              <a:extLst>
                <a:ext uri="{FF2B5EF4-FFF2-40B4-BE49-F238E27FC236}">
                  <a16:creationId xmlns:a16="http://schemas.microsoft.com/office/drawing/2014/main" id="{FFEB1515-C85D-3333-F9B2-9E4A2E2BA822}"/>
                </a:ext>
              </a:extLst>
            </p:cNvPr>
            <p:cNvSpPr/>
            <p:nvPr/>
          </p:nvSpPr>
          <p:spPr>
            <a:xfrm>
              <a:off x="7518891" y="1729201"/>
              <a:ext cx="463585" cy="460592"/>
            </a:xfrm>
            <a:custGeom>
              <a:avLst/>
              <a:gdLst/>
              <a:ahLst/>
              <a:cxnLst/>
              <a:rect l="l" t="t" r="r" b="b"/>
              <a:pathLst>
                <a:path w="3253" h="3232" extrusionOk="0">
                  <a:moveTo>
                    <a:pt x="1614" y="110"/>
                  </a:moveTo>
                  <a:cubicBezTo>
                    <a:pt x="2441" y="110"/>
                    <a:pt x="3122" y="786"/>
                    <a:pt x="3122" y="1613"/>
                  </a:cubicBezTo>
                  <a:cubicBezTo>
                    <a:pt x="3122" y="2446"/>
                    <a:pt x="2441" y="3121"/>
                    <a:pt x="1614" y="3121"/>
                  </a:cubicBezTo>
                  <a:cubicBezTo>
                    <a:pt x="786" y="3121"/>
                    <a:pt x="111" y="2446"/>
                    <a:pt x="111" y="1613"/>
                  </a:cubicBezTo>
                  <a:cubicBezTo>
                    <a:pt x="111" y="786"/>
                    <a:pt x="786" y="110"/>
                    <a:pt x="1614" y="110"/>
                  </a:cubicBezTo>
                  <a:close/>
                  <a:moveTo>
                    <a:pt x="1614" y="0"/>
                  </a:moveTo>
                  <a:cubicBezTo>
                    <a:pt x="718" y="0"/>
                    <a:pt x="1" y="723"/>
                    <a:pt x="1" y="1613"/>
                  </a:cubicBezTo>
                  <a:cubicBezTo>
                    <a:pt x="1" y="2509"/>
                    <a:pt x="718" y="3231"/>
                    <a:pt x="1614" y="3231"/>
                  </a:cubicBezTo>
                  <a:cubicBezTo>
                    <a:pt x="2509" y="3231"/>
                    <a:pt x="3253" y="2509"/>
                    <a:pt x="3253" y="1613"/>
                  </a:cubicBezTo>
                  <a:cubicBezTo>
                    <a:pt x="3253" y="723"/>
                    <a:pt x="2509" y="0"/>
                    <a:pt x="161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1941;p46">
              <a:extLst>
                <a:ext uri="{FF2B5EF4-FFF2-40B4-BE49-F238E27FC236}">
                  <a16:creationId xmlns:a16="http://schemas.microsoft.com/office/drawing/2014/main" id="{77DCC1E4-03BB-7222-155C-EF7585D907F2}"/>
                </a:ext>
              </a:extLst>
            </p:cNvPr>
            <p:cNvSpPr/>
            <p:nvPr/>
          </p:nvSpPr>
          <p:spPr>
            <a:xfrm>
              <a:off x="7698742" y="1875419"/>
              <a:ext cx="165169" cy="174005"/>
            </a:xfrm>
            <a:custGeom>
              <a:avLst/>
              <a:gdLst/>
              <a:ahLst/>
              <a:cxnLst/>
              <a:rect l="l" t="t" r="r" b="b"/>
              <a:pathLst>
                <a:path w="1159" h="1221" extrusionOk="0">
                  <a:moveTo>
                    <a:pt x="1" y="1"/>
                  </a:moveTo>
                  <a:lnTo>
                    <a:pt x="1" y="1221"/>
                  </a:lnTo>
                  <a:lnTo>
                    <a:pt x="1158" y="6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1942;p46">
              <a:extLst>
                <a:ext uri="{FF2B5EF4-FFF2-40B4-BE49-F238E27FC236}">
                  <a16:creationId xmlns:a16="http://schemas.microsoft.com/office/drawing/2014/main" id="{0EA4A34B-22E5-B59A-8B36-9AFC8BF1B0A1}"/>
                </a:ext>
              </a:extLst>
            </p:cNvPr>
            <p:cNvSpPr/>
            <p:nvPr/>
          </p:nvSpPr>
          <p:spPr>
            <a:xfrm>
              <a:off x="7689906" y="1862736"/>
              <a:ext cx="189681" cy="199371"/>
            </a:xfrm>
            <a:custGeom>
              <a:avLst/>
              <a:gdLst/>
              <a:ahLst/>
              <a:cxnLst/>
              <a:rect l="l" t="t" r="r" b="b"/>
              <a:pathLst>
                <a:path w="1331" h="1399" extrusionOk="0">
                  <a:moveTo>
                    <a:pt x="110" y="199"/>
                  </a:moveTo>
                  <a:lnTo>
                    <a:pt x="1089" y="744"/>
                  </a:lnTo>
                  <a:lnTo>
                    <a:pt x="110" y="1226"/>
                  </a:lnTo>
                  <a:lnTo>
                    <a:pt x="110" y="199"/>
                  </a:lnTo>
                  <a:close/>
                  <a:moveTo>
                    <a:pt x="0" y="0"/>
                  </a:moveTo>
                  <a:lnTo>
                    <a:pt x="0" y="90"/>
                  </a:lnTo>
                  <a:lnTo>
                    <a:pt x="0" y="1399"/>
                  </a:lnTo>
                  <a:lnTo>
                    <a:pt x="1330" y="7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1943;p46">
              <a:extLst>
                <a:ext uri="{FF2B5EF4-FFF2-40B4-BE49-F238E27FC236}">
                  <a16:creationId xmlns:a16="http://schemas.microsoft.com/office/drawing/2014/main" id="{0E7F9FD5-5A2B-9218-D5CE-20549280EE67}"/>
                </a:ext>
              </a:extLst>
            </p:cNvPr>
            <p:cNvSpPr/>
            <p:nvPr/>
          </p:nvSpPr>
          <p:spPr>
            <a:xfrm>
              <a:off x="6069532" y="2947833"/>
              <a:ext cx="1545806" cy="121846"/>
            </a:xfrm>
            <a:custGeom>
              <a:avLst/>
              <a:gdLst/>
              <a:ahLst/>
              <a:cxnLst/>
              <a:rect l="l" t="t" r="r" b="b"/>
              <a:pathLst>
                <a:path w="10847" h="855" extrusionOk="0">
                  <a:moveTo>
                    <a:pt x="435" y="1"/>
                  </a:moveTo>
                  <a:cubicBezTo>
                    <a:pt x="200" y="1"/>
                    <a:pt x="1" y="179"/>
                    <a:pt x="1" y="420"/>
                  </a:cubicBezTo>
                  <a:cubicBezTo>
                    <a:pt x="1" y="656"/>
                    <a:pt x="200" y="855"/>
                    <a:pt x="435" y="855"/>
                  </a:cubicBezTo>
                  <a:lnTo>
                    <a:pt x="10412" y="855"/>
                  </a:lnTo>
                  <a:cubicBezTo>
                    <a:pt x="10647" y="855"/>
                    <a:pt x="10846" y="656"/>
                    <a:pt x="10846" y="420"/>
                  </a:cubicBezTo>
                  <a:cubicBezTo>
                    <a:pt x="10846" y="179"/>
                    <a:pt x="10647" y="1"/>
                    <a:pt x="104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1944;p46">
              <a:extLst>
                <a:ext uri="{FF2B5EF4-FFF2-40B4-BE49-F238E27FC236}">
                  <a16:creationId xmlns:a16="http://schemas.microsoft.com/office/drawing/2014/main" id="{0A080265-28B8-FAF8-1390-1A265B45B9C8}"/>
                </a:ext>
              </a:extLst>
            </p:cNvPr>
            <p:cNvSpPr/>
            <p:nvPr/>
          </p:nvSpPr>
          <p:spPr>
            <a:xfrm>
              <a:off x="6076217" y="2938997"/>
              <a:ext cx="1563762" cy="139660"/>
            </a:xfrm>
            <a:custGeom>
              <a:avLst/>
              <a:gdLst/>
              <a:ahLst/>
              <a:cxnLst/>
              <a:rect l="l" t="t" r="r" b="b"/>
              <a:pathLst>
                <a:path w="10973" h="980" extrusionOk="0">
                  <a:moveTo>
                    <a:pt x="10475" y="110"/>
                  </a:moveTo>
                  <a:cubicBezTo>
                    <a:pt x="10689" y="110"/>
                    <a:pt x="10841" y="283"/>
                    <a:pt x="10841" y="482"/>
                  </a:cubicBezTo>
                  <a:cubicBezTo>
                    <a:pt x="10841" y="697"/>
                    <a:pt x="10689" y="848"/>
                    <a:pt x="10475" y="848"/>
                  </a:cubicBezTo>
                  <a:lnTo>
                    <a:pt x="498" y="848"/>
                  </a:lnTo>
                  <a:cubicBezTo>
                    <a:pt x="284" y="848"/>
                    <a:pt x="106" y="697"/>
                    <a:pt x="106" y="482"/>
                  </a:cubicBezTo>
                  <a:cubicBezTo>
                    <a:pt x="106" y="283"/>
                    <a:pt x="284" y="110"/>
                    <a:pt x="498" y="110"/>
                  </a:cubicBezTo>
                  <a:close/>
                  <a:moveTo>
                    <a:pt x="498" y="0"/>
                  </a:moveTo>
                  <a:cubicBezTo>
                    <a:pt x="216" y="0"/>
                    <a:pt x="1" y="220"/>
                    <a:pt x="1" y="482"/>
                  </a:cubicBezTo>
                  <a:cubicBezTo>
                    <a:pt x="1" y="765"/>
                    <a:pt x="216" y="979"/>
                    <a:pt x="498" y="979"/>
                  </a:cubicBezTo>
                  <a:lnTo>
                    <a:pt x="10475" y="979"/>
                  </a:lnTo>
                  <a:cubicBezTo>
                    <a:pt x="10757" y="979"/>
                    <a:pt x="10972" y="765"/>
                    <a:pt x="10972" y="482"/>
                  </a:cubicBezTo>
                  <a:cubicBezTo>
                    <a:pt x="10972" y="220"/>
                    <a:pt x="10757" y="0"/>
                    <a:pt x="1047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1945;p46">
              <a:extLst>
                <a:ext uri="{FF2B5EF4-FFF2-40B4-BE49-F238E27FC236}">
                  <a16:creationId xmlns:a16="http://schemas.microsoft.com/office/drawing/2014/main" id="{D3AA8040-396A-9BC0-F86A-5904C2582934}"/>
                </a:ext>
              </a:extLst>
            </p:cNvPr>
            <p:cNvSpPr/>
            <p:nvPr/>
          </p:nvSpPr>
          <p:spPr>
            <a:xfrm>
              <a:off x="6069532" y="2752305"/>
              <a:ext cx="1545806" cy="121133"/>
            </a:xfrm>
            <a:custGeom>
              <a:avLst/>
              <a:gdLst/>
              <a:ahLst/>
              <a:cxnLst/>
              <a:rect l="l" t="t" r="r" b="b"/>
              <a:pathLst>
                <a:path w="10847" h="850" extrusionOk="0">
                  <a:moveTo>
                    <a:pt x="435" y="1"/>
                  </a:moveTo>
                  <a:cubicBezTo>
                    <a:pt x="200" y="1"/>
                    <a:pt x="1" y="195"/>
                    <a:pt x="1" y="436"/>
                  </a:cubicBezTo>
                  <a:cubicBezTo>
                    <a:pt x="1" y="676"/>
                    <a:pt x="200" y="849"/>
                    <a:pt x="435" y="849"/>
                  </a:cubicBezTo>
                  <a:lnTo>
                    <a:pt x="10412" y="849"/>
                  </a:lnTo>
                  <a:cubicBezTo>
                    <a:pt x="10647" y="849"/>
                    <a:pt x="10846" y="676"/>
                    <a:pt x="10846" y="436"/>
                  </a:cubicBezTo>
                  <a:cubicBezTo>
                    <a:pt x="10846" y="195"/>
                    <a:pt x="10647" y="1"/>
                    <a:pt x="104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1946;p46">
              <a:extLst>
                <a:ext uri="{FF2B5EF4-FFF2-40B4-BE49-F238E27FC236}">
                  <a16:creationId xmlns:a16="http://schemas.microsoft.com/office/drawing/2014/main" id="{49DD4B36-34A0-81F9-3CE8-552A4A2035B3}"/>
                </a:ext>
              </a:extLst>
            </p:cNvPr>
            <p:cNvSpPr/>
            <p:nvPr/>
          </p:nvSpPr>
          <p:spPr>
            <a:xfrm>
              <a:off x="6076217" y="2742614"/>
              <a:ext cx="1563762" cy="140515"/>
            </a:xfrm>
            <a:custGeom>
              <a:avLst/>
              <a:gdLst/>
              <a:ahLst/>
              <a:cxnLst/>
              <a:rect l="l" t="t" r="r" b="b"/>
              <a:pathLst>
                <a:path w="10973" h="986" extrusionOk="0">
                  <a:moveTo>
                    <a:pt x="10475" y="111"/>
                  </a:moveTo>
                  <a:cubicBezTo>
                    <a:pt x="10689" y="111"/>
                    <a:pt x="10841" y="289"/>
                    <a:pt x="10841" y="504"/>
                  </a:cubicBezTo>
                  <a:cubicBezTo>
                    <a:pt x="10841" y="703"/>
                    <a:pt x="10689" y="875"/>
                    <a:pt x="10475" y="875"/>
                  </a:cubicBezTo>
                  <a:lnTo>
                    <a:pt x="498" y="875"/>
                  </a:lnTo>
                  <a:cubicBezTo>
                    <a:pt x="284" y="875"/>
                    <a:pt x="106" y="703"/>
                    <a:pt x="106" y="504"/>
                  </a:cubicBezTo>
                  <a:cubicBezTo>
                    <a:pt x="106" y="289"/>
                    <a:pt x="284" y="111"/>
                    <a:pt x="498" y="111"/>
                  </a:cubicBezTo>
                  <a:close/>
                  <a:moveTo>
                    <a:pt x="498" y="1"/>
                  </a:moveTo>
                  <a:cubicBezTo>
                    <a:pt x="216" y="1"/>
                    <a:pt x="1" y="221"/>
                    <a:pt x="1" y="504"/>
                  </a:cubicBezTo>
                  <a:cubicBezTo>
                    <a:pt x="1" y="765"/>
                    <a:pt x="216" y="985"/>
                    <a:pt x="498" y="985"/>
                  </a:cubicBezTo>
                  <a:lnTo>
                    <a:pt x="10475" y="985"/>
                  </a:lnTo>
                  <a:cubicBezTo>
                    <a:pt x="10757" y="985"/>
                    <a:pt x="10972" y="765"/>
                    <a:pt x="10972" y="504"/>
                  </a:cubicBezTo>
                  <a:cubicBezTo>
                    <a:pt x="10972" y="221"/>
                    <a:pt x="10757" y="1"/>
                    <a:pt x="1047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1947;p46">
              <a:extLst>
                <a:ext uri="{FF2B5EF4-FFF2-40B4-BE49-F238E27FC236}">
                  <a16:creationId xmlns:a16="http://schemas.microsoft.com/office/drawing/2014/main" id="{1C7A8C10-DCA7-D666-F2A7-BF5E09E800CD}"/>
                </a:ext>
              </a:extLst>
            </p:cNvPr>
            <p:cNvSpPr/>
            <p:nvPr/>
          </p:nvSpPr>
          <p:spPr>
            <a:xfrm>
              <a:off x="6069532" y="2544093"/>
              <a:ext cx="1545806" cy="124126"/>
            </a:xfrm>
            <a:custGeom>
              <a:avLst/>
              <a:gdLst/>
              <a:ahLst/>
              <a:cxnLst/>
              <a:rect l="l" t="t" r="r" b="b"/>
              <a:pathLst>
                <a:path w="10847" h="871" extrusionOk="0">
                  <a:moveTo>
                    <a:pt x="435" y="1"/>
                  </a:moveTo>
                  <a:cubicBezTo>
                    <a:pt x="200" y="1"/>
                    <a:pt x="1" y="195"/>
                    <a:pt x="1" y="435"/>
                  </a:cubicBezTo>
                  <a:cubicBezTo>
                    <a:pt x="1" y="676"/>
                    <a:pt x="200" y="870"/>
                    <a:pt x="435" y="870"/>
                  </a:cubicBezTo>
                  <a:lnTo>
                    <a:pt x="10412" y="870"/>
                  </a:lnTo>
                  <a:cubicBezTo>
                    <a:pt x="10647" y="870"/>
                    <a:pt x="10846" y="676"/>
                    <a:pt x="10846" y="435"/>
                  </a:cubicBezTo>
                  <a:cubicBezTo>
                    <a:pt x="10846" y="195"/>
                    <a:pt x="10647" y="1"/>
                    <a:pt x="104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1948;p46">
              <a:extLst>
                <a:ext uri="{FF2B5EF4-FFF2-40B4-BE49-F238E27FC236}">
                  <a16:creationId xmlns:a16="http://schemas.microsoft.com/office/drawing/2014/main" id="{B7A09A03-CE02-CFC6-8C91-B0CC2F8B252D}"/>
                </a:ext>
              </a:extLst>
            </p:cNvPr>
            <p:cNvSpPr/>
            <p:nvPr/>
          </p:nvSpPr>
          <p:spPr>
            <a:xfrm>
              <a:off x="6076217" y="2537395"/>
              <a:ext cx="1563762" cy="140515"/>
            </a:xfrm>
            <a:custGeom>
              <a:avLst/>
              <a:gdLst/>
              <a:ahLst/>
              <a:cxnLst/>
              <a:rect l="l" t="t" r="r" b="b"/>
              <a:pathLst>
                <a:path w="10973" h="986" extrusionOk="0">
                  <a:moveTo>
                    <a:pt x="10475" y="111"/>
                  </a:moveTo>
                  <a:cubicBezTo>
                    <a:pt x="10689" y="111"/>
                    <a:pt x="10841" y="289"/>
                    <a:pt x="10841" y="482"/>
                  </a:cubicBezTo>
                  <a:cubicBezTo>
                    <a:pt x="10841" y="702"/>
                    <a:pt x="10689" y="854"/>
                    <a:pt x="10475" y="854"/>
                  </a:cubicBezTo>
                  <a:lnTo>
                    <a:pt x="498" y="854"/>
                  </a:lnTo>
                  <a:cubicBezTo>
                    <a:pt x="284" y="854"/>
                    <a:pt x="106" y="702"/>
                    <a:pt x="106" y="482"/>
                  </a:cubicBezTo>
                  <a:cubicBezTo>
                    <a:pt x="106" y="289"/>
                    <a:pt x="284" y="111"/>
                    <a:pt x="498" y="111"/>
                  </a:cubicBezTo>
                  <a:close/>
                  <a:moveTo>
                    <a:pt x="498" y="1"/>
                  </a:moveTo>
                  <a:cubicBezTo>
                    <a:pt x="216" y="1"/>
                    <a:pt x="1" y="221"/>
                    <a:pt x="1" y="482"/>
                  </a:cubicBezTo>
                  <a:cubicBezTo>
                    <a:pt x="1" y="765"/>
                    <a:pt x="216" y="985"/>
                    <a:pt x="498" y="985"/>
                  </a:cubicBezTo>
                  <a:lnTo>
                    <a:pt x="10475" y="985"/>
                  </a:lnTo>
                  <a:cubicBezTo>
                    <a:pt x="10757" y="985"/>
                    <a:pt x="10972" y="765"/>
                    <a:pt x="10972" y="482"/>
                  </a:cubicBezTo>
                  <a:cubicBezTo>
                    <a:pt x="10972" y="221"/>
                    <a:pt x="10757" y="1"/>
                    <a:pt x="1047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1949;p46">
              <a:extLst>
                <a:ext uri="{FF2B5EF4-FFF2-40B4-BE49-F238E27FC236}">
                  <a16:creationId xmlns:a16="http://schemas.microsoft.com/office/drawing/2014/main" id="{3CB48B9F-ECDC-1D9E-F572-F8D7F19AEC0F}"/>
                </a:ext>
              </a:extLst>
            </p:cNvPr>
            <p:cNvSpPr/>
            <p:nvPr/>
          </p:nvSpPr>
          <p:spPr>
            <a:xfrm>
              <a:off x="5609072" y="933690"/>
              <a:ext cx="215048" cy="208065"/>
            </a:xfrm>
            <a:custGeom>
              <a:avLst/>
              <a:gdLst/>
              <a:ahLst/>
              <a:cxnLst/>
              <a:rect l="l" t="t" r="r" b="b"/>
              <a:pathLst>
                <a:path w="1509" h="1460" extrusionOk="0">
                  <a:moveTo>
                    <a:pt x="273" y="1"/>
                  </a:moveTo>
                  <a:cubicBezTo>
                    <a:pt x="210" y="1"/>
                    <a:pt x="145" y="28"/>
                    <a:pt x="90" y="83"/>
                  </a:cubicBezTo>
                  <a:cubicBezTo>
                    <a:pt x="1" y="172"/>
                    <a:pt x="1" y="324"/>
                    <a:pt x="90" y="434"/>
                  </a:cubicBezTo>
                  <a:lnTo>
                    <a:pt x="1048" y="1393"/>
                  </a:lnTo>
                  <a:cubicBezTo>
                    <a:pt x="1103" y="1437"/>
                    <a:pt x="1168" y="1459"/>
                    <a:pt x="1231" y="1459"/>
                  </a:cubicBezTo>
                  <a:cubicBezTo>
                    <a:pt x="1294" y="1459"/>
                    <a:pt x="1354" y="1437"/>
                    <a:pt x="1399" y="1393"/>
                  </a:cubicBezTo>
                  <a:cubicBezTo>
                    <a:pt x="1509" y="1283"/>
                    <a:pt x="1509" y="1131"/>
                    <a:pt x="1399" y="1042"/>
                  </a:cubicBezTo>
                  <a:lnTo>
                    <a:pt x="440" y="83"/>
                  </a:lnTo>
                  <a:cubicBezTo>
                    <a:pt x="396" y="28"/>
                    <a:pt x="336" y="1"/>
                    <a:pt x="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1950;p46">
              <a:extLst>
                <a:ext uri="{FF2B5EF4-FFF2-40B4-BE49-F238E27FC236}">
                  <a16:creationId xmlns:a16="http://schemas.microsoft.com/office/drawing/2014/main" id="{BE0B7655-C69C-912C-74F7-B0CBA764C7B7}"/>
                </a:ext>
              </a:extLst>
            </p:cNvPr>
            <p:cNvSpPr/>
            <p:nvPr/>
          </p:nvSpPr>
          <p:spPr>
            <a:xfrm>
              <a:off x="5600094" y="927705"/>
              <a:ext cx="230011" cy="222173"/>
            </a:xfrm>
            <a:custGeom>
              <a:avLst/>
              <a:gdLst/>
              <a:ahLst/>
              <a:cxnLst/>
              <a:rect l="l" t="t" r="r" b="b"/>
              <a:pathLst>
                <a:path w="1614" h="1559" extrusionOk="0">
                  <a:moveTo>
                    <a:pt x="327" y="104"/>
                  </a:moveTo>
                  <a:cubicBezTo>
                    <a:pt x="376" y="104"/>
                    <a:pt x="425" y="125"/>
                    <a:pt x="456" y="167"/>
                  </a:cubicBezTo>
                  <a:lnTo>
                    <a:pt x="1420" y="1131"/>
                  </a:lnTo>
                  <a:cubicBezTo>
                    <a:pt x="1504" y="1194"/>
                    <a:pt x="1504" y="1325"/>
                    <a:pt x="1420" y="1393"/>
                  </a:cubicBezTo>
                  <a:cubicBezTo>
                    <a:pt x="1386" y="1424"/>
                    <a:pt x="1341" y="1440"/>
                    <a:pt x="1295" y="1440"/>
                  </a:cubicBezTo>
                  <a:cubicBezTo>
                    <a:pt x="1248" y="1440"/>
                    <a:pt x="1200" y="1424"/>
                    <a:pt x="1158" y="1393"/>
                  </a:cubicBezTo>
                  <a:lnTo>
                    <a:pt x="195" y="429"/>
                  </a:lnTo>
                  <a:cubicBezTo>
                    <a:pt x="132" y="345"/>
                    <a:pt x="132" y="235"/>
                    <a:pt x="195" y="167"/>
                  </a:cubicBezTo>
                  <a:cubicBezTo>
                    <a:pt x="229" y="125"/>
                    <a:pt x="278" y="104"/>
                    <a:pt x="327" y="104"/>
                  </a:cubicBezTo>
                  <a:close/>
                  <a:moveTo>
                    <a:pt x="336" y="1"/>
                  </a:moveTo>
                  <a:cubicBezTo>
                    <a:pt x="257" y="1"/>
                    <a:pt x="176" y="28"/>
                    <a:pt x="111" y="83"/>
                  </a:cubicBezTo>
                  <a:cubicBezTo>
                    <a:pt x="1" y="193"/>
                    <a:pt x="1" y="387"/>
                    <a:pt x="111" y="518"/>
                  </a:cubicBezTo>
                  <a:lnTo>
                    <a:pt x="1069" y="1476"/>
                  </a:lnTo>
                  <a:cubicBezTo>
                    <a:pt x="1135" y="1531"/>
                    <a:pt x="1217" y="1559"/>
                    <a:pt x="1296" y="1559"/>
                  </a:cubicBezTo>
                  <a:cubicBezTo>
                    <a:pt x="1375" y="1559"/>
                    <a:pt x="1451" y="1531"/>
                    <a:pt x="1504" y="1476"/>
                  </a:cubicBezTo>
                  <a:cubicBezTo>
                    <a:pt x="1614" y="1346"/>
                    <a:pt x="1614" y="1152"/>
                    <a:pt x="1504" y="1042"/>
                  </a:cubicBezTo>
                  <a:lnTo>
                    <a:pt x="545" y="83"/>
                  </a:lnTo>
                  <a:cubicBezTo>
                    <a:pt x="490" y="28"/>
                    <a:pt x="414" y="1"/>
                    <a:pt x="33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1951;p46">
              <a:extLst>
                <a:ext uri="{FF2B5EF4-FFF2-40B4-BE49-F238E27FC236}">
                  <a16:creationId xmlns:a16="http://schemas.microsoft.com/office/drawing/2014/main" id="{98ED7975-3315-BFA3-746F-E499FB952A28}"/>
                </a:ext>
              </a:extLst>
            </p:cNvPr>
            <p:cNvSpPr/>
            <p:nvPr/>
          </p:nvSpPr>
          <p:spPr>
            <a:xfrm>
              <a:off x="5432214" y="768375"/>
              <a:ext cx="280032" cy="255093"/>
            </a:xfrm>
            <a:custGeom>
              <a:avLst/>
              <a:gdLst/>
              <a:ahLst/>
              <a:cxnLst/>
              <a:rect l="l" t="t" r="r" b="b"/>
              <a:pathLst>
                <a:path w="1965" h="1790" extrusionOk="0">
                  <a:moveTo>
                    <a:pt x="982" y="1"/>
                  </a:moveTo>
                  <a:cubicBezTo>
                    <a:pt x="753" y="1"/>
                    <a:pt x="524" y="89"/>
                    <a:pt x="351" y="264"/>
                  </a:cubicBezTo>
                  <a:cubicBezTo>
                    <a:pt x="0" y="610"/>
                    <a:pt x="0" y="1180"/>
                    <a:pt x="351" y="1526"/>
                  </a:cubicBezTo>
                  <a:cubicBezTo>
                    <a:pt x="524" y="1702"/>
                    <a:pt x="753" y="1789"/>
                    <a:pt x="982" y="1789"/>
                  </a:cubicBezTo>
                  <a:cubicBezTo>
                    <a:pt x="1211" y="1789"/>
                    <a:pt x="1441" y="1702"/>
                    <a:pt x="1613" y="1526"/>
                  </a:cubicBezTo>
                  <a:cubicBezTo>
                    <a:pt x="1964" y="1180"/>
                    <a:pt x="1964" y="610"/>
                    <a:pt x="1613" y="264"/>
                  </a:cubicBezTo>
                  <a:cubicBezTo>
                    <a:pt x="1441" y="89"/>
                    <a:pt x="1211" y="1"/>
                    <a:pt x="9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1952;p46">
              <a:extLst>
                <a:ext uri="{FF2B5EF4-FFF2-40B4-BE49-F238E27FC236}">
                  <a16:creationId xmlns:a16="http://schemas.microsoft.com/office/drawing/2014/main" id="{2A42372B-3796-CA40-B3B7-EC7504480181}"/>
                </a:ext>
              </a:extLst>
            </p:cNvPr>
            <p:cNvSpPr/>
            <p:nvPr/>
          </p:nvSpPr>
          <p:spPr>
            <a:xfrm>
              <a:off x="5422523" y="759396"/>
              <a:ext cx="298701" cy="272479"/>
            </a:xfrm>
            <a:custGeom>
              <a:avLst/>
              <a:gdLst/>
              <a:ahLst/>
              <a:cxnLst/>
              <a:rect l="l" t="t" r="r" b="b"/>
              <a:pathLst>
                <a:path w="2096" h="1912" extrusionOk="0">
                  <a:moveTo>
                    <a:pt x="1048" y="121"/>
                  </a:moveTo>
                  <a:cubicBezTo>
                    <a:pt x="1261" y="121"/>
                    <a:pt x="1475" y="204"/>
                    <a:pt x="1640" y="369"/>
                  </a:cubicBezTo>
                  <a:cubicBezTo>
                    <a:pt x="1964" y="694"/>
                    <a:pt x="1964" y="1217"/>
                    <a:pt x="1640" y="1547"/>
                  </a:cubicBezTo>
                  <a:cubicBezTo>
                    <a:pt x="1475" y="1710"/>
                    <a:pt x="1261" y="1791"/>
                    <a:pt x="1048" y="1791"/>
                  </a:cubicBezTo>
                  <a:cubicBezTo>
                    <a:pt x="836" y="1791"/>
                    <a:pt x="624" y="1710"/>
                    <a:pt x="461" y="1547"/>
                  </a:cubicBezTo>
                  <a:cubicBezTo>
                    <a:pt x="131" y="1217"/>
                    <a:pt x="131" y="694"/>
                    <a:pt x="461" y="369"/>
                  </a:cubicBezTo>
                  <a:cubicBezTo>
                    <a:pt x="624" y="204"/>
                    <a:pt x="836" y="121"/>
                    <a:pt x="1048" y="121"/>
                  </a:cubicBezTo>
                  <a:close/>
                  <a:moveTo>
                    <a:pt x="1050" y="1"/>
                  </a:moveTo>
                  <a:cubicBezTo>
                    <a:pt x="804" y="1"/>
                    <a:pt x="558" y="94"/>
                    <a:pt x="372" y="280"/>
                  </a:cubicBezTo>
                  <a:cubicBezTo>
                    <a:pt x="0" y="652"/>
                    <a:pt x="0" y="1264"/>
                    <a:pt x="372" y="1636"/>
                  </a:cubicBezTo>
                  <a:cubicBezTo>
                    <a:pt x="558" y="1820"/>
                    <a:pt x="804" y="1911"/>
                    <a:pt x="1050" y="1911"/>
                  </a:cubicBezTo>
                  <a:cubicBezTo>
                    <a:pt x="1296" y="1911"/>
                    <a:pt x="1543" y="1820"/>
                    <a:pt x="1729" y="1636"/>
                  </a:cubicBezTo>
                  <a:cubicBezTo>
                    <a:pt x="2095" y="1264"/>
                    <a:pt x="2095" y="652"/>
                    <a:pt x="1729" y="280"/>
                  </a:cubicBezTo>
                  <a:cubicBezTo>
                    <a:pt x="1543" y="94"/>
                    <a:pt x="1296" y="1"/>
                    <a:pt x="1050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1953;p46">
              <a:extLst>
                <a:ext uri="{FF2B5EF4-FFF2-40B4-BE49-F238E27FC236}">
                  <a16:creationId xmlns:a16="http://schemas.microsoft.com/office/drawing/2014/main" id="{CD27A67E-64F1-3B58-8CD1-BF5353C45E9D}"/>
                </a:ext>
              </a:extLst>
            </p:cNvPr>
            <p:cNvSpPr/>
            <p:nvPr/>
          </p:nvSpPr>
          <p:spPr>
            <a:xfrm>
              <a:off x="5466559" y="799585"/>
              <a:ext cx="211342" cy="189681"/>
            </a:xfrm>
            <a:custGeom>
              <a:avLst/>
              <a:gdLst/>
              <a:ahLst/>
              <a:cxnLst/>
              <a:rect l="l" t="t" r="r" b="b"/>
              <a:pathLst>
                <a:path w="1483" h="1331" extrusionOk="0">
                  <a:moveTo>
                    <a:pt x="741" y="0"/>
                  </a:moveTo>
                  <a:cubicBezTo>
                    <a:pt x="567" y="0"/>
                    <a:pt x="393" y="66"/>
                    <a:pt x="262" y="197"/>
                  </a:cubicBezTo>
                  <a:cubicBezTo>
                    <a:pt x="0" y="459"/>
                    <a:pt x="0" y="893"/>
                    <a:pt x="262" y="1134"/>
                  </a:cubicBezTo>
                  <a:cubicBezTo>
                    <a:pt x="393" y="1265"/>
                    <a:pt x="567" y="1331"/>
                    <a:pt x="741" y="1331"/>
                  </a:cubicBezTo>
                  <a:cubicBezTo>
                    <a:pt x="915" y="1331"/>
                    <a:pt x="1090" y="1265"/>
                    <a:pt x="1221" y="1134"/>
                  </a:cubicBezTo>
                  <a:cubicBezTo>
                    <a:pt x="1482" y="893"/>
                    <a:pt x="1482" y="459"/>
                    <a:pt x="1221" y="197"/>
                  </a:cubicBezTo>
                  <a:cubicBezTo>
                    <a:pt x="1090" y="66"/>
                    <a:pt x="915" y="0"/>
                    <a:pt x="7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1954;p46">
              <a:extLst>
                <a:ext uri="{FF2B5EF4-FFF2-40B4-BE49-F238E27FC236}">
                  <a16:creationId xmlns:a16="http://schemas.microsoft.com/office/drawing/2014/main" id="{42635B5B-EECA-B1A8-3D19-30E892316370}"/>
                </a:ext>
              </a:extLst>
            </p:cNvPr>
            <p:cNvSpPr/>
            <p:nvPr/>
          </p:nvSpPr>
          <p:spPr>
            <a:xfrm>
              <a:off x="5459861" y="790607"/>
              <a:ext cx="227731" cy="206925"/>
            </a:xfrm>
            <a:custGeom>
              <a:avLst/>
              <a:gdLst/>
              <a:ahLst/>
              <a:cxnLst/>
              <a:rect l="l" t="t" r="r" b="b"/>
              <a:pathLst>
                <a:path w="1598" h="1452" extrusionOk="0">
                  <a:moveTo>
                    <a:pt x="788" y="121"/>
                  </a:moveTo>
                  <a:cubicBezTo>
                    <a:pt x="947" y="121"/>
                    <a:pt x="1105" y="181"/>
                    <a:pt x="1226" y="302"/>
                  </a:cubicBezTo>
                  <a:cubicBezTo>
                    <a:pt x="1467" y="543"/>
                    <a:pt x="1467" y="935"/>
                    <a:pt x="1226" y="1176"/>
                  </a:cubicBezTo>
                  <a:cubicBezTo>
                    <a:pt x="1105" y="1297"/>
                    <a:pt x="947" y="1357"/>
                    <a:pt x="788" y="1357"/>
                  </a:cubicBezTo>
                  <a:cubicBezTo>
                    <a:pt x="630" y="1357"/>
                    <a:pt x="472" y="1297"/>
                    <a:pt x="351" y="1176"/>
                  </a:cubicBezTo>
                  <a:cubicBezTo>
                    <a:pt x="110" y="935"/>
                    <a:pt x="110" y="543"/>
                    <a:pt x="351" y="302"/>
                  </a:cubicBezTo>
                  <a:cubicBezTo>
                    <a:pt x="472" y="181"/>
                    <a:pt x="630" y="121"/>
                    <a:pt x="788" y="121"/>
                  </a:cubicBezTo>
                  <a:close/>
                  <a:moveTo>
                    <a:pt x="799" y="1"/>
                  </a:moveTo>
                  <a:cubicBezTo>
                    <a:pt x="614" y="1"/>
                    <a:pt x="430" y="71"/>
                    <a:pt x="288" y="213"/>
                  </a:cubicBezTo>
                  <a:cubicBezTo>
                    <a:pt x="0" y="501"/>
                    <a:pt x="0" y="956"/>
                    <a:pt x="288" y="1239"/>
                  </a:cubicBezTo>
                  <a:cubicBezTo>
                    <a:pt x="430" y="1381"/>
                    <a:pt x="614" y="1451"/>
                    <a:pt x="799" y="1451"/>
                  </a:cubicBezTo>
                  <a:cubicBezTo>
                    <a:pt x="983" y="1451"/>
                    <a:pt x="1168" y="1381"/>
                    <a:pt x="1309" y="1239"/>
                  </a:cubicBezTo>
                  <a:cubicBezTo>
                    <a:pt x="1597" y="956"/>
                    <a:pt x="1597" y="501"/>
                    <a:pt x="1309" y="213"/>
                  </a:cubicBezTo>
                  <a:cubicBezTo>
                    <a:pt x="1168" y="71"/>
                    <a:pt x="983" y="1"/>
                    <a:pt x="79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" name="Google Shape;1955;p46">
            <a:extLst>
              <a:ext uri="{FF2B5EF4-FFF2-40B4-BE49-F238E27FC236}">
                <a16:creationId xmlns:a16="http://schemas.microsoft.com/office/drawing/2014/main" id="{1678C6F7-4C2A-2FDD-B148-56E79B66ED72}"/>
              </a:ext>
            </a:extLst>
          </p:cNvPr>
          <p:cNvGrpSpPr/>
          <p:nvPr/>
        </p:nvGrpSpPr>
        <p:grpSpPr>
          <a:xfrm flipH="1">
            <a:off x="6971779" y="1394934"/>
            <a:ext cx="1261938" cy="2704551"/>
            <a:chOff x="487650" y="835701"/>
            <a:chExt cx="1906250" cy="4085425"/>
          </a:xfrm>
        </p:grpSpPr>
        <p:sp>
          <p:nvSpPr>
            <p:cNvPr id="33" name="Google Shape;1956;p46">
              <a:extLst>
                <a:ext uri="{FF2B5EF4-FFF2-40B4-BE49-F238E27FC236}">
                  <a16:creationId xmlns:a16="http://schemas.microsoft.com/office/drawing/2014/main" id="{AF60F202-E069-3C88-552C-EA3D409A9D78}"/>
                </a:ext>
              </a:extLst>
            </p:cNvPr>
            <p:cNvSpPr/>
            <p:nvPr/>
          </p:nvSpPr>
          <p:spPr>
            <a:xfrm>
              <a:off x="1747466" y="1278205"/>
              <a:ext cx="422542" cy="530137"/>
            </a:xfrm>
            <a:custGeom>
              <a:avLst/>
              <a:gdLst/>
              <a:ahLst/>
              <a:cxnLst/>
              <a:rect l="l" t="t" r="r" b="b"/>
              <a:pathLst>
                <a:path w="2965" h="3720" extrusionOk="0">
                  <a:moveTo>
                    <a:pt x="1782" y="1"/>
                  </a:moveTo>
                  <a:cubicBezTo>
                    <a:pt x="1717" y="1"/>
                    <a:pt x="1650" y="35"/>
                    <a:pt x="1592" y="122"/>
                  </a:cubicBezTo>
                  <a:cubicBezTo>
                    <a:pt x="1440" y="384"/>
                    <a:pt x="1111" y="536"/>
                    <a:pt x="959" y="667"/>
                  </a:cubicBezTo>
                  <a:cubicBezTo>
                    <a:pt x="786" y="797"/>
                    <a:pt x="697" y="991"/>
                    <a:pt x="524" y="1321"/>
                  </a:cubicBezTo>
                  <a:cubicBezTo>
                    <a:pt x="346" y="1646"/>
                    <a:pt x="0" y="2170"/>
                    <a:pt x="0" y="2170"/>
                  </a:cubicBezTo>
                  <a:cubicBezTo>
                    <a:pt x="0" y="2170"/>
                    <a:pt x="173" y="2850"/>
                    <a:pt x="435" y="3175"/>
                  </a:cubicBezTo>
                  <a:cubicBezTo>
                    <a:pt x="697" y="3479"/>
                    <a:pt x="1262" y="3720"/>
                    <a:pt x="1262" y="3720"/>
                  </a:cubicBezTo>
                  <a:cubicBezTo>
                    <a:pt x="1262" y="3720"/>
                    <a:pt x="1681" y="3217"/>
                    <a:pt x="1943" y="3154"/>
                  </a:cubicBezTo>
                  <a:cubicBezTo>
                    <a:pt x="2179" y="3086"/>
                    <a:pt x="2682" y="3023"/>
                    <a:pt x="2682" y="3023"/>
                  </a:cubicBezTo>
                  <a:cubicBezTo>
                    <a:pt x="2682" y="3023"/>
                    <a:pt x="2964" y="1232"/>
                    <a:pt x="2682" y="1232"/>
                  </a:cubicBezTo>
                  <a:cubicBezTo>
                    <a:pt x="2399" y="1211"/>
                    <a:pt x="1786" y="1101"/>
                    <a:pt x="1786" y="1101"/>
                  </a:cubicBezTo>
                  <a:cubicBezTo>
                    <a:pt x="1786" y="1101"/>
                    <a:pt x="1681" y="970"/>
                    <a:pt x="1744" y="839"/>
                  </a:cubicBezTo>
                  <a:cubicBezTo>
                    <a:pt x="1812" y="729"/>
                    <a:pt x="2116" y="494"/>
                    <a:pt x="2074" y="274"/>
                  </a:cubicBezTo>
                  <a:cubicBezTo>
                    <a:pt x="2043" y="141"/>
                    <a:pt x="1915" y="1"/>
                    <a:pt x="1782" y="1"/>
                  </a:cubicBezTo>
                  <a:close/>
                </a:path>
              </a:pathLst>
            </a:custGeom>
            <a:solidFill>
              <a:srgbClr val="FFB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957;p46">
              <a:extLst>
                <a:ext uri="{FF2B5EF4-FFF2-40B4-BE49-F238E27FC236}">
                  <a16:creationId xmlns:a16="http://schemas.microsoft.com/office/drawing/2014/main" id="{86DDBA75-D437-B50A-6038-0D94CAE4F2BB}"/>
                </a:ext>
              </a:extLst>
            </p:cNvPr>
            <p:cNvSpPr/>
            <p:nvPr/>
          </p:nvSpPr>
          <p:spPr>
            <a:xfrm>
              <a:off x="1737775" y="1268942"/>
              <a:ext cx="420262" cy="549091"/>
            </a:xfrm>
            <a:custGeom>
              <a:avLst/>
              <a:gdLst/>
              <a:ahLst/>
              <a:cxnLst/>
              <a:rect l="l" t="t" r="r" b="b"/>
              <a:pathLst>
                <a:path w="2949" h="3853" extrusionOk="0">
                  <a:moveTo>
                    <a:pt x="1812" y="119"/>
                  </a:moveTo>
                  <a:cubicBezTo>
                    <a:pt x="1854" y="119"/>
                    <a:pt x="1880" y="119"/>
                    <a:pt x="1922" y="140"/>
                  </a:cubicBezTo>
                  <a:cubicBezTo>
                    <a:pt x="1985" y="187"/>
                    <a:pt x="2074" y="271"/>
                    <a:pt x="2095" y="360"/>
                  </a:cubicBezTo>
                  <a:cubicBezTo>
                    <a:pt x="2095" y="428"/>
                    <a:pt x="2053" y="533"/>
                    <a:pt x="1964" y="622"/>
                  </a:cubicBezTo>
                  <a:cubicBezTo>
                    <a:pt x="1901" y="732"/>
                    <a:pt x="1812" y="794"/>
                    <a:pt x="1770" y="883"/>
                  </a:cubicBezTo>
                  <a:cubicBezTo>
                    <a:pt x="1681" y="1056"/>
                    <a:pt x="1812" y="1213"/>
                    <a:pt x="1812" y="1213"/>
                  </a:cubicBezTo>
                  <a:lnTo>
                    <a:pt x="1833" y="1234"/>
                  </a:lnTo>
                  <a:lnTo>
                    <a:pt x="1854" y="1234"/>
                  </a:lnTo>
                  <a:cubicBezTo>
                    <a:pt x="1854" y="1234"/>
                    <a:pt x="2446" y="1344"/>
                    <a:pt x="2750" y="1344"/>
                  </a:cubicBezTo>
                  <a:lnTo>
                    <a:pt x="2750" y="1365"/>
                  </a:lnTo>
                  <a:lnTo>
                    <a:pt x="2771" y="1386"/>
                  </a:lnTo>
                  <a:cubicBezTo>
                    <a:pt x="2797" y="1428"/>
                    <a:pt x="2797" y="1496"/>
                    <a:pt x="2818" y="1580"/>
                  </a:cubicBezTo>
                  <a:cubicBezTo>
                    <a:pt x="2818" y="1758"/>
                    <a:pt x="2818" y="1973"/>
                    <a:pt x="2797" y="2193"/>
                  </a:cubicBezTo>
                  <a:cubicBezTo>
                    <a:pt x="2771" y="2606"/>
                    <a:pt x="2708" y="2999"/>
                    <a:pt x="2687" y="3046"/>
                  </a:cubicBezTo>
                  <a:cubicBezTo>
                    <a:pt x="2640" y="3046"/>
                    <a:pt x="2226" y="3088"/>
                    <a:pt x="1985" y="3177"/>
                  </a:cubicBezTo>
                  <a:cubicBezTo>
                    <a:pt x="1833" y="3219"/>
                    <a:pt x="1681" y="3350"/>
                    <a:pt x="1529" y="3481"/>
                  </a:cubicBezTo>
                  <a:cubicBezTo>
                    <a:pt x="1419" y="3612"/>
                    <a:pt x="1357" y="3701"/>
                    <a:pt x="1330" y="3722"/>
                  </a:cubicBezTo>
                  <a:cubicBezTo>
                    <a:pt x="1288" y="3701"/>
                    <a:pt x="1199" y="3654"/>
                    <a:pt x="1048" y="3570"/>
                  </a:cubicBezTo>
                  <a:cubicBezTo>
                    <a:pt x="875" y="3481"/>
                    <a:pt x="676" y="3350"/>
                    <a:pt x="545" y="3198"/>
                  </a:cubicBezTo>
                  <a:cubicBezTo>
                    <a:pt x="440" y="3046"/>
                    <a:pt x="330" y="2805"/>
                    <a:pt x="241" y="2606"/>
                  </a:cubicBezTo>
                  <a:cubicBezTo>
                    <a:pt x="178" y="2413"/>
                    <a:pt x="131" y="2261"/>
                    <a:pt x="131" y="2261"/>
                  </a:cubicBezTo>
                  <a:cubicBezTo>
                    <a:pt x="152" y="2214"/>
                    <a:pt x="482" y="1737"/>
                    <a:pt x="655" y="1407"/>
                  </a:cubicBezTo>
                  <a:cubicBezTo>
                    <a:pt x="833" y="1082"/>
                    <a:pt x="917" y="883"/>
                    <a:pt x="1048" y="773"/>
                  </a:cubicBezTo>
                  <a:cubicBezTo>
                    <a:pt x="1199" y="663"/>
                    <a:pt x="1529" y="491"/>
                    <a:pt x="1702" y="208"/>
                  </a:cubicBezTo>
                  <a:cubicBezTo>
                    <a:pt x="1749" y="166"/>
                    <a:pt x="1791" y="119"/>
                    <a:pt x="1812" y="119"/>
                  </a:cubicBezTo>
                  <a:close/>
                  <a:moveTo>
                    <a:pt x="1846" y="0"/>
                  </a:moveTo>
                  <a:cubicBezTo>
                    <a:pt x="1828" y="0"/>
                    <a:pt x="1809" y="3"/>
                    <a:pt x="1791" y="9"/>
                  </a:cubicBezTo>
                  <a:cubicBezTo>
                    <a:pt x="1723" y="35"/>
                    <a:pt x="1660" y="77"/>
                    <a:pt x="1618" y="140"/>
                  </a:cubicBezTo>
                  <a:cubicBezTo>
                    <a:pt x="1461" y="402"/>
                    <a:pt x="1158" y="559"/>
                    <a:pt x="985" y="690"/>
                  </a:cubicBezTo>
                  <a:cubicBezTo>
                    <a:pt x="807" y="821"/>
                    <a:pt x="723" y="1035"/>
                    <a:pt x="545" y="1365"/>
                  </a:cubicBezTo>
                  <a:cubicBezTo>
                    <a:pt x="372" y="1669"/>
                    <a:pt x="68" y="2151"/>
                    <a:pt x="47" y="2193"/>
                  </a:cubicBezTo>
                  <a:lnTo>
                    <a:pt x="0" y="2193"/>
                  </a:lnTo>
                  <a:lnTo>
                    <a:pt x="21" y="2261"/>
                  </a:lnTo>
                  <a:cubicBezTo>
                    <a:pt x="21" y="2261"/>
                    <a:pt x="68" y="2434"/>
                    <a:pt x="131" y="2627"/>
                  </a:cubicBezTo>
                  <a:cubicBezTo>
                    <a:pt x="220" y="2847"/>
                    <a:pt x="330" y="3109"/>
                    <a:pt x="461" y="3261"/>
                  </a:cubicBezTo>
                  <a:cubicBezTo>
                    <a:pt x="613" y="3439"/>
                    <a:pt x="807" y="3570"/>
                    <a:pt x="985" y="3675"/>
                  </a:cubicBezTo>
                  <a:cubicBezTo>
                    <a:pt x="1179" y="3785"/>
                    <a:pt x="1309" y="3832"/>
                    <a:pt x="1309" y="3832"/>
                  </a:cubicBezTo>
                  <a:lnTo>
                    <a:pt x="1357" y="3853"/>
                  </a:lnTo>
                  <a:lnTo>
                    <a:pt x="1378" y="3832"/>
                  </a:lnTo>
                  <a:cubicBezTo>
                    <a:pt x="1378" y="3832"/>
                    <a:pt x="1487" y="3701"/>
                    <a:pt x="1618" y="3570"/>
                  </a:cubicBezTo>
                  <a:cubicBezTo>
                    <a:pt x="1749" y="3439"/>
                    <a:pt x="1922" y="3308"/>
                    <a:pt x="2011" y="3282"/>
                  </a:cubicBezTo>
                  <a:cubicBezTo>
                    <a:pt x="2247" y="3198"/>
                    <a:pt x="2750" y="3151"/>
                    <a:pt x="2750" y="3151"/>
                  </a:cubicBezTo>
                  <a:lnTo>
                    <a:pt x="2797" y="3151"/>
                  </a:lnTo>
                  <a:lnTo>
                    <a:pt x="2797" y="3109"/>
                  </a:lnTo>
                  <a:cubicBezTo>
                    <a:pt x="2797" y="3109"/>
                    <a:pt x="2881" y="2653"/>
                    <a:pt x="2901" y="2193"/>
                  </a:cubicBezTo>
                  <a:cubicBezTo>
                    <a:pt x="2928" y="1973"/>
                    <a:pt x="2949" y="1758"/>
                    <a:pt x="2928" y="1580"/>
                  </a:cubicBezTo>
                  <a:cubicBezTo>
                    <a:pt x="2928" y="1496"/>
                    <a:pt x="2901" y="1407"/>
                    <a:pt x="2881" y="1365"/>
                  </a:cubicBezTo>
                  <a:cubicBezTo>
                    <a:pt x="2860" y="1318"/>
                    <a:pt x="2860" y="1297"/>
                    <a:pt x="2839" y="1276"/>
                  </a:cubicBezTo>
                  <a:cubicBezTo>
                    <a:pt x="2818" y="1255"/>
                    <a:pt x="2771" y="1234"/>
                    <a:pt x="2750" y="1234"/>
                  </a:cubicBezTo>
                  <a:cubicBezTo>
                    <a:pt x="2488" y="1234"/>
                    <a:pt x="1943" y="1124"/>
                    <a:pt x="1901" y="1124"/>
                  </a:cubicBezTo>
                  <a:cubicBezTo>
                    <a:pt x="1901" y="1103"/>
                    <a:pt x="1833" y="1014"/>
                    <a:pt x="1854" y="951"/>
                  </a:cubicBezTo>
                  <a:cubicBezTo>
                    <a:pt x="1880" y="904"/>
                    <a:pt x="1985" y="794"/>
                    <a:pt x="2053" y="690"/>
                  </a:cubicBezTo>
                  <a:cubicBezTo>
                    <a:pt x="2142" y="601"/>
                    <a:pt x="2226" y="470"/>
                    <a:pt x="2205" y="339"/>
                  </a:cubicBezTo>
                  <a:cubicBezTo>
                    <a:pt x="2163" y="208"/>
                    <a:pt x="2095" y="98"/>
                    <a:pt x="1985" y="35"/>
                  </a:cubicBezTo>
                  <a:cubicBezTo>
                    <a:pt x="1940" y="16"/>
                    <a:pt x="1893" y="0"/>
                    <a:pt x="184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958;p46">
              <a:extLst>
                <a:ext uri="{FF2B5EF4-FFF2-40B4-BE49-F238E27FC236}">
                  <a16:creationId xmlns:a16="http://schemas.microsoft.com/office/drawing/2014/main" id="{4C231B65-3D37-2000-5109-49D3372121E5}"/>
                </a:ext>
              </a:extLst>
            </p:cNvPr>
            <p:cNvSpPr/>
            <p:nvPr/>
          </p:nvSpPr>
          <p:spPr>
            <a:xfrm>
              <a:off x="975757" y="1549978"/>
              <a:ext cx="974056" cy="625619"/>
            </a:xfrm>
            <a:custGeom>
              <a:avLst/>
              <a:gdLst/>
              <a:ahLst/>
              <a:cxnLst/>
              <a:rect l="l" t="t" r="r" b="b"/>
              <a:pathLst>
                <a:path w="6835" h="4390" extrusionOk="0">
                  <a:moveTo>
                    <a:pt x="5133" y="1"/>
                  </a:moveTo>
                  <a:cubicBezTo>
                    <a:pt x="5133" y="1"/>
                    <a:pt x="3582" y="1640"/>
                    <a:pt x="1791" y="2205"/>
                  </a:cubicBezTo>
                  <a:cubicBezTo>
                    <a:pt x="0" y="2776"/>
                    <a:pt x="330" y="4017"/>
                    <a:pt x="1268" y="4389"/>
                  </a:cubicBezTo>
                  <a:cubicBezTo>
                    <a:pt x="1268" y="4389"/>
                    <a:pt x="2860" y="4216"/>
                    <a:pt x="4693" y="3274"/>
                  </a:cubicBezTo>
                  <a:cubicBezTo>
                    <a:pt x="6526" y="2336"/>
                    <a:pt x="6834" y="1881"/>
                    <a:pt x="6834" y="1881"/>
                  </a:cubicBezTo>
                  <a:lnTo>
                    <a:pt x="513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959;p46">
              <a:extLst>
                <a:ext uri="{FF2B5EF4-FFF2-40B4-BE49-F238E27FC236}">
                  <a16:creationId xmlns:a16="http://schemas.microsoft.com/office/drawing/2014/main" id="{841060EC-3782-B5BD-18F8-CDB16C1E577C}"/>
                </a:ext>
              </a:extLst>
            </p:cNvPr>
            <p:cNvSpPr/>
            <p:nvPr/>
          </p:nvSpPr>
          <p:spPr>
            <a:xfrm>
              <a:off x="1038463" y="1538007"/>
              <a:ext cx="923322" cy="643575"/>
            </a:xfrm>
            <a:custGeom>
              <a:avLst/>
              <a:gdLst/>
              <a:ahLst/>
              <a:cxnLst/>
              <a:rect l="l" t="t" r="r" b="b"/>
              <a:pathLst>
                <a:path w="6479" h="4516" extrusionOk="0">
                  <a:moveTo>
                    <a:pt x="4666" y="153"/>
                  </a:moveTo>
                  <a:lnTo>
                    <a:pt x="6326" y="1965"/>
                  </a:lnTo>
                  <a:cubicBezTo>
                    <a:pt x="6305" y="1965"/>
                    <a:pt x="6305" y="1965"/>
                    <a:pt x="6285" y="2007"/>
                  </a:cubicBezTo>
                  <a:cubicBezTo>
                    <a:pt x="6216" y="2049"/>
                    <a:pt x="6133" y="2138"/>
                    <a:pt x="5976" y="2268"/>
                  </a:cubicBezTo>
                  <a:cubicBezTo>
                    <a:pt x="5672" y="2488"/>
                    <a:pt x="5148" y="2834"/>
                    <a:pt x="4232" y="3295"/>
                  </a:cubicBezTo>
                  <a:cubicBezTo>
                    <a:pt x="2420" y="4232"/>
                    <a:pt x="870" y="4405"/>
                    <a:pt x="849" y="4405"/>
                  </a:cubicBezTo>
                  <a:cubicBezTo>
                    <a:pt x="414" y="4232"/>
                    <a:pt x="110" y="3840"/>
                    <a:pt x="131" y="3447"/>
                  </a:cubicBezTo>
                  <a:cubicBezTo>
                    <a:pt x="152" y="3054"/>
                    <a:pt x="503" y="2619"/>
                    <a:pt x="1372" y="2357"/>
                  </a:cubicBezTo>
                  <a:cubicBezTo>
                    <a:pt x="3142" y="1787"/>
                    <a:pt x="4603" y="242"/>
                    <a:pt x="4666" y="153"/>
                  </a:cubicBezTo>
                  <a:close/>
                  <a:moveTo>
                    <a:pt x="4693" y="1"/>
                  </a:moveTo>
                  <a:lnTo>
                    <a:pt x="4645" y="43"/>
                  </a:lnTo>
                  <a:cubicBezTo>
                    <a:pt x="4645" y="43"/>
                    <a:pt x="3095" y="1682"/>
                    <a:pt x="1330" y="2248"/>
                  </a:cubicBezTo>
                  <a:cubicBezTo>
                    <a:pt x="435" y="2530"/>
                    <a:pt x="42" y="2991"/>
                    <a:pt x="21" y="3447"/>
                  </a:cubicBezTo>
                  <a:cubicBezTo>
                    <a:pt x="0" y="3908"/>
                    <a:pt x="325" y="4321"/>
                    <a:pt x="807" y="4515"/>
                  </a:cubicBezTo>
                  <a:lnTo>
                    <a:pt x="849" y="4515"/>
                  </a:lnTo>
                  <a:cubicBezTo>
                    <a:pt x="849" y="4515"/>
                    <a:pt x="2441" y="4342"/>
                    <a:pt x="4274" y="3405"/>
                  </a:cubicBezTo>
                  <a:cubicBezTo>
                    <a:pt x="5190" y="2944"/>
                    <a:pt x="5740" y="2572"/>
                    <a:pt x="6044" y="2357"/>
                  </a:cubicBezTo>
                  <a:cubicBezTo>
                    <a:pt x="6195" y="2227"/>
                    <a:pt x="6305" y="2138"/>
                    <a:pt x="6368" y="2096"/>
                  </a:cubicBezTo>
                  <a:cubicBezTo>
                    <a:pt x="6415" y="2028"/>
                    <a:pt x="6436" y="1986"/>
                    <a:pt x="6436" y="1986"/>
                  </a:cubicBezTo>
                  <a:lnTo>
                    <a:pt x="6478" y="1965"/>
                  </a:lnTo>
                  <a:lnTo>
                    <a:pt x="4693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960;p46">
              <a:extLst>
                <a:ext uri="{FF2B5EF4-FFF2-40B4-BE49-F238E27FC236}">
                  <a16:creationId xmlns:a16="http://schemas.microsoft.com/office/drawing/2014/main" id="{5B26CAE3-0CEF-E260-405B-2F857DDC9D38}"/>
                </a:ext>
              </a:extLst>
            </p:cNvPr>
            <p:cNvSpPr/>
            <p:nvPr/>
          </p:nvSpPr>
          <p:spPr>
            <a:xfrm>
              <a:off x="1610083" y="1505229"/>
              <a:ext cx="386060" cy="396605"/>
            </a:xfrm>
            <a:custGeom>
              <a:avLst/>
              <a:gdLst/>
              <a:ahLst/>
              <a:cxnLst/>
              <a:rect l="l" t="t" r="r" b="b"/>
              <a:pathLst>
                <a:path w="2709" h="2783" extrusionOk="0">
                  <a:moveTo>
                    <a:pt x="864" y="0"/>
                  </a:moveTo>
                  <a:cubicBezTo>
                    <a:pt x="747" y="0"/>
                    <a:pt x="682" y="100"/>
                    <a:pt x="682" y="100"/>
                  </a:cubicBezTo>
                  <a:cubicBezTo>
                    <a:pt x="352" y="294"/>
                    <a:pt x="1" y="535"/>
                    <a:pt x="111" y="885"/>
                  </a:cubicBezTo>
                  <a:cubicBezTo>
                    <a:pt x="200" y="1210"/>
                    <a:pt x="1441" y="2650"/>
                    <a:pt x="1661" y="2760"/>
                  </a:cubicBezTo>
                  <a:cubicBezTo>
                    <a:pt x="1688" y="2776"/>
                    <a:pt x="1719" y="2782"/>
                    <a:pt x="1751" y="2782"/>
                  </a:cubicBezTo>
                  <a:cubicBezTo>
                    <a:pt x="1954" y="2782"/>
                    <a:pt x="2239" y="2519"/>
                    <a:pt x="2446" y="2388"/>
                  </a:cubicBezTo>
                  <a:cubicBezTo>
                    <a:pt x="2708" y="2216"/>
                    <a:pt x="2708" y="2148"/>
                    <a:pt x="2666" y="1912"/>
                  </a:cubicBezTo>
                  <a:cubicBezTo>
                    <a:pt x="2598" y="1671"/>
                    <a:pt x="1420" y="472"/>
                    <a:pt x="1137" y="163"/>
                  </a:cubicBezTo>
                  <a:cubicBezTo>
                    <a:pt x="1029" y="39"/>
                    <a:pt x="937" y="0"/>
                    <a:pt x="8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961;p46">
              <a:extLst>
                <a:ext uri="{FF2B5EF4-FFF2-40B4-BE49-F238E27FC236}">
                  <a16:creationId xmlns:a16="http://schemas.microsoft.com/office/drawing/2014/main" id="{13FF4DFB-E087-5EA5-F6F0-33397B63FB45}"/>
                </a:ext>
              </a:extLst>
            </p:cNvPr>
            <p:cNvSpPr/>
            <p:nvPr/>
          </p:nvSpPr>
          <p:spPr>
            <a:xfrm>
              <a:off x="1607090" y="1496536"/>
              <a:ext cx="395038" cy="413707"/>
            </a:xfrm>
            <a:custGeom>
              <a:avLst/>
              <a:gdLst/>
              <a:ahLst/>
              <a:cxnLst/>
              <a:rect l="l" t="t" r="r" b="b"/>
              <a:pathLst>
                <a:path w="2772" h="2903" extrusionOk="0">
                  <a:moveTo>
                    <a:pt x="891" y="104"/>
                  </a:moveTo>
                  <a:cubicBezTo>
                    <a:pt x="948" y="104"/>
                    <a:pt x="1021" y="134"/>
                    <a:pt x="1116" y="245"/>
                  </a:cubicBezTo>
                  <a:cubicBezTo>
                    <a:pt x="1247" y="423"/>
                    <a:pt x="1619" y="795"/>
                    <a:pt x="1965" y="1161"/>
                  </a:cubicBezTo>
                  <a:cubicBezTo>
                    <a:pt x="2116" y="1339"/>
                    <a:pt x="2295" y="1533"/>
                    <a:pt x="2425" y="1664"/>
                  </a:cubicBezTo>
                  <a:cubicBezTo>
                    <a:pt x="2467" y="1753"/>
                    <a:pt x="2535" y="1816"/>
                    <a:pt x="2556" y="1863"/>
                  </a:cubicBezTo>
                  <a:cubicBezTo>
                    <a:pt x="2598" y="1926"/>
                    <a:pt x="2619" y="1973"/>
                    <a:pt x="2619" y="1973"/>
                  </a:cubicBezTo>
                  <a:cubicBezTo>
                    <a:pt x="2640" y="2104"/>
                    <a:pt x="2666" y="2167"/>
                    <a:pt x="2640" y="2209"/>
                  </a:cubicBezTo>
                  <a:cubicBezTo>
                    <a:pt x="2619" y="2256"/>
                    <a:pt x="2556" y="2319"/>
                    <a:pt x="2446" y="2387"/>
                  </a:cubicBezTo>
                  <a:cubicBezTo>
                    <a:pt x="2315" y="2470"/>
                    <a:pt x="2164" y="2601"/>
                    <a:pt x="2033" y="2690"/>
                  </a:cubicBezTo>
                  <a:cubicBezTo>
                    <a:pt x="1965" y="2732"/>
                    <a:pt x="1902" y="2758"/>
                    <a:pt x="1834" y="2779"/>
                  </a:cubicBezTo>
                  <a:cubicBezTo>
                    <a:pt x="1813" y="2790"/>
                    <a:pt x="1785" y="2795"/>
                    <a:pt x="1760" y="2795"/>
                  </a:cubicBezTo>
                  <a:cubicBezTo>
                    <a:pt x="1735" y="2795"/>
                    <a:pt x="1713" y="2790"/>
                    <a:pt x="1703" y="2779"/>
                  </a:cubicBezTo>
                  <a:cubicBezTo>
                    <a:pt x="1682" y="2758"/>
                    <a:pt x="1640" y="2732"/>
                    <a:pt x="1593" y="2690"/>
                  </a:cubicBezTo>
                  <a:lnTo>
                    <a:pt x="1399" y="2497"/>
                  </a:lnTo>
                  <a:cubicBezTo>
                    <a:pt x="1247" y="2340"/>
                    <a:pt x="1069" y="2146"/>
                    <a:pt x="896" y="1926"/>
                  </a:cubicBezTo>
                  <a:cubicBezTo>
                    <a:pt x="723" y="1732"/>
                    <a:pt x="572" y="1512"/>
                    <a:pt x="414" y="1318"/>
                  </a:cubicBezTo>
                  <a:cubicBezTo>
                    <a:pt x="284" y="1140"/>
                    <a:pt x="200" y="988"/>
                    <a:pt x="179" y="926"/>
                  </a:cubicBezTo>
                  <a:cubicBezTo>
                    <a:pt x="132" y="768"/>
                    <a:pt x="179" y="664"/>
                    <a:pt x="284" y="533"/>
                  </a:cubicBezTo>
                  <a:cubicBezTo>
                    <a:pt x="394" y="423"/>
                    <a:pt x="572" y="292"/>
                    <a:pt x="723" y="203"/>
                  </a:cubicBezTo>
                  <a:lnTo>
                    <a:pt x="744" y="182"/>
                  </a:lnTo>
                  <a:cubicBezTo>
                    <a:pt x="744" y="182"/>
                    <a:pt x="765" y="140"/>
                    <a:pt x="833" y="114"/>
                  </a:cubicBezTo>
                  <a:cubicBezTo>
                    <a:pt x="850" y="108"/>
                    <a:pt x="869" y="104"/>
                    <a:pt x="891" y="104"/>
                  </a:cubicBezTo>
                  <a:close/>
                  <a:moveTo>
                    <a:pt x="871" y="0"/>
                  </a:moveTo>
                  <a:cubicBezTo>
                    <a:pt x="847" y="0"/>
                    <a:pt x="826" y="4"/>
                    <a:pt x="807" y="9"/>
                  </a:cubicBezTo>
                  <a:cubicBezTo>
                    <a:pt x="703" y="30"/>
                    <a:pt x="655" y="114"/>
                    <a:pt x="655" y="114"/>
                  </a:cubicBezTo>
                  <a:lnTo>
                    <a:pt x="655" y="93"/>
                  </a:lnTo>
                  <a:cubicBezTo>
                    <a:pt x="504" y="203"/>
                    <a:pt x="331" y="313"/>
                    <a:pt x="200" y="465"/>
                  </a:cubicBezTo>
                  <a:cubicBezTo>
                    <a:pt x="90" y="596"/>
                    <a:pt x="1" y="768"/>
                    <a:pt x="69" y="967"/>
                  </a:cubicBezTo>
                  <a:cubicBezTo>
                    <a:pt x="111" y="1056"/>
                    <a:pt x="200" y="1208"/>
                    <a:pt x="331" y="1402"/>
                  </a:cubicBezTo>
                  <a:cubicBezTo>
                    <a:pt x="462" y="1580"/>
                    <a:pt x="634" y="1795"/>
                    <a:pt x="807" y="1994"/>
                  </a:cubicBezTo>
                  <a:cubicBezTo>
                    <a:pt x="985" y="2209"/>
                    <a:pt x="1179" y="2408"/>
                    <a:pt x="1310" y="2559"/>
                  </a:cubicBezTo>
                  <a:cubicBezTo>
                    <a:pt x="1399" y="2648"/>
                    <a:pt x="1462" y="2711"/>
                    <a:pt x="1509" y="2758"/>
                  </a:cubicBezTo>
                  <a:cubicBezTo>
                    <a:pt x="1572" y="2821"/>
                    <a:pt x="1619" y="2842"/>
                    <a:pt x="1640" y="2863"/>
                  </a:cubicBezTo>
                  <a:cubicBezTo>
                    <a:pt x="1690" y="2891"/>
                    <a:pt x="1735" y="2903"/>
                    <a:pt x="1782" y="2903"/>
                  </a:cubicBezTo>
                  <a:cubicBezTo>
                    <a:pt x="1813" y="2903"/>
                    <a:pt x="1845" y="2898"/>
                    <a:pt x="1881" y="2889"/>
                  </a:cubicBezTo>
                  <a:cubicBezTo>
                    <a:pt x="1944" y="2863"/>
                    <a:pt x="2012" y="2821"/>
                    <a:pt x="2096" y="2779"/>
                  </a:cubicBezTo>
                  <a:cubicBezTo>
                    <a:pt x="2247" y="2690"/>
                    <a:pt x="2378" y="2559"/>
                    <a:pt x="2509" y="2497"/>
                  </a:cubicBezTo>
                  <a:cubicBezTo>
                    <a:pt x="2640" y="2408"/>
                    <a:pt x="2708" y="2340"/>
                    <a:pt x="2750" y="2256"/>
                  </a:cubicBezTo>
                  <a:cubicBezTo>
                    <a:pt x="2771" y="2167"/>
                    <a:pt x="2771" y="2078"/>
                    <a:pt x="2729" y="1947"/>
                  </a:cubicBezTo>
                  <a:cubicBezTo>
                    <a:pt x="2729" y="1905"/>
                    <a:pt x="2708" y="1863"/>
                    <a:pt x="2666" y="1795"/>
                  </a:cubicBezTo>
                  <a:cubicBezTo>
                    <a:pt x="2619" y="1753"/>
                    <a:pt x="2556" y="1685"/>
                    <a:pt x="2509" y="1601"/>
                  </a:cubicBezTo>
                  <a:cubicBezTo>
                    <a:pt x="2378" y="1449"/>
                    <a:pt x="2205" y="1271"/>
                    <a:pt x="2054" y="1077"/>
                  </a:cubicBezTo>
                  <a:cubicBezTo>
                    <a:pt x="1703" y="727"/>
                    <a:pt x="1331" y="334"/>
                    <a:pt x="1200" y="182"/>
                  </a:cubicBezTo>
                  <a:cubicBezTo>
                    <a:pt x="1080" y="45"/>
                    <a:pt x="960" y="0"/>
                    <a:pt x="87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962;p46">
              <a:extLst>
                <a:ext uri="{FF2B5EF4-FFF2-40B4-BE49-F238E27FC236}">
                  <a16:creationId xmlns:a16="http://schemas.microsoft.com/office/drawing/2014/main" id="{83C2B704-1027-46D7-7EFD-268025A4DBF5}"/>
                </a:ext>
              </a:extLst>
            </p:cNvPr>
            <p:cNvSpPr/>
            <p:nvPr/>
          </p:nvSpPr>
          <p:spPr>
            <a:xfrm>
              <a:off x="2126551" y="1449791"/>
              <a:ext cx="261363" cy="117001"/>
            </a:xfrm>
            <a:custGeom>
              <a:avLst/>
              <a:gdLst/>
              <a:ahLst/>
              <a:cxnLst/>
              <a:rect l="l" t="t" r="r" b="b"/>
              <a:pathLst>
                <a:path w="1834" h="821" extrusionOk="0">
                  <a:moveTo>
                    <a:pt x="1504" y="0"/>
                  </a:moveTo>
                  <a:cubicBezTo>
                    <a:pt x="1478" y="0"/>
                    <a:pt x="1450" y="2"/>
                    <a:pt x="1420" y="7"/>
                  </a:cubicBezTo>
                  <a:cubicBezTo>
                    <a:pt x="1269" y="46"/>
                    <a:pt x="923" y="70"/>
                    <a:pt x="606" y="70"/>
                  </a:cubicBezTo>
                  <a:cubicBezTo>
                    <a:pt x="372" y="70"/>
                    <a:pt x="154" y="57"/>
                    <a:pt x="43" y="28"/>
                  </a:cubicBezTo>
                  <a:cubicBezTo>
                    <a:pt x="43" y="28"/>
                    <a:pt x="1" y="421"/>
                    <a:pt x="22" y="620"/>
                  </a:cubicBezTo>
                  <a:cubicBezTo>
                    <a:pt x="39" y="776"/>
                    <a:pt x="28" y="820"/>
                    <a:pt x="197" y="820"/>
                  </a:cubicBezTo>
                  <a:cubicBezTo>
                    <a:pt x="238" y="820"/>
                    <a:pt x="288" y="818"/>
                    <a:pt x="352" y="814"/>
                  </a:cubicBezTo>
                  <a:cubicBezTo>
                    <a:pt x="676" y="793"/>
                    <a:pt x="1724" y="573"/>
                    <a:pt x="1724" y="573"/>
                  </a:cubicBezTo>
                  <a:cubicBezTo>
                    <a:pt x="1724" y="573"/>
                    <a:pt x="1834" y="379"/>
                    <a:pt x="1792" y="248"/>
                  </a:cubicBezTo>
                  <a:cubicBezTo>
                    <a:pt x="1773" y="132"/>
                    <a:pt x="1701" y="0"/>
                    <a:pt x="1504" y="0"/>
                  </a:cubicBezTo>
                  <a:close/>
                </a:path>
              </a:pathLst>
            </a:custGeom>
            <a:solidFill>
              <a:srgbClr val="FFB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963;p46">
              <a:extLst>
                <a:ext uri="{FF2B5EF4-FFF2-40B4-BE49-F238E27FC236}">
                  <a16:creationId xmlns:a16="http://schemas.microsoft.com/office/drawing/2014/main" id="{5C8DA2C0-0B54-9B0A-FFD7-823B0218FA12}"/>
                </a:ext>
              </a:extLst>
            </p:cNvPr>
            <p:cNvSpPr/>
            <p:nvPr/>
          </p:nvSpPr>
          <p:spPr>
            <a:xfrm>
              <a:off x="2123558" y="1441810"/>
              <a:ext cx="270341" cy="133674"/>
            </a:xfrm>
            <a:custGeom>
              <a:avLst/>
              <a:gdLst/>
              <a:ahLst/>
              <a:cxnLst/>
              <a:rect l="l" t="t" r="r" b="b"/>
              <a:pathLst>
                <a:path w="1897" h="938" extrusionOk="0">
                  <a:moveTo>
                    <a:pt x="1530" y="0"/>
                  </a:moveTo>
                  <a:cubicBezTo>
                    <a:pt x="1504" y="0"/>
                    <a:pt x="1462" y="21"/>
                    <a:pt x="1420" y="21"/>
                  </a:cubicBezTo>
                  <a:cubicBezTo>
                    <a:pt x="1271" y="47"/>
                    <a:pt x="888" y="65"/>
                    <a:pt x="555" y="65"/>
                  </a:cubicBezTo>
                  <a:cubicBezTo>
                    <a:pt x="350" y="65"/>
                    <a:pt x="164" y="58"/>
                    <a:pt x="64" y="42"/>
                  </a:cubicBezTo>
                  <a:lnTo>
                    <a:pt x="22" y="21"/>
                  </a:lnTo>
                  <a:lnTo>
                    <a:pt x="1" y="84"/>
                  </a:lnTo>
                  <a:lnTo>
                    <a:pt x="1" y="105"/>
                  </a:lnTo>
                  <a:cubicBezTo>
                    <a:pt x="64" y="105"/>
                    <a:pt x="153" y="131"/>
                    <a:pt x="194" y="152"/>
                  </a:cubicBezTo>
                  <a:cubicBezTo>
                    <a:pt x="336" y="168"/>
                    <a:pt x="517" y="175"/>
                    <a:pt x="699" y="175"/>
                  </a:cubicBezTo>
                  <a:cubicBezTo>
                    <a:pt x="993" y="175"/>
                    <a:pt x="1292" y="157"/>
                    <a:pt x="1441" y="131"/>
                  </a:cubicBezTo>
                  <a:cubicBezTo>
                    <a:pt x="1477" y="124"/>
                    <a:pt x="1508" y="121"/>
                    <a:pt x="1535" y="121"/>
                  </a:cubicBezTo>
                  <a:cubicBezTo>
                    <a:pt x="1605" y="121"/>
                    <a:pt x="1648" y="143"/>
                    <a:pt x="1682" y="173"/>
                  </a:cubicBezTo>
                  <a:cubicBezTo>
                    <a:pt x="1724" y="194"/>
                    <a:pt x="1745" y="262"/>
                    <a:pt x="1766" y="325"/>
                  </a:cubicBezTo>
                  <a:cubicBezTo>
                    <a:pt x="1766" y="367"/>
                    <a:pt x="1766" y="435"/>
                    <a:pt x="1745" y="498"/>
                  </a:cubicBezTo>
                  <a:cubicBezTo>
                    <a:pt x="1724" y="545"/>
                    <a:pt x="1703" y="566"/>
                    <a:pt x="1703" y="587"/>
                  </a:cubicBezTo>
                  <a:cubicBezTo>
                    <a:pt x="1682" y="587"/>
                    <a:pt x="1462" y="629"/>
                    <a:pt x="1158" y="676"/>
                  </a:cubicBezTo>
                  <a:cubicBezTo>
                    <a:pt x="849" y="739"/>
                    <a:pt x="524" y="807"/>
                    <a:pt x="373" y="828"/>
                  </a:cubicBezTo>
                  <a:lnTo>
                    <a:pt x="304" y="828"/>
                  </a:lnTo>
                  <a:lnTo>
                    <a:pt x="304" y="938"/>
                  </a:lnTo>
                  <a:lnTo>
                    <a:pt x="373" y="938"/>
                  </a:lnTo>
                  <a:cubicBezTo>
                    <a:pt x="545" y="917"/>
                    <a:pt x="875" y="849"/>
                    <a:pt x="1179" y="807"/>
                  </a:cubicBezTo>
                  <a:cubicBezTo>
                    <a:pt x="1483" y="739"/>
                    <a:pt x="1745" y="676"/>
                    <a:pt x="1745" y="676"/>
                  </a:cubicBezTo>
                  <a:lnTo>
                    <a:pt x="1766" y="676"/>
                  </a:lnTo>
                  <a:lnTo>
                    <a:pt x="1792" y="655"/>
                  </a:lnTo>
                  <a:cubicBezTo>
                    <a:pt x="1792" y="655"/>
                    <a:pt x="1813" y="608"/>
                    <a:pt x="1834" y="545"/>
                  </a:cubicBezTo>
                  <a:cubicBezTo>
                    <a:pt x="1876" y="477"/>
                    <a:pt x="1896" y="393"/>
                    <a:pt x="1876" y="304"/>
                  </a:cubicBezTo>
                  <a:cubicBezTo>
                    <a:pt x="1855" y="215"/>
                    <a:pt x="1813" y="152"/>
                    <a:pt x="1745" y="84"/>
                  </a:cubicBezTo>
                  <a:cubicBezTo>
                    <a:pt x="1703" y="42"/>
                    <a:pt x="1614" y="0"/>
                    <a:pt x="153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964;p46">
              <a:extLst>
                <a:ext uri="{FF2B5EF4-FFF2-40B4-BE49-F238E27FC236}">
                  <a16:creationId xmlns:a16="http://schemas.microsoft.com/office/drawing/2014/main" id="{73419E74-7025-C23C-7306-CA6DAB0C76EA}"/>
                </a:ext>
              </a:extLst>
            </p:cNvPr>
            <p:cNvSpPr/>
            <p:nvPr/>
          </p:nvSpPr>
          <p:spPr>
            <a:xfrm>
              <a:off x="2126551" y="1497248"/>
              <a:ext cx="261363" cy="130254"/>
            </a:xfrm>
            <a:custGeom>
              <a:avLst/>
              <a:gdLst/>
              <a:ahLst/>
              <a:cxnLst/>
              <a:rect l="l" t="t" r="r" b="b"/>
              <a:pathLst>
                <a:path w="1834" h="914" extrusionOk="0">
                  <a:moveTo>
                    <a:pt x="1591" y="0"/>
                  </a:moveTo>
                  <a:cubicBezTo>
                    <a:pt x="1445" y="0"/>
                    <a:pt x="1270" y="97"/>
                    <a:pt x="917" y="177"/>
                  </a:cubicBezTo>
                  <a:cubicBezTo>
                    <a:pt x="524" y="266"/>
                    <a:pt x="69" y="266"/>
                    <a:pt x="69" y="266"/>
                  </a:cubicBezTo>
                  <a:cubicBezTo>
                    <a:pt x="69" y="266"/>
                    <a:pt x="1" y="680"/>
                    <a:pt x="1" y="811"/>
                  </a:cubicBezTo>
                  <a:cubicBezTo>
                    <a:pt x="13" y="891"/>
                    <a:pt x="60" y="914"/>
                    <a:pt x="193" y="914"/>
                  </a:cubicBezTo>
                  <a:cubicBezTo>
                    <a:pt x="278" y="914"/>
                    <a:pt x="397" y="905"/>
                    <a:pt x="566" y="894"/>
                  </a:cubicBezTo>
                  <a:cubicBezTo>
                    <a:pt x="985" y="873"/>
                    <a:pt x="1614" y="680"/>
                    <a:pt x="1614" y="680"/>
                  </a:cubicBezTo>
                  <a:cubicBezTo>
                    <a:pt x="1614" y="680"/>
                    <a:pt x="1771" y="528"/>
                    <a:pt x="1813" y="418"/>
                  </a:cubicBezTo>
                  <a:cubicBezTo>
                    <a:pt x="1834" y="287"/>
                    <a:pt x="1771" y="25"/>
                    <a:pt x="1640" y="4"/>
                  </a:cubicBezTo>
                  <a:cubicBezTo>
                    <a:pt x="1624" y="1"/>
                    <a:pt x="1608" y="0"/>
                    <a:pt x="1591" y="0"/>
                  </a:cubicBezTo>
                  <a:close/>
                </a:path>
              </a:pathLst>
            </a:custGeom>
            <a:solidFill>
              <a:srgbClr val="FFB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965;p46">
              <a:extLst>
                <a:ext uri="{FF2B5EF4-FFF2-40B4-BE49-F238E27FC236}">
                  <a16:creationId xmlns:a16="http://schemas.microsoft.com/office/drawing/2014/main" id="{AA73CE42-74DE-D6E6-1E2F-42A4F08A855A}"/>
                </a:ext>
              </a:extLst>
            </p:cNvPr>
            <p:cNvSpPr/>
            <p:nvPr/>
          </p:nvSpPr>
          <p:spPr>
            <a:xfrm>
              <a:off x="2163889" y="1490978"/>
              <a:ext cx="230011" cy="143508"/>
            </a:xfrm>
            <a:custGeom>
              <a:avLst/>
              <a:gdLst/>
              <a:ahLst/>
              <a:cxnLst/>
              <a:rect l="l" t="t" r="r" b="b"/>
              <a:pathLst>
                <a:path w="1614" h="1007" extrusionOk="0">
                  <a:moveTo>
                    <a:pt x="1310" y="1"/>
                  </a:moveTo>
                  <a:cubicBezTo>
                    <a:pt x="1158" y="1"/>
                    <a:pt x="985" y="90"/>
                    <a:pt x="634" y="153"/>
                  </a:cubicBezTo>
                  <a:cubicBezTo>
                    <a:pt x="414" y="200"/>
                    <a:pt x="173" y="242"/>
                    <a:pt x="0" y="242"/>
                  </a:cubicBezTo>
                  <a:lnTo>
                    <a:pt x="0" y="352"/>
                  </a:lnTo>
                  <a:cubicBezTo>
                    <a:pt x="152" y="352"/>
                    <a:pt x="414" y="331"/>
                    <a:pt x="655" y="263"/>
                  </a:cubicBezTo>
                  <a:cubicBezTo>
                    <a:pt x="1027" y="187"/>
                    <a:pt x="1209" y="108"/>
                    <a:pt x="1318" y="108"/>
                  </a:cubicBezTo>
                  <a:cubicBezTo>
                    <a:pt x="1330" y="108"/>
                    <a:pt x="1341" y="109"/>
                    <a:pt x="1352" y="111"/>
                  </a:cubicBezTo>
                  <a:cubicBezTo>
                    <a:pt x="1399" y="111"/>
                    <a:pt x="1441" y="153"/>
                    <a:pt x="1462" y="242"/>
                  </a:cubicBezTo>
                  <a:cubicBezTo>
                    <a:pt x="1509" y="310"/>
                    <a:pt x="1509" y="394"/>
                    <a:pt x="1483" y="441"/>
                  </a:cubicBezTo>
                  <a:cubicBezTo>
                    <a:pt x="1483" y="483"/>
                    <a:pt x="1441" y="546"/>
                    <a:pt x="1399" y="593"/>
                  </a:cubicBezTo>
                  <a:cubicBezTo>
                    <a:pt x="1352" y="635"/>
                    <a:pt x="1331" y="656"/>
                    <a:pt x="1310" y="677"/>
                  </a:cubicBezTo>
                  <a:cubicBezTo>
                    <a:pt x="1310" y="677"/>
                    <a:pt x="697" y="855"/>
                    <a:pt x="283" y="876"/>
                  </a:cubicBezTo>
                  <a:cubicBezTo>
                    <a:pt x="173" y="896"/>
                    <a:pt x="90" y="896"/>
                    <a:pt x="21" y="896"/>
                  </a:cubicBezTo>
                  <a:lnTo>
                    <a:pt x="21" y="1006"/>
                  </a:lnTo>
                  <a:lnTo>
                    <a:pt x="304" y="1006"/>
                  </a:lnTo>
                  <a:cubicBezTo>
                    <a:pt x="744" y="985"/>
                    <a:pt x="1378" y="766"/>
                    <a:pt x="1378" y="766"/>
                  </a:cubicBezTo>
                  <a:lnTo>
                    <a:pt x="1399" y="766"/>
                  </a:lnTo>
                  <a:cubicBezTo>
                    <a:pt x="1399" y="766"/>
                    <a:pt x="1441" y="724"/>
                    <a:pt x="1483" y="677"/>
                  </a:cubicBezTo>
                  <a:cubicBezTo>
                    <a:pt x="1530" y="614"/>
                    <a:pt x="1572" y="546"/>
                    <a:pt x="1593" y="462"/>
                  </a:cubicBezTo>
                  <a:cubicBezTo>
                    <a:pt x="1613" y="394"/>
                    <a:pt x="1613" y="284"/>
                    <a:pt x="1572" y="200"/>
                  </a:cubicBezTo>
                  <a:cubicBezTo>
                    <a:pt x="1551" y="111"/>
                    <a:pt x="1483" y="1"/>
                    <a:pt x="137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966;p46">
              <a:extLst>
                <a:ext uri="{FF2B5EF4-FFF2-40B4-BE49-F238E27FC236}">
                  <a16:creationId xmlns:a16="http://schemas.microsoft.com/office/drawing/2014/main" id="{12945240-2C5F-46D7-B835-2851C183B383}"/>
                </a:ext>
              </a:extLst>
            </p:cNvPr>
            <p:cNvSpPr/>
            <p:nvPr/>
          </p:nvSpPr>
          <p:spPr>
            <a:xfrm>
              <a:off x="2105459" y="1546700"/>
              <a:ext cx="260793" cy="125979"/>
            </a:xfrm>
            <a:custGeom>
              <a:avLst/>
              <a:gdLst/>
              <a:ahLst/>
              <a:cxnLst/>
              <a:rect l="l" t="t" r="r" b="b"/>
              <a:pathLst>
                <a:path w="1830" h="884" extrusionOk="0">
                  <a:moveTo>
                    <a:pt x="1567" y="0"/>
                  </a:moveTo>
                  <a:cubicBezTo>
                    <a:pt x="1412" y="0"/>
                    <a:pt x="1264" y="101"/>
                    <a:pt x="803" y="202"/>
                  </a:cubicBezTo>
                  <a:cubicBezTo>
                    <a:pt x="590" y="257"/>
                    <a:pt x="440" y="273"/>
                    <a:pt x="338" y="273"/>
                  </a:cubicBezTo>
                  <a:cubicBezTo>
                    <a:pt x="199" y="273"/>
                    <a:pt x="149" y="244"/>
                    <a:pt x="149" y="244"/>
                  </a:cubicBezTo>
                  <a:cubicBezTo>
                    <a:pt x="149" y="244"/>
                    <a:pt x="39" y="526"/>
                    <a:pt x="18" y="704"/>
                  </a:cubicBezTo>
                  <a:cubicBezTo>
                    <a:pt x="1" y="843"/>
                    <a:pt x="55" y="884"/>
                    <a:pt x="244" y="884"/>
                  </a:cubicBezTo>
                  <a:cubicBezTo>
                    <a:pt x="291" y="884"/>
                    <a:pt x="346" y="881"/>
                    <a:pt x="410" y="877"/>
                  </a:cubicBezTo>
                  <a:cubicBezTo>
                    <a:pt x="761" y="877"/>
                    <a:pt x="1547" y="636"/>
                    <a:pt x="1547" y="636"/>
                  </a:cubicBezTo>
                  <a:cubicBezTo>
                    <a:pt x="1547" y="636"/>
                    <a:pt x="1830" y="464"/>
                    <a:pt x="1830" y="286"/>
                  </a:cubicBezTo>
                  <a:cubicBezTo>
                    <a:pt x="1830" y="113"/>
                    <a:pt x="1788" y="24"/>
                    <a:pt x="1610" y="3"/>
                  </a:cubicBezTo>
                  <a:cubicBezTo>
                    <a:pt x="1595" y="1"/>
                    <a:pt x="1581" y="0"/>
                    <a:pt x="1567" y="0"/>
                  </a:cubicBezTo>
                  <a:close/>
                </a:path>
              </a:pathLst>
            </a:custGeom>
            <a:solidFill>
              <a:srgbClr val="FFB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967;p46">
              <a:extLst>
                <a:ext uri="{FF2B5EF4-FFF2-40B4-BE49-F238E27FC236}">
                  <a16:creationId xmlns:a16="http://schemas.microsoft.com/office/drawing/2014/main" id="{4683E967-1DCE-9B99-9A0F-C749648B4C76}"/>
                </a:ext>
              </a:extLst>
            </p:cNvPr>
            <p:cNvSpPr/>
            <p:nvPr/>
          </p:nvSpPr>
          <p:spPr>
            <a:xfrm>
              <a:off x="2151206" y="1538007"/>
              <a:ext cx="224026" cy="142795"/>
            </a:xfrm>
            <a:custGeom>
              <a:avLst/>
              <a:gdLst/>
              <a:ahLst/>
              <a:cxnLst/>
              <a:rect l="l" t="t" r="r" b="b"/>
              <a:pathLst>
                <a:path w="1572" h="1002" extrusionOk="0">
                  <a:moveTo>
                    <a:pt x="1247" y="1"/>
                  </a:moveTo>
                  <a:cubicBezTo>
                    <a:pt x="1158" y="1"/>
                    <a:pt x="1095" y="22"/>
                    <a:pt x="985" y="64"/>
                  </a:cubicBezTo>
                  <a:cubicBezTo>
                    <a:pt x="875" y="85"/>
                    <a:pt x="723" y="153"/>
                    <a:pt x="482" y="216"/>
                  </a:cubicBezTo>
                  <a:cubicBezTo>
                    <a:pt x="330" y="242"/>
                    <a:pt x="199" y="263"/>
                    <a:pt x="110" y="263"/>
                  </a:cubicBezTo>
                  <a:lnTo>
                    <a:pt x="110" y="394"/>
                  </a:lnTo>
                  <a:cubicBezTo>
                    <a:pt x="220" y="373"/>
                    <a:pt x="351" y="373"/>
                    <a:pt x="503" y="326"/>
                  </a:cubicBezTo>
                  <a:cubicBezTo>
                    <a:pt x="744" y="263"/>
                    <a:pt x="917" y="195"/>
                    <a:pt x="1027" y="174"/>
                  </a:cubicBezTo>
                  <a:cubicBezTo>
                    <a:pt x="1107" y="143"/>
                    <a:pt x="1165" y="124"/>
                    <a:pt x="1224" y="124"/>
                  </a:cubicBezTo>
                  <a:cubicBezTo>
                    <a:pt x="1245" y="124"/>
                    <a:pt x="1266" y="126"/>
                    <a:pt x="1289" y="132"/>
                  </a:cubicBezTo>
                  <a:cubicBezTo>
                    <a:pt x="1357" y="132"/>
                    <a:pt x="1399" y="153"/>
                    <a:pt x="1420" y="174"/>
                  </a:cubicBezTo>
                  <a:cubicBezTo>
                    <a:pt x="1441" y="216"/>
                    <a:pt x="1441" y="263"/>
                    <a:pt x="1441" y="347"/>
                  </a:cubicBezTo>
                  <a:cubicBezTo>
                    <a:pt x="1441" y="394"/>
                    <a:pt x="1399" y="477"/>
                    <a:pt x="1336" y="546"/>
                  </a:cubicBezTo>
                  <a:cubicBezTo>
                    <a:pt x="1268" y="608"/>
                    <a:pt x="1205" y="635"/>
                    <a:pt x="1205" y="635"/>
                  </a:cubicBezTo>
                  <a:cubicBezTo>
                    <a:pt x="1205" y="655"/>
                    <a:pt x="1006" y="697"/>
                    <a:pt x="765" y="765"/>
                  </a:cubicBezTo>
                  <a:cubicBezTo>
                    <a:pt x="524" y="828"/>
                    <a:pt x="241" y="870"/>
                    <a:pt x="89" y="896"/>
                  </a:cubicBezTo>
                  <a:lnTo>
                    <a:pt x="48" y="896"/>
                  </a:lnTo>
                  <a:cubicBezTo>
                    <a:pt x="48" y="938"/>
                    <a:pt x="27" y="959"/>
                    <a:pt x="0" y="1001"/>
                  </a:cubicBezTo>
                  <a:lnTo>
                    <a:pt x="89" y="1001"/>
                  </a:lnTo>
                  <a:cubicBezTo>
                    <a:pt x="262" y="1001"/>
                    <a:pt x="550" y="938"/>
                    <a:pt x="812" y="870"/>
                  </a:cubicBezTo>
                  <a:cubicBezTo>
                    <a:pt x="1048" y="807"/>
                    <a:pt x="1247" y="739"/>
                    <a:pt x="1247" y="739"/>
                  </a:cubicBezTo>
                  <a:lnTo>
                    <a:pt x="1268" y="739"/>
                  </a:lnTo>
                  <a:cubicBezTo>
                    <a:pt x="1268" y="739"/>
                    <a:pt x="1336" y="697"/>
                    <a:pt x="1420" y="635"/>
                  </a:cubicBezTo>
                  <a:cubicBezTo>
                    <a:pt x="1488" y="546"/>
                    <a:pt x="1572" y="456"/>
                    <a:pt x="1572" y="347"/>
                  </a:cubicBezTo>
                  <a:cubicBezTo>
                    <a:pt x="1551" y="263"/>
                    <a:pt x="1551" y="174"/>
                    <a:pt x="1509" y="111"/>
                  </a:cubicBezTo>
                  <a:cubicBezTo>
                    <a:pt x="1467" y="64"/>
                    <a:pt x="1399" y="22"/>
                    <a:pt x="1289" y="22"/>
                  </a:cubicBezTo>
                  <a:cubicBezTo>
                    <a:pt x="1268" y="1"/>
                    <a:pt x="1268" y="1"/>
                    <a:pt x="124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968;p46">
              <a:extLst>
                <a:ext uri="{FF2B5EF4-FFF2-40B4-BE49-F238E27FC236}">
                  <a16:creationId xmlns:a16="http://schemas.microsoft.com/office/drawing/2014/main" id="{DD11C319-F73C-CDA9-46BF-A99D58F7D673}"/>
                </a:ext>
              </a:extLst>
            </p:cNvPr>
            <p:cNvSpPr/>
            <p:nvPr/>
          </p:nvSpPr>
          <p:spPr>
            <a:xfrm>
              <a:off x="2107882" y="1612257"/>
              <a:ext cx="227018" cy="97049"/>
            </a:xfrm>
            <a:custGeom>
              <a:avLst/>
              <a:gdLst/>
              <a:ahLst/>
              <a:cxnLst/>
              <a:rect l="l" t="t" r="r" b="b"/>
              <a:pathLst>
                <a:path w="1593" h="681" extrusionOk="0">
                  <a:moveTo>
                    <a:pt x="1309" y="1"/>
                  </a:moveTo>
                  <a:cubicBezTo>
                    <a:pt x="1153" y="1"/>
                    <a:pt x="909" y="93"/>
                    <a:pt x="613" y="155"/>
                  </a:cubicBezTo>
                  <a:cubicBezTo>
                    <a:pt x="536" y="166"/>
                    <a:pt x="474" y="170"/>
                    <a:pt x="424" y="170"/>
                  </a:cubicBezTo>
                  <a:cubicBezTo>
                    <a:pt x="271" y="170"/>
                    <a:pt x="219" y="134"/>
                    <a:pt x="153" y="134"/>
                  </a:cubicBezTo>
                  <a:cubicBezTo>
                    <a:pt x="43" y="155"/>
                    <a:pt x="22" y="244"/>
                    <a:pt x="22" y="349"/>
                  </a:cubicBezTo>
                  <a:cubicBezTo>
                    <a:pt x="1" y="480"/>
                    <a:pt x="90" y="679"/>
                    <a:pt x="90" y="679"/>
                  </a:cubicBezTo>
                  <a:cubicBezTo>
                    <a:pt x="109" y="680"/>
                    <a:pt x="130" y="681"/>
                    <a:pt x="152" y="681"/>
                  </a:cubicBezTo>
                  <a:cubicBezTo>
                    <a:pt x="526" y="681"/>
                    <a:pt x="1278" y="517"/>
                    <a:pt x="1441" y="349"/>
                  </a:cubicBezTo>
                  <a:cubicBezTo>
                    <a:pt x="1593" y="197"/>
                    <a:pt x="1483" y="25"/>
                    <a:pt x="1352" y="4"/>
                  </a:cubicBezTo>
                  <a:cubicBezTo>
                    <a:pt x="1338" y="2"/>
                    <a:pt x="1324" y="1"/>
                    <a:pt x="1309" y="1"/>
                  </a:cubicBezTo>
                  <a:close/>
                </a:path>
              </a:pathLst>
            </a:custGeom>
            <a:solidFill>
              <a:srgbClr val="FFB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969;p46">
              <a:extLst>
                <a:ext uri="{FF2B5EF4-FFF2-40B4-BE49-F238E27FC236}">
                  <a16:creationId xmlns:a16="http://schemas.microsoft.com/office/drawing/2014/main" id="{9882AF95-E50B-DD0E-5725-C6373B579385}"/>
                </a:ext>
              </a:extLst>
            </p:cNvPr>
            <p:cNvSpPr/>
            <p:nvPr/>
          </p:nvSpPr>
          <p:spPr>
            <a:xfrm>
              <a:off x="2107882" y="1602993"/>
              <a:ext cx="227018" cy="115006"/>
            </a:xfrm>
            <a:custGeom>
              <a:avLst/>
              <a:gdLst/>
              <a:ahLst/>
              <a:cxnLst/>
              <a:rect l="l" t="t" r="r" b="b"/>
              <a:pathLst>
                <a:path w="1593" h="807" extrusionOk="0">
                  <a:moveTo>
                    <a:pt x="1289" y="0"/>
                  </a:moveTo>
                  <a:cubicBezTo>
                    <a:pt x="1200" y="0"/>
                    <a:pt x="1137" y="21"/>
                    <a:pt x="1027" y="48"/>
                  </a:cubicBezTo>
                  <a:cubicBezTo>
                    <a:pt x="917" y="90"/>
                    <a:pt x="765" y="131"/>
                    <a:pt x="613" y="152"/>
                  </a:cubicBezTo>
                  <a:cubicBezTo>
                    <a:pt x="524" y="179"/>
                    <a:pt x="462" y="179"/>
                    <a:pt x="414" y="179"/>
                  </a:cubicBezTo>
                  <a:cubicBezTo>
                    <a:pt x="414" y="220"/>
                    <a:pt x="393" y="241"/>
                    <a:pt x="393" y="283"/>
                  </a:cubicBezTo>
                  <a:cubicBezTo>
                    <a:pt x="462" y="283"/>
                    <a:pt x="524" y="283"/>
                    <a:pt x="634" y="262"/>
                  </a:cubicBezTo>
                  <a:cubicBezTo>
                    <a:pt x="786" y="241"/>
                    <a:pt x="938" y="199"/>
                    <a:pt x="1069" y="152"/>
                  </a:cubicBezTo>
                  <a:cubicBezTo>
                    <a:pt x="1147" y="138"/>
                    <a:pt x="1225" y="123"/>
                    <a:pt x="1278" y="123"/>
                  </a:cubicBezTo>
                  <a:cubicBezTo>
                    <a:pt x="1301" y="123"/>
                    <a:pt x="1319" y="125"/>
                    <a:pt x="1331" y="131"/>
                  </a:cubicBezTo>
                  <a:cubicBezTo>
                    <a:pt x="1399" y="131"/>
                    <a:pt x="1441" y="179"/>
                    <a:pt x="1441" y="220"/>
                  </a:cubicBezTo>
                  <a:cubicBezTo>
                    <a:pt x="1462" y="262"/>
                    <a:pt x="1462" y="309"/>
                    <a:pt x="1399" y="393"/>
                  </a:cubicBezTo>
                  <a:cubicBezTo>
                    <a:pt x="1352" y="414"/>
                    <a:pt x="1289" y="461"/>
                    <a:pt x="1179" y="503"/>
                  </a:cubicBezTo>
                  <a:cubicBezTo>
                    <a:pt x="1069" y="524"/>
                    <a:pt x="959" y="571"/>
                    <a:pt x="807" y="592"/>
                  </a:cubicBezTo>
                  <a:cubicBezTo>
                    <a:pt x="613" y="655"/>
                    <a:pt x="393" y="676"/>
                    <a:pt x="242" y="676"/>
                  </a:cubicBezTo>
                  <a:cubicBezTo>
                    <a:pt x="221" y="676"/>
                    <a:pt x="111" y="702"/>
                    <a:pt x="1" y="702"/>
                  </a:cubicBezTo>
                  <a:cubicBezTo>
                    <a:pt x="22" y="744"/>
                    <a:pt x="22" y="765"/>
                    <a:pt x="22" y="765"/>
                  </a:cubicBezTo>
                  <a:lnTo>
                    <a:pt x="43" y="807"/>
                  </a:lnTo>
                  <a:lnTo>
                    <a:pt x="69" y="807"/>
                  </a:lnTo>
                  <a:cubicBezTo>
                    <a:pt x="263" y="807"/>
                    <a:pt x="566" y="765"/>
                    <a:pt x="854" y="702"/>
                  </a:cubicBezTo>
                  <a:cubicBezTo>
                    <a:pt x="985" y="676"/>
                    <a:pt x="1116" y="634"/>
                    <a:pt x="1221" y="592"/>
                  </a:cubicBezTo>
                  <a:cubicBezTo>
                    <a:pt x="1331" y="571"/>
                    <a:pt x="1420" y="524"/>
                    <a:pt x="1462" y="461"/>
                  </a:cubicBezTo>
                  <a:cubicBezTo>
                    <a:pt x="1572" y="372"/>
                    <a:pt x="1593" y="262"/>
                    <a:pt x="1551" y="179"/>
                  </a:cubicBezTo>
                  <a:cubicBezTo>
                    <a:pt x="1530" y="90"/>
                    <a:pt x="1441" y="21"/>
                    <a:pt x="1352" y="21"/>
                  </a:cubicBezTo>
                  <a:cubicBezTo>
                    <a:pt x="1331" y="0"/>
                    <a:pt x="1310" y="0"/>
                    <a:pt x="128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970;p46">
              <a:extLst>
                <a:ext uri="{FF2B5EF4-FFF2-40B4-BE49-F238E27FC236}">
                  <a16:creationId xmlns:a16="http://schemas.microsoft.com/office/drawing/2014/main" id="{6245FDAC-52C0-9301-EADE-43E0BC955233}"/>
                </a:ext>
              </a:extLst>
            </p:cNvPr>
            <p:cNvSpPr/>
            <p:nvPr/>
          </p:nvSpPr>
          <p:spPr>
            <a:xfrm>
              <a:off x="1905655" y="1546985"/>
              <a:ext cx="124839" cy="60709"/>
            </a:xfrm>
            <a:custGeom>
              <a:avLst/>
              <a:gdLst/>
              <a:ahLst/>
              <a:cxnLst/>
              <a:rect l="l" t="t" r="r" b="b"/>
              <a:pathLst>
                <a:path w="876" h="426" extrusionOk="0">
                  <a:moveTo>
                    <a:pt x="807" y="1"/>
                  </a:moveTo>
                  <a:cubicBezTo>
                    <a:pt x="634" y="48"/>
                    <a:pt x="503" y="48"/>
                    <a:pt x="372" y="90"/>
                  </a:cubicBezTo>
                  <a:cubicBezTo>
                    <a:pt x="241" y="132"/>
                    <a:pt x="131" y="200"/>
                    <a:pt x="21" y="331"/>
                  </a:cubicBezTo>
                  <a:cubicBezTo>
                    <a:pt x="1" y="352"/>
                    <a:pt x="1" y="393"/>
                    <a:pt x="21" y="414"/>
                  </a:cubicBezTo>
                  <a:cubicBezTo>
                    <a:pt x="29" y="422"/>
                    <a:pt x="39" y="425"/>
                    <a:pt x="48" y="425"/>
                  </a:cubicBezTo>
                  <a:cubicBezTo>
                    <a:pt x="71" y="425"/>
                    <a:pt x="96" y="408"/>
                    <a:pt x="110" y="393"/>
                  </a:cubicBezTo>
                  <a:cubicBezTo>
                    <a:pt x="220" y="284"/>
                    <a:pt x="309" y="221"/>
                    <a:pt x="414" y="200"/>
                  </a:cubicBezTo>
                  <a:cubicBezTo>
                    <a:pt x="524" y="153"/>
                    <a:pt x="655" y="153"/>
                    <a:pt x="833" y="132"/>
                  </a:cubicBezTo>
                  <a:cubicBezTo>
                    <a:pt x="854" y="111"/>
                    <a:pt x="875" y="90"/>
                    <a:pt x="875" y="69"/>
                  </a:cubicBezTo>
                  <a:cubicBezTo>
                    <a:pt x="875" y="22"/>
                    <a:pt x="833" y="1"/>
                    <a:pt x="80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971;p46">
              <a:extLst>
                <a:ext uri="{FF2B5EF4-FFF2-40B4-BE49-F238E27FC236}">
                  <a16:creationId xmlns:a16="http://schemas.microsoft.com/office/drawing/2014/main" id="{D0E0325D-1FF4-F11C-4907-5D2567BC0093}"/>
                </a:ext>
              </a:extLst>
            </p:cNvPr>
            <p:cNvSpPr/>
            <p:nvPr/>
          </p:nvSpPr>
          <p:spPr>
            <a:xfrm>
              <a:off x="487650" y="4560718"/>
              <a:ext cx="544246" cy="352997"/>
            </a:xfrm>
            <a:custGeom>
              <a:avLst/>
              <a:gdLst/>
              <a:ahLst/>
              <a:cxnLst/>
              <a:rect l="l" t="t" r="r" b="b"/>
              <a:pathLst>
                <a:path w="3819" h="2477" extrusionOk="0">
                  <a:moveTo>
                    <a:pt x="482" y="0"/>
                  </a:moveTo>
                  <a:cubicBezTo>
                    <a:pt x="131" y="194"/>
                    <a:pt x="131" y="194"/>
                    <a:pt x="110" y="697"/>
                  </a:cubicBezTo>
                  <a:cubicBezTo>
                    <a:pt x="89" y="1200"/>
                    <a:pt x="0" y="1571"/>
                    <a:pt x="309" y="1786"/>
                  </a:cubicBezTo>
                  <a:cubicBezTo>
                    <a:pt x="613" y="1985"/>
                    <a:pt x="1509" y="2074"/>
                    <a:pt x="2116" y="2336"/>
                  </a:cubicBezTo>
                  <a:cubicBezTo>
                    <a:pt x="2336" y="2437"/>
                    <a:pt x="2513" y="2477"/>
                    <a:pt x="2667" y="2477"/>
                  </a:cubicBezTo>
                  <a:cubicBezTo>
                    <a:pt x="2943" y="2477"/>
                    <a:pt x="3145" y="2350"/>
                    <a:pt x="3383" y="2226"/>
                  </a:cubicBezTo>
                  <a:cubicBezTo>
                    <a:pt x="3755" y="2048"/>
                    <a:pt x="3818" y="1896"/>
                    <a:pt x="3818" y="1634"/>
                  </a:cubicBezTo>
                  <a:cubicBezTo>
                    <a:pt x="3818" y="1352"/>
                    <a:pt x="3624" y="1262"/>
                    <a:pt x="3232" y="1001"/>
                  </a:cubicBezTo>
                  <a:cubicBezTo>
                    <a:pt x="2818" y="765"/>
                    <a:pt x="2556" y="414"/>
                    <a:pt x="2556" y="414"/>
                  </a:cubicBezTo>
                  <a:lnTo>
                    <a:pt x="4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972;p46">
              <a:extLst>
                <a:ext uri="{FF2B5EF4-FFF2-40B4-BE49-F238E27FC236}">
                  <a16:creationId xmlns:a16="http://schemas.microsoft.com/office/drawing/2014/main" id="{0C5B7654-5F07-1101-C3D3-3BC72F741A78}"/>
                </a:ext>
              </a:extLst>
            </p:cNvPr>
            <p:cNvSpPr/>
            <p:nvPr/>
          </p:nvSpPr>
          <p:spPr>
            <a:xfrm>
              <a:off x="490643" y="4551027"/>
              <a:ext cx="550944" cy="370098"/>
            </a:xfrm>
            <a:custGeom>
              <a:avLst/>
              <a:gdLst/>
              <a:ahLst/>
              <a:cxnLst/>
              <a:rect l="l" t="t" r="r" b="b"/>
              <a:pathLst>
                <a:path w="3866" h="2597" extrusionOk="0">
                  <a:moveTo>
                    <a:pt x="482" y="131"/>
                  </a:moveTo>
                  <a:lnTo>
                    <a:pt x="2514" y="524"/>
                  </a:lnTo>
                  <a:cubicBezTo>
                    <a:pt x="2535" y="545"/>
                    <a:pt x="2776" y="875"/>
                    <a:pt x="3169" y="1137"/>
                  </a:cubicBezTo>
                  <a:cubicBezTo>
                    <a:pt x="3383" y="1268"/>
                    <a:pt x="3514" y="1330"/>
                    <a:pt x="3624" y="1420"/>
                  </a:cubicBezTo>
                  <a:cubicBezTo>
                    <a:pt x="3713" y="1509"/>
                    <a:pt x="3734" y="1571"/>
                    <a:pt x="3734" y="1702"/>
                  </a:cubicBezTo>
                  <a:cubicBezTo>
                    <a:pt x="3755" y="1833"/>
                    <a:pt x="3734" y="1922"/>
                    <a:pt x="3666" y="2011"/>
                  </a:cubicBezTo>
                  <a:cubicBezTo>
                    <a:pt x="3624" y="2074"/>
                    <a:pt x="3514" y="2163"/>
                    <a:pt x="3341" y="2247"/>
                  </a:cubicBezTo>
                  <a:cubicBezTo>
                    <a:pt x="3142" y="2336"/>
                    <a:pt x="2991" y="2425"/>
                    <a:pt x="2818" y="2467"/>
                  </a:cubicBezTo>
                  <a:cubicBezTo>
                    <a:pt x="2758" y="2479"/>
                    <a:pt x="2699" y="2486"/>
                    <a:pt x="2637" y="2486"/>
                  </a:cubicBezTo>
                  <a:cubicBezTo>
                    <a:pt x="2493" y="2486"/>
                    <a:pt x="2334" y="2449"/>
                    <a:pt x="2121" y="2357"/>
                  </a:cubicBezTo>
                  <a:cubicBezTo>
                    <a:pt x="1812" y="2205"/>
                    <a:pt x="1420" y="2116"/>
                    <a:pt x="1095" y="2053"/>
                  </a:cubicBezTo>
                  <a:cubicBezTo>
                    <a:pt x="765" y="1964"/>
                    <a:pt x="461" y="1901"/>
                    <a:pt x="309" y="1791"/>
                  </a:cubicBezTo>
                  <a:cubicBezTo>
                    <a:pt x="178" y="1702"/>
                    <a:pt x="131" y="1571"/>
                    <a:pt x="110" y="1399"/>
                  </a:cubicBezTo>
                  <a:cubicBezTo>
                    <a:pt x="110" y="1226"/>
                    <a:pt x="131" y="1006"/>
                    <a:pt x="131" y="765"/>
                  </a:cubicBezTo>
                  <a:cubicBezTo>
                    <a:pt x="157" y="503"/>
                    <a:pt x="157" y="393"/>
                    <a:pt x="199" y="330"/>
                  </a:cubicBezTo>
                  <a:cubicBezTo>
                    <a:pt x="241" y="262"/>
                    <a:pt x="309" y="220"/>
                    <a:pt x="482" y="131"/>
                  </a:cubicBezTo>
                  <a:close/>
                  <a:moveTo>
                    <a:pt x="461" y="0"/>
                  </a:moveTo>
                  <a:lnTo>
                    <a:pt x="440" y="21"/>
                  </a:lnTo>
                  <a:cubicBezTo>
                    <a:pt x="262" y="110"/>
                    <a:pt x="157" y="152"/>
                    <a:pt x="89" y="262"/>
                  </a:cubicBezTo>
                  <a:cubicBezTo>
                    <a:pt x="47" y="372"/>
                    <a:pt x="47" y="503"/>
                    <a:pt x="27" y="765"/>
                  </a:cubicBezTo>
                  <a:cubicBezTo>
                    <a:pt x="27" y="1006"/>
                    <a:pt x="0" y="1226"/>
                    <a:pt x="0" y="1420"/>
                  </a:cubicBezTo>
                  <a:cubicBezTo>
                    <a:pt x="27" y="1592"/>
                    <a:pt x="89" y="1770"/>
                    <a:pt x="262" y="1901"/>
                  </a:cubicBezTo>
                  <a:cubicBezTo>
                    <a:pt x="440" y="2011"/>
                    <a:pt x="723" y="2074"/>
                    <a:pt x="1074" y="2163"/>
                  </a:cubicBezTo>
                  <a:cubicBezTo>
                    <a:pt x="1399" y="2247"/>
                    <a:pt x="1770" y="2315"/>
                    <a:pt x="2074" y="2467"/>
                  </a:cubicBezTo>
                  <a:cubicBezTo>
                    <a:pt x="2291" y="2559"/>
                    <a:pt x="2471" y="2596"/>
                    <a:pt x="2635" y="2596"/>
                  </a:cubicBezTo>
                  <a:cubicBezTo>
                    <a:pt x="2706" y="2596"/>
                    <a:pt x="2773" y="2589"/>
                    <a:pt x="2839" y="2577"/>
                  </a:cubicBezTo>
                  <a:cubicBezTo>
                    <a:pt x="3038" y="2535"/>
                    <a:pt x="3211" y="2446"/>
                    <a:pt x="3383" y="2336"/>
                  </a:cubicBezTo>
                  <a:cubicBezTo>
                    <a:pt x="3582" y="2247"/>
                    <a:pt x="3692" y="2163"/>
                    <a:pt x="3755" y="2074"/>
                  </a:cubicBezTo>
                  <a:cubicBezTo>
                    <a:pt x="3844" y="1964"/>
                    <a:pt x="3865" y="1833"/>
                    <a:pt x="3865" y="1702"/>
                  </a:cubicBezTo>
                  <a:cubicBezTo>
                    <a:pt x="3844" y="1550"/>
                    <a:pt x="3797" y="1440"/>
                    <a:pt x="3692" y="1330"/>
                  </a:cubicBezTo>
                  <a:cubicBezTo>
                    <a:pt x="3582" y="1247"/>
                    <a:pt x="3431" y="1158"/>
                    <a:pt x="3232" y="1027"/>
                  </a:cubicBezTo>
                  <a:cubicBezTo>
                    <a:pt x="2839" y="786"/>
                    <a:pt x="2577" y="440"/>
                    <a:pt x="2577" y="440"/>
                  </a:cubicBezTo>
                  <a:lnTo>
                    <a:pt x="461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973;p46">
              <a:extLst>
                <a:ext uri="{FF2B5EF4-FFF2-40B4-BE49-F238E27FC236}">
                  <a16:creationId xmlns:a16="http://schemas.microsoft.com/office/drawing/2014/main" id="{7A0B5FC7-9AF1-AD59-F0CF-29DFD1856159}"/>
                </a:ext>
              </a:extLst>
            </p:cNvPr>
            <p:cNvSpPr/>
            <p:nvPr/>
          </p:nvSpPr>
          <p:spPr>
            <a:xfrm>
              <a:off x="1031765" y="4383146"/>
              <a:ext cx="547808" cy="358128"/>
            </a:xfrm>
            <a:custGeom>
              <a:avLst/>
              <a:gdLst/>
              <a:ahLst/>
              <a:cxnLst/>
              <a:rect l="l" t="t" r="r" b="b"/>
              <a:pathLst>
                <a:path w="3844" h="2513" extrusionOk="0">
                  <a:moveTo>
                    <a:pt x="2142" y="0"/>
                  </a:moveTo>
                  <a:lnTo>
                    <a:pt x="309" y="110"/>
                  </a:lnTo>
                  <a:lnTo>
                    <a:pt x="199" y="110"/>
                  </a:lnTo>
                  <a:cubicBezTo>
                    <a:pt x="0" y="744"/>
                    <a:pt x="157" y="1833"/>
                    <a:pt x="440" y="1985"/>
                  </a:cubicBezTo>
                  <a:cubicBezTo>
                    <a:pt x="702" y="2142"/>
                    <a:pt x="1660" y="2357"/>
                    <a:pt x="2252" y="2488"/>
                  </a:cubicBezTo>
                  <a:cubicBezTo>
                    <a:pt x="2330" y="2505"/>
                    <a:pt x="2408" y="2513"/>
                    <a:pt x="2484" y="2513"/>
                  </a:cubicBezTo>
                  <a:cubicBezTo>
                    <a:pt x="2988" y="2513"/>
                    <a:pt x="3456" y="2179"/>
                    <a:pt x="3624" y="2011"/>
                  </a:cubicBezTo>
                  <a:cubicBezTo>
                    <a:pt x="3844" y="1791"/>
                    <a:pt x="3776" y="1529"/>
                    <a:pt x="3645" y="1356"/>
                  </a:cubicBezTo>
                  <a:cubicBezTo>
                    <a:pt x="3493" y="1178"/>
                    <a:pt x="3079" y="1246"/>
                    <a:pt x="2687" y="916"/>
                  </a:cubicBezTo>
                  <a:cubicBezTo>
                    <a:pt x="2294" y="592"/>
                    <a:pt x="2142" y="0"/>
                    <a:pt x="21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974;p46">
              <a:extLst>
                <a:ext uri="{FF2B5EF4-FFF2-40B4-BE49-F238E27FC236}">
                  <a16:creationId xmlns:a16="http://schemas.microsoft.com/office/drawing/2014/main" id="{B4CDB78A-D51F-926E-437F-D9671FFD85F8}"/>
                </a:ext>
              </a:extLst>
            </p:cNvPr>
            <p:cNvSpPr/>
            <p:nvPr/>
          </p:nvSpPr>
          <p:spPr>
            <a:xfrm>
              <a:off x="1038463" y="4377161"/>
              <a:ext cx="538260" cy="373376"/>
            </a:xfrm>
            <a:custGeom>
              <a:avLst/>
              <a:gdLst/>
              <a:ahLst/>
              <a:cxnLst/>
              <a:rect l="l" t="t" r="r" b="b"/>
              <a:pathLst>
                <a:path w="3777" h="2620" extrusionOk="0">
                  <a:moveTo>
                    <a:pt x="2048" y="110"/>
                  </a:moveTo>
                  <a:cubicBezTo>
                    <a:pt x="2074" y="173"/>
                    <a:pt x="2205" y="676"/>
                    <a:pt x="2598" y="1006"/>
                  </a:cubicBezTo>
                  <a:cubicBezTo>
                    <a:pt x="2812" y="1178"/>
                    <a:pt x="3011" y="1241"/>
                    <a:pt x="3205" y="1288"/>
                  </a:cubicBezTo>
                  <a:cubicBezTo>
                    <a:pt x="3383" y="1330"/>
                    <a:pt x="3488" y="1351"/>
                    <a:pt x="3556" y="1419"/>
                  </a:cubicBezTo>
                  <a:cubicBezTo>
                    <a:pt x="3619" y="1503"/>
                    <a:pt x="3666" y="1613"/>
                    <a:pt x="3666" y="1702"/>
                  </a:cubicBezTo>
                  <a:cubicBezTo>
                    <a:pt x="3666" y="1812"/>
                    <a:pt x="3645" y="1922"/>
                    <a:pt x="3535" y="2006"/>
                  </a:cubicBezTo>
                  <a:cubicBezTo>
                    <a:pt x="3446" y="2095"/>
                    <a:pt x="3252" y="2247"/>
                    <a:pt x="3011" y="2357"/>
                  </a:cubicBezTo>
                  <a:cubicBezTo>
                    <a:pt x="2836" y="2437"/>
                    <a:pt x="2639" y="2492"/>
                    <a:pt x="2444" y="2492"/>
                  </a:cubicBezTo>
                  <a:cubicBezTo>
                    <a:pt x="2371" y="2492"/>
                    <a:pt x="2297" y="2484"/>
                    <a:pt x="2226" y="2467"/>
                  </a:cubicBezTo>
                  <a:cubicBezTo>
                    <a:pt x="1917" y="2420"/>
                    <a:pt x="1550" y="2336"/>
                    <a:pt x="1199" y="2247"/>
                  </a:cubicBezTo>
                  <a:cubicBezTo>
                    <a:pt x="849" y="2137"/>
                    <a:pt x="545" y="2053"/>
                    <a:pt x="414" y="1985"/>
                  </a:cubicBezTo>
                  <a:cubicBezTo>
                    <a:pt x="372" y="1964"/>
                    <a:pt x="304" y="1875"/>
                    <a:pt x="262" y="1744"/>
                  </a:cubicBezTo>
                  <a:cubicBezTo>
                    <a:pt x="215" y="1613"/>
                    <a:pt x="173" y="1440"/>
                    <a:pt x="152" y="1267"/>
                  </a:cubicBezTo>
                  <a:cubicBezTo>
                    <a:pt x="110" y="917"/>
                    <a:pt x="131" y="503"/>
                    <a:pt x="215" y="194"/>
                  </a:cubicBezTo>
                  <a:lnTo>
                    <a:pt x="262" y="194"/>
                  </a:lnTo>
                  <a:lnTo>
                    <a:pt x="2048" y="110"/>
                  </a:lnTo>
                  <a:close/>
                  <a:moveTo>
                    <a:pt x="2137" y="0"/>
                  </a:moveTo>
                  <a:lnTo>
                    <a:pt x="262" y="89"/>
                  </a:lnTo>
                  <a:lnTo>
                    <a:pt x="131" y="89"/>
                  </a:lnTo>
                  <a:lnTo>
                    <a:pt x="110" y="131"/>
                  </a:lnTo>
                  <a:cubicBezTo>
                    <a:pt x="0" y="456"/>
                    <a:pt x="0" y="896"/>
                    <a:pt x="42" y="1267"/>
                  </a:cubicBezTo>
                  <a:cubicBezTo>
                    <a:pt x="63" y="1461"/>
                    <a:pt x="84" y="1634"/>
                    <a:pt x="152" y="1791"/>
                  </a:cubicBezTo>
                  <a:cubicBezTo>
                    <a:pt x="194" y="1922"/>
                    <a:pt x="262" y="2027"/>
                    <a:pt x="346" y="2074"/>
                  </a:cubicBezTo>
                  <a:cubicBezTo>
                    <a:pt x="503" y="2158"/>
                    <a:pt x="807" y="2247"/>
                    <a:pt x="1179" y="2357"/>
                  </a:cubicBezTo>
                  <a:cubicBezTo>
                    <a:pt x="1524" y="2446"/>
                    <a:pt x="1896" y="2530"/>
                    <a:pt x="2205" y="2598"/>
                  </a:cubicBezTo>
                  <a:cubicBezTo>
                    <a:pt x="2277" y="2613"/>
                    <a:pt x="2349" y="2619"/>
                    <a:pt x="2420" y="2619"/>
                  </a:cubicBezTo>
                  <a:cubicBezTo>
                    <a:pt x="2649" y="2619"/>
                    <a:pt x="2870" y="2551"/>
                    <a:pt x="3053" y="2467"/>
                  </a:cubicBezTo>
                  <a:cubicBezTo>
                    <a:pt x="3315" y="2357"/>
                    <a:pt x="3514" y="2205"/>
                    <a:pt x="3619" y="2095"/>
                  </a:cubicBezTo>
                  <a:cubicBezTo>
                    <a:pt x="3729" y="1964"/>
                    <a:pt x="3776" y="1833"/>
                    <a:pt x="3776" y="1702"/>
                  </a:cubicBezTo>
                  <a:cubicBezTo>
                    <a:pt x="3776" y="1571"/>
                    <a:pt x="3708" y="1461"/>
                    <a:pt x="3645" y="1351"/>
                  </a:cubicBezTo>
                  <a:cubicBezTo>
                    <a:pt x="3556" y="1241"/>
                    <a:pt x="3404" y="1220"/>
                    <a:pt x="3226" y="1178"/>
                  </a:cubicBezTo>
                  <a:cubicBezTo>
                    <a:pt x="3053" y="1137"/>
                    <a:pt x="2860" y="1068"/>
                    <a:pt x="2661" y="917"/>
                  </a:cubicBezTo>
                  <a:cubicBezTo>
                    <a:pt x="2289" y="613"/>
                    <a:pt x="2137" y="42"/>
                    <a:pt x="2137" y="42"/>
                  </a:cubicBezTo>
                  <a:lnTo>
                    <a:pt x="2137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975;p46">
              <a:extLst>
                <a:ext uri="{FF2B5EF4-FFF2-40B4-BE49-F238E27FC236}">
                  <a16:creationId xmlns:a16="http://schemas.microsoft.com/office/drawing/2014/main" id="{5C363805-EDEA-AD1F-3670-A63284256DE3}"/>
                </a:ext>
              </a:extLst>
            </p:cNvPr>
            <p:cNvSpPr/>
            <p:nvPr/>
          </p:nvSpPr>
          <p:spPr>
            <a:xfrm>
              <a:off x="1041456" y="3061334"/>
              <a:ext cx="388910" cy="1391183"/>
            </a:xfrm>
            <a:custGeom>
              <a:avLst/>
              <a:gdLst/>
              <a:ahLst/>
              <a:cxnLst/>
              <a:rect l="l" t="t" r="r" b="b"/>
              <a:pathLst>
                <a:path w="2729" h="9762" extrusionOk="0">
                  <a:moveTo>
                    <a:pt x="2640" y="0"/>
                  </a:moveTo>
                  <a:lnTo>
                    <a:pt x="42" y="1268"/>
                  </a:lnTo>
                  <a:lnTo>
                    <a:pt x="0" y="9516"/>
                  </a:lnTo>
                  <a:cubicBezTo>
                    <a:pt x="0" y="9516"/>
                    <a:pt x="436" y="9761"/>
                    <a:pt x="1041" y="9761"/>
                  </a:cubicBezTo>
                  <a:cubicBezTo>
                    <a:pt x="1086" y="9761"/>
                    <a:pt x="1132" y="9760"/>
                    <a:pt x="1178" y="9757"/>
                  </a:cubicBezTo>
                  <a:cubicBezTo>
                    <a:pt x="1875" y="9736"/>
                    <a:pt x="2268" y="9453"/>
                    <a:pt x="2268" y="9453"/>
                  </a:cubicBezTo>
                  <a:cubicBezTo>
                    <a:pt x="2268" y="9453"/>
                    <a:pt x="2729" y="550"/>
                    <a:pt x="2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976;p46">
              <a:extLst>
                <a:ext uri="{FF2B5EF4-FFF2-40B4-BE49-F238E27FC236}">
                  <a16:creationId xmlns:a16="http://schemas.microsoft.com/office/drawing/2014/main" id="{80624BEE-4EFF-A440-43D0-E8A206214615}"/>
                </a:ext>
              </a:extLst>
            </p:cNvPr>
            <p:cNvSpPr/>
            <p:nvPr/>
          </p:nvSpPr>
          <p:spPr>
            <a:xfrm>
              <a:off x="1035470" y="3049363"/>
              <a:ext cx="391902" cy="1411704"/>
            </a:xfrm>
            <a:custGeom>
              <a:avLst/>
              <a:gdLst/>
              <a:ahLst/>
              <a:cxnLst/>
              <a:rect l="l" t="t" r="r" b="b"/>
              <a:pathLst>
                <a:path w="2750" h="9906" extrusionOk="0">
                  <a:moveTo>
                    <a:pt x="2640" y="173"/>
                  </a:moveTo>
                  <a:lnTo>
                    <a:pt x="2640" y="655"/>
                  </a:lnTo>
                  <a:cubicBezTo>
                    <a:pt x="2640" y="938"/>
                    <a:pt x="2619" y="1331"/>
                    <a:pt x="2593" y="1786"/>
                  </a:cubicBezTo>
                  <a:cubicBezTo>
                    <a:pt x="2572" y="2703"/>
                    <a:pt x="2530" y="3860"/>
                    <a:pt x="2462" y="5018"/>
                  </a:cubicBezTo>
                  <a:cubicBezTo>
                    <a:pt x="2378" y="7285"/>
                    <a:pt x="2268" y="9469"/>
                    <a:pt x="2268" y="9511"/>
                  </a:cubicBezTo>
                  <a:cubicBezTo>
                    <a:pt x="2226" y="9537"/>
                    <a:pt x="1875" y="9752"/>
                    <a:pt x="1220" y="9799"/>
                  </a:cubicBezTo>
                  <a:cubicBezTo>
                    <a:pt x="1192" y="9800"/>
                    <a:pt x="1163" y="9800"/>
                    <a:pt x="1136" y="9800"/>
                  </a:cubicBezTo>
                  <a:cubicBezTo>
                    <a:pt x="548" y="9800"/>
                    <a:pt x="150" y="9599"/>
                    <a:pt x="105" y="9579"/>
                  </a:cubicBezTo>
                  <a:lnTo>
                    <a:pt x="152" y="1373"/>
                  </a:lnTo>
                  <a:lnTo>
                    <a:pt x="2640" y="173"/>
                  </a:lnTo>
                  <a:close/>
                  <a:moveTo>
                    <a:pt x="2750" y="1"/>
                  </a:moveTo>
                  <a:lnTo>
                    <a:pt x="2661" y="43"/>
                  </a:lnTo>
                  <a:lnTo>
                    <a:pt x="42" y="1310"/>
                  </a:lnTo>
                  <a:lnTo>
                    <a:pt x="0" y="9642"/>
                  </a:lnTo>
                  <a:lnTo>
                    <a:pt x="21" y="9668"/>
                  </a:lnTo>
                  <a:cubicBezTo>
                    <a:pt x="21" y="9668"/>
                    <a:pt x="477" y="9905"/>
                    <a:pt x="1122" y="9905"/>
                  </a:cubicBezTo>
                  <a:cubicBezTo>
                    <a:pt x="1155" y="9905"/>
                    <a:pt x="1187" y="9905"/>
                    <a:pt x="1220" y="9904"/>
                  </a:cubicBezTo>
                  <a:cubicBezTo>
                    <a:pt x="1938" y="9862"/>
                    <a:pt x="2357" y="9579"/>
                    <a:pt x="2357" y="9579"/>
                  </a:cubicBezTo>
                  <a:lnTo>
                    <a:pt x="2378" y="9579"/>
                  </a:lnTo>
                  <a:lnTo>
                    <a:pt x="2378" y="9537"/>
                  </a:lnTo>
                  <a:cubicBezTo>
                    <a:pt x="2378" y="9537"/>
                    <a:pt x="2488" y="7311"/>
                    <a:pt x="2593" y="5018"/>
                  </a:cubicBezTo>
                  <a:cubicBezTo>
                    <a:pt x="2640" y="3881"/>
                    <a:pt x="2682" y="2703"/>
                    <a:pt x="2723" y="1786"/>
                  </a:cubicBezTo>
                  <a:cubicBezTo>
                    <a:pt x="2723" y="1331"/>
                    <a:pt x="2750" y="938"/>
                    <a:pt x="2750" y="655"/>
                  </a:cubicBezTo>
                  <a:lnTo>
                    <a:pt x="2750" y="84"/>
                  </a:lnTo>
                  <a:lnTo>
                    <a:pt x="2750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977;p46">
              <a:extLst>
                <a:ext uri="{FF2B5EF4-FFF2-40B4-BE49-F238E27FC236}">
                  <a16:creationId xmlns:a16="http://schemas.microsoft.com/office/drawing/2014/main" id="{8D51D227-1D5C-E07E-F0D6-30431A94178A}"/>
                </a:ext>
              </a:extLst>
            </p:cNvPr>
            <p:cNvSpPr/>
            <p:nvPr/>
          </p:nvSpPr>
          <p:spPr>
            <a:xfrm>
              <a:off x="1128674" y="3294913"/>
              <a:ext cx="65127" cy="1156896"/>
            </a:xfrm>
            <a:custGeom>
              <a:avLst/>
              <a:gdLst/>
              <a:ahLst/>
              <a:cxnLst/>
              <a:rect l="l" t="t" r="r" b="b"/>
              <a:pathLst>
                <a:path w="457" h="8118" extrusionOk="0">
                  <a:moveTo>
                    <a:pt x="457" y="1"/>
                  </a:moveTo>
                  <a:lnTo>
                    <a:pt x="216" y="111"/>
                  </a:lnTo>
                  <a:lnTo>
                    <a:pt x="1" y="8097"/>
                  </a:lnTo>
                  <a:cubicBezTo>
                    <a:pt x="85" y="8097"/>
                    <a:pt x="174" y="8118"/>
                    <a:pt x="237" y="8118"/>
                  </a:cubicBezTo>
                  <a:lnTo>
                    <a:pt x="4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978;p46">
              <a:extLst>
                <a:ext uri="{FF2B5EF4-FFF2-40B4-BE49-F238E27FC236}">
                  <a16:creationId xmlns:a16="http://schemas.microsoft.com/office/drawing/2014/main" id="{3952436A-869E-D448-4C9A-571C0C27CF63}"/>
                </a:ext>
              </a:extLst>
            </p:cNvPr>
            <p:cNvSpPr/>
            <p:nvPr/>
          </p:nvSpPr>
          <p:spPr>
            <a:xfrm>
              <a:off x="1121976" y="3282230"/>
              <a:ext cx="81516" cy="1178558"/>
            </a:xfrm>
            <a:custGeom>
              <a:avLst/>
              <a:gdLst/>
              <a:ahLst/>
              <a:cxnLst/>
              <a:rect l="l" t="t" r="r" b="b"/>
              <a:pathLst>
                <a:path w="572" h="8270" extrusionOk="0">
                  <a:moveTo>
                    <a:pt x="462" y="179"/>
                  </a:moveTo>
                  <a:lnTo>
                    <a:pt x="242" y="8139"/>
                  </a:lnTo>
                  <a:cubicBezTo>
                    <a:pt x="200" y="8139"/>
                    <a:pt x="153" y="8139"/>
                    <a:pt x="111" y="8118"/>
                  </a:cubicBezTo>
                  <a:lnTo>
                    <a:pt x="331" y="221"/>
                  </a:lnTo>
                  <a:lnTo>
                    <a:pt x="462" y="179"/>
                  </a:lnTo>
                  <a:close/>
                  <a:moveTo>
                    <a:pt x="572" y="1"/>
                  </a:moveTo>
                  <a:lnTo>
                    <a:pt x="483" y="48"/>
                  </a:lnTo>
                  <a:lnTo>
                    <a:pt x="221" y="152"/>
                  </a:lnTo>
                  <a:lnTo>
                    <a:pt x="1" y="8228"/>
                  </a:lnTo>
                  <a:lnTo>
                    <a:pt x="48" y="8228"/>
                  </a:lnTo>
                  <a:cubicBezTo>
                    <a:pt x="132" y="8249"/>
                    <a:pt x="200" y="8249"/>
                    <a:pt x="284" y="8270"/>
                  </a:cubicBezTo>
                  <a:lnTo>
                    <a:pt x="352" y="8270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979;p46">
              <a:extLst>
                <a:ext uri="{FF2B5EF4-FFF2-40B4-BE49-F238E27FC236}">
                  <a16:creationId xmlns:a16="http://schemas.microsoft.com/office/drawing/2014/main" id="{37A33B1C-7F8D-6441-A859-16BAFA37964A}"/>
                </a:ext>
              </a:extLst>
            </p:cNvPr>
            <p:cNvSpPr/>
            <p:nvPr/>
          </p:nvSpPr>
          <p:spPr>
            <a:xfrm>
              <a:off x="497341" y="3080003"/>
              <a:ext cx="768129" cy="1587419"/>
            </a:xfrm>
            <a:custGeom>
              <a:avLst/>
              <a:gdLst/>
              <a:ahLst/>
              <a:cxnLst/>
              <a:rect l="l" t="t" r="r" b="b"/>
              <a:pathLst>
                <a:path w="5390" h="11139" extrusionOk="0">
                  <a:moveTo>
                    <a:pt x="1069" y="0"/>
                  </a:moveTo>
                  <a:lnTo>
                    <a:pt x="0" y="10673"/>
                  </a:lnTo>
                  <a:cubicBezTo>
                    <a:pt x="0" y="10673"/>
                    <a:pt x="215" y="10914"/>
                    <a:pt x="1001" y="11087"/>
                  </a:cubicBezTo>
                  <a:cubicBezTo>
                    <a:pt x="1142" y="11124"/>
                    <a:pt x="1285" y="11139"/>
                    <a:pt x="1425" y="11139"/>
                  </a:cubicBezTo>
                  <a:cubicBezTo>
                    <a:pt x="2044" y="11139"/>
                    <a:pt x="2598" y="10846"/>
                    <a:pt x="2598" y="10846"/>
                  </a:cubicBezTo>
                  <a:lnTo>
                    <a:pt x="4646" y="2205"/>
                  </a:lnTo>
                  <a:lnTo>
                    <a:pt x="5216" y="2053"/>
                  </a:lnTo>
                  <a:lnTo>
                    <a:pt x="5389" y="482"/>
                  </a:lnTo>
                  <a:lnTo>
                    <a:pt x="10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980;p46">
              <a:extLst>
                <a:ext uri="{FF2B5EF4-FFF2-40B4-BE49-F238E27FC236}">
                  <a16:creationId xmlns:a16="http://schemas.microsoft.com/office/drawing/2014/main" id="{88886D8E-4A8C-8545-B4F7-5A682D1929C9}"/>
                </a:ext>
              </a:extLst>
            </p:cNvPr>
            <p:cNvSpPr/>
            <p:nvPr/>
          </p:nvSpPr>
          <p:spPr>
            <a:xfrm>
              <a:off x="487650" y="3071025"/>
              <a:ext cx="786798" cy="1605518"/>
            </a:xfrm>
            <a:custGeom>
              <a:avLst/>
              <a:gdLst/>
              <a:ahLst/>
              <a:cxnLst/>
              <a:rect l="l" t="t" r="r" b="b"/>
              <a:pathLst>
                <a:path w="5521" h="11266" extrusionOk="0">
                  <a:moveTo>
                    <a:pt x="1179" y="131"/>
                  </a:moveTo>
                  <a:lnTo>
                    <a:pt x="5415" y="587"/>
                  </a:lnTo>
                  <a:lnTo>
                    <a:pt x="5216" y="2074"/>
                  </a:lnTo>
                  <a:lnTo>
                    <a:pt x="4672" y="2226"/>
                  </a:lnTo>
                  <a:lnTo>
                    <a:pt x="2619" y="10867"/>
                  </a:lnTo>
                  <a:cubicBezTo>
                    <a:pt x="2584" y="10884"/>
                    <a:pt x="2064" y="11152"/>
                    <a:pt x="1467" y="11152"/>
                  </a:cubicBezTo>
                  <a:cubicBezTo>
                    <a:pt x="1336" y="11152"/>
                    <a:pt x="1202" y="11139"/>
                    <a:pt x="1069" y="11108"/>
                  </a:cubicBezTo>
                  <a:cubicBezTo>
                    <a:pt x="702" y="11019"/>
                    <a:pt x="440" y="10909"/>
                    <a:pt x="309" y="10825"/>
                  </a:cubicBezTo>
                  <a:cubicBezTo>
                    <a:pt x="152" y="10757"/>
                    <a:pt x="131" y="10715"/>
                    <a:pt x="131" y="10715"/>
                  </a:cubicBezTo>
                  <a:lnTo>
                    <a:pt x="1179" y="131"/>
                  </a:lnTo>
                  <a:close/>
                  <a:moveTo>
                    <a:pt x="1069" y="1"/>
                  </a:moveTo>
                  <a:lnTo>
                    <a:pt x="0" y="10757"/>
                  </a:lnTo>
                  <a:lnTo>
                    <a:pt x="21" y="10778"/>
                  </a:lnTo>
                  <a:cubicBezTo>
                    <a:pt x="21" y="10778"/>
                    <a:pt x="89" y="10846"/>
                    <a:pt x="241" y="10930"/>
                  </a:cubicBezTo>
                  <a:cubicBezTo>
                    <a:pt x="393" y="11019"/>
                    <a:pt x="655" y="11129"/>
                    <a:pt x="1048" y="11218"/>
                  </a:cubicBezTo>
                  <a:cubicBezTo>
                    <a:pt x="1189" y="11252"/>
                    <a:pt x="1331" y="11266"/>
                    <a:pt x="1470" y="11266"/>
                  </a:cubicBezTo>
                  <a:cubicBezTo>
                    <a:pt x="2121" y="11266"/>
                    <a:pt x="2687" y="10956"/>
                    <a:pt x="2687" y="10956"/>
                  </a:cubicBezTo>
                  <a:lnTo>
                    <a:pt x="2708" y="10956"/>
                  </a:lnTo>
                  <a:lnTo>
                    <a:pt x="4761" y="2336"/>
                  </a:lnTo>
                  <a:lnTo>
                    <a:pt x="5326" y="2158"/>
                  </a:lnTo>
                  <a:lnTo>
                    <a:pt x="5520" y="503"/>
                  </a:lnTo>
                  <a:lnTo>
                    <a:pt x="5478" y="503"/>
                  </a:lnTo>
                  <a:lnTo>
                    <a:pt x="1069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981;p46">
              <a:extLst>
                <a:ext uri="{FF2B5EF4-FFF2-40B4-BE49-F238E27FC236}">
                  <a16:creationId xmlns:a16="http://schemas.microsoft.com/office/drawing/2014/main" id="{4B3F3A2D-E445-49E8-A6D9-5F902063CD0B}"/>
                </a:ext>
              </a:extLst>
            </p:cNvPr>
            <p:cNvSpPr/>
            <p:nvPr/>
          </p:nvSpPr>
          <p:spPr>
            <a:xfrm>
              <a:off x="575011" y="3167364"/>
              <a:ext cx="199371" cy="1486664"/>
            </a:xfrm>
            <a:custGeom>
              <a:avLst/>
              <a:gdLst/>
              <a:ahLst/>
              <a:cxnLst/>
              <a:rect l="l" t="t" r="r" b="b"/>
              <a:pathLst>
                <a:path w="1399" h="10432" extrusionOk="0">
                  <a:moveTo>
                    <a:pt x="1398" y="0"/>
                  </a:moveTo>
                  <a:lnTo>
                    <a:pt x="1027" y="21"/>
                  </a:lnTo>
                  <a:lnTo>
                    <a:pt x="0" y="10364"/>
                  </a:lnTo>
                  <a:cubicBezTo>
                    <a:pt x="63" y="10385"/>
                    <a:pt x="152" y="10411"/>
                    <a:pt x="220" y="10432"/>
                  </a:cubicBezTo>
                  <a:lnTo>
                    <a:pt x="13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982;p46">
              <a:extLst>
                <a:ext uri="{FF2B5EF4-FFF2-40B4-BE49-F238E27FC236}">
                  <a16:creationId xmlns:a16="http://schemas.microsoft.com/office/drawing/2014/main" id="{44AE064E-2D3A-3C2F-073C-BB73114FF894}"/>
                </a:ext>
              </a:extLst>
            </p:cNvPr>
            <p:cNvSpPr/>
            <p:nvPr/>
          </p:nvSpPr>
          <p:spPr>
            <a:xfrm>
              <a:off x="569025" y="3158385"/>
              <a:ext cx="214335" cy="1504621"/>
            </a:xfrm>
            <a:custGeom>
              <a:avLst/>
              <a:gdLst/>
              <a:ahLst/>
              <a:cxnLst/>
              <a:rect l="l" t="t" r="r" b="b"/>
              <a:pathLst>
                <a:path w="1504" h="10558" extrusionOk="0">
                  <a:moveTo>
                    <a:pt x="1372" y="131"/>
                  </a:moveTo>
                  <a:lnTo>
                    <a:pt x="215" y="10406"/>
                  </a:lnTo>
                  <a:cubicBezTo>
                    <a:pt x="173" y="10406"/>
                    <a:pt x="152" y="10385"/>
                    <a:pt x="105" y="10385"/>
                  </a:cubicBezTo>
                  <a:lnTo>
                    <a:pt x="1131" y="131"/>
                  </a:lnTo>
                  <a:close/>
                  <a:moveTo>
                    <a:pt x="1440" y="0"/>
                  </a:moveTo>
                  <a:lnTo>
                    <a:pt x="1021" y="21"/>
                  </a:lnTo>
                  <a:lnTo>
                    <a:pt x="0" y="10448"/>
                  </a:lnTo>
                  <a:lnTo>
                    <a:pt x="42" y="10474"/>
                  </a:lnTo>
                  <a:cubicBezTo>
                    <a:pt x="105" y="10495"/>
                    <a:pt x="173" y="10516"/>
                    <a:pt x="262" y="10537"/>
                  </a:cubicBezTo>
                  <a:lnTo>
                    <a:pt x="325" y="10558"/>
                  </a:lnTo>
                  <a:lnTo>
                    <a:pt x="1503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983;p46">
              <a:extLst>
                <a:ext uri="{FF2B5EF4-FFF2-40B4-BE49-F238E27FC236}">
                  <a16:creationId xmlns:a16="http://schemas.microsoft.com/office/drawing/2014/main" id="{F8489F11-6DA3-6EE0-C74A-101B0D9E16F3}"/>
                </a:ext>
              </a:extLst>
            </p:cNvPr>
            <p:cNvSpPr/>
            <p:nvPr/>
          </p:nvSpPr>
          <p:spPr>
            <a:xfrm>
              <a:off x="1013096" y="1858235"/>
              <a:ext cx="410571" cy="1343157"/>
            </a:xfrm>
            <a:custGeom>
              <a:avLst/>
              <a:gdLst/>
              <a:ahLst/>
              <a:cxnLst/>
              <a:rect l="l" t="t" r="r" b="b"/>
              <a:pathLst>
                <a:path w="2881" h="9425" extrusionOk="0">
                  <a:moveTo>
                    <a:pt x="461" y="1"/>
                  </a:moveTo>
                  <a:lnTo>
                    <a:pt x="0" y="1069"/>
                  </a:lnTo>
                  <a:lnTo>
                    <a:pt x="68" y="9317"/>
                  </a:lnTo>
                  <a:cubicBezTo>
                    <a:pt x="68" y="9317"/>
                    <a:pt x="515" y="9424"/>
                    <a:pt x="1052" y="9424"/>
                  </a:cubicBezTo>
                  <a:cubicBezTo>
                    <a:pt x="1320" y="9424"/>
                    <a:pt x="1611" y="9397"/>
                    <a:pt x="1880" y="9317"/>
                  </a:cubicBezTo>
                  <a:cubicBezTo>
                    <a:pt x="2708" y="9097"/>
                    <a:pt x="2880" y="8861"/>
                    <a:pt x="2880" y="8861"/>
                  </a:cubicBezTo>
                  <a:cubicBezTo>
                    <a:pt x="2880" y="8861"/>
                    <a:pt x="2577" y="4321"/>
                    <a:pt x="2577" y="3143"/>
                  </a:cubicBezTo>
                  <a:cubicBezTo>
                    <a:pt x="2577" y="1964"/>
                    <a:pt x="2336" y="718"/>
                    <a:pt x="1749" y="482"/>
                  </a:cubicBezTo>
                  <a:cubicBezTo>
                    <a:pt x="1178" y="262"/>
                    <a:pt x="461" y="1"/>
                    <a:pt x="4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984;p46">
              <a:extLst>
                <a:ext uri="{FF2B5EF4-FFF2-40B4-BE49-F238E27FC236}">
                  <a16:creationId xmlns:a16="http://schemas.microsoft.com/office/drawing/2014/main" id="{FAFFDBB1-CCE7-BA43-4278-13BD3F442204}"/>
                </a:ext>
              </a:extLst>
            </p:cNvPr>
            <p:cNvSpPr/>
            <p:nvPr/>
          </p:nvSpPr>
          <p:spPr>
            <a:xfrm>
              <a:off x="1004118" y="1848544"/>
              <a:ext cx="426247" cy="1362111"/>
            </a:xfrm>
            <a:custGeom>
              <a:avLst/>
              <a:gdLst/>
              <a:ahLst/>
              <a:cxnLst/>
              <a:rect l="l" t="t" r="r" b="b"/>
              <a:pathLst>
                <a:path w="2991" h="9558" extrusionOk="0">
                  <a:moveTo>
                    <a:pt x="566" y="131"/>
                  </a:moveTo>
                  <a:cubicBezTo>
                    <a:pt x="613" y="158"/>
                    <a:pt x="1241" y="393"/>
                    <a:pt x="1791" y="613"/>
                  </a:cubicBezTo>
                  <a:cubicBezTo>
                    <a:pt x="2053" y="702"/>
                    <a:pt x="2247" y="1074"/>
                    <a:pt x="2399" y="1551"/>
                  </a:cubicBezTo>
                  <a:cubicBezTo>
                    <a:pt x="2530" y="2032"/>
                    <a:pt x="2577" y="2619"/>
                    <a:pt x="2577" y="3211"/>
                  </a:cubicBezTo>
                  <a:cubicBezTo>
                    <a:pt x="2577" y="4389"/>
                    <a:pt x="2881" y="8861"/>
                    <a:pt x="2881" y="8903"/>
                  </a:cubicBezTo>
                  <a:lnTo>
                    <a:pt x="2860" y="8929"/>
                  </a:lnTo>
                  <a:cubicBezTo>
                    <a:pt x="2839" y="8950"/>
                    <a:pt x="2792" y="8971"/>
                    <a:pt x="2729" y="9013"/>
                  </a:cubicBezTo>
                  <a:cubicBezTo>
                    <a:pt x="2577" y="9102"/>
                    <a:pt x="2336" y="9233"/>
                    <a:pt x="1943" y="9343"/>
                  </a:cubicBezTo>
                  <a:cubicBezTo>
                    <a:pt x="1676" y="9418"/>
                    <a:pt x="1389" y="9443"/>
                    <a:pt x="1128" y="9443"/>
                  </a:cubicBezTo>
                  <a:cubicBezTo>
                    <a:pt x="641" y="9443"/>
                    <a:pt x="238" y="9357"/>
                    <a:pt x="194" y="9343"/>
                  </a:cubicBezTo>
                  <a:lnTo>
                    <a:pt x="131" y="1137"/>
                  </a:lnTo>
                  <a:lnTo>
                    <a:pt x="566" y="131"/>
                  </a:lnTo>
                  <a:close/>
                  <a:moveTo>
                    <a:pt x="503" y="0"/>
                  </a:moveTo>
                  <a:lnTo>
                    <a:pt x="0" y="1116"/>
                  </a:lnTo>
                  <a:lnTo>
                    <a:pt x="63" y="9427"/>
                  </a:lnTo>
                  <a:lnTo>
                    <a:pt x="110" y="9453"/>
                  </a:lnTo>
                  <a:cubicBezTo>
                    <a:pt x="110" y="9453"/>
                    <a:pt x="567" y="9558"/>
                    <a:pt x="1116" y="9558"/>
                  </a:cubicBezTo>
                  <a:cubicBezTo>
                    <a:pt x="1390" y="9558"/>
                    <a:pt x="1688" y="9532"/>
                    <a:pt x="1964" y="9453"/>
                  </a:cubicBezTo>
                  <a:cubicBezTo>
                    <a:pt x="2378" y="9322"/>
                    <a:pt x="2640" y="9212"/>
                    <a:pt x="2771" y="9123"/>
                  </a:cubicBezTo>
                  <a:cubicBezTo>
                    <a:pt x="2860" y="9081"/>
                    <a:pt x="2902" y="9034"/>
                    <a:pt x="2943" y="8992"/>
                  </a:cubicBezTo>
                  <a:cubicBezTo>
                    <a:pt x="2970" y="8971"/>
                    <a:pt x="2991" y="8950"/>
                    <a:pt x="2991" y="8950"/>
                  </a:cubicBezTo>
                  <a:lnTo>
                    <a:pt x="2991" y="8929"/>
                  </a:lnTo>
                  <a:lnTo>
                    <a:pt x="2991" y="8903"/>
                  </a:lnTo>
                  <a:cubicBezTo>
                    <a:pt x="2991" y="8903"/>
                    <a:pt x="2682" y="4368"/>
                    <a:pt x="2708" y="3211"/>
                  </a:cubicBezTo>
                  <a:cubicBezTo>
                    <a:pt x="2708" y="2619"/>
                    <a:pt x="2640" y="2011"/>
                    <a:pt x="2509" y="1509"/>
                  </a:cubicBezTo>
                  <a:cubicBezTo>
                    <a:pt x="2357" y="1027"/>
                    <a:pt x="2158" y="634"/>
                    <a:pt x="1833" y="503"/>
                  </a:cubicBezTo>
                  <a:cubicBezTo>
                    <a:pt x="1241" y="262"/>
                    <a:pt x="545" y="27"/>
                    <a:pt x="545" y="27"/>
                  </a:cubicBezTo>
                  <a:lnTo>
                    <a:pt x="503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985;p46">
              <a:extLst>
                <a:ext uri="{FF2B5EF4-FFF2-40B4-BE49-F238E27FC236}">
                  <a16:creationId xmlns:a16="http://schemas.microsoft.com/office/drawing/2014/main" id="{CEB8214F-B402-01F4-92D3-FA3B3AAB4E8E}"/>
                </a:ext>
              </a:extLst>
            </p:cNvPr>
            <p:cNvSpPr/>
            <p:nvPr/>
          </p:nvSpPr>
          <p:spPr>
            <a:xfrm>
              <a:off x="1134660" y="1923221"/>
              <a:ext cx="192674" cy="1262781"/>
            </a:xfrm>
            <a:custGeom>
              <a:avLst/>
              <a:gdLst/>
              <a:ahLst/>
              <a:cxnLst/>
              <a:rect l="l" t="t" r="r" b="b"/>
              <a:pathLst>
                <a:path w="1352" h="8861" extrusionOk="0">
                  <a:moveTo>
                    <a:pt x="1" y="0"/>
                  </a:moveTo>
                  <a:cubicBezTo>
                    <a:pt x="1" y="0"/>
                    <a:pt x="614" y="896"/>
                    <a:pt x="849" y="2514"/>
                  </a:cubicBezTo>
                  <a:cubicBezTo>
                    <a:pt x="1090" y="4127"/>
                    <a:pt x="1027" y="8751"/>
                    <a:pt x="1027" y="8861"/>
                  </a:cubicBezTo>
                  <a:cubicBezTo>
                    <a:pt x="1111" y="8840"/>
                    <a:pt x="1179" y="8819"/>
                    <a:pt x="1242" y="8798"/>
                  </a:cubicBezTo>
                  <a:cubicBezTo>
                    <a:pt x="1268" y="8144"/>
                    <a:pt x="1352" y="4692"/>
                    <a:pt x="1090" y="2598"/>
                  </a:cubicBezTo>
                  <a:cubicBezTo>
                    <a:pt x="786" y="262"/>
                    <a:pt x="153" y="26"/>
                    <a:pt x="153" y="2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986;p46">
              <a:extLst>
                <a:ext uri="{FF2B5EF4-FFF2-40B4-BE49-F238E27FC236}">
                  <a16:creationId xmlns:a16="http://schemas.microsoft.com/office/drawing/2014/main" id="{C3D8FE63-DC5E-E941-C9E5-58B3631EC147}"/>
                </a:ext>
              </a:extLst>
            </p:cNvPr>
            <p:cNvSpPr/>
            <p:nvPr/>
          </p:nvSpPr>
          <p:spPr>
            <a:xfrm>
              <a:off x="1115990" y="1911250"/>
              <a:ext cx="221033" cy="1287578"/>
            </a:xfrm>
            <a:custGeom>
              <a:avLst/>
              <a:gdLst/>
              <a:ahLst/>
              <a:cxnLst/>
              <a:rect l="l" t="t" r="r" b="b"/>
              <a:pathLst>
                <a:path w="1551" h="9035" extrusionOk="0">
                  <a:moveTo>
                    <a:pt x="263" y="173"/>
                  </a:moveTo>
                  <a:cubicBezTo>
                    <a:pt x="263" y="173"/>
                    <a:pt x="284" y="173"/>
                    <a:pt x="352" y="241"/>
                  </a:cubicBezTo>
                  <a:cubicBezTo>
                    <a:pt x="394" y="283"/>
                    <a:pt x="483" y="393"/>
                    <a:pt x="587" y="545"/>
                  </a:cubicBezTo>
                  <a:cubicBezTo>
                    <a:pt x="786" y="896"/>
                    <a:pt x="1006" y="1524"/>
                    <a:pt x="1158" y="2682"/>
                  </a:cubicBezTo>
                  <a:cubicBezTo>
                    <a:pt x="1420" y="4755"/>
                    <a:pt x="1352" y="8139"/>
                    <a:pt x="1331" y="8835"/>
                  </a:cubicBezTo>
                  <a:cubicBezTo>
                    <a:pt x="1289" y="8856"/>
                    <a:pt x="1242" y="8856"/>
                    <a:pt x="1221" y="8882"/>
                  </a:cubicBezTo>
                  <a:cubicBezTo>
                    <a:pt x="1221" y="8751"/>
                    <a:pt x="1242" y="7657"/>
                    <a:pt x="1221" y="6327"/>
                  </a:cubicBezTo>
                  <a:cubicBezTo>
                    <a:pt x="1200" y="4954"/>
                    <a:pt x="1158" y="3404"/>
                    <a:pt x="1048" y="2598"/>
                  </a:cubicBezTo>
                  <a:cubicBezTo>
                    <a:pt x="807" y="1090"/>
                    <a:pt x="326" y="304"/>
                    <a:pt x="242" y="173"/>
                  </a:cubicBezTo>
                  <a:close/>
                  <a:moveTo>
                    <a:pt x="1" y="0"/>
                  </a:moveTo>
                  <a:lnTo>
                    <a:pt x="90" y="131"/>
                  </a:lnTo>
                  <a:cubicBezTo>
                    <a:pt x="90" y="131"/>
                    <a:pt x="676" y="1001"/>
                    <a:pt x="938" y="2619"/>
                  </a:cubicBezTo>
                  <a:cubicBezTo>
                    <a:pt x="1048" y="3404"/>
                    <a:pt x="1090" y="4954"/>
                    <a:pt x="1111" y="6327"/>
                  </a:cubicBezTo>
                  <a:lnTo>
                    <a:pt x="1111" y="8945"/>
                  </a:lnTo>
                  <a:lnTo>
                    <a:pt x="1111" y="9034"/>
                  </a:lnTo>
                  <a:lnTo>
                    <a:pt x="1179" y="9013"/>
                  </a:lnTo>
                  <a:cubicBezTo>
                    <a:pt x="1268" y="8987"/>
                    <a:pt x="1331" y="8966"/>
                    <a:pt x="1399" y="8945"/>
                  </a:cubicBezTo>
                  <a:lnTo>
                    <a:pt x="1441" y="8924"/>
                  </a:lnTo>
                  <a:lnTo>
                    <a:pt x="1441" y="8882"/>
                  </a:lnTo>
                  <a:cubicBezTo>
                    <a:pt x="1462" y="8228"/>
                    <a:pt x="1551" y="4776"/>
                    <a:pt x="1268" y="2661"/>
                  </a:cubicBezTo>
                  <a:cubicBezTo>
                    <a:pt x="1111" y="1503"/>
                    <a:pt x="896" y="849"/>
                    <a:pt x="676" y="503"/>
                  </a:cubicBezTo>
                  <a:cubicBezTo>
                    <a:pt x="587" y="325"/>
                    <a:pt x="483" y="215"/>
                    <a:pt x="415" y="152"/>
                  </a:cubicBezTo>
                  <a:cubicBezTo>
                    <a:pt x="352" y="84"/>
                    <a:pt x="284" y="63"/>
                    <a:pt x="284" y="6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1987;p46">
              <a:extLst>
                <a:ext uri="{FF2B5EF4-FFF2-40B4-BE49-F238E27FC236}">
                  <a16:creationId xmlns:a16="http://schemas.microsoft.com/office/drawing/2014/main" id="{1E30853D-807D-FB0D-9EC1-61E3FC1F7342}"/>
                </a:ext>
              </a:extLst>
            </p:cNvPr>
            <p:cNvSpPr/>
            <p:nvPr/>
          </p:nvSpPr>
          <p:spPr>
            <a:xfrm>
              <a:off x="1262351" y="1926926"/>
              <a:ext cx="245687" cy="1258363"/>
            </a:xfrm>
            <a:custGeom>
              <a:avLst/>
              <a:gdLst/>
              <a:ahLst/>
              <a:cxnLst/>
              <a:rect l="l" t="t" r="r" b="b"/>
              <a:pathLst>
                <a:path w="1724" h="8830" extrusionOk="0">
                  <a:moveTo>
                    <a:pt x="0" y="0"/>
                  </a:moveTo>
                  <a:cubicBezTo>
                    <a:pt x="0" y="1"/>
                    <a:pt x="503" y="1854"/>
                    <a:pt x="655" y="2530"/>
                  </a:cubicBezTo>
                  <a:cubicBezTo>
                    <a:pt x="786" y="3184"/>
                    <a:pt x="718" y="4143"/>
                    <a:pt x="718" y="4143"/>
                  </a:cubicBezTo>
                  <a:cubicBezTo>
                    <a:pt x="718" y="4143"/>
                    <a:pt x="697" y="8594"/>
                    <a:pt x="765" y="8746"/>
                  </a:cubicBezTo>
                  <a:cubicBezTo>
                    <a:pt x="779" y="8804"/>
                    <a:pt x="857" y="8829"/>
                    <a:pt x="962" y="8829"/>
                  </a:cubicBezTo>
                  <a:cubicBezTo>
                    <a:pt x="1178" y="8829"/>
                    <a:pt x="1504" y="8721"/>
                    <a:pt x="1592" y="8573"/>
                  </a:cubicBezTo>
                  <a:cubicBezTo>
                    <a:pt x="1723" y="8379"/>
                    <a:pt x="1503" y="5017"/>
                    <a:pt x="1200" y="2902"/>
                  </a:cubicBezTo>
                  <a:cubicBezTo>
                    <a:pt x="870" y="76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1988;p46">
              <a:extLst>
                <a:ext uri="{FF2B5EF4-FFF2-40B4-BE49-F238E27FC236}">
                  <a16:creationId xmlns:a16="http://schemas.microsoft.com/office/drawing/2014/main" id="{EC9C6303-78B1-A63C-B842-2F6FA876B3F5}"/>
                </a:ext>
              </a:extLst>
            </p:cNvPr>
            <p:cNvSpPr/>
            <p:nvPr/>
          </p:nvSpPr>
          <p:spPr>
            <a:xfrm>
              <a:off x="1246675" y="1904552"/>
              <a:ext cx="255378" cy="1289003"/>
            </a:xfrm>
            <a:custGeom>
              <a:avLst/>
              <a:gdLst/>
              <a:ahLst/>
              <a:cxnLst/>
              <a:rect l="l" t="t" r="r" b="b"/>
              <a:pathLst>
                <a:path w="1792" h="9045" extrusionOk="0">
                  <a:moveTo>
                    <a:pt x="241" y="440"/>
                  </a:moveTo>
                  <a:cubicBezTo>
                    <a:pt x="325" y="524"/>
                    <a:pt x="372" y="550"/>
                    <a:pt x="545" y="833"/>
                  </a:cubicBezTo>
                  <a:cubicBezTo>
                    <a:pt x="786" y="1288"/>
                    <a:pt x="1090" y="2011"/>
                    <a:pt x="1241" y="3059"/>
                  </a:cubicBezTo>
                  <a:cubicBezTo>
                    <a:pt x="1399" y="4127"/>
                    <a:pt x="1530" y="5499"/>
                    <a:pt x="1613" y="6614"/>
                  </a:cubicBezTo>
                  <a:cubicBezTo>
                    <a:pt x="1660" y="7180"/>
                    <a:pt x="1681" y="7683"/>
                    <a:pt x="1681" y="8055"/>
                  </a:cubicBezTo>
                  <a:lnTo>
                    <a:pt x="1681" y="8510"/>
                  </a:lnTo>
                  <a:cubicBezTo>
                    <a:pt x="1681" y="8578"/>
                    <a:pt x="1660" y="8620"/>
                    <a:pt x="1660" y="8641"/>
                  </a:cubicBezTo>
                  <a:lnTo>
                    <a:pt x="1660" y="8709"/>
                  </a:lnTo>
                  <a:cubicBezTo>
                    <a:pt x="1634" y="8751"/>
                    <a:pt x="1571" y="8798"/>
                    <a:pt x="1482" y="8819"/>
                  </a:cubicBezTo>
                  <a:cubicBezTo>
                    <a:pt x="1420" y="8861"/>
                    <a:pt x="1331" y="8882"/>
                    <a:pt x="1241" y="8903"/>
                  </a:cubicBezTo>
                  <a:cubicBezTo>
                    <a:pt x="1158" y="8929"/>
                    <a:pt x="1069" y="8929"/>
                    <a:pt x="1006" y="8929"/>
                  </a:cubicBezTo>
                  <a:cubicBezTo>
                    <a:pt x="980" y="8929"/>
                    <a:pt x="938" y="8929"/>
                    <a:pt x="938" y="8903"/>
                  </a:cubicBezTo>
                  <a:lnTo>
                    <a:pt x="917" y="8903"/>
                  </a:lnTo>
                  <a:lnTo>
                    <a:pt x="917" y="8840"/>
                  </a:lnTo>
                  <a:cubicBezTo>
                    <a:pt x="917" y="8798"/>
                    <a:pt x="917" y="8730"/>
                    <a:pt x="896" y="8667"/>
                  </a:cubicBezTo>
                  <a:lnTo>
                    <a:pt x="896" y="8117"/>
                  </a:lnTo>
                  <a:cubicBezTo>
                    <a:pt x="896" y="7683"/>
                    <a:pt x="896" y="7117"/>
                    <a:pt x="875" y="6546"/>
                  </a:cubicBezTo>
                  <a:lnTo>
                    <a:pt x="875" y="4300"/>
                  </a:lnTo>
                  <a:cubicBezTo>
                    <a:pt x="875" y="4300"/>
                    <a:pt x="938" y="3341"/>
                    <a:pt x="807" y="2666"/>
                  </a:cubicBezTo>
                  <a:cubicBezTo>
                    <a:pt x="676" y="2053"/>
                    <a:pt x="325" y="765"/>
                    <a:pt x="241" y="440"/>
                  </a:cubicBezTo>
                  <a:close/>
                  <a:moveTo>
                    <a:pt x="0" y="0"/>
                  </a:moveTo>
                  <a:lnTo>
                    <a:pt x="63" y="178"/>
                  </a:lnTo>
                  <a:cubicBezTo>
                    <a:pt x="63" y="178"/>
                    <a:pt x="566" y="2032"/>
                    <a:pt x="697" y="2687"/>
                  </a:cubicBezTo>
                  <a:cubicBezTo>
                    <a:pt x="828" y="3341"/>
                    <a:pt x="765" y="4300"/>
                    <a:pt x="765" y="4300"/>
                  </a:cubicBezTo>
                  <a:lnTo>
                    <a:pt x="765" y="6546"/>
                  </a:lnTo>
                  <a:cubicBezTo>
                    <a:pt x="765" y="7117"/>
                    <a:pt x="786" y="7683"/>
                    <a:pt x="786" y="8117"/>
                  </a:cubicBezTo>
                  <a:lnTo>
                    <a:pt x="786" y="8667"/>
                  </a:lnTo>
                  <a:cubicBezTo>
                    <a:pt x="786" y="8730"/>
                    <a:pt x="786" y="8798"/>
                    <a:pt x="807" y="8840"/>
                  </a:cubicBezTo>
                  <a:lnTo>
                    <a:pt x="807" y="8929"/>
                  </a:lnTo>
                  <a:cubicBezTo>
                    <a:pt x="828" y="8971"/>
                    <a:pt x="849" y="8992"/>
                    <a:pt x="875" y="9013"/>
                  </a:cubicBezTo>
                  <a:cubicBezTo>
                    <a:pt x="917" y="9034"/>
                    <a:pt x="959" y="9034"/>
                    <a:pt x="980" y="9034"/>
                  </a:cubicBezTo>
                  <a:cubicBezTo>
                    <a:pt x="1006" y="9042"/>
                    <a:pt x="1033" y="9045"/>
                    <a:pt x="1060" y="9045"/>
                  </a:cubicBezTo>
                  <a:cubicBezTo>
                    <a:pt x="1124" y="9045"/>
                    <a:pt x="1191" y="9028"/>
                    <a:pt x="1268" y="9013"/>
                  </a:cubicBezTo>
                  <a:cubicBezTo>
                    <a:pt x="1351" y="8992"/>
                    <a:pt x="1461" y="8971"/>
                    <a:pt x="1550" y="8929"/>
                  </a:cubicBezTo>
                  <a:cubicBezTo>
                    <a:pt x="1634" y="8882"/>
                    <a:pt x="1702" y="8840"/>
                    <a:pt x="1744" y="8772"/>
                  </a:cubicBezTo>
                  <a:cubicBezTo>
                    <a:pt x="1765" y="8730"/>
                    <a:pt x="1765" y="8709"/>
                    <a:pt x="1765" y="8667"/>
                  </a:cubicBezTo>
                  <a:cubicBezTo>
                    <a:pt x="1791" y="8620"/>
                    <a:pt x="1791" y="8578"/>
                    <a:pt x="1791" y="8510"/>
                  </a:cubicBezTo>
                  <a:lnTo>
                    <a:pt x="1791" y="8055"/>
                  </a:lnTo>
                  <a:cubicBezTo>
                    <a:pt x="1791" y="7683"/>
                    <a:pt x="1765" y="7180"/>
                    <a:pt x="1723" y="6614"/>
                  </a:cubicBezTo>
                  <a:cubicBezTo>
                    <a:pt x="1660" y="5478"/>
                    <a:pt x="1530" y="4106"/>
                    <a:pt x="1351" y="3059"/>
                  </a:cubicBezTo>
                  <a:cubicBezTo>
                    <a:pt x="1200" y="1990"/>
                    <a:pt x="896" y="1247"/>
                    <a:pt x="634" y="786"/>
                  </a:cubicBezTo>
                  <a:cubicBezTo>
                    <a:pt x="372" y="330"/>
                    <a:pt x="152" y="110"/>
                    <a:pt x="152" y="11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1989;p46">
              <a:extLst>
                <a:ext uri="{FF2B5EF4-FFF2-40B4-BE49-F238E27FC236}">
                  <a16:creationId xmlns:a16="http://schemas.microsoft.com/office/drawing/2014/main" id="{2AD93462-EF35-73F0-2FD7-59A64804EAAC}"/>
                </a:ext>
              </a:extLst>
            </p:cNvPr>
            <p:cNvSpPr/>
            <p:nvPr/>
          </p:nvSpPr>
          <p:spPr>
            <a:xfrm>
              <a:off x="587694" y="1842131"/>
              <a:ext cx="659109" cy="1423675"/>
            </a:xfrm>
            <a:custGeom>
              <a:avLst/>
              <a:gdLst/>
              <a:ahLst/>
              <a:cxnLst/>
              <a:rect l="l" t="t" r="r" b="b"/>
              <a:pathLst>
                <a:path w="4625" h="9990" extrusionOk="0">
                  <a:moveTo>
                    <a:pt x="1658" y="1"/>
                  </a:moveTo>
                  <a:cubicBezTo>
                    <a:pt x="1315" y="1"/>
                    <a:pt x="979" y="396"/>
                    <a:pt x="979" y="396"/>
                  </a:cubicBezTo>
                  <a:cubicBezTo>
                    <a:pt x="979" y="396"/>
                    <a:pt x="477" y="789"/>
                    <a:pt x="393" y="1596"/>
                  </a:cubicBezTo>
                  <a:cubicBezTo>
                    <a:pt x="304" y="2402"/>
                    <a:pt x="545" y="3580"/>
                    <a:pt x="435" y="5413"/>
                  </a:cubicBezTo>
                  <a:cubicBezTo>
                    <a:pt x="304" y="7225"/>
                    <a:pt x="0" y="8163"/>
                    <a:pt x="84" y="8817"/>
                  </a:cubicBezTo>
                  <a:cubicBezTo>
                    <a:pt x="173" y="9472"/>
                    <a:pt x="587" y="9472"/>
                    <a:pt x="1744" y="9823"/>
                  </a:cubicBezTo>
                  <a:cubicBezTo>
                    <a:pt x="2142" y="9943"/>
                    <a:pt x="2547" y="9989"/>
                    <a:pt x="2915" y="9989"/>
                  </a:cubicBezTo>
                  <a:cubicBezTo>
                    <a:pt x="3617" y="9989"/>
                    <a:pt x="4181" y="9822"/>
                    <a:pt x="4294" y="9692"/>
                  </a:cubicBezTo>
                  <a:cubicBezTo>
                    <a:pt x="4493" y="9472"/>
                    <a:pt x="4425" y="8603"/>
                    <a:pt x="4535" y="7466"/>
                  </a:cubicBezTo>
                  <a:cubicBezTo>
                    <a:pt x="4624" y="6330"/>
                    <a:pt x="4535" y="4979"/>
                    <a:pt x="4535" y="4979"/>
                  </a:cubicBezTo>
                  <a:cubicBezTo>
                    <a:pt x="4535" y="4979"/>
                    <a:pt x="4404" y="2821"/>
                    <a:pt x="4059" y="2339"/>
                  </a:cubicBezTo>
                  <a:cubicBezTo>
                    <a:pt x="3687" y="1857"/>
                    <a:pt x="2399" y="595"/>
                    <a:pt x="1985" y="155"/>
                  </a:cubicBezTo>
                  <a:cubicBezTo>
                    <a:pt x="1883" y="43"/>
                    <a:pt x="1770" y="1"/>
                    <a:pt x="16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1990;p46">
              <a:extLst>
                <a:ext uri="{FF2B5EF4-FFF2-40B4-BE49-F238E27FC236}">
                  <a16:creationId xmlns:a16="http://schemas.microsoft.com/office/drawing/2014/main" id="{74D5DAFB-06FC-291E-FC55-4DDDD048D809}"/>
                </a:ext>
              </a:extLst>
            </p:cNvPr>
            <p:cNvSpPr/>
            <p:nvPr/>
          </p:nvSpPr>
          <p:spPr>
            <a:xfrm>
              <a:off x="578003" y="1833580"/>
              <a:ext cx="677778" cy="1441489"/>
            </a:xfrm>
            <a:custGeom>
              <a:avLst/>
              <a:gdLst/>
              <a:ahLst/>
              <a:cxnLst/>
              <a:rect l="l" t="t" r="r" b="b"/>
              <a:pathLst>
                <a:path w="4756" h="10115" extrusionOk="0">
                  <a:moveTo>
                    <a:pt x="1723" y="105"/>
                  </a:moveTo>
                  <a:cubicBezTo>
                    <a:pt x="1833" y="105"/>
                    <a:pt x="1922" y="153"/>
                    <a:pt x="2006" y="236"/>
                  </a:cubicBezTo>
                  <a:cubicBezTo>
                    <a:pt x="2226" y="477"/>
                    <a:pt x="2639" y="891"/>
                    <a:pt x="3053" y="1331"/>
                  </a:cubicBezTo>
                  <a:cubicBezTo>
                    <a:pt x="3472" y="1766"/>
                    <a:pt x="3886" y="2200"/>
                    <a:pt x="4059" y="2420"/>
                  </a:cubicBezTo>
                  <a:cubicBezTo>
                    <a:pt x="4148" y="2530"/>
                    <a:pt x="4231" y="2750"/>
                    <a:pt x="4300" y="3033"/>
                  </a:cubicBezTo>
                  <a:cubicBezTo>
                    <a:pt x="4341" y="3295"/>
                    <a:pt x="4410" y="3598"/>
                    <a:pt x="4430" y="3902"/>
                  </a:cubicBezTo>
                  <a:cubicBezTo>
                    <a:pt x="4520" y="4515"/>
                    <a:pt x="4540" y="5039"/>
                    <a:pt x="4540" y="5039"/>
                  </a:cubicBezTo>
                  <a:cubicBezTo>
                    <a:pt x="4540" y="5039"/>
                    <a:pt x="4624" y="6390"/>
                    <a:pt x="4540" y="7526"/>
                  </a:cubicBezTo>
                  <a:cubicBezTo>
                    <a:pt x="4493" y="8092"/>
                    <a:pt x="4472" y="8594"/>
                    <a:pt x="4451" y="8987"/>
                  </a:cubicBezTo>
                  <a:cubicBezTo>
                    <a:pt x="4451" y="9165"/>
                    <a:pt x="4430" y="9338"/>
                    <a:pt x="4410" y="9469"/>
                  </a:cubicBezTo>
                  <a:cubicBezTo>
                    <a:pt x="4389" y="9579"/>
                    <a:pt x="4362" y="9663"/>
                    <a:pt x="4321" y="9710"/>
                  </a:cubicBezTo>
                  <a:cubicBezTo>
                    <a:pt x="4300" y="9752"/>
                    <a:pt x="4190" y="9794"/>
                    <a:pt x="4038" y="9862"/>
                  </a:cubicBezTo>
                  <a:cubicBezTo>
                    <a:pt x="3886" y="9904"/>
                    <a:pt x="3687" y="9951"/>
                    <a:pt x="3446" y="9972"/>
                  </a:cubicBezTo>
                  <a:cubicBezTo>
                    <a:pt x="3315" y="9984"/>
                    <a:pt x="3172" y="9991"/>
                    <a:pt x="3022" y="9991"/>
                  </a:cubicBezTo>
                  <a:cubicBezTo>
                    <a:pt x="2651" y="9991"/>
                    <a:pt x="2236" y="9949"/>
                    <a:pt x="1833" y="9841"/>
                  </a:cubicBezTo>
                  <a:cubicBezTo>
                    <a:pt x="1246" y="9642"/>
                    <a:pt x="854" y="9558"/>
                    <a:pt x="613" y="9448"/>
                  </a:cubicBezTo>
                  <a:cubicBezTo>
                    <a:pt x="351" y="9317"/>
                    <a:pt x="262" y="9186"/>
                    <a:pt x="220" y="8877"/>
                  </a:cubicBezTo>
                  <a:cubicBezTo>
                    <a:pt x="131" y="8249"/>
                    <a:pt x="435" y="7306"/>
                    <a:pt x="545" y="5473"/>
                  </a:cubicBezTo>
                  <a:cubicBezTo>
                    <a:pt x="676" y="3640"/>
                    <a:pt x="435" y="2462"/>
                    <a:pt x="524" y="1656"/>
                  </a:cubicBezTo>
                  <a:cubicBezTo>
                    <a:pt x="613" y="870"/>
                    <a:pt x="1089" y="498"/>
                    <a:pt x="1089" y="498"/>
                  </a:cubicBezTo>
                  <a:cubicBezTo>
                    <a:pt x="1089" y="498"/>
                    <a:pt x="1246" y="325"/>
                    <a:pt x="1419" y="215"/>
                  </a:cubicBezTo>
                  <a:cubicBezTo>
                    <a:pt x="1529" y="153"/>
                    <a:pt x="1613" y="132"/>
                    <a:pt x="1723" y="105"/>
                  </a:cubicBezTo>
                  <a:close/>
                  <a:moveTo>
                    <a:pt x="1723" y="1"/>
                  </a:moveTo>
                  <a:cubicBezTo>
                    <a:pt x="1592" y="1"/>
                    <a:pt x="1482" y="64"/>
                    <a:pt x="1377" y="132"/>
                  </a:cubicBezTo>
                  <a:cubicBezTo>
                    <a:pt x="1157" y="236"/>
                    <a:pt x="1027" y="414"/>
                    <a:pt x="1006" y="435"/>
                  </a:cubicBezTo>
                  <a:cubicBezTo>
                    <a:pt x="1006" y="435"/>
                    <a:pt x="503" y="828"/>
                    <a:pt x="414" y="1656"/>
                  </a:cubicBezTo>
                  <a:cubicBezTo>
                    <a:pt x="304" y="2488"/>
                    <a:pt x="566" y="3640"/>
                    <a:pt x="435" y="5452"/>
                  </a:cubicBezTo>
                  <a:cubicBezTo>
                    <a:pt x="330" y="7285"/>
                    <a:pt x="0" y="8202"/>
                    <a:pt x="89" y="8877"/>
                  </a:cubicBezTo>
                  <a:cubicBezTo>
                    <a:pt x="131" y="9228"/>
                    <a:pt x="283" y="9427"/>
                    <a:pt x="566" y="9558"/>
                  </a:cubicBezTo>
                  <a:cubicBezTo>
                    <a:pt x="828" y="9689"/>
                    <a:pt x="1220" y="9752"/>
                    <a:pt x="1812" y="9951"/>
                  </a:cubicBezTo>
                  <a:cubicBezTo>
                    <a:pt x="2205" y="10067"/>
                    <a:pt x="2600" y="10114"/>
                    <a:pt x="2962" y="10114"/>
                  </a:cubicBezTo>
                  <a:cubicBezTo>
                    <a:pt x="3142" y="10114"/>
                    <a:pt x="3313" y="10103"/>
                    <a:pt x="3472" y="10082"/>
                  </a:cubicBezTo>
                  <a:cubicBezTo>
                    <a:pt x="3708" y="10056"/>
                    <a:pt x="3907" y="10014"/>
                    <a:pt x="4059" y="9972"/>
                  </a:cubicBezTo>
                  <a:cubicBezTo>
                    <a:pt x="4231" y="9904"/>
                    <a:pt x="4341" y="9862"/>
                    <a:pt x="4410" y="9794"/>
                  </a:cubicBezTo>
                  <a:cubicBezTo>
                    <a:pt x="4472" y="9710"/>
                    <a:pt x="4493" y="9621"/>
                    <a:pt x="4520" y="9490"/>
                  </a:cubicBezTo>
                  <a:cubicBezTo>
                    <a:pt x="4540" y="9338"/>
                    <a:pt x="4561" y="9186"/>
                    <a:pt x="4561" y="8987"/>
                  </a:cubicBezTo>
                  <a:cubicBezTo>
                    <a:pt x="4582" y="8594"/>
                    <a:pt x="4603" y="8092"/>
                    <a:pt x="4650" y="7526"/>
                  </a:cubicBezTo>
                  <a:cubicBezTo>
                    <a:pt x="4755" y="6390"/>
                    <a:pt x="4671" y="5039"/>
                    <a:pt x="4671" y="5039"/>
                  </a:cubicBezTo>
                  <a:cubicBezTo>
                    <a:pt x="4671" y="5039"/>
                    <a:pt x="4624" y="4494"/>
                    <a:pt x="4561" y="3881"/>
                  </a:cubicBezTo>
                  <a:cubicBezTo>
                    <a:pt x="4520" y="3598"/>
                    <a:pt x="4472" y="3274"/>
                    <a:pt x="4410" y="2986"/>
                  </a:cubicBezTo>
                  <a:cubicBezTo>
                    <a:pt x="4341" y="2724"/>
                    <a:pt x="4258" y="2488"/>
                    <a:pt x="4169" y="2357"/>
                  </a:cubicBezTo>
                  <a:cubicBezTo>
                    <a:pt x="3970" y="2116"/>
                    <a:pt x="3556" y="1677"/>
                    <a:pt x="3142" y="1242"/>
                  </a:cubicBezTo>
                  <a:cubicBezTo>
                    <a:pt x="2728" y="828"/>
                    <a:pt x="2294" y="393"/>
                    <a:pt x="2095" y="174"/>
                  </a:cubicBezTo>
                  <a:cubicBezTo>
                    <a:pt x="1985" y="43"/>
                    <a:pt x="1854" y="1"/>
                    <a:pt x="172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1991;p46">
              <a:extLst>
                <a:ext uri="{FF2B5EF4-FFF2-40B4-BE49-F238E27FC236}">
                  <a16:creationId xmlns:a16="http://schemas.microsoft.com/office/drawing/2014/main" id="{68115345-2577-2742-1339-6509C99C87CF}"/>
                </a:ext>
              </a:extLst>
            </p:cNvPr>
            <p:cNvSpPr/>
            <p:nvPr/>
          </p:nvSpPr>
          <p:spPr>
            <a:xfrm>
              <a:off x="1121976" y="1829875"/>
              <a:ext cx="261363" cy="687468"/>
            </a:xfrm>
            <a:custGeom>
              <a:avLst/>
              <a:gdLst/>
              <a:ahLst/>
              <a:cxnLst/>
              <a:rect l="l" t="t" r="r" b="b"/>
              <a:pathLst>
                <a:path w="1834" h="4824" extrusionOk="0">
                  <a:moveTo>
                    <a:pt x="48" y="1"/>
                  </a:moveTo>
                  <a:lnTo>
                    <a:pt x="1" y="393"/>
                  </a:lnTo>
                  <a:cubicBezTo>
                    <a:pt x="1" y="393"/>
                    <a:pt x="786" y="1179"/>
                    <a:pt x="1247" y="2425"/>
                  </a:cubicBezTo>
                  <a:cubicBezTo>
                    <a:pt x="1703" y="3693"/>
                    <a:pt x="1703" y="4824"/>
                    <a:pt x="1703" y="4824"/>
                  </a:cubicBezTo>
                  <a:lnTo>
                    <a:pt x="1834" y="2535"/>
                  </a:lnTo>
                  <a:lnTo>
                    <a:pt x="1572" y="2404"/>
                  </a:lnTo>
                  <a:lnTo>
                    <a:pt x="1813" y="2163"/>
                  </a:lnTo>
                  <a:cubicBezTo>
                    <a:pt x="1813" y="2163"/>
                    <a:pt x="1441" y="1205"/>
                    <a:pt x="1006" y="613"/>
                  </a:cubicBezTo>
                  <a:cubicBezTo>
                    <a:pt x="545" y="48"/>
                    <a:pt x="48" y="1"/>
                    <a:pt x="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1992;p46">
              <a:extLst>
                <a:ext uri="{FF2B5EF4-FFF2-40B4-BE49-F238E27FC236}">
                  <a16:creationId xmlns:a16="http://schemas.microsoft.com/office/drawing/2014/main" id="{7113BB6A-7911-FED5-C735-6F3660D95EDA}"/>
                </a:ext>
              </a:extLst>
            </p:cNvPr>
            <p:cNvSpPr/>
            <p:nvPr/>
          </p:nvSpPr>
          <p:spPr>
            <a:xfrm>
              <a:off x="1112998" y="1820896"/>
              <a:ext cx="280032" cy="696446"/>
            </a:xfrm>
            <a:custGeom>
              <a:avLst/>
              <a:gdLst/>
              <a:ahLst/>
              <a:cxnLst/>
              <a:rect l="l" t="t" r="r" b="b"/>
              <a:pathLst>
                <a:path w="1965" h="4887" extrusionOk="0">
                  <a:moveTo>
                    <a:pt x="174" y="132"/>
                  </a:moveTo>
                  <a:cubicBezTo>
                    <a:pt x="195" y="132"/>
                    <a:pt x="263" y="153"/>
                    <a:pt x="394" y="194"/>
                  </a:cubicBezTo>
                  <a:cubicBezTo>
                    <a:pt x="567" y="283"/>
                    <a:pt x="807" y="435"/>
                    <a:pt x="1027" y="718"/>
                  </a:cubicBezTo>
                  <a:cubicBezTo>
                    <a:pt x="1441" y="1268"/>
                    <a:pt x="1787" y="2158"/>
                    <a:pt x="1813" y="2226"/>
                  </a:cubicBezTo>
                  <a:lnTo>
                    <a:pt x="1525" y="2488"/>
                  </a:lnTo>
                  <a:lnTo>
                    <a:pt x="1834" y="2619"/>
                  </a:lnTo>
                  <a:lnTo>
                    <a:pt x="1745" y="4101"/>
                  </a:lnTo>
                  <a:cubicBezTo>
                    <a:pt x="1703" y="3667"/>
                    <a:pt x="1593" y="3101"/>
                    <a:pt x="1352" y="2467"/>
                  </a:cubicBezTo>
                  <a:cubicBezTo>
                    <a:pt x="917" y="1221"/>
                    <a:pt x="153" y="456"/>
                    <a:pt x="132" y="435"/>
                  </a:cubicBezTo>
                  <a:lnTo>
                    <a:pt x="174" y="132"/>
                  </a:lnTo>
                  <a:close/>
                  <a:moveTo>
                    <a:pt x="64" y="1"/>
                  </a:moveTo>
                  <a:lnTo>
                    <a:pt x="1" y="482"/>
                  </a:lnTo>
                  <a:lnTo>
                    <a:pt x="22" y="482"/>
                  </a:lnTo>
                  <a:cubicBezTo>
                    <a:pt x="22" y="482"/>
                    <a:pt x="807" y="1268"/>
                    <a:pt x="1263" y="2509"/>
                  </a:cubicBezTo>
                  <a:cubicBezTo>
                    <a:pt x="1703" y="3756"/>
                    <a:pt x="1703" y="4866"/>
                    <a:pt x="1703" y="4887"/>
                  </a:cubicBezTo>
                  <a:lnTo>
                    <a:pt x="1813" y="4887"/>
                  </a:lnTo>
                  <a:lnTo>
                    <a:pt x="1965" y="2551"/>
                  </a:lnTo>
                  <a:lnTo>
                    <a:pt x="1724" y="2446"/>
                  </a:lnTo>
                  <a:lnTo>
                    <a:pt x="1944" y="2247"/>
                  </a:lnTo>
                  <a:lnTo>
                    <a:pt x="1944" y="2205"/>
                  </a:lnTo>
                  <a:cubicBezTo>
                    <a:pt x="1944" y="2205"/>
                    <a:pt x="1572" y="1242"/>
                    <a:pt x="1111" y="655"/>
                  </a:cubicBezTo>
                  <a:cubicBezTo>
                    <a:pt x="870" y="352"/>
                    <a:pt x="635" y="194"/>
                    <a:pt x="436" y="111"/>
                  </a:cubicBezTo>
                  <a:cubicBezTo>
                    <a:pt x="263" y="22"/>
                    <a:pt x="132" y="1"/>
                    <a:pt x="132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1993;p46">
              <a:extLst>
                <a:ext uri="{FF2B5EF4-FFF2-40B4-BE49-F238E27FC236}">
                  <a16:creationId xmlns:a16="http://schemas.microsoft.com/office/drawing/2014/main" id="{076EDDA8-4D2B-8DF9-C6DF-15694AC4A704}"/>
                </a:ext>
              </a:extLst>
            </p:cNvPr>
            <p:cNvSpPr/>
            <p:nvPr/>
          </p:nvSpPr>
          <p:spPr>
            <a:xfrm>
              <a:off x="870440" y="1721707"/>
              <a:ext cx="267349" cy="279890"/>
            </a:xfrm>
            <a:custGeom>
              <a:avLst/>
              <a:gdLst/>
              <a:ahLst/>
              <a:cxnLst/>
              <a:rect l="l" t="t" r="r" b="b"/>
              <a:pathLst>
                <a:path w="1876" h="1964" extrusionOk="0">
                  <a:moveTo>
                    <a:pt x="457" y="0"/>
                  </a:moveTo>
                  <a:lnTo>
                    <a:pt x="1" y="1000"/>
                  </a:lnTo>
                  <a:cubicBezTo>
                    <a:pt x="1" y="1000"/>
                    <a:pt x="394" y="1440"/>
                    <a:pt x="917" y="1702"/>
                  </a:cubicBezTo>
                  <a:cubicBezTo>
                    <a:pt x="1420" y="1964"/>
                    <a:pt x="1876" y="1964"/>
                    <a:pt x="1876" y="1964"/>
                  </a:cubicBezTo>
                  <a:lnTo>
                    <a:pt x="1855" y="173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FFB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1994;p46">
              <a:extLst>
                <a:ext uri="{FF2B5EF4-FFF2-40B4-BE49-F238E27FC236}">
                  <a16:creationId xmlns:a16="http://schemas.microsoft.com/office/drawing/2014/main" id="{D8273BD6-50D3-B1E6-D466-B4CD2BE8669A}"/>
                </a:ext>
              </a:extLst>
            </p:cNvPr>
            <p:cNvSpPr/>
            <p:nvPr/>
          </p:nvSpPr>
          <p:spPr>
            <a:xfrm>
              <a:off x="860749" y="1712016"/>
              <a:ext cx="283025" cy="298558"/>
            </a:xfrm>
            <a:custGeom>
              <a:avLst/>
              <a:gdLst/>
              <a:ahLst/>
              <a:cxnLst/>
              <a:rect l="l" t="t" r="r" b="b"/>
              <a:pathLst>
                <a:path w="1986" h="2095" extrusionOk="0">
                  <a:moveTo>
                    <a:pt x="545" y="131"/>
                  </a:moveTo>
                  <a:lnTo>
                    <a:pt x="1855" y="283"/>
                  </a:lnTo>
                  <a:lnTo>
                    <a:pt x="1881" y="1964"/>
                  </a:lnTo>
                  <a:cubicBezTo>
                    <a:pt x="1792" y="1964"/>
                    <a:pt x="1441" y="1943"/>
                    <a:pt x="1006" y="1723"/>
                  </a:cubicBezTo>
                  <a:cubicBezTo>
                    <a:pt x="525" y="1461"/>
                    <a:pt x="153" y="1068"/>
                    <a:pt x="132" y="1047"/>
                  </a:cubicBezTo>
                  <a:lnTo>
                    <a:pt x="545" y="131"/>
                  </a:lnTo>
                  <a:close/>
                  <a:moveTo>
                    <a:pt x="483" y="0"/>
                  </a:moveTo>
                  <a:lnTo>
                    <a:pt x="1" y="1068"/>
                  </a:lnTo>
                  <a:lnTo>
                    <a:pt x="22" y="1089"/>
                  </a:lnTo>
                  <a:cubicBezTo>
                    <a:pt x="22" y="1089"/>
                    <a:pt x="441" y="1550"/>
                    <a:pt x="938" y="1812"/>
                  </a:cubicBezTo>
                  <a:cubicBezTo>
                    <a:pt x="1462" y="2095"/>
                    <a:pt x="1944" y="2095"/>
                    <a:pt x="1944" y="2095"/>
                  </a:cubicBezTo>
                  <a:lnTo>
                    <a:pt x="1986" y="2095"/>
                  </a:lnTo>
                  <a:lnTo>
                    <a:pt x="1986" y="199"/>
                  </a:lnTo>
                  <a:lnTo>
                    <a:pt x="1923" y="173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1995;p46">
              <a:extLst>
                <a:ext uri="{FF2B5EF4-FFF2-40B4-BE49-F238E27FC236}">
                  <a16:creationId xmlns:a16="http://schemas.microsoft.com/office/drawing/2014/main" id="{13126BF0-2875-8DB1-2D82-618462F8CBB8}"/>
                </a:ext>
              </a:extLst>
            </p:cNvPr>
            <p:cNvSpPr/>
            <p:nvPr/>
          </p:nvSpPr>
          <p:spPr>
            <a:xfrm>
              <a:off x="727215" y="1828165"/>
              <a:ext cx="513606" cy="723523"/>
            </a:xfrm>
            <a:custGeom>
              <a:avLst/>
              <a:gdLst/>
              <a:ahLst/>
              <a:cxnLst/>
              <a:rect l="l" t="t" r="r" b="b"/>
              <a:pathLst>
                <a:path w="3604" h="5077" extrusionOk="0">
                  <a:moveTo>
                    <a:pt x="876" y="1"/>
                  </a:moveTo>
                  <a:cubicBezTo>
                    <a:pt x="680" y="1"/>
                    <a:pt x="440" y="187"/>
                    <a:pt x="0" y="494"/>
                  </a:cubicBezTo>
                  <a:cubicBezTo>
                    <a:pt x="0" y="494"/>
                    <a:pt x="89" y="562"/>
                    <a:pt x="262" y="604"/>
                  </a:cubicBezTo>
                  <a:cubicBezTo>
                    <a:pt x="414" y="625"/>
                    <a:pt x="854" y="693"/>
                    <a:pt x="1661" y="1521"/>
                  </a:cubicBezTo>
                  <a:cubicBezTo>
                    <a:pt x="2446" y="2327"/>
                    <a:pt x="2556" y="2699"/>
                    <a:pt x="2556" y="2699"/>
                  </a:cubicBezTo>
                  <a:lnTo>
                    <a:pt x="3054" y="2741"/>
                  </a:lnTo>
                  <a:lnTo>
                    <a:pt x="2729" y="2940"/>
                  </a:lnTo>
                  <a:cubicBezTo>
                    <a:pt x="2729" y="2940"/>
                    <a:pt x="2818" y="3092"/>
                    <a:pt x="2949" y="3443"/>
                  </a:cubicBezTo>
                  <a:cubicBezTo>
                    <a:pt x="3101" y="3767"/>
                    <a:pt x="3556" y="5077"/>
                    <a:pt x="3556" y="5077"/>
                  </a:cubicBezTo>
                  <a:cubicBezTo>
                    <a:pt x="3556" y="5077"/>
                    <a:pt x="3603" y="2741"/>
                    <a:pt x="3080" y="1610"/>
                  </a:cubicBezTo>
                  <a:cubicBezTo>
                    <a:pt x="2556" y="473"/>
                    <a:pt x="1200" y="81"/>
                    <a:pt x="959" y="13"/>
                  </a:cubicBezTo>
                  <a:cubicBezTo>
                    <a:pt x="932" y="5"/>
                    <a:pt x="904" y="1"/>
                    <a:pt x="8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1996;p46">
              <a:extLst>
                <a:ext uri="{FF2B5EF4-FFF2-40B4-BE49-F238E27FC236}">
                  <a16:creationId xmlns:a16="http://schemas.microsoft.com/office/drawing/2014/main" id="{6B27F082-AF2C-0CF7-4D64-9027542D4477}"/>
                </a:ext>
              </a:extLst>
            </p:cNvPr>
            <p:cNvSpPr/>
            <p:nvPr/>
          </p:nvSpPr>
          <p:spPr>
            <a:xfrm>
              <a:off x="714531" y="1821609"/>
              <a:ext cx="529282" cy="733071"/>
            </a:xfrm>
            <a:custGeom>
              <a:avLst/>
              <a:gdLst/>
              <a:ahLst/>
              <a:cxnLst/>
              <a:rect l="l" t="t" r="r" b="b"/>
              <a:pathLst>
                <a:path w="3714" h="5144" extrusionOk="0">
                  <a:moveTo>
                    <a:pt x="939" y="106"/>
                  </a:moveTo>
                  <a:cubicBezTo>
                    <a:pt x="970" y="106"/>
                    <a:pt x="999" y="113"/>
                    <a:pt x="1027" y="127"/>
                  </a:cubicBezTo>
                  <a:cubicBezTo>
                    <a:pt x="1268" y="168"/>
                    <a:pt x="2598" y="582"/>
                    <a:pt x="3101" y="1677"/>
                  </a:cubicBezTo>
                  <a:cubicBezTo>
                    <a:pt x="3363" y="2221"/>
                    <a:pt x="3493" y="3096"/>
                    <a:pt x="3535" y="3813"/>
                  </a:cubicBezTo>
                  <a:cubicBezTo>
                    <a:pt x="3582" y="4358"/>
                    <a:pt x="3582" y="4578"/>
                    <a:pt x="3582" y="4772"/>
                  </a:cubicBezTo>
                  <a:cubicBezTo>
                    <a:pt x="3452" y="4426"/>
                    <a:pt x="3211" y="3751"/>
                    <a:pt x="3101" y="3463"/>
                  </a:cubicBezTo>
                  <a:cubicBezTo>
                    <a:pt x="2970" y="3159"/>
                    <a:pt x="2907" y="3028"/>
                    <a:pt x="2907" y="3007"/>
                  </a:cubicBezTo>
                  <a:lnTo>
                    <a:pt x="3321" y="2745"/>
                  </a:lnTo>
                  <a:lnTo>
                    <a:pt x="2687" y="2703"/>
                  </a:lnTo>
                  <a:cubicBezTo>
                    <a:pt x="2687" y="2656"/>
                    <a:pt x="2666" y="2593"/>
                    <a:pt x="2556" y="2441"/>
                  </a:cubicBezTo>
                  <a:cubicBezTo>
                    <a:pt x="2425" y="2242"/>
                    <a:pt x="2184" y="1939"/>
                    <a:pt x="1770" y="1525"/>
                  </a:cubicBezTo>
                  <a:cubicBezTo>
                    <a:pt x="1378" y="1106"/>
                    <a:pt x="1074" y="891"/>
                    <a:pt x="833" y="760"/>
                  </a:cubicBezTo>
                  <a:cubicBezTo>
                    <a:pt x="592" y="629"/>
                    <a:pt x="440" y="608"/>
                    <a:pt x="351" y="582"/>
                  </a:cubicBezTo>
                  <a:cubicBezTo>
                    <a:pt x="288" y="582"/>
                    <a:pt x="241" y="561"/>
                    <a:pt x="199" y="540"/>
                  </a:cubicBezTo>
                  <a:cubicBezTo>
                    <a:pt x="393" y="388"/>
                    <a:pt x="571" y="258"/>
                    <a:pt x="702" y="189"/>
                  </a:cubicBezTo>
                  <a:cubicBezTo>
                    <a:pt x="803" y="134"/>
                    <a:pt x="877" y="106"/>
                    <a:pt x="939" y="106"/>
                  </a:cubicBezTo>
                  <a:close/>
                  <a:moveTo>
                    <a:pt x="969" y="0"/>
                  </a:moveTo>
                  <a:cubicBezTo>
                    <a:pt x="870" y="0"/>
                    <a:pt x="765" y="40"/>
                    <a:pt x="634" y="106"/>
                  </a:cubicBezTo>
                  <a:cubicBezTo>
                    <a:pt x="482" y="189"/>
                    <a:pt x="309" y="320"/>
                    <a:pt x="69" y="498"/>
                  </a:cubicBezTo>
                  <a:lnTo>
                    <a:pt x="0" y="540"/>
                  </a:lnTo>
                  <a:lnTo>
                    <a:pt x="48" y="582"/>
                  </a:lnTo>
                  <a:lnTo>
                    <a:pt x="131" y="629"/>
                  </a:lnTo>
                  <a:cubicBezTo>
                    <a:pt x="178" y="650"/>
                    <a:pt x="241" y="692"/>
                    <a:pt x="330" y="692"/>
                  </a:cubicBezTo>
                  <a:cubicBezTo>
                    <a:pt x="419" y="713"/>
                    <a:pt x="550" y="739"/>
                    <a:pt x="765" y="844"/>
                  </a:cubicBezTo>
                  <a:cubicBezTo>
                    <a:pt x="1006" y="975"/>
                    <a:pt x="1289" y="1195"/>
                    <a:pt x="1702" y="1609"/>
                  </a:cubicBezTo>
                  <a:cubicBezTo>
                    <a:pt x="2095" y="2001"/>
                    <a:pt x="2315" y="2310"/>
                    <a:pt x="2446" y="2483"/>
                  </a:cubicBezTo>
                  <a:cubicBezTo>
                    <a:pt x="2577" y="2677"/>
                    <a:pt x="2598" y="2766"/>
                    <a:pt x="2598" y="2766"/>
                  </a:cubicBezTo>
                  <a:lnTo>
                    <a:pt x="2598" y="2787"/>
                  </a:lnTo>
                  <a:lnTo>
                    <a:pt x="2970" y="2834"/>
                  </a:lnTo>
                  <a:lnTo>
                    <a:pt x="2750" y="2965"/>
                  </a:lnTo>
                  <a:lnTo>
                    <a:pt x="2776" y="3007"/>
                  </a:lnTo>
                  <a:cubicBezTo>
                    <a:pt x="2776" y="3007"/>
                    <a:pt x="2839" y="3159"/>
                    <a:pt x="2991" y="3510"/>
                  </a:cubicBezTo>
                  <a:cubicBezTo>
                    <a:pt x="3122" y="3834"/>
                    <a:pt x="3582" y="5144"/>
                    <a:pt x="3582" y="5144"/>
                  </a:cubicBezTo>
                  <a:lnTo>
                    <a:pt x="3713" y="5123"/>
                  </a:lnTo>
                  <a:cubicBezTo>
                    <a:pt x="3713" y="5123"/>
                    <a:pt x="3713" y="4536"/>
                    <a:pt x="3645" y="3813"/>
                  </a:cubicBezTo>
                  <a:cubicBezTo>
                    <a:pt x="3603" y="3070"/>
                    <a:pt x="3472" y="2200"/>
                    <a:pt x="3211" y="1630"/>
                  </a:cubicBezTo>
                  <a:cubicBezTo>
                    <a:pt x="2687" y="477"/>
                    <a:pt x="1289" y="59"/>
                    <a:pt x="1074" y="17"/>
                  </a:cubicBezTo>
                  <a:cubicBezTo>
                    <a:pt x="1039" y="5"/>
                    <a:pt x="1004" y="0"/>
                    <a:pt x="96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1997;p46">
              <a:extLst>
                <a:ext uri="{FF2B5EF4-FFF2-40B4-BE49-F238E27FC236}">
                  <a16:creationId xmlns:a16="http://schemas.microsoft.com/office/drawing/2014/main" id="{8844B7CF-E592-39EB-F2D8-878C4D0D5999}"/>
                </a:ext>
              </a:extLst>
            </p:cNvPr>
            <p:cNvSpPr/>
            <p:nvPr/>
          </p:nvSpPr>
          <p:spPr>
            <a:xfrm>
              <a:off x="870440" y="1783558"/>
              <a:ext cx="283025" cy="163316"/>
            </a:xfrm>
            <a:custGeom>
              <a:avLst/>
              <a:gdLst/>
              <a:ahLst/>
              <a:cxnLst/>
              <a:rect l="l" t="t" r="r" b="b"/>
              <a:pathLst>
                <a:path w="1986" h="1146" extrusionOk="0">
                  <a:moveTo>
                    <a:pt x="242" y="1"/>
                  </a:moveTo>
                  <a:lnTo>
                    <a:pt x="1" y="394"/>
                  </a:lnTo>
                  <a:cubicBezTo>
                    <a:pt x="1" y="394"/>
                    <a:pt x="828" y="896"/>
                    <a:pt x="1069" y="1069"/>
                  </a:cubicBezTo>
                  <a:cubicBezTo>
                    <a:pt x="1157" y="1127"/>
                    <a:pt x="1222" y="1146"/>
                    <a:pt x="1270" y="1146"/>
                  </a:cubicBezTo>
                  <a:cubicBezTo>
                    <a:pt x="1366" y="1146"/>
                    <a:pt x="1394" y="1069"/>
                    <a:pt x="1394" y="1069"/>
                  </a:cubicBezTo>
                  <a:lnTo>
                    <a:pt x="1352" y="786"/>
                  </a:lnTo>
                  <a:lnTo>
                    <a:pt x="1986" y="1027"/>
                  </a:lnTo>
                  <a:lnTo>
                    <a:pt x="1986" y="1027"/>
                  </a:lnTo>
                  <a:lnTo>
                    <a:pt x="1373" y="525"/>
                  </a:lnTo>
                  <a:cubicBezTo>
                    <a:pt x="1373" y="525"/>
                    <a:pt x="718" y="284"/>
                    <a:pt x="436" y="242"/>
                  </a:cubicBezTo>
                  <a:cubicBezTo>
                    <a:pt x="174" y="221"/>
                    <a:pt x="242" y="1"/>
                    <a:pt x="2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1998;p46">
              <a:extLst>
                <a:ext uri="{FF2B5EF4-FFF2-40B4-BE49-F238E27FC236}">
                  <a16:creationId xmlns:a16="http://schemas.microsoft.com/office/drawing/2014/main" id="{10080B05-26F4-8CD9-792A-B3F0217E816D}"/>
                </a:ext>
              </a:extLst>
            </p:cNvPr>
            <p:cNvSpPr/>
            <p:nvPr/>
          </p:nvSpPr>
          <p:spPr>
            <a:xfrm>
              <a:off x="857757" y="1780565"/>
              <a:ext cx="298701" cy="174717"/>
            </a:xfrm>
            <a:custGeom>
              <a:avLst/>
              <a:gdLst/>
              <a:ahLst/>
              <a:cxnLst/>
              <a:rect l="l" t="t" r="r" b="b"/>
              <a:pathLst>
                <a:path w="2096" h="1226" extrusionOk="0">
                  <a:moveTo>
                    <a:pt x="305" y="174"/>
                  </a:moveTo>
                  <a:cubicBezTo>
                    <a:pt x="331" y="242"/>
                    <a:pt x="394" y="305"/>
                    <a:pt x="525" y="326"/>
                  </a:cubicBezTo>
                  <a:cubicBezTo>
                    <a:pt x="656" y="347"/>
                    <a:pt x="896" y="415"/>
                    <a:pt x="1090" y="477"/>
                  </a:cubicBezTo>
                  <a:cubicBezTo>
                    <a:pt x="1289" y="546"/>
                    <a:pt x="1441" y="587"/>
                    <a:pt x="1441" y="587"/>
                  </a:cubicBezTo>
                  <a:lnTo>
                    <a:pt x="1771" y="870"/>
                  </a:lnTo>
                  <a:lnTo>
                    <a:pt x="1378" y="718"/>
                  </a:lnTo>
                  <a:lnTo>
                    <a:pt x="1420" y="1069"/>
                  </a:lnTo>
                  <a:cubicBezTo>
                    <a:pt x="1420" y="1069"/>
                    <a:pt x="1420" y="1090"/>
                    <a:pt x="1399" y="1111"/>
                  </a:cubicBezTo>
                  <a:cubicBezTo>
                    <a:pt x="1392" y="1111"/>
                    <a:pt x="1380" y="1113"/>
                    <a:pt x="1363" y="1113"/>
                  </a:cubicBezTo>
                  <a:cubicBezTo>
                    <a:pt x="1328" y="1113"/>
                    <a:pt x="1273" y="1104"/>
                    <a:pt x="1200" y="1048"/>
                  </a:cubicBezTo>
                  <a:cubicBezTo>
                    <a:pt x="959" y="870"/>
                    <a:pt x="221" y="436"/>
                    <a:pt x="153" y="394"/>
                  </a:cubicBezTo>
                  <a:lnTo>
                    <a:pt x="305" y="174"/>
                  </a:lnTo>
                  <a:close/>
                  <a:moveTo>
                    <a:pt x="284" y="1"/>
                  </a:moveTo>
                  <a:lnTo>
                    <a:pt x="1" y="436"/>
                  </a:lnTo>
                  <a:lnTo>
                    <a:pt x="43" y="456"/>
                  </a:lnTo>
                  <a:cubicBezTo>
                    <a:pt x="43" y="456"/>
                    <a:pt x="875" y="980"/>
                    <a:pt x="1137" y="1132"/>
                  </a:cubicBezTo>
                  <a:cubicBezTo>
                    <a:pt x="1218" y="1200"/>
                    <a:pt x="1291" y="1226"/>
                    <a:pt x="1350" y="1226"/>
                  </a:cubicBezTo>
                  <a:cubicBezTo>
                    <a:pt x="1386" y="1226"/>
                    <a:pt x="1417" y="1216"/>
                    <a:pt x="1441" y="1200"/>
                  </a:cubicBezTo>
                  <a:cubicBezTo>
                    <a:pt x="1509" y="1179"/>
                    <a:pt x="1530" y="1090"/>
                    <a:pt x="1530" y="1090"/>
                  </a:cubicBezTo>
                  <a:lnTo>
                    <a:pt x="1509" y="896"/>
                  </a:lnTo>
                  <a:lnTo>
                    <a:pt x="2054" y="1090"/>
                  </a:lnTo>
                  <a:lnTo>
                    <a:pt x="2096" y="1001"/>
                  </a:lnTo>
                  <a:lnTo>
                    <a:pt x="1483" y="504"/>
                  </a:lnTo>
                  <a:cubicBezTo>
                    <a:pt x="1483" y="504"/>
                    <a:pt x="1331" y="436"/>
                    <a:pt x="1116" y="373"/>
                  </a:cubicBezTo>
                  <a:cubicBezTo>
                    <a:pt x="917" y="305"/>
                    <a:pt x="697" y="216"/>
                    <a:pt x="546" y="216"/>
                  </a:cubicBezTo>
                  <a:cubicBezTo>
                    <a:pt x="415" y="195"/>
                    <a:pt x="394" y="153"/>
                    <a:pt x="394" y="132"/>
                  </a:cubicBezTo>
                  <a:cubicBezTo>
                    <a:pt x="373" y="85"/>
                    <a:pt x="394" y="43"/>
                    <a:pt x="394" y="43"/>
                  </a:cubicBezTo>
                  <a:lnTo>
                    <a:pt x="284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1999;p46">
              <a:extLst>
                <a:ext uri="{FF2B5EF4-FFF2-40B4-BE49-F238E27FC236}">
                  <a16:creationId xmlns:a16="http://schemas.microsoft.com/office/drawing/2014/main" id="{6AB24FBB-F527-5E10-8360-6027E4E37444}"/>
                </a:ext>
              </a:extLst>
            </p:cNvPr>
            <p:cNvSpPr/>
            <p:nvPr/>
          </p:nvSpPr>
          <p:spPr>
            <a:xfrm>
              <a:off x="1137652" y="1829875"/>
              <a:ext cx="77810" cy="90494"/>
            </a:xfrm>
            <a:custGeom>
              <a:avLst/>
              <a:gdLst/>
              <a:ahLst/>
              <a:cxnLst/>
              <a:rect l="l" t="t" r="r" b="b"/>
              <a:pathLst>
                <a:path w="546" h="635" extrusionOk="0">
                  <a:moveTo>
                    <a:pt x="1" y="1"/>
                  </a:moveTo>
                  <a:lnTo>
                    <a:pt x="1" y="634"/>
                  </a:lnTo>
                  <a:lnTo>
                    <a:pt x="545" y="57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2000;p46">
              <a:extLst>
                <a:ext uri="{FF2B5EF4-FFF2-40B4-BE49-F238E27FC236}">
                  <a16:creationId xmlns:a16="http://schemas.microsoft.com/office/drawing/2014/main" id="{5350E6F9-943C-4734-4281-A2A294A65083}"/>
                </a:ext>
              </a:extLst>
            </p:cNvPr>
            <p:cNvSpPr/>
            <p:nvPr/>
          </p:nvSpPr>
          <p:spPr>
            <a:xfrm>
              <a:off x="1128674" y="1811205"/>
              <a:ext cx="102465" cy="118853"/>
            </a:xfrm>
            <a:custGeom>
              <a:avLst/>
              <a:gdLst/>
              <a:ahLst/>
              <a:cxnLst/>
              <a:rect l="l" t="t" r="r" b="b"/>
              <a:pathLst>
                <a:path w="719" h="834" extrusionOk="0">
                  <a:moveTo>
                    <a:pt x="132" y="289"/>
                  </a:moveTo>
                  <a:lnTo>
                    <a:pt x="477" y="655"/>
                  </a:lnTo>
                  <a:lnTo>
                    <a:pt x="132" y="702"/>
                  </a:lnTo>
                  <a:lnTo>
                    <a:pt x="132" y="289"/>
                  </a:lnTo>
                  <a:close/>
                  <a:moveTo>
                    <a:pt x="1" y="1"/>
                  </a:moveTo>
                  <a:lnTo>
                    <a:pt x="22" y="833"/>
                  </a:lnTo>
                  <a:lnTo>
                    <a:pt x="85" y="812"/>
                  </a:lnTo>
                  <a:lnTo>
                    <a:pt x="718" y="7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2001;p46">
              <a:extLst>
                <a:ext uri="{FF2B5EF4-FFF2-40B4-BE49-F238E27FC236}">
                  <a16:creationId xmlns:a16="http://schemas.microsoft.com/office/drawing/2014/main" id="{DC5FFA87-4943-D729-B466-0551C8302AC3}"/>
                </a:ext>
              </a:extLst>
            </p:cNvPr>
            <p:cNvSpPr/>
            <p:nvPr/>
          </p:nvSpPr>
          <p:spPr>
            <a:xfrm>
              <a:off x="755575" y="2856114"/>
              <a:ext cx="294996" cy="311384"/>
            </a:xfrm>
            <a:custGeom>
              <a:avLst/>
              <a:gdLst/>
              <a:ahLst/>
              <a:cxnLst/>
              <a:rect l="l" t="t" r="r" b="b"/>
              <a:pathLst>
                <a:path w="2070" h="2185" extrusionOk="0">
                  <a:moveTo>
                    <a:pt x="236" y="0"/>
                  </a:moveTo>
                  <a:lnTo>
                    <a:pt x="0" y="1357"/>
                  </a:lnTo>
                  <a:cubicBezTo>
                    <a:pt x="0" y="1357"/>
                    <a:pt x="21" y="2032"/>
                    <a:pt x="786" y="2163"/>
                  </a:cubicBezTo>
                  <a:cubicBezTo>
                    <a:pt x="867" y="2178"/>
                    <a:pt x="945" y="2185"/>
                    <a:pt x="1020" y="2185"/>
                  </a:cubicBezTo>
                  <a:cubicBezTo>
                    <a:pt x="1606" y="2185"/>
                    <a:pt x="1985" y="1772"/>
                    <a:pt x="1985" y="1618"/>
                  </a:cubicBezTo>
                  <a:cubicBezTo>
                    <a:pt x="2006" y="1419"/>
                    <a:pt x="2069" y="241"/>
                    <a:pt x="2069" y="241"/>
                  </a:cubicBezTo>
                  <a:lnTo>
                    <a:pt x="2069" y="241"/>
                  </a:lnTo>
                  <a:cubicBezTo>
                    <a:pt x="2069" y="241"/>
                    <a:pt x="1997" y="244"/>
                    <a:pt x="1880" y="244"/>
                  </a:cubicBezTo>
                  <a:cubicBezTo>
                    <a:pt x="1520" y="244"/>
                    <a:pt x="729" y="217"/>
                    <a:pt x="2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2002;p46">
              <a:extLst>
                <a:ext uri="{FF2B5EF4-FFF2-40B4-BE49-F238E27FC236}">
                  <a16:creationId xmlns:a16="http://schemas.microsoft.com/office/drawing/2014/main" id="{A44A8636-B587-1C6D-ADFE-9D09849EB08C}"/>
                </a:ext>
              </a:extLst>
            </p:cNvPr>
            <p:cNvSpPr/>
            <p:nvPr/>
          </p:nvSpPr>
          <p:spPr>
            <a:xfrm>
              <a:off x="745884" y="2847136"/>
              <a:ext cx="314377" cy="329198"/>
            </a:xfrm>
            <a:custGeom>
              <a:avLst/>
              <a:gdLst/>
              <a:ahLst/>
              <a:cxnLst/>
              <a:rect l="l" t="t" r="r" b="b"/>
              <a:pathLst>
                <a:path w="2206" h="2310" extrusionOk="0">
                  <a:moveTo>
                    <a:pt x="351" y="131"/>
                  </a:moveTo>
                  <a:cubicBezTo>
                    <a:pt x="676" y="262"/>
                    <a:pt x="1116" y="325"/>
                    <a:pt x="1461" y="351"/>
                  </a:cubicBezTo>
                  <a:cubicBezTo>
                    <a:pt x="1812" y="372"/>
                    <a:pt x="2053" y="372"/>
                    <a:pt x="2095" y="372"/>
                  </a:cubicBezTo>
                  <a:cubicBezTo>
                    <a:pt x="2074" y="456"/>
                    <a:pt x="2006" y="1503"/>
                    <a:pt x="2006" y="1681"/>
                  </a:cubicBezTo>
                  <a:cubicBezTo>
                    <a:pt x="2006" y="1702"/>
                    <a:pt x="1985" y="1744"/>
                    <a:pt x="1922" y="1812"/>
                  </a:cubicBezTo>
                  <a:cubicBezTo>
                    <a:pt x="1875" y="1875"/>
                    <a:pt x="1791" y="1964"/>
                    <a:pt x="1681" y="2027"/>
                  </a:cubicBezTo>
                  <a:cubicBezTo>
                    <a:pt x="1517" y="2118"/>
                    <a:pt x="1295" y="2195"/>
                    <a:pt x="1039" y="2195"/>
                  </a:cubicBezTo>
                  <a:cubicBezTo>
                    <a:pt x="986" y="2195"/>
                    <a:pt x="931" y="2191"/>
                    <a:pt x="875" y="2184"/>
                  </a:cubicBezTo>
                  <a:cubicBezTo>
                    <a:pt x="503" y="2116"/>
                    <a:pt x="330" y="1922"/>
                    <a:pt x="220" y="1744"/>
                  </a:cubicBezTo>
                  <a:cubicBezTo>
                    <a:pt x="131" y="1572"/>
                    <a:pt x="110" y="1420"/>
                    <a:pt x="110" y="1420"/>
                  </a:cubicBezTo>
                  <a:lnTo>
                    <a:pt x="351" y="131"/>
                  </a:lnTo>
                  <a:close/>
                  <a:moveTo>
                    <a:pt x="262" y="0"/>
                  </a:moveTo>
                  <a:lnTo>
                    <a:pt x="241" y="63"/>
                  </a:lnTo>
                  <a:lnTo>
                    <a:pt x="0" y="1420"/>
                  </a:lnTo>
                  <a:cubicBezTo>
                    <a:pt x="0" y="1420"/>
                    <a:pt x="0" y="1613"/>
                    <a:pt x="131" y="1812"/>
                  </a:cubicBezTo>
                  <a:cubicBezTo>
                    <a:pt x="241" y="2006"/>
                    <a:pt x="461" y="2226"/>
                    <a:pt x="854" y="2289"/>
                  </a:cubicBezTo>
                  <a:cubicBezTo>
                    <a:pt x="931" y="2303"/>
                    <a:pt x="1006" y="2310"/>
                    <a:pt x="1078" y="2310"/>
                  </a:cubicBezTo>
                  <a:cubicBezTo>
                    <a:pt x="1347" y="2310"/>
                    <a:pt x="1575" y="2219"/>
                    <a:pt x="1744" y="2116"/>
                  </a:cubicBezTo>
                  <a:cubicBezTo>
                    <a:pt x="1854" y="2053"/>
                    <a:pt x="1943" y="1964"/>
                    <a:pt x="2006" y="1896"/>
                  </a:cubicBezTo>
                  <a:cubicBezTo>
                    <a:pt x="2074" y="1812"/>
                    <a:pt x="2116" y="1744"/>
                    <a:pt x="2116" y="1681"/>
                  </a:cubicBezTo>
                  <a:cubicBezTo>
                    <a:pt x="2137" y="1482"/>
                    <a:pt x="2205" y="304"/>
                    <a:pt x="2205" y="304"/>
                  </a:cubicBezTo>
                  <a:lnTo>
                    <a:pt x="2205" y="262"/>
                  </a:lnTo>
                  <a:lnTo>
                    <a:pt x="2137" y="262"/>
                  </a:lnTo>
                  <a:cubicBezTo>
                    <a:pt x="2137" y="262"/>
                    <a:pt x="1854" y="262"/>
                    <a:pt x="1482" y="241"/>
                  </a:cubicBezTo>
                  <a:cubicBezTo>
                    <a:pt x="1090" y="220"/>
                    <a:pt x="634" y="152"/>
                    <a:pt x="330" y="21"/>
                  </a:cubicBezTo>
                  <a:lnTo>
                    <a:pt x="262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2003;p46">
              <a:extLst>
                <a:ext uri="{FF2B5EF4-FFF2-40B4-BE49-F238E27FC236}">
                  <a16:creationId xmlns:a16="http://schemas.microsoft.com/office/drawing/2014/main" id="{D1E85BF2-3506-FECE-05C5-EDDB2C7BCBEC}"/>
                </a:ext>
              </a:extLst>
            </p:cNvPr>
            <p:cNvSpPr/>
            <p:nvPr/>
          </p:nvSpPr>
          <p:spPr>
            <a:xfrm>
              <a:off x="639854" y="1026384"/>
              <a:ext cx="715828" cy="754733"/>
            </a:xfrm>
            <a:custGeom>
              <a:avLst/>
              <a:gdLst/>
              <a:ahLst/>
              <a:cxnLst/>
              <a:rect l="l" t="t" r="r" b="b"/>
              <a:pathLst>
                <a:path w="5023" h="5296" extrusionOk="0">
                  <a:moveTo>
                    <a:pt x="2352" y="0"/>
                  </a:moveTo>
                  <a:cubicBezTo>
                    <a:pt x="1693" y="0"/>
                    <a:pt x="1125" y="297"/>
                    <a:pt x="985" y="580"/>
                  </a:cubicBezTo>
                  <a:cubicBezTo>
                    <a:pt x="833" y="951"/>
                    <a:pt x="1027" y="2214"/>
                    <a:pt x="1027" y="2214"/>
                  </a:cubicBezTo>
                  <a:cubicBezTo>
                    <a:pt x="1027" y="2214"/>
                    <a:pt x="853" y="2137"/>
                    <a:pt x="640" y="2137"/>
                  </a:cubicBezTo>
                  <a:cubicBezTo>
                    <a:pt x="534" y="2137"/>
                    <a:pt x="418" y="2156"/>
                    <a:pt x="310" y="2214"/>
                  </a:cubicBezTo>
                  <a:cubicBezTo>
                    <a:pt x="1" y="2392"/>
                    <a:pt x="132" y="2936"/>
                    <a:pt x="373" y="3088"/>
                  </a:cubicBezTo>
                  <a:cubicBezTo>
                    <a:pt x="471" y="3150"/>
                    <a:pt x="606" y="3169"/>
                    <a:pt x="731" y="3169"/>
                  </a:cubicBezTo>
                  <a:cubicBezTo>
                    <a:pt x="913" y="3169"/>
                    <a:pt x="1074" y="3130"/>
                    <a:pt x="1074" y="3130"/>
                  </a:cubicBezTo>
                  <a:lnTo>
                    <a:pt x="1074" y="3130"/>
                  </a:lnTo>
                  <a:lnTo>
                    <a:pt x="1048" y="3240"/>
                  </a:lnTo>
                  <a:cubicBezTo>
                    <a:pt x="1048" y="3240"/>
                    <a:pt x="1095" y="4308"/>
                    <a:pt x="1834" y="4879"/>
                  </a:cubicBezTo>
                  <a:cubicBezTo>
                    <a:pt x="2189" y="5150"/>
                    <a:pt x="2720" y="5296"/>
                    <a:pt x="3227" y="5296"/>
                  </a:cubicBezTo>
                  <a:cubicBezTo>
                    <a:pt x="3780" y="5296"/>
                    <a:pt x="4304" y="5122"/>
                    <a:pt x="4541" y="4748"/>
                  </a:cubicBezTo>
                  <a:cubicBezTo>
                    <a:pt x="5023" y="4005"/>
                    <a:pt x="4871" y="3350"/>
                    <a:pt x="4824" y="2847"/>
                  </a:cubicBezTo>
                  <a:cubicBezTo>
                    <a:pt x="4761" y="2365"/>
                    <a:pt x="4714" y="1475"/>
                    <a:pt x="4761" y="993"/>
                  </a:cubicBezTo>
                  <a:cubicBezTo>
                    <a:pt x="4761" y="993"/>
                    <a:pt x="4782" y="862"/>
                    <a:pt x="4693" y="773"/>
                  </a:cubicBezTo>
                  <a:cubicBezTo>
                    <a:pt x="4609" y="690"/>
                    <a:pt x="4609" y="752"/>
                    <a:pt x="4258" y="642"/>
                  </a:cubicBezTo>
                  <a:cubicBezTo>
                    <a:pt x="3907" y="533"/>
                    <a:pt x="3714" y="271"/>
                    <a:pt x="2839" y="56"/>
                  </a:cubicBezTo>
                  <a:cubicBezTo>
                    <a:pt x="2675" y="17"/>
                    <a:pt x="2511" y="0"/>
                    <a:pt x="2352" y="0"/>
                  </a:cubicBezTo>
                  <a:close/>
                </a:path>
              </a:pathLst>
            </a:custGeom>
            <a:solidFill>
              <a:srgbClr val="FFB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2004;p46">
              <a:extLst>
                <a:ext uri="{FF2B5EF4-FFF2-40B4-BE49-F238E27FC236}">
                  <a16:creationId xmlns:a16="http://schemas.microsoft.com/office/drawing/2014/main" id="{87DF6EC6-80B3-CAA0-5414-8BE417082C92}"/>
                </a:ext>
              </a:extLst>
            </p:cNvPr>
            <p:cNvSpPr/>
            <p:nvPr/>
          </p:nvSpPr>
          <p:spPr>
            <a:xfrm>
              <a:off x="646552" y="1018545"/>
              <a:ext cx="718108" cy="771122"/>
            </a:xfrm>
            <a:custGeom>
              <a:avLst/>
              <a:gdLst/>
              <a:ahLst/>
              <a:cxnLst/>
              <a:rect l="l" t="t" r="r" b="b"/>
              <a:pathLst>
                <a:path w="5039" h="5411" extrusionOk="0">
                  <a:moveTo>
                    <a:pt x="2179" y="111"/>
                  </a:moveTo>
                  <a:cubicBezTo>
                    <a:pt x="2378" y="111"/>
                    <a:pt x="2572" y="132"/>
                    <a:pt x="2792" y="174"/>
                  </a:cubicBezTo>
                  <a:cubicBezTo>
                    <a:pt x="3646" y="373"/>
                    <a:pt x="3840" y="635"/>
                    <a:pt x="4190" y="766"/>
                  </a:cubicBezTo>
                  <a:cubicBezTo>
                    <a:pt x="4363" y="807"/>
                    <a:pt x="4473" y="828"/>
                    <a:pt x="4515" y="828"/>
                  </a:cubicBezTo>
                  <a:cubicBezTo>
                    <a:pt x="4562" y="849"/>
                    <a:pt x="4562" y="828"/>
                    <a:pt x="4604" y="876"/>
                  </a:cubicBezTo>
                  <a:cubicBezTo>
                    <a:pt x="4667" y="938"/>
                    <a:pt x="4646" y="1048"/>
                    <a:pt x="4646" y="1048"/>
                  </a:cubicBezTo>
                  <a:cubicBezTo>
                    <a:pt x="4604" y="1551"/>
                    <a:pt x="4667" y="2420"/>
                    <a:pt x="4714" y="2923"/>
                  </a:cubicBezTo>
                  <a:cubicBezTo>
                    <a:pt x="4777" y="3405"/>
                    <a:pt x="4908" y="4039"/>
                    <a:pt x="4452" y="4756"/>
                  </a:cubicBezTo>
                  <a:cubicBezTo>
                    <a:pt x="4232" y="5107"/>
                    <a:pt x="3777" y="5280"/>
                    <a:pt x="3253" y="5301"/>
                  </a:cubicBezTo>
                  <a:cubicBezTo>
                    <a:pt x="2729" y="5301"/>
                    <a:pt x="2179" y="5149"/>
                    <a:pt x="1834" y="4887"/>
                  </a:cubicBezTo>
                  <a:cubicBezTo>
                    <a:pt x="1111" y="4321"/>
                    <a:pt x="1048" y="3295"/>
                    <a:pt x="1048" y="3295"/>
                  </a:cubicBezTo>
                  <a:lnTo>
                    <a:pt x="1090" y="3101"/>
                  </a:lnTo>
                  <a:lnTo>
                    <a:pt x="1001" y="3122"/>
                  </a:lnTo>
                  <a:cubicBezTo>
                    <a:pt x="1001" y="3122"/>
                    <a:pt x="896" y="3164"/>
                    <a:pt x="765" y="3164"/>
                  </a:cubicBezTo>
                  <a:cubicBezTo>
                    <a:pt x="608" y="3164"/>
                    <a:pt x="456" y="3164"/>
                    <a:pt x="347" y="3101"/>
                  </a:cubicBezTo>
                  <a:cubicBezTo>
                    <a:pt x="263" y="3033"/>
                    <a:pt x="174" y="2881"/>
                    <a:pt x="153" y="2708"/>
                  </a:cubicBezTo>
                  <a:cubicBezTo>
                    <a:pt x="132" y="2551"/>
                    <a:pt x="174" y="2399"/>
                    <a:pt x="305" y="2316"/>
                  </a:cubicBezTo>
                  <a:cubicBezTo>
                    <a:pt x="391" y="2268"/>
                    <a:pt x="486" y="2251"/>
                    <a:pt x="576" y="2251"/>
                  </a:cubicBezTo>
                  <a:cubicBezTo>
                    <a:pt x="780" y="2251"/>
                    <a:pt x="959" y="2337"/>
                    <a:pt x="959" y="2337"/>
                  </a:cubicBezTo>
                  <a:lnTo>
                    <a:pt x="1069" y="2379"/>
                  </a:lnTo>
                  <a:lnTo>
                    <a:pt x="1048" y="2269"/>
                  </a:lnTo>
                  <a:cubicBezTo>
                    <a:pt x="1048" y="2269"/>
                    <a:pt x="1001" y="1965"/>
                    <a:pt x="959" y="1593"/>
                  </a:cubicBezTo>
                  <a:cubicBezTo>
                    <a:pt x="959" y="1420"/>
                    <a:pt x="938" y="1221"/>
                    <a:pt x="938" y="1048"/>
                  </a:cubicBezTo>
                  <a:cubicBezTo>
                    <a:pt x="938" y="896"/>
                    <a:pt x="959" y="745"/>
                    <a:pt x="1001" y="656"/>
                  </a:cubicBezTo>
                  <a:cubicBezTo>
                    <a:pt x="1069" y="504"/>
                    <a:pt x="1310" y="326"/>
                    <a:pt x="1635" y="221"/>
                  </a:cubicBezTo>
                  <a:cubicBezTo>
                    <a:pt x="1787" y="174"/>
                    <a:pt x="1986" y="132"/>
                    <a:pt x="2179" y="111"/>
                  </a:cubicBezTo>
                  <a:close/>
                  <a:moveTo>
                    <a:pt x="2158" y="1"/>
                  </a:moveTo>
                  <a:cubicBezTo>
                    <a:pt x="1965" y="22"/>
                    <a:pt x="1766" y="64"/>
                    <a:pt x="1593" y="111"/>
                  </a:cubicBezTo>
                  <a:cubicBezTo>
                    <a:pt x="1242" y="221"/>
                    <a:pt x="980" y="415"/>
                    <a:pt x="896" y="614"/>
                  </a:cubicBezTo>
                  <a:cubicBezTo>
                    <a:pt x="849" y="718"/>
                    <a:pt x="828" y="876"/>
                    <a:pt x="828" y="1048"/>
                  </a:cubicBezTo>
                  <a:cubicBezTo>
                    <a:pt x="828" y="1221"/>
                    <a:pt x="828" y="1420"/>
                    <a:pt x="849" y="1593"/>
                  </a:cubicBezTo>
                  <a:cubicBezTo>
                    <a:pt x="870" y="1923"/>
                    <a:pt x="917" y="2138"/>
                    <a:pt x="917" y="2206"/>
                  </a:cubicBezTo>
                  <a:cubicBezTo>
                    <a:pt x="853" y="2178"/>
                    <a:pt x="730" y="2131"/>
                    <a:pt x="582" y="2131"/>
                  </a:cubicBezTo>
                  <a:cubicBezTo>
                    <a:pt x="477" y="2131"/>
                    <a:pt x="359" y="2155"/>
                    <a:pt x="242" y="2227"/>
                  </a:cubicBezTo>
                  <a:cubicBezTo>
                    <a:pt x="64" y="2337"/>
                    <a:pt x="1" y="2530"/>
                    <a:pt x="43" y="2729"/>
                  </a:cubicBezTo>
                  <a:cubicBezTo>
                    <a:pt x="64" y="2923"/>
                    <a:pt x="153" y="3101"/>
                    <a:pt x="305" y="3185"/>
                  </a:cubicBezTo>
                  <a:cubicBezTo>
                    <a:pt x="405" y="3253"/>
                    <a:pt x="530" y="3282"/>
                    <a:pt x="654" y="3282"/>
                  </a:cubicBezTo>
                  <a:cubicBezTo>
                    <a:pt x="691" y="3282"/>
                    <a:pt x="729" y="3279"/>
                    <a:pt x="765" y="3274"/>
                  </a:cubicBezTo>
                  <a:cubicBezTo>
                    <a:pt x="870" y="3274"/>
                    <a:pt x="896" y="3253"/>
                    <a:pt x="938" y="3253"/>
                  </a:cubicBezTo>
                  <a:lnTo>
                    <a:pt x="938" y="3274"/>
                  </a:lnTo>
                  <a:lnTo>
                    <a:pt x="938" y="3295"/>
                  </a:lnTo>
                  <a:cubicBezTo>
                    <a:pt x="938" y="3295"/>
                    <a:pt x="980" y="4384"/>
                    <a:pt x="1766" y="4976"/>
                  </a:cubicBezTo>
                  <a:cubicBezTo>
                    <a:pt x="2138" y="5259"/>
                    <a:pt x="2703" y="5411"/>
                    <a:pt x="3253" y="5411"/>
                  </a:cubicBezTo>
                  <a:cubicBezTo>
                    <a:pt x="3798" y="5390"/>
                    <a:pt x="4300" y="5217"/>
                    <a:pt x="4562" y="4824"/>
                  </a:cubicBezTo>
                  <a:cubicBezTo>
                    <a:pt x="5039" y="4081"/>
                    <a:pt x="4887" y="3384"/>
                    <a:pt x="4824" y="2902"/>
                  </a:cubicBezTo>
                  <a:cubicBezTo>
                    <a:pt x="4777" y="2420"/>
                    <a:pt x="4714" y="1530"/>
                    <a:pt x="4777" y="1048"/>
                  </a:cubicBezTo>
                  <a:lnTo>
                    <a:pt x="4777" y="1048"/>
                  </a:lnTo>
                  <a:lnTo>
                    <a:pt x="4777" y="1069"/>
                  </a:lnTo>
                  <a:cubicBezTo>
                    <a:pt x="4777" y="1069"/>
                    <a:pt x="4798" y="896"/>
                    <a:pt x="4693" y="787"/>
                  </a:cubicBezTo>
                  <a:cubicBezTo>
                    <a:pt x="4625" y="745"/>
                    <a:pt x="4583" y="718"/>
                    <a:pt x="4536" y="718"/>
                  </a:cubicBezTo>
                  <a:cubicBezTo>
                    <a:pt x="4473" y="718"/>
                    <a:pt x="4405" y="697"/>
                    <a:pt x="4232" y="656"/>
                  </a:cubicBezTo>
                  <a:cubicBezTo>
                    <a:pt x="3908" y="546"/>
                    <a:pt x="3688" y="263"/>
                    <a:pt x="2813" y="64"/>
                  </a:cubicBezTo>
                  <a:cubicBezTo>
                    <a:pt x="2598" y="1"/>
                    <a:pt x="2378" y="1"/>
                    <a:pt x="215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2005;p46">
              <a:extLst>
                <a:ext uri="{FF2B5EF4-FFF2-40B4-BE49-F238E27FC236}">
                  <a16:creationId xmlns:a16="http://schemas.microsoft.com/office/drawing/2014/main" id="{03435FAB-1653-011D-14D9-44D369A0AA4E}"/>
                </a:ext>
              </a:extLst>
            </p:cNvPr>
            <p:cNvSpPr/>
            <p:nvPr/>
          </p:nvSpPr>
          <p:spPr>
            <a:xfrm>
              <a:off x="565320" y="845249"/>
              <a:ext cx="880712" cy="949402"/>
            </a:xfrm>
            <a:custGeom>
              <a:avLst/>
              <a:gdLst/>
              <a:ahLst/>
              <a:cxnLst/>
              <a:rect l="l" t="t" r="r" b="b"/>
              <a:pathLst>
                <a:path w="6180" h="6662" extrusionOk="0">
                  <a:moveTo>
                    <a:pt x="3296" y="1"/>
                  </a:moveTo>
                  <a:cubicBezTo>
                    <a:pt x="3200" y="1"/>
                    <a:pt x="3098" y="6"/>
                    <a:pt x="2990" y="18"/>
                  </a:cubicBezTo>
                  <a:cubicBezTo>
                    <a:pt x="1770" y="149"/>
                    <a:pt x="1288" y="782"/>
                    <a:pt x="1288" y="782"/>
                  </a:cubicBezTo>
                  <a:cubicBezTo>
                    <a:pt x="1288" y="782"/>
                    <a:pt x="938" y="404"/>
                    <a:pt x="663" y="404"/>
                  </a:cubicBezTo>
                  <a:cubicBezTo>
                    <a:pt x="577" y="404"/>
                    <a:pt x="498" y="442"/>
                    <a:pt x="440" y="541"/>
                  </a:cubicBezTo>
                  <a:cubicBezTo>
                    <a:pt x="178" y="955"/>
                    <a:pt x="833" y="1390"/>
                    <a:pt x="833" y="1390"/>
                  </a:cubicBezTo>
                  <a:cubicBezTo>
                    <a:pt x="833" y="1390"/>
                    <a:pt x="547" y="1223"/>
                    <a:pt x="336" y="1223"/>
                  </a:cubicBezTo>
                  <a:cubicBezTo>
                    <a:pt x="243" y="1223"/>
                    <a:pt x="165" y="1255"/>
                    <a:pt x="131" y="1348"/>
                  </a:cubicBezTo>
                  <a:cubicBezTo>
                    <a:pt x="0" y="1652"/>
                    <a:pt x="702" y="1872"/>
                    <a:pt x="702" y="1872"/>
                  </a:cubicBezTo>
                  <a:cubicBezTo>
                    <a:pt x="702" y="1872"/>
                    <a:pt x="503" y="2112"/>
                    <a:pt x="503" y="2678"/>
                  </a:cubicBezTo>
                  <a:cubicBezTo>
                    <a:pt x="482" y="3270"/>
                    <a:pt x="744" y="3574"/>
                    <a:pt x="744" y="3574"/>
                  </a:cubicBezTo>
                  <a:cubicBezTo>
                    <a:pt x="744" y="3574"/>
                    <a:pt x="917" y="3422"/>
                    <a:pt x="1116" y="3422"/>
                  </a:cubicBezTo>
                  <a:cubicBezTo>
                    <a:pt x="1288" y="3422"/>
                    <a:pt x="1571" y="3506"/>
                    <a:pt x="1571" y="3506"/>
                  </a:cubicBezTo>
                  <a:cubicBezTo>
                    <a:pt x="1571" y="3506"/>
                    <a:pt x="1770" y="3856"/>
                    <a:pt x="1728" y="4029"/>
                  </a:cubicBezTo>
                  <a:cubicBezTo>
                    <a:pt x="1702" y="4228"/>
                    <a:pt x="1529" y="4422"/>
                    <a:pt x="1529" y="4422"/>
                  </a:cubicBezTo>
                  <a:cubicBezTo>
                    <a:pt x="1529" y="4422"/>
                    <a:pt x="1508" y="4642"/>
                    <a:pt x="1508" y="4752"/>
                  </a:cubicBezTo>
                  <a:cubicBezTo>
                    <a:pt x="1529" y="4841"/>
                    <a:pt x="1660" y="5427"/>
                    <a:pt x="2095" y="5972"/>
                  </a:cubicBezTo>
                  <a:cubicBezTo>
                    <a:pt x="2475" y="6466"/>
                    <a:pt x="3016" y="6662"/>
                    <a:pt x="3592" y="6662"/>
                  </a:cubicBezTo>
                  <a:cubicBezTo>
                    <a:pt x="3682" y="6662"/>
                    <a:pt x="3773" y="6657"/>
                    <a:pt x="3865" y="6648"/>
                  </a:cubicBezTo>
                  <a:cubicBezTo>
                    <a:pt x="4561" y="6606"/>
                    <a:pt x="5001" y="6454"/>
                    <a:pt x="5305" y="5799"/>
                  </a:cubicBezTo>
                  <a:cubicBezTo>
                    <a:pt x="5609" y="5124"/>
                    <a:pt x="5478" y="4511"/>
                    <a:pt x="5436" y="4448"/>
                  </a:cubicBezTo>
                  <a:cubicBezTo>
                    <a:pt x="5394" y="4380"/>
                    <a:pt x="5237" y="4228"/>
                    <a:pt x="4609" y="4160"/>
                  </a:cubicBezTo>
                  <a:cubicBezTo>
                    <a:pt x="4559" y="4155"/>
                    <a:pt x="4507" y="4153"/>
                    <a:pt x="4454" y="4153"/>
                  </a:cubicBezTo>
                  <a:cubicBezTo>
                    <a:pt x="3945" y="4153"/>
                    <a:pt x="3279" y="4348"/>
                    <a:pt x="2882" y="4348"/>
                  </a:cubicBezTo>
                  <a:cubicBezTo>
                    <a:pt x="2769" y="4348"/>
                    <a:pt x="2678" y="4332"/>
                    <a:pt x="2618" y="4291"/>
                  </a:cubicBezTo>
                  <a:cubicBezTo>
                    <a:pt x="2336" y="4097"/>
                    <a:pt x="2294" y="2720"/>
                    <a:pt x="2226" y="2505"/>
                  </a:cubicBezTo>
                  <a:cubicBezTo>
                    <a:pt x="2163" y="2306"/>
                    <a:pt x="2294" y="2196"/>
                    <a:pt x="2488" y="2092"/>
                  </a:cubicBezTo>
                  <a:cubicBezTo>
                    <a:pt x="2580" y="2045"/>
                    <a:pt x="2725" y="1999"/>
                    <a:pt x="2922" y="1999"/>
                  </a:cubicBezTo>
                  <a:cubicBezTo>
                    <a:pt x="3104" y="1999"/>
                    <a:pt x="3331" y="2039"/>
                    <a:pt x="3603" y="2154"/>
                  </a:cubicBezTo>
                  <a:cubicBezTo>
                    <a:pt x="4012" y="2328"/>
                    <a:pt x="4614" y="2410"/>
                    <a:pt x="5000" y="2410"/>
                  </a:cubicBezTo>
                  <a:cubicBezTo>
                    <a:pt x="5149" y="2410"/>
                    <a:pt x="5265" y="2398"/>
                    <a:pt x="5326" y="2374"/>
                  </a:cubicBezTo>
                  <a:cubicBezTo>
                    <a:pt x="5525" y="2264"/>
                    <a:pt x="5499" y="2023"/>
                    <a:pt x="5499" y="2023"/>
                  </a:cubicBezTo>
                  <a:cubicBezTo>
                    <a:pt x="5499" y="2023"/>
                    <a:pt x="6180" y="1500"/>
                    <a:pt x="5787" y="887"/>
                  </a:cubicBezTo>
                  <a:cubicBezTo>
                    <a:pt x="5609" y="672"/>
                    <a:pt x="5284" y="824"/>
                    <a:pt x="4954" y="672"/>
                  </a:cubicBezTo>
                  <a:cubicBezTo>
                    <a:pt x="4659" y="553"/>
                    <a:pt x="4268" y="1"/>
                    <a:pt x="3296" y="1"/>
                  </a:cubicBezTo>
                  <a:close/>
                </a:path>
              </a:pathLst>
            </a:custGeom>
            <a:solidFill>
              <a:srgbClr val="356B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2006;p46">
              <a:extLst>
                <a:ext uri="{FF2B5EF4-FFF2-40B4-BE49-F238E27FC236}">
                  <a16:creationId xmlns:a16="http://schemas.microsoft.com/office/drawing/2014/main" id="{AC376CA0-C238-E0D2-24E3-D8BC09308402}"/>
                </a:ext>
              </a:extLst>
            </p:cNvPr>
            <p:cNvSpPr/>
            <p:nvPr/>
          </p:nvSpPr>
          <p:spPr>
            <a:xfrm>
              <a:off x="572018" y="835701"/>
              <a:ext cx="855345" cy="968355"/>
            </a:xfrm>
            <a:custGeom>
              <a:avLst/>
              <a:gdLst/>
              <a:ahLst/>
              <a:cxnLst/>
              <a:rect l="l" t="t" r="r" b="b"/>
              <a:pathLst>
                <a:path w="6002" h="6795" extrusionOk="0">
                  <a:moveTo>
                    <a:pt x="3187" y="118"/>
                  </a:moveTo>
                  <a:cubicBezTo>
                    <a:pt x="3646" y="118"/>
                    <a:pt x="3972" y="220"/>
                    <a:pt x="4232" y="368"/>
                  </a:cubicBezTo>
                  <a:cubicBezTo>
                    <a:pt x="4514" y="519"/>
                    <a:pt x="4713" y="718"/>
                    <a:pt x="4886" y="802"/>
                  </a:cubicBezTo>
                  <a:cubicBezTo>
                    <a:pt x="5059" y="870"/>
                    <a:pt x="5237" y="870"/>
                    <a:pt x="5368" y="870"/>
                  </a:cubicBezTo>
                  <a:cubicBezTo>
                    <a:pt x="5520" y="891"/>
                    <a:pt x="5609" y="912"/>
                    <a:pt x="5693" y="1001"/>
                  </a:cubicBezTo>
                  <a:cubicBezTo>
                    <a:pt x="5871" y="1284"/>
                    <a:pt x="5803" y="1525"/>
                    <a:pt x="5693" y="1719"/>
                  </a:cubicBezTo>
                  <a:cubicBezTo>
                    <a:pt x="5583" y="1939"/>
                    <a:pt x="5410" y="2049"/>
                    <a:pt x="5410" y="2049"/>
                  </a:cubicBezTo>
                  <a:lnTo>
                    <a:pt x="5389" y="2070"/>
                  </a:lnTo>
                  <a:lnTo>
                    <a:pt x="5389" y="2111"/>
                  </a:lnTo>
                  <a:cubicBezTo>
                    <a:pt x="5389" y="2111"/>
                    <a:pt x="5410" y="2310"/>
                    <a:pt x="5237" y="2373"/>
                  </a:cubicBezTo>
                  <a:cubicBezTo>
                    <a:pt x="5216" y="2394"/>
                    <a:pt x="5127" y="2420"/>
                    <a:pt x="4996" y="2420"/>
                  </a:cubicBezTo>
                  <a:cubicBezTo>
                    <a:pt x="4865" y="2420"/>
                    <a:pt x="4713" y="2420"/>
                    <a:pt x="4562" y="2394"/>
                  </a:cubicBezTo>
                  <a:cubicBezTo>
                    <a:pt x="4232" y="2352"/>
                    <a:pt x="3839" y="2289"/>
                    <a:pt x="3577" y="2159"/>
                  </a:cubicBezTo>
                  <a:cubicBezTo>
                    <a:pt x="3299" y="2044"/>
                    <a:pt x="3064" y="2003"/>
                    <a:pt x="2873" y="2003"/>
                  </a:cubicBezTo>
                  <a:cubicBezTo>
                    <a:pt x="2661" y="2003"/>
                    <a:pt x="2503" y="2054"/>
                    <a:pt x="2399" y="2111"/>
                  </a:cubicBezTo>
                  <a:cubicBezTo>
                    <a:pt x="2310" y="2179"/>
                    <a:pt x="2226" y="2221"/>
                    <a:pt x="2179" y="2289"/>
                  </a:cubicBezTo>
                  <a:cubicBezTo>
                    <a:pt x="2116" y="2373"/>
                    <a:pt x="2095" y="2483"/>
                    <a:pt x="2137" y="2593"/>
                  </a:cubicBezTo>
                  <a:cubicBezTo>
                    <a:pt x="2137" y="2635"/>
                    <a:pt x="2158" y="2766"/>
                    <a:pt x="2179" y="2918"/>
                  </a:cubicBezTo>
                  <a:cubicBezTo>
                    <a:pt x="2205" y="3096"/>
                    <a:pt x="2226" y="3290"/>
                    <a:pt x="2247" y="3489"/>
                  </a:cubicBezTo>
                  <a:cubicBezTo>
                    <a:pt x="2268" y="3682"/>
                    <a:pt x="2310" y="3881"/>
                    <a:pt x="2357" y="4033"/>
                  </a:cubicBezTo>
                  <a:cubicBezTo>
                    <a:pt x="2399" y="4206"/>
                    <a:pt x="2441" y="4337"/>
                    <a:pt x="2530" y="4405"/>
                  </a:cubicBezTo>
                  <a:cubicBezTo>
                    <a:pt x="2612" y="4452"/>
                    <a:pt x="2695" y="4476"/>
                    <a:pt x="2795" y="4476"/>
                  </a:cubicBezTo>
                  <a:cubicBezTo>
                    <a:pt x="2828" y="4476"/>
                    <a:pt x="2863" y="4473"/>
                    <a:pt x="2901" y="4468"/>
                  </a:cubicBezTo>
                  <a:cubicBezTo>
                    <a:pt x="3053" y="4468"/>
                    <a:pt x="3252" y="4447"/>
                    <a:pt x="3425" y="4405"/>
                  </a:cubicBezTo>
                  <a:cubicBezTo>
                    <a:pt x="3745" y="4350"/>
                    <a:pt x="4078" y="4284"/>
                    <a:pt x="4355" y="4284"/>
                  </a:cubicBezTo>
                  <a:cubicBezTo>
                    <a:pt x="4418" y="4284"/>
                    <a:pt x="4479" y="4287"/>
                    <a:pt x="4535" y="4295"/>
                  </a:cubicBezTo>
                  <a:cubicBezTo>
                    <a:pt x="5190" y="4337"/>
                    <a:pt x="5321" y="4489"/>
                    <a:pt x="5347" y="4536"/>
                  </a:cubicBezTo>
                  <a:lnTo>
                    <a:pt x="5347" y="4578"/>
                  </a:lnTo>
                  <a:cubicBezTo>
                    <a:pt x="5347" y="4599"/>
                    <a:pt x="5368" y="4620"/>
                    <a:pt x="5368" y="4667"/>
                  </a:cubicBezTo>
                  <a:cubicBezTo>
                    <a:pt x="5389" y="4730"/>
                    <a:pt x="5389" y="4840"/>
                    <a:pt x="5389" y="4971"/>
                  </a:cubicBezTo>
                  <a:cubicBezTo>
                    <a:pt x="5389" y="5212"/>
                    <a:pt x="5347" y="5515"/>
                    <a:pt x="5190" y="5845"/>
                  </a:cubicBezTo>
                  <a:cubicBezTo>
                    <a:pt x="5059" y="6149"/>
                    <a:pt x="4886" y="6348"/>
                    <a:pt x="4645" y="6479"/>
                  </a:cubicBezTo>
                  <a:cubicBezTo>
                    <a:pt x="4431" y="6584"/>
                    <a:pt x="4169" y="6631"/>
                    <a:pt x="3818" y="6673"/>
                  </a:cubicBezTo>
                  <a:cubicBezTo>
                    <a:pt x="3733" y="6681"/>
                    <a:pt x="3649" y="6686"/>
                    <a:pt x="3565" y="6686"/>
                  </a:cubicBezTo>
                  <a:cubicBezTo>
                    <a:pt x="2986" y="6686"/>
                    <a:pt x="2457" y="6476"/>
                    <a:pt x="2095" y="6018"/>
                  </a:cubicBezTo>
                  <a:cubicBezTo>
                    <a:pt x="1875" y="5735"/>
                    <a:pt x="1723" y="5474"/>
                    <a:pt x="1634" y="5233"/>
                  </a:cubicBezTo>
                  <a:cubicBezTo>
                    <a:pt x="1550" y="5013"/>
                    <a:pt x="1524" y="4840"/>
                    <a:pt x="1524" y="4798"/>
                  </a:cubicBezTo>
                  <a:cubicBezTo>
                    <a:pt x="1503" y="4709"/>
                    <a:pt x="1524" y="4515"/>
                    <a:pt x="1524" y="4515"/>
                  </a:cubicBezTo>
                  <a:cubicBezTo>
                    <a:pt x="1550" y="4489"/>
                    <a:pt x="1702" y="4316"/>
                    <a:pt x="1744" y="4122"/>
                  </a:cubicBezTo>
                  <a:cubicBezTo>
                    <a:pt x="1765" y="3991"/>
                    <a:pt x="1723" y="3861"/>
                    <a:pt x="1681" y="3751"/>
                  </a:cubicBezTo>
                  <a:cubicBezTo>
                    <a:pt x="1613" y="3641"/>
                    <a:pt x="1571" y="3531"/>
                    <a:pt x="1571" y="3531"/>
                  </a:cubicBezTo>
                  <a:lnTo>
                    <a:pt x="1550" y="3510"/>
                  </a:lnTo>
                  <a:cubicBezTo>
                    <a:pt x="1550" y="3510"/>
                    <a:pt x="1320" y="3438"/>
                    <a:pt x="1132" y="3438"/>
                  </a:cubicBezTo>
                  <a:cubicBezTo>
                    <a:pt x="1110" y="3438"/>
                    <a:pt x="1089" y="3439"/>
                    <a:pt x="1069" y="3442"/>
                  </a:cubicBezTo>
                  <a:cubicBezTo>
                    <a:pt x="870" y="3442"/>
                    <a:pt x="765" y="3531"/>
                    <a:pt x="718" y="3573"/>
                  </a:cubicBezTo>
                  <a:cubicBezTo>
                    <a:pt x="697" y="3531"/>
                    <a:pt x="503" y="3269"/>
                    <a:pt x="503" y="2745"/>
                  </a:cubicBezTo>
                  <a:cubicBezTo>
                    <a:pt x="503" y="2462"/>
                    <a:pt x="566" y="2263"/>
                    <a:pt x="608" y="2159"/>
                  </a:cubicBezTo>
                  <a:cubicBezTo>
                    <a:pt x="655" y="2028"/>
                    <a:pt x="697" y="1980"/>
                    <a:pt x="697" y="1980"/>
                  </a:cubicBezTo>
                  <a:lnTo>
                    <a:pt x="739" y="1918"/>
                  </a:lnTo>
                  <a:lnTo>
                    <a:pt x="676" y="1897"/>
                  </a:lnTo>
                  <a:cubicBezTo>
                    <a:pt x="676" y="1897"/>
                    <a:pt x="503" y="1829"/>
                    <a:pt x="346" y="1740"/>
                  </a:cubicBezTo>
                  <a:cubicBezTo>
                    <a:pt x="283" y="1698"/>
                    <a:pt x="215" y="1635"/>
                    <a:pt x="173" y="1588"/>
                  </a:cubicBezTo>
                  <a:cubicBezTo>
                    <a:pt x="131" y="1525"/>
                    <a:pt x="110" y="1478"/>
                    <a:pt x="131" y="1436"/>
                  </a:cubicBezTo>
                  <a:cubicBezTo>
                    <a:pt x="152" y="1373"/>
                    <a:pt x="194" y="1347"/>
                    <a:pt x="241" y="1347"/>
                  </a:cubicBezTo>
                  <a:cubicBezTo>
                    <a:pt x="304" y="1347"/>
                    <a:pt x="393" y="1347"/>
                    <a:pt x="456" y="1373"/>
                  </a:cubicBezTo>
                  <a:cubicBezTo>
                    <a:pt x="608" y="1436"/>
                    <a:pt x="765" y="1504"/>
                    <a:pt x="765" y="1504"/>
                  </a:cubicBezTo>
                  <a:lnTo>
                    <a:pt x="828" y="1415"/>
                  </a:lnTo>
                  <a:cubicBezTo>
                    <a:pt x="828" y="1415"/>
                    <a:pt x="655" y="1305"/>
                    <a:pt x="545" y="1153"/>
                  </a:cubicBezTo>
                  <a:cubicBezTo>
                    <a:pt x="477" y="1064"/>
                    <a:pt x="414" y="980"/>
                    <a:pt x="393" y="891"/>
                  </a:cubicBezTo>
                  <a:cubicBezTo>
                    <a:pt x="372" y="802"/>
                    <a:pt x="372" y="718"/>
                    <a:pt x="435" y="629"/>
                  </a:cubicBezTo>
                  <a:cubicBezTo>
                    <a:pt x="477" y="540"/>
                    <a:pt x="545" y="519"/>
                    <a:pt x="634" y="519"/>
                  </a:cubicBezTo>
                  <a:cubicBezTo>
                    <a:pt x="697" y="519"/>
                    <a:pt x="786" y="561"/>
                    <a:pt x="870" y="608"/>
                  </a:cubicBezTo>
                  <a:cubicBezTo>
                    <a:pt x="1048" y="718"/>
                    <a:pt x="1199" y="870"/>
                    <a:pt x="1199" y="870"/>
                  </a:cubicBezTo>
                  <a:lnTo>
                    <a:pt x="1241" y="933"/>
                  </a:lnTo>
                  <a:lnTo>
                    <a:pt x="1288" y="870"/>
                  </a:lnTo>
                  <a:cubicBezTo>
                    <a:pt x="1288" y="870"/>
                    <a:pt x="1393" y="718"/>
                    <a:pt x="1655" y="561"/>
                  </a:cubicBezTo>
                  <a:cubicBezTo>
                    <a:pt x="1917" y="388"/>
                    <a:pt x="2336" y="195"/>
                    <a:pt x="2943" y="127"/>
                  </a:cubicBezTo>
                  <a:cubicBezTo>
                    <a:pt x="3029" y="121"/>
                    <a:pt x="3110" y="118"/>
                    <a:pt x="3187" y="118"/>
                  </a:cubicBezTo>
                  <a:close/>
                  <a:moveTo>
                    <a:pt x="3234" y="1"/>
                  </a:moveTo>
                  <a:cubicBezTo>
                    <a:pt x="3136" y="1"/>
                    <a:pt x="3033" y="6"/>
                    <a:pt x="2922" y="17"/>
                  </a:cubicBezTo>
                  <a:cubicBezTo>
                    <a:pt x="2310" y="85"/>
                    <a:pt x="1875" y="278"/>
                    <a:pt x="1592" y="457"/>
                  </a:cubicBezTo>
                  <a:cubicBezTo>
                    <a:pt x="1351" y="608"/>
                    <a:pt x="1262" y="739"/>
                    <a:pt x="1241" y="760"/>
                  </a:cubicBezTo>
                  <a:cubicBezTo>
                    <a:pt x="1199" y="739"/>
                    <a:pt x="1110" y="629"/>
                    <a:pt x="938" y="519"/>
                  </a:cubicBezTo>
                  <a:cubicBezTo>
                    <a:pt x="849" y="457"/>
                    <a:pt x="739" y="409"/>
                    <a:pt x="634" y="409"/>
                  </a:cubicBezTo>
                  <a:cubicBezTo>
                    <a:pt x="524" y="409"/>
                    <a:pt x="414" y="457"/>
                    <a:pt x="346" y="561"/>
                  </a:cubicBezTo>
                  <a:cubicBezTo>
                    <a:pt x="262" y="692"/>
                    <a:pt x="262" y="802"/>
                    <a:pt x="283" y="933"/>
                  </a:cubicBezTo>
                  <a:cubicBezTo>
                    <a:pt x="304" y="1043"/>
                    <a:pt x="372" y="1132"/>
                    <a:pt x="456" y="1216"/>
                  </a:cubicBezTo>
                  <a:cubicBezTo>
                    <a:pt x="470" y="1248"/>
                    <a:pt x="475" y="1249"/>
                    <a:pt x="484" y="1259"/>
                  </a:cubicBezTo>
                  <a:lnTo>
                    <a:pt x="484" y="1259"/>
                  </a:lnTo>
                  <a:cubicBezTo>
                    <a:pt x="428" y="1245"/>
                    <a:pt x="372" y="1231"/>
                    <a:pt x="318" y="1231"/>
                  </a:cubicBezTo>
                  <a:cubicBezTo>
                    <a:pt x="292" y="1231"/>
                    <a:pt x="266" y="1234"/>
                    <a:pt x="241" y="1242"/>
                  </a:cubicBezTo>
                  <a:cubicBezTo>
                    <a:pt x="152" y="1242"/>
                    <a:pt x="63" y="1305"/>
                    <a:pt x="21" y="1394"/>
                  </a:cubicBezTo>
                  <a:cubicBezTo>
                    <a:pt x="0" y="1478"/>
                    <a:pt x="21" y="1588"/>
                    <a:pt x="63" y="1656"/>
                  </a:cubicBezTo>
                  <a:cubicBezTo>
                    <a:pt x="131" y="1719"/>
                    <a:pt x="215" y="1787"/>
                    <a:pt x="283" y="1829"/>
                  </a:cubicBezTo>
                  <a:cubicBezTo>
                    <a:pt x="435" y="1918"/>
                    <a:pt x="524" y="1960"/>
                    <a:pt x="566" y="1980"/>
                  </a:cubicBezTo>
                  <a:cubicBezTo>
                    <a:pt x="545" y="2001"/>
                    <a:pt x="545" y="2028"/>
                    <a:pt x="503" y="2111"/>
                  </a:cubicBezTo>
                  <a:cubicBezTo>
                    <a:pt x="456" y="2242"/>
                    <a:pt x="393" y="2441"/>
                    <a:pt x="393" y="2745"/>
                  </a:cubicBezTo>
                  <a:cubicBezTo>
                    <a:pt x="372" y="3337"/>
                    <a:pt x="655" y="3682"/>
                    <a:pt x="655" y="3682"/>
                  </a:cubicBezTo>
                  <a:lnTo>
                    <a:pt x="697" y="3730"/>
                  </a:lnTo>
                  <a:lnTo>
                    <a:pt x="739" y="3682"/>
                  </a:lnTo>
                  <a:cubicBezTo>
                    <a:pt x="739" y="3682"/>
                    <a:pt x="896" y="3552"/>
                    <a:pt x="1069" y="3552"/>
                  </a:cubicBezTo>
                  <a:cubicBezTo>
                    <a:pt x="1220" y="3552"/>
                    <a:pt x="1461" y="3620"/>
                    <a:pt x="1482" y="3620"/>
                  </a:cubicBezTo>
                  <a:cubicBezTo>
                    <a:pt x="1503" y="3641"/>
                    <a:pt x="1524" y="3682"/>
                    <a:pt x="1571" y="3792"/>
                  </a:cubicBezTo>
                  <a:cubicBezTo>
                    <a:pt x="1613" y="3902"/>
                    <a:pt x="1634" y="4033"/>
                    <a:pt x="1634" y="4096"/>
                  </a:cubicBezTo>
                  <a:cubicBezTo>
                    <a:pt x="1592" y="4253"/>
                    <a:pt x="1440" y="4447"/>
                    <a:pt x="1440" y="4447"/>
                  </a:cubicBezTo>
                  <a:lnTo>
                    <a:pt x="1419" y="4468"/>
                  </a:lnTo>
                  <a:lnTo>
                    <a:pt x="1419" y="4489"/>
                  </a:lnTo>
                  <a:cubicBezTo>
                    <a:pt x="1419" y="4489"/>
                    <a:pt x="1393" y="4688"/>
                    <a:pt x="1393" y="4819"/>
                  </a:cubicBezTo>
                  <a:cubicBezTo>
                    <a:pt x="1419" y="4882"/>
                    <a:pt x="1440" y="5060"/>
                    <a:pt x="1550" y="5275"/>
                  </a:cubicBezTo>
                  <a:cubicBezTo>
                    <a:pt x="1634" y="5515"/>
                    <a:pt x="1765" y="5798"/>
                    <a:pt x="2006" y="6086"/>
                  </a:cubicBezTo>
                  <a:cubicBezTo>
                    <a:pt x="2412" y="6584"/>
                    <a:pt x="2968" y="6794"/>
                    <a:pt x="3571" y="6794"/>
                  </a:cubicBezTo>
                  <a:cubicBezTo>
                    <a:pt x="3652" y="6794"/>
                    <a:pt x="3735" y="6790"/>
                    <a:pt x="3818" y="6783"/>
                  </a:cubicBezTo>
                  <a:cubicBezTo>
                    <a:pt x="4169" y="6762"/>
                    <a:pt x="4472" y="6694"/>
                    <a:pt x="4713" y="6563"/>
                  </a:cubicBezTo>
                  <a:cubicBezTo>
                    <a:pt x="4954" y="6432"/>
                    <a:pt x="5148" y="6217"/>
                    <a:pt x="5300" y="5887"/>
                  </a:cubicBezTo>
                  <a:cubicBezTo>
                    <a:pt x="5452" y="5536"/>
                    <a:pt x="5499" y="5212"/>
                    <a:pt x="5499" y="4971"/>
                  </a:cubicBezTo>
                  <a:cubicBezTo>
                    <a:pt x="5499" y="4840"/>
                    <a:pt x="5499" y="4730"/>
                    <a:pt x="5478" y="4646"/>
                  </a:cubicBezTo>
                  <a:cubicBezTo>
                    <a:pt x="5478" y="4599"/>
                    <a:pt x="5478" y="4578"/>
                    <a:pt x="5452" y="4536"/>
                  </a:cubicBezTo>
                  <a:cubicBezTo>
                    <a:pt x="5452" y="4515"/>
                    <a:pt x="5452" y="4489"/>
                    <a:pt x="5431" y="4489"/>
                  </a:cubicBezTo>
                  <a:cubicBezTo>
                    <a:pt x="5389" y="4405"/>
                    <a:pt x="5216" y="4227"/>
                    <a:pt x="4562" y="4164"/>
                  </a:cubicBezTo>
                  <a:cubicBezTo>
                    <a:pt x="4524" y="4162"/>
                    <a:pt x="4486" y="4161"/>
                    <a:pt x="4447" y="4161"/>
                  </a:cubicBezTo>
                  <a:cubicBezTo>
                    <a:pt x="4123" y="4161"/>
                    <a:pt x="3755" y="4234"/>
                    <a:pt x="3404" y="4295"/>
                  </a:cubicBezTo>
                  <a:cubicBezTo>
                    <a:pt x="3226" y="4316"/>
                    <a:pt x="3053" y="4358"/>
                    <a:pt x="2901" y="4358"/>
                  </a:cubicBezTo>
                  <a:cubicBezTo>
                    <a:pt x="2770" y="4358"/>
                    <a:pt x="2661" y="4358"/>
                    <a:pt x="2619" y="4316"/>
                  </a:cubicBezTo>
                  <a:cubicBezTo>
                    <a:pt x="2551" y="4274"/>
                    <a:pt x="2509" y="4164"/>
                    <a:pt x="2467" y="4012"/>
                  </a:cubicBezTo>
                  <a:cubicBezTo>
                    <a:pt x="2420" y="3861"/>
                    <a:pt x="2378" y="3662"/>
                    <a:pt x="2357" y="3468"/>
                  </a:cubicBezTo>
                  <a:cubicBezTo>
                    <a:pt x="2336" y="3269"/>
                    <a:pt x="2310" y="3075"/>
                    <a:pt x="2289" y="2918"/>
                  </a:cubicBezTo>
                  <a:cubicBezTo>
                    <a:pt x="2268" y="2745"/>
                    <a:pt x="2247" y="2635"/>
                    <a:pt x="2247" y="2572"/>
                  </a:cubicBezTo>
                  <a:cubicBezTo>
                    <a:pt x="2205" y="2462"/>
                    <a:pt x="2226" y="2420"/>
                    <a:pt x="2268" y="2373"/>
                  </a:cubicBezTo>
                  <a:cubicBezTo>
                    <a:pt x="2310" y="2310"/>
                    <a:pt x="2378" y="2263"/>
                    <a:pt x="2467" y="2221"/>
                  </a:cubicBezTo>
                  <a:cubicBezTo>
                    <a:pt x="2550" y="2173"/>
                    <a:pt x="2690" y="2119"/>
                    <a:pt x="2894" y="2119"/>
                  </a:cubicBezTo>
                  <a:cubicBezTo>
                    <a:pt x="3063" y="2119"/>
                    <a:pt x="3276" y="2156"/>
                    <a:pt x="3535" y="2263"/>
                  </a:cubicBezTo>
                  <a:cubicBezTo>
                    <a:pt x="3818" y="2394"/>
                    <a:pt x="4211" y="2462"/>
                    <a:pt x="4535" y="2504"/>
                  </a:cubicBezTo>
                  <a:cubicBezTo>
                    <a:pt x="4713" y="2525"/>
                    <a:pt x="4865" y="2525"/>
                    <a:pt x="4996" y="2525"/>
                  </a:cubicBezTo>
                  <a:cubicBezTo>
                    <a:pt x="5127" y="2525"/>
                    <a:pt x="5237" y="2504"/>
                    <a:pt x="5300" y="2483"/>
                  </a:cubicBezTo>
                  <a:cubicBezTo>
                    <a:pt x="5499" y="2373"/>
                    <a:pt x="5499" y="2159"/>
                    <a:pt x="5499" y="2111"/>
                  </a:cubicBezTo>
                  <a:cubicBezTo>
                    <a:pt x="5520" y="2111"/>
                    <a:pt x="5672" y="2001"/>
                    <a:pt x="5803" y="1787"/>
                  </a:cubicBezTo>
                  <a:cubicBezTo>
                    <a:pt x="5934" y="1567"/>
                    <a:pt x="6002" y="1263"/>
                    <a:pt x="5782" y="912"/>
                  </a:cubicBezTo>
                  <a:cubicBezTo>
                    <a:pt x="5672" y="802"/>
                    <a:pt x="5520" y="781"/>
                    <a:pt x="5389" y="760"/>
                  </a:cubicBezTo>
                  <a:cubicBezTo>
                    <a:pt x="5237" y="760"/>
                    <a:pt x="5085" y="760"/>
                    <a:pt x="4928" y="692"/>
                  </a:cubicBezTo>
                  <a:cubicBezTo>
                    <a:pt x="4776" y="629"/>
                    <a:pt x="4582" y="430"/>
                    <a:pt x="4273" y="258"/>
                  </a:cubicBezTo>
                  <a:cubicBezTo>
                    <a:pt x="4023" y="115"/>
                    <a:pt x="3697" y="1"/>
                    <a:pt x="323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2007;p46">
              <a:extLst>
                <a:ext uri="{FF2B5EF4-FFF2-40B4-BE49-F238E27FC236}">
                  <a16:creationId xmlns:a16="http://schemas.microsoft.com/office/drawing/2014/main" id="{76BC6B47-3636-A28C-FD9A-7616FF6D5A87}"/>
                </a:ext>
              </a:extLst>
            </p:cNvPr>
            <p:cNvSpPr/>
            <p:nvPr/>
          </p:nvSpPr>
          <p:spPr>
            <a:xfrm>
              <a:off x="954095" y="1201960"/>
              <a:ext cx="129684" cy="66410"/>
            </a:xfrm>
            <a:custGeom>
              <a:avLst/>
              <a:gdLst/>
              <a:ahLst/>
              <a:cxnLst/>
              <a:rect l="l" t="t" r="r" b="b"/>
              <a:pathLst>
                <a:path w="910" h="466" extrusionOk="0">
                  <a:moveTo>
                    <a:pt x="653" y="0"/>
                  </a:moveTo>
                  <a:cubicBezTo>
                    <a:pt x="640" y="0"/>
                    <a:pt x="627" y="1"/>
                    <a:pt x="613" y="2"/>
                  </a:cubicBezTo>
                  <a:cubicBezTo>
                    <a:pt x="372" y="2"/>
                    <a:pt x="89" y="65"/>
                    <a:pt x="48" y="112"/>
                  </a:cubicBezTo>
                  <a:cubicBezTo>
                    <a:pt x="0" y="154"/>
                    <a:pt x="69" y="306"/>
                    <a:pt x="69" y="306"/>
                  </a:cubicBezTo>
                  <a:cubicBezTo>
                    <a:pt x="97" y="396"/>
                    <a:pt x="138" y="466"/>
                    <a:pt x="217" y="466"/>
                  </a:cubicBezTo>
                  <a:cubicBezTo>
                    <a:pt x="253" y="466"/>
                    <a:pt x="297" y="451"/>
                    <a:pt x="351" y="416"/>
                  </a:cubicBezTo>
                  <a:cubicBezTo>
                    <a:pt x="431" y="347"/>
                    <a:pt x="517" y="320"/>
                    <a:pt x="596" y="320"/>
                  </a:cubicBezTo>
                  <a:cubicBezTo>
                    <a:pt x="668" y="320"/>
                    <a:pt x="734" y="342"/>
                    <a:pt x="786" y="374"/>
                  </a:cubicBezTo>
                  <a:cubicBezTo>
                    <a:pt x="810" y="386"/>
                    <a:pt x="829" y="391"/>
                    <a:pt x="844" y="391"/>
                  </a:cubicBezTo>
                  <a:cubicBezTo>
                    <a:pt x="910" y="391"/>
                    <a:pt x="896" y="290"/>
                    <a:pt x="896" y="217"/>
                  </a:cubicBezTo>
                  <a:cubicBezTo>
                    <a:pt x="896" y="139"/>
                    <a:pt x="841" y="0"/>
                    <a:pt x="653" y="0"/>
                  </a:cubicBezTo>
                  <a:close/>
                </a:path>
              </a:pathLst>
            </a:custGeom>
            <a:solidFill>
              <a:srgbClr val="356B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2008;p46">
              <a:extLst>
                <a:ext uri="{FF2B5EF4-FFF2-40B4-BE49-F238E27FC236}">
                  <a16:creationId xmlns:a16="http://schemas.microsoft.com/office/drawing/2014/main" id="{5D6B12F2-0E03-D66B-EE55-7EB04058C2E5}"/>
                </a:ext>
              </a:extLst>
            </p:cNvPr>
            <p:cNvSpPr/>
            <p:nvPr/>
          </p:nvSpPr>
          <p:spPr>
            <a:xfrm>
              <a:off x="948110" y="1192554"/>
              <a:ext cx="143508" cy="84366"/>
            </a:xfrm>
            <a:custGeom>
              <a:avLst/>
              <a:gdLst/>
              <a:ahLst/>
              <a:cxnLst/>
              <a:rect l="l" t="t" r="r" b="b"/>
              <a:pathLst>
                <a:path w="1007" h="592" extrusionOk="0">
                  <a:moveTo>
                    <a:pt x="655" y="110"/>
                  </a:moveTo>
                  <a:cubicBezTo>
                    <a:pt x="765" y="110"/>
                    <a:pt x="807" y="131"/>
                    <a:pt x="849" y="178"/>
                  </a:cubicBezTo>
                  <a:cubicBezTo>
                    <a:pt x="875" y="199"/>
                    <a:pt x="896" y="241"/>
                    <a:pt x="896" y="283"/>
                  </a:cubicBezTo>
                  <a:cubicBezTo>
                    <a:pt x="896" y="330"/>
                    <a:pt x="896" y="372"/>
                    <a:pt x="875" y="393"/>
                  </a:cubicBezTo>
                  <a:cubicBezTo>
                    <a:pt x="817" y="356"/>
                    <a:pt x="741" y="335"/>
                    <a:pt x="660" y="335"/>
                  </a:cubicBezTo>
                  <a:cubicBezTo>
                    <a:pt x="558" y="335"/>
                    <a:pt x="447" y="367"/>
                    <a:pt x="351" y="440"/>
                  </a:cubicBezTo>
                  <a:cubicBezTo>
                    <a:pt x="325" y="461"/>
                    <a:pt x="283" y="461"/>
                    <a:pt x="262" y="482"/>
                  </a:cubicBezTo>
                  <a:cubicBezTo>
                    <a:pt x="262" y="482"/>
                    <a:pt x="241" y="482"/>
                    <a:pt x="241" y="461"/>
                  </a:cubicBezTo>
                  <a:cubicBezTo>
                    <a:pt x="221" y="461"/>
                    <a:pt x="173" y="414"/>
                    <a:pt x="152" y="351"/>
                  </a:cubicBezTo>
                  <a:lnTo>
                    <a:pt x="152" y="330"/>
                  </a:lnTo>
                  <a:cubicBezTo>
                    <a:pt x="152" y="330"/>
                    <a:pt x="131" y="309"/>
                    <a:pt x="131" y="262"/>
                  </a:cubicBezTo>
                  <a:lnTo>
                    <a:pt x="131" y="220"/>
                  </a:lnTo>
                  <a:cubicBezTo>
                    <a:pt x="111" y="220"/>
                    <a:pt x="131" y="199"/>
                    <a:pt x="173" y="199"/>
                  </a:cubicBezTo>
                  <a:cubicBezTo>
                    <a:pt x="221" y="178"/>
                    <a:pt x="262" y="178"/>
                    <a:pt x="304" y="152"/>
                  </a:cubicBezTo>
                  <a:cubicBezTo>
                    <a:pt x="414" y="131"/>
                    <a:pt x="524" y="110"/>
                    <a:pt x="655" y="110"/>
                  </a:cubicBezTo>
                  <a:close/>
                  <a:moveTo>
                    <a:pt x="634" y="0"/>
                  </a:moveTo>
                  <a:cubicBezTo>
                    <a:pt x="524" y="0"/>
                    <a:pt x="393" y="21"/>
                    <a:pt x="283" y="47"/>
                  </a:cubicBezTo>
                  <a:cubicBezTo>
                    <a:pt x="221" y="68"/>
                    <a:pt x="173" y="68"/>
                    <a:pt x="131" y="89"/>
                  </a:cubicBezTo>
                  <a:cubicBezTo>
                    <a:pt x="90" y="89"/>
                    <a:pt x="63" y="110"/>
                    <a:pt x="42" y="131"/>
                  </a:cubicBezTo>
                  <a:cubicBezTo>
                    <a:pt x="22" y="152"/>
                    <a:pt x="1" y="199"/>
                    <a:pt x="1" y="220"/>
                  </a:cubicBezTo>
                  <a:cubicBezTo>
                    <a:pt x="1" y="262"/>
                    <a:pt x="22" y="283"/>
                    <a:pt x="22" y="309"/>
                  </a:cubicBezTo>
                  <a:cubicBezTo>
                    <a:pt x="42" y="351"/>
                    <a:pt x="42" y="372"/>
                    <a:pt x="42" y="372"/>
                  </a:cubicBezTo>
                  <a:cubicBezTo>
                    <a:pt x="90" y="461"/>
                    <a:pt x="111" y="524"/>
                    <a:pt x="173" y="571"/>
                  </a:cubicBezTo>
                  <a:cubicBezTo>
                    <a:pt x="221" y="592"/>
                    <a:pt x="262" y="592"/>
                    <a:pt x="283" y="592"/>
                  </a:cubicBezTo>
                  <a:cubicBezTo>
                    <a:pt x="325" y="571"/>
                    <a:pt x="372" y="545"/>
                    <a:pt x="414" y="524"/>
                  </a:cubicBezTo>
                  <a:cubicBezTo>
                    <a:pt x="494" y="466"/>
                    <a:pt x="574" y="446"/>
                    <a:pt x="645" y="446"/>
                  </a:cubicBezTo>
                  <a:cubicBezTo>
                    <a:pt x="709" y="446"/>
                    <a:pt x="765" y="462"/>
                    <a:pt x="807" y="482"/>
                  </a:cubicBezTo>
                  <a:cubicBezTo>
                    <a:pt x="837" y="497"/>
                    <a:pt x="858" y="512"/>
                    <a:pt x="883" y="512"/>
                  </a:cubicBezTo>
                  <a:cubicBezTo>
                    <a:pt x="894" y="512"/>
                    <a:pt x="905" y="509"/>
                    <a:pt x="917" y="503"/>
                  </a:cubicBezTo>
                  <a:cubicBezTo>
                    <a:pt x="959" y="503"/>
                    <a:pt x="980" y="461"/>
                    <a:pt x="980" y="440"/>
                  </a:cubicBezTo>
                  <a:cubicBezTo>
                    <a:pt x="1006" y="372"/>
                    <a:pt x="1006" y="330"/>
                    <a:pt x="1006" y="283"/>
                  </a:cubicBezTo>
                  <a:cubicBezTo>
                    <a:pt x="1006" y="220"/>
                    <a:pt x="980" y="152"/>
                    <a:pt x="917" y="89"/>
                  </a:cubicBezTo>
                  <a:cubicBezTo>
                    <a:pt x="875" y="47"/>
                    <a:pt x="765" y="0"/>
                    <a:pt x="63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2009;p46">
              <a:extLst>
                <a:ext uri="{FF2B5EF4-FFF2-40B4-BE49-F238E27FC236}">
                  <a16:creationId xmlns:a16="http://schemas.microsoft.com/office/drawing/2014/main" id="{96A8BFB7-4F1E-EF5F-BBC2-23CF6192020D}"/>
                </a:ext>
              </a:extLst>
            </p:cNvPr>
            <p:cNvSpPr/>
            <p:nvPr/>
          </p:nvSpPr>
          <p:spPr>
            <a:xfrm>
              <a:off x="1209336" y="1209228"/>
              <a:ext cx="99329" cy="60994"/>
            </a:xfrm>
            <a:custGeom>
              <a:avLst/>
              <a:gdLst/>
              <a:ahLst/>
              <a:cxnLst/>
              <a:rect l="l" t="t" r="r" b="b"/>
              <a:pathLst>
                <a:path w="697" h="428" extrusionOk="0">
                  <a:moveTo>
                    <a:pt x="282" y="0"/>
                  </a:moveTo>
                  <a:cubicBezTo>
                    <a:pt x="223" y="0"/>
                    <a:pt x="165" y="5"/>
                    <a:pt x="110" y="14"/>
                  </a:cubicBezTo>
                  <a:cubicBezTo>
                    <a:pt x="0" y="14"/>
                    <a:pt x="42" y="145"/>
                    <a:pt x="42" y="145"/>
                  </a:cubicBezTo>
                  <a:cubicBezTo>
                    <a:pt x="25" y="293"/>
                    <a:pt x="83" y="376"/>
                    <a:pt x="178" y="376"/>
                  </a:cubicBezTo>
                  <a:cubicBezTo>
                    <a:pt x="198" y="376"/>
                    <a:pt x="219" y="372"/>
                    <a:pt x="241" y="365"/>
                  </a:cubicBezTo>
                  <a:cubicBezTo>
                    <a:pt x="305" y="341"/>
                    <a:pt x="377" y="314"/>
                    <a:pt x="441" y="314"/>
                  </a:cubicBezTo>
                  <a:cubicBezTo>
                    <a:pt x="488" y="314"/>
                    <a:pt x="531" y="328"/>
                    <a:pt x="566" y="365"/>
                  </a:cubicBezTo>
                  <a:cubicBezTo>
                    <a:pt x="606" y="405"/>
                    <a:pt x="633" y="427"/>
                    <a:pt x="649" y="427"/>
                  </a:cubicBezTo>
                  <a:cubicBezTo>
                    <a:pt x="670" y="427"/>
                    <a:pt x="676" y="395"/>
                    <a:pt x="676" y="323"/>
                  </a:cubicBezTo>
                  <a:cubicBezTo>
                    <a:pt x="697" y="166"/>
                    <a:pt x="697" y="103"/>
                    <a:pt x="545" y="35"/>
                  </a:cubicBezTo>
                  <a:cubicBezTo>
                    <a:pt x="456" y="11"/>
                    <a:pt x="367" y="0"/>
                    <a:pt x="282" y="0"/>
                  </a:cubicBezTo>
                  <a:close/>
                </a:path>
              </a:pathLst>
            </a:custGeom>
            <a:solidFill>
              <a:srgbClr val="356B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2010;p46">
              <a:extLst>
                <a:ext uri="{FF2B5EF4-FFF2-40B4-BE49-F238E27FC236}">
                  <a16:creationId xmlns:a16="http://schemas.microsoft.com/office/drawing/2014/main" id="{CA967644-79C8-796E-7E8F-5872B32C79A5}"/>
                </a:ext>
              </a:extLst>
            </p:cNvPr>
            <p:cNvSpPr/>
            <p:nvPr/>
          </p:nvSpPr>
          <p:spPr>
            <a:xfrm>
              <a:off x="1206344" y="1201675"/>
              <a:ext cx="112155" cy="76528"/>
            </a:xfrm>
            <a:custGeom>
              <a:avLst/>
              <a:gdLst/>
              <a:ahLst/>
              <a:cxnLst/>
              <a:rect l="l" t="t" r="r" b="b"/>
              <a:pathLst>
                <a:path w="787" h="537" extrusionOk="0">
                  <a:moveTo>
                    <a:pt x="152" y="114"/>
                  </a:moveTo>
                  <a:cubicBezTo>
                    <a:pt x="262" y="114"/>
                    <a:pt x="414" y="114"/>
                    <a:pt x="566" y="156"/>
                  </a:cubicBezTo>
                  <a:cubicBezTo>
                    <a:pt x="634" y="177"/>
                    <a:pt x="634" y="198"/>
                    <a:pt x="655" y="219"/>
                  </a:cubicBezTo>
                  <a:lnTo>
                    <a:pt x="655" y="350"/>
                  </a:lnTo>
                  <a:lnTo>
                    <a:pt x="655" y="397"/>
                  </a:lnTo>
                  <a:cubicBezTo>
                    <a:pt x="634" y="397"/>
                    <a:pt x="634" y="397"/>
                    <a:pt x="634" y="376"/>
                  </a:cubicBezTo>
                  <a:cubicBezTo>
                    <a:pt x="566" y="329"/>
                    <a:pt x="503" y="308"/>
                    <a:pt x="435" y="308"/>
                  </a:cubicBezTo>
                  <a:cubicBezTo>
                    <a:pt x="372" y="308"/>
                    <a:pt x="304" y="329"/>
                    <a:pt x="241" y="350"/>
                  </a:cubicBezTo>
                  <a:cubicBezTo>
                    <a:pt x="218" y="363"/>
                    <a:pt x="201" y="370"/>
                    <a:pt x="187" y="370"/>
                  </a:cubicBezTo>
                  <a:cubicBezTo>
                    <a:pt x="173" y="370"/>
                    <a:pt x="163" y="363"/>
                    <a:pt x="152" y="350"/>
                  </a:cubicBezTo>
                  <a:cubicBezTo>
                    <a:pt x="131" y="329"/>
                    <a:pt x="111" y="287"/>
                    <a:pt x="111" y="198"/>
                  </a:cubicBezTo>
                  <a:lnTo>
                    <a:pt x="21" y="198"/>
                  </a:lnTo>
                  <a:lnTo>
                    <a:pt x="111" y="177"/>
                  </a:lnTo>
                  <a:lnTo>
                    <a:pt x="111" y="135"/>
                  </a:lnTo>
                  <a:lnTo>
                    <a:pt x="131" y="135"/>
                  </a:lnTo>
                  <a:cubicBezTo>
                    <a:pt x="131" y="135"/>
                    <a:pt x="131" y="114"/>
                    <a:pt x="152" y="114"/>
                  </a:cubicBezTo>
                  <a:close/>
                  <a:moveTo>
                    <a:pt x="296" y="1"/>
                  </a:moveTo>
                  <a:cubicBezTo>
                    <a:pt x="233" y="1"/>
                    <a:pt x="175" y="4"/>
                    <a:pt x="131" y="4"/>
                  </a:cubicBezTo>
                  <a:cubicBezTo>
                    <a:pt x="111" y="4"/>
                    <a:pt x="63" y="25"/>
                    <a:pt x="42" y="46"/>
                  </a:cubicBezTo>
                  <a:cubicBezTo>
                    <a:pt x="21" y="67"/>
                    <a:pt x="1" y="88"/>
                    <a:pt x="1" y="135"/>
                  </a:cubicBezTo>
                  <a:lnTo>
                    <a:pt x="1" y="198"/>
                  </a:lnTo>
                  <a:lnTo>
                    <a:pt x="1" y="219"/>
                  </a:lnTo>
                  <a:cubicBezTo>
                    <a:pt x="1" y="308"/>
                    <a:pt x="21" y="376"/>
                    <a:pt x="63" y="439"/>
                  </a:cubicBezTo>
                  <a:cubicBezTo>
                    <a:pt x="93" y="465"/>
                    <a:pt x="136" y="485"/>
                    <a:pt x="186" y="485"/>
                  </a:cubicBezTo>
                  <a:cubicBezTo>
                    <a:pt x="217" y="485"/>
                    <a:pt x="250" y="478"/>
                    <a:pt x="283" y="460"/>
                  </a:cubicBezTo>
                  <a:cubicBezTo>
                    <a:pt x="325" y="439"/>
                    <a:pt x="393" y="418"/>
                    <a:pt x="435" y="418"/>
                  </a:cubicBezTo>
                  <a:cubicBezTo>
                    <a:pt x="477" y="418"/>
                    <a:pt x="524" y="418"/>
                    <a:pt x="545" y="460"/>
                  </a:cubicBezTo>
                  <a:cubicBezTo>
                    <a:pt x="566" y="481"/>
                    <a:pt x="587" y="507"/>
                    <a:pt x="608" y="507"/>
                  </a:cubicBezTo>
                  <a:cubicBezTo>
                    <a:pt x="627" y="522"/>
                    <a:pt x="642" y="537"/>
                    <a:pt x="665" y="537"/>
                  </a:cubicBezTo>
                  <a:cubicBezTo>
                    <a:pt x="674" y="537"/>
                    <a:pt x="685" y="534"/>
                    <a:pt x="697" y="528"/>
                  </a:cubicBezTo>
                  <a:cubicBezTo>
                    <a:pt x="718" y="528"/>
                    <a:pt x="739" y="481"/>
                    <a:pt x="739" y="460"/>
                  </a:cubicBezTo>
                  <a:cubicBezTo>
                    <a:pt x="765" y="439"/>
                    <a:pt x="765" y="418"/>
                    <a:pt x="765" y="376"/>
                  </a:cubicBezTo>
                  <a:cubicBezTo>
                    <a:pt x="765" y="308"/>
                    <a:pt x="786" y="245"/>
                    <a:pt x="765" y="177"/>
                  </a:cubicBezTo>
                  <a:cubicBezTo>
                    <a:pt x="739" y="114"/>
                    <a:pt x="676" y="67"/>
                    <a:pt x="587" y="46"/>
                  </a:cubicBezTo>
                  <a:cubicBezTo>
                    <a:pt x="496" y="8"/>
                    <a:pt x="390" y="1"/>
                    <a:pt x="29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2011;p46">
              <a:extLst>
                <a:ext uri="{FF2B5EF4-FFF2-40B4-BE49-F238E27FC236}">
                  <a16:creationId xmlns:a16="http://schemas.microsoft.com/office/drawing/2014/main" id="{B9C73B52-E924-5560-A6A0-E19D8DC6EAF2}"/>
                </a:ext>
              </a:extLst>
            </p:cNvPr>
            <p:cNvSpPr/>
            <p:nvPr/>
          </p:nvSpPr>
          <p:spPr>
            <a:xfrm>
              <a:off x="677192" y="1394781"/>
              <a:ext cx="56149" cy="64842"/>
            </a:xfrm>
            <a:custGeom>
              <a:avLst/>
              <a:gdLst/>
              <a:ahLst/>
              <a:cxnLst/>
              <a:rect l="l" t="t" r="r" b="b"/>
              <a:pathLst>
                <a:path w="394" h="455" extrusionOk="0">
                  <a:moveTo>
                    <a:pt x="69" y="0"/>
                  </a:moveTo>
                  <a:cubicBezTo>
                    <a:pt x="27" y="21"/>
                    <a:pt x="1" y="42"/>
                    <a:pt x="27" y="68"/>
                  </a:cubicBezTo>
                  <a:cubicBezTo>
                    <a:pt x="48" y="262"/>
                    <a:pt x="179" y="351"/>
                    <a:pt x="289" y="435"/>
                  </a:cubicBezTo>
                  <a:cubicBezTo>
                    <a:pt x="310" y="448"/>
                    <a:pt x="325" y="455"/>
                    <a:pt x="338" y="455"/>
                  </a:cubicBezTo>
                  <a:cubicBezTo>
                    <a:pt x="351" y="455"/>
                    <a:pt x="362" y="448"/>
                    <a:pt x="372" y="435"/>
                  </a:cubicBezTo>
                  <a:cubicBezTo>
                    <a:pt x="393" y="393"/>
                    <a:pt x="393" y="372"/>
                    <a:pt x="351" y="351"/>
                  </a:cubicBezTo>
                  <a:cubicBezTo>
                    <a:pt x="241" y="262"/>
                    <a:pt x="158" y="199"/>
                    <a:pt x="132" y="42"/>
                  </a:cubicBezTo>
                  <a:cubicBezTo>
                    <a:pt x="111" y="21"/>
                    <a:pt x="90" y="0"/>
                    <a:pt x="6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2012;p46">
              <a:extLst>
                <a:ext uri="{FF2B5EF4-FFF2-40B4-BE49-F238E27FC236}">
                  <a16:creationId xmlns:a16="http://schemas.microsoft.com/office/drawing/2014/main" id="{1B6BBC52-65D6-AFC5-AC92-FBFC183B39F4}"/>
                </a:ext>
              </a:extLst>
            </p:cNvPr>
            <p:cNvSpPr/>
            <p:nvPr/>
          </p:nvSpPr>
          <p:spPr>
            <a:xfrm>
              <a:off x="736905" y="1442523"/>
              <a:ext cx="40473" cy="18099"/>
            </a:xfrm>
            <a:custGeom>
              <a:avLst/>
              <a:gdLst/>
              <a:ahLst/>
              <a:cxnLst/>
              <a:rect l="l" t="t" r="r" b="b"/>
              <a:pathLst>
                <a:path w="284" h="127" extrusionOk="0">
                  <a:moveTo>
                    <a:pt x="76" y="1"/>
                  </a:moveTo>
                  <a:cubicBezTo>
                    <a:pt x="69" y="1"/>
                    <a:pt x="63" y="6"/>
                    <a:pt x="63" y="16"/>
                  </a:cubicBezTo>
                  <a:cubicBezTo>
                    <a:pt x="42" y="16"/>
                    <a:pt x="21" y="16"/>
                    <a:pt x="21" y="37"/>
                  </a:cubicBezTo>
                  <a:cubicBezTo>
                    <a:pt x="1" y="58"/>
                    <a:pt x="21" y="100"/>
                    <a:pt x="42" y="100"/>
                  </a:cubicBezTo>
                  <a:cubicBezTo>
                    <a:pt x="84" y="126"/>
                    <a:pt x="105" y="126"/>
                    <a:pt x="152" y="126"/>
                  </a:cubicBezTo>
                  <a:lnTo>
                    <a:pt x="215" y="126"/>
                  </a:lnTo>
                  <a:cubicBezTo>
                    <a:pt x="262" y="126"/>
                    <a:pt x="283" y="100"/>
                    <a:pt x="283" y="79"/>
                  </a:cubicBezTo>
                  <a:cubicBezTo>
                    <a:pt x="283" y="37"/>
                    <a:pt x="262" y="16"/>
                    <a:pt x="236" y="16"/>
                  </a:cubicBezTo>
                  <a:lnTo>
                    <a:pt x="105" y="16"/>
                  </a:lnTo>
                  <a:cubicBezTo>
                    <a:pt x="95" y="6"/>
                    <a:pt x="84" y="1"/>
                    <a:pt x="7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2013;p46">
              <a:extLst>
                <a:ext uri="{FF2B5EF4-FFF2-40B4-BE49-F238E27FC236}">
                  <a16:creationId xmlns:a16="http://schemas.microsoft.com/office/drawing/2014/main" id="{DED0DB27-B179-AFFE-0D40-BD9C839C5EBB}"/>
                </a:ext>
              </a:extLst>
            </p:cNvPr>
            <p:cNvSpPr/>
            <p:nvPr/>
          </p:nvSpPr>
          <p:spPr>
            <a:xfrm>
              <a:off x="602516" y="1659001"/>
              <a:ext cx="989019" cy="643860"/>
            </a:xfrm>
            <a:custGeom>
              <a:avLst/>
              <a:gdLst/>
              <a:ahLst/>
              <a:cxnLst/>
              <a:rect l="l" t="t" r="r" b="b"/>
              <a:pathLst>
                <a:path w="6940" h="4518" extrusionOk="0">
                  <a:moveTo>
                    <a:pt x="5086" y="0"/>
                  </a:moveTo>
                  <a:cubicBezTo>
                    <a:pt x="5086" y="0"/>
                    <a:pt x="5023" y="110"/>
                    <a:pt x="4693" y="524"/>
                  </a:cubicBezTo>
                  <a:cubicBezTo>
                    <a:pt x="4348" y="964"/>
                    <a:pt x="3122" y="1901"/>
                    <a:pt x="1834" y="2142"/>
                  </a:cubicBezTo>
                  <a:cubicBezTo>
                    <a:pt x="525" y="2404"/>
                    <a:pt x="1" y="2729"/>
                    <a:pt x="90" y="3645"/>
                  </a:cubicBezTo>
                  <a:cubicBezTo>
                    <a:pt x="237" y="4271"/>
                    <a:pt x="706" y="4517"/>
                    <a:pt x="1437" y="4517"/>
                  </a:cubicBezTo>
                  <a:cubicBezTo>
                    <a:pt x="2009" y="4517"/>
                    <a:pt x="2741" y="4366"/>
                    <a:pt x="3604" y="4127"/>
                  </a:cubicBezTo>
                  <a:cubicBezTo>
                    <a:pt x="5589" y="3556"/>
                    <a:pt x="6940" y="1749"/>
                    <a:pt x="6940" y="1749"/>
                  </a:cubicBezTo>
                  <a:lnTo>
                    <a:pt x="508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2014;p46">
              <a:extLst>
                <a:ext uri="{FF2B5EF4-FFF2-40B4-BE49-F238E27FC236}">
                  <a16:creationId xmlns:a16="http://schemas.microsoft.com/office/drawing/2014/main" id="{05086D1B-A4DF-4E25-64EB-1979E813C870}"/>
                </a:ext>
              </a:extLst>
            </p:cNvPr>
            <p:cNvSpPr/>
            <p:nvPr/>
          </p:nvSpPr>
          <p:spPr>
            <a:xfrm>
              <a:off x="599523" y="1647030"/>
              <a:ext cx="1004696" cy="663099"/>
            </a:xfrm>
            <a:custGeom>
              <a:avLst/>
              <a:gdLst/>
              <a:ahLst/>
              <a:cxnLst/>
              <a:rect l="l" t="t" r="r" b="b"/>
              <a:pathLst>
                <a:path w="7050" h="4653" extrusionOk="0">
                  <a:moveTo>
                    <a:pt x="5128" y="173"/>
                  </a:moveTo>
                  <a:lnTo>
                    <a:pt x="6898" y="1833"/>
                  </a:lnTo>
                  <a:cubicBezTo>
                    <a:pt x="6830" y="1896"/>
                    <a:pt x="5547" y="3598"/>
                    <a:pt x="3625" y="4143"/>
                  </a:cubicBezTo>
                  <a:cubicBezTo>
                    <a:pt x="2738" y="4392"/>
                    <a:pt x="2006" y="4544"/>
                    <a:pt x="1443" y="4544"/>
                  </a:cubicBezTo>
                  <a:cubicBezTo>
                    <a:pt x="1368" y="4544"/>
                    <a:pt x="1296" y="4541"/>
                    <a:pt x="1226" y="4536"/>
                  </a:cubicBezTo>
                  <a:cubicBezTo>
                    <a:pt x="938" y="4515"/>
                    <a:pt x="703" y="4426"/>
                    <a:pt x="525" y="4295"/>
                  </a:cubicBezTo>
                  <a:cubicBezTo>
                    <a:pt x="352" y="4164"/>
                    <a:pt x="242" y="3991"/>
                    <a:pt x="179" y="3708"/>
                  </a:cubicBezTo>
                  <a:cubicBezTo>
                    <a:pt x="132" y="3274"/>
                    <a:pt x="221" y="2986"/>
                    <a:pt x="483" y="2771"/>
                  </a:cubicBezTo>
                  <a:cubicBezTo>
                    <a:pt x="766" y="2551"/>
                    <a:pt x="1200" y="2420"/>
                    <a:pt x="1855" y="2289"/>
                  </a:cubicBezTo>
                  <a:cubicBezTo>
                    <a:pt x="2509" y="2158"/>
                    <a:pt x="3164" y="1875"/>
                    <a:pt x="3667" y="1545"/>
                  </a:cubicBezTo>
                  <a:cubicBezTo>
                    <a:pt x="4190" y="1221"/>
                    <a:pt x="4583" y="870"/>
                    <a:pt x="4761" y="655"/>
                  </a:cubicBezTo>
                  <a:cubicBezTo>
                    <a:pt x="5065" y="262"/>
                    <a:pt x="5107" y="194"/>
                    <a:pt x="5128" y="173"/>
                  </a:cubicBezTo>
                  <a:close/>
                  <a:moveTo>
                    <a:pt x="5107" y="0"/>
                  </a:moveTo>
                  <a:lnTo>
                    <a:pt x="5065" y="63"/>
                  </a:lnTo>
                  <a:cubicBezTo>
                    <a:pt x="5065" y="63"/>
                    <a:pt x="4997" y="152"/>
                    <a:pt x="4672" y="587"/>
                  </a:cubicBezTo>
                  <a:cubicBezTo>
                    <a:pt x="4499" y="786"/>
                    <a:pt x="4128" y="1132"/>
                    <a:pt x="3604" y="1441"/>
                  </a:cubicBezTo>
                  <a:cubicBezTo>
                    <a:pt x="3101" y="1765"/>
                    <a:pt x="2488" y="2048"/>
                    <a:pt x="1834" y="2179"/>
                  </a:cubicBezTo>
                  <a:cubicBezTo>
                    <a:pt x="1179" y="2289"/>
                    <a:pt x="724" y="2441"/>
                    <a:pt x="415" y="2682"/>
                  </a:cubicBezTo>
                  <a:cubicBezTo>
                    <a:pt x="111" y="2923"/>
                    <a:pt x="1" y="3274"/>
                    <a:pt x="48" y="3729"/>
                  </a:cubicBezTo>
                  <a:lnTo>
                    <a:pt x="69" y="3729"/>
                  </a:lnTo>
                  <a:cubicBezTo>
                    <a:pt x="132" y="4033"/>
                    <a:pt x="263" y="4253"/>
                    <a:pt x="462" y="4405"/>
                  </a:cubicBezTo>
                  <a:cubicBezTo>
                    <a:pt x="656" y="4536"/>
                    <a:pt x="917" y="4625"/>
                    <a:pt x="1226" y="4646"/>
                  </a:cubicBezTo>
                  <a:cubicBezTo>
                    <a:pt x="1293" y="4650"/>
                    <a:pt x="1363" y="4652"/>
                    <a:pt x="1435" y="4652"/>
                  </a:cubicBezTo>
                  <a:cubicBezTo>
                    <a:pt x="2019" y="4652"/>
                    <a:pt x="2774" y="4505"/>
                    <a:pt x="3646" y="4253"/>
                  </a:cubicBezTo>
                  <a:cubicBezTo>
                    <a:pt x="5652" y="3687"/>
                    <a:pt x="7008" y="1854"/>
                    <a:pt x="7008" y="1854"/>
                  </a:cubicBezTo>
                  <a:lnTo>
                    <a:pt x="7050" y="1807"/>
                  </a:lnTo>
                  <a:lnTo>
                    <a:pt x="5107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2015;p46">
              <a:extLst>
                <a:ext uri="{FF2B5EF4-FFF2-40B4-BE49-F238E27FC236}">
                  <a16:creationId xmlns:a16="http://schemas.microsoft.com/office/drawing/2014/main" id="{57C69729-9F54-1DBC-3ACD-B214FCB55B12}"/>
                </a:ext>
              </a:extLst>
            </p:cNvPr>
            <p:cNvSpPr/>
            <p:nvPr/>
          </p:nvSpPr>
          <p:spPr>
            <a:xfrm>
              <a:off x="1383202" y="1228895"/>
              <a:ext cx="401736" cy="530137"/>
            </a:xfrm>
            <a:custGeom>
              <a:avLst/>
              <a:gdLst/>
              <a:ahLst/>
              <a:cxnLst/>
              <a:rect l="l" t="t" r="r" b="b"/>
              <a:pathLst>
                <a:path w="2819" h="3720" extrusionOk="0">
                  <a:moveTo>
                    <a:pt x="1118" y="1"/>
                  </a:moveTo>
                  <a:cubicBezTo>
                    <a:pt x="1033" y="1"/>
                    <a:pt x="955" y="53"/>
                    <a:pt x="917" y="185"/>
                  </a:cubicBezTo>
                  <a:cubicBezTo>
                    <a:pt x="833" y="489"/>
                    <a:pt x="592" y="730"/>
                    <a:pt x="462" y="903"/>
                  </a:cubicBezTo>
                  <a:cubicBezTo>
                    <a:pt x="352" y="1075"/>
                    <a:pt x="331" y="1295"/>
                    <a:pt x="263" y="1646"/>
                  </a:cubicBezTo>
                  <a:cubicBezTo>
                    <a:pt x="200" y="2018"/>
                    <a:pt x="1" y="2625"/>
                    <a:pt x="1" y="2625"/>
                  </a:cubicBezTo>
                  <a:cubicBezTo>
                    <a:pt x="1" y="2625"/>
                    <a:pt x="373" y="3217"/>
                    <a:pt x="723" y="3432"/>
                  </a:cubicBezTo>
                  <a:cubicBezTo>
                    <a:pt x="1069" y="3673"/>
                    <a:pt x="1682" y="3720"/>
                    <a:pt x="1682" y="3720"/>
                  </a:cubicBezTo>
                  <a:cubicBezTo>
                    <a:pt x="1682" y="3720"/>
                    <a:pt x="1923" y="3128"/>
                    <a:pt x="2143" y="2997"/>
                  </a:cubicBezTo>
                  <a:cubicBezTo>
                    <a:pt x="2357" y="2845"/>
                    <a:pt x="2818" y="2646"/>
                    <a:pt x="2818" y="2646"/>
                  </a:cubicBezTo>
                  <a:cubicBezTo>
                    <a:pt x="2818" y="2646"/>
                    <a:pt x="2565" y="922"/>
                    <a:pt x="2288" y="922"/>
                  </a:cubicBezTo>
                  <a:cubicBezTo>
                    <a:pt x="2283" y="922"/>
                    <a:pt x="2278" y="922"/>
                    <a:pt x="2274" y="923"/>
                  </a:cubicBezTo>
                  <a:cubicBezTo>
                    <a:pt x="2012" y="1013"/>
                    <a:pt x="1399" y="1075"/>
                    <a:pt x="1399" y="1075"/>
                  </a:cubicBezTo>
                  <a:cubicBezTo>
                    <a:pt x="1399" y="1075"/>
                    <a:pt x="1268" y="992"/>
                    <a:pt x="1289" y="840"/>
                  </a:cubicBezTo>
                  <a:cubicBezTo>
                    <a:pt x="1289" y="709"/>
                    <a:pt x="1530" y="379"/>
                    <a:pt x="1420" y="206"/>
                  </a:cubicBezTo>
                  <a:cubicBezTo>
                    <a:pt x="1357" y="92"/>
                    <a:pt x="1231" y="1"/>
                    <a:pt x="1118" y="1"/>
                  </a:cubicBezTo>
                  <a:close/>
                </a:path>
              </a:pathLst>
            </a:custGeom>
            <a:solidFill>
              <a:srgbClr val="FFB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2016;p46">
              <a:extLst>
                <a:ext uri="{FF2B5EF4-FFF2-40B4-BE49-F238E27FC236}">
                  <a16:creationId xmlns:a16="http://schemas.microsoft.com/office/drawing/2014/main" id="{F61577A7-58CD-9953-285B-AA20463E4542}"/>
                </a:ext>
              </a:extLst>
            </p:cNvPr>
            <p:cNvSpPr/>
            <p:nvPr/>
          </p:nvSpPr>
          <p:spPr>
            <a:xfrm>
              <a:off x="1377217" y="1221912"/>
              <a:ext cx="416557" cy="546098"/>
            </a:xfrm>
            <a:custGeom>
              <a:avLst/>
              <a:gdLst/>
              <a:ahLst/>
              <a:cxnLst/>
              <a:rect l="l" t="t" r="r" b="b"/>
              <a:pathLst>
                <a:path w="2923" h="3832" extrusionOk="0">
                  <a:moveTo>
                    <a:pt x="1158" y="115"/>
                  </a:moveTo>
                  <a:cubicBezTo>
                    <a:pt x="1172" y="115"/>
                    <a:pt x="1186" y="117"/>
                    <a:pt x="1200" y="124"/>
                  </a:cubicBezTo>
                  <a:cubicBezTo>
                    <a:pt x="1268" y="124"/>
                    <a:pt x="1373" y="208"/>
                    <a:pt x="1420" y="276"/>
                  </a:cubicBezTo>
                  <a:cubicBezTo>
                    <a:pt x="1441" y="339"/>
                    <a:pt x="1420" y="449"/>
                    <a:pt x="1373" y="559"/>
                  </a:cubicBezTo>
                  <a:cubicBezTo>
                    <a:pt x="1331" y="690"/>
                    <a:pt x="1289" y="800"/>
                    <a:pt x="1268" y="889"/>
                  </a:cubicBezTo>
                  <a:cubicBezTo>
                    <a:pt x="1242" y="1062"/>
                    <a:pt x="1420" y="1171"/>
                    <a:pt x="1420" y="1171"/>
                  </a:cubicBezTo>
                  <a:lnTo>
                    <a:pt x="1441" y="1192"/>
                  </a:lnTo>
                  <a:lnTo>
                    <a:pt x="1462" y="1192"/>
                  </a:lnTo>
                  <a:cubicBezTo>
                    <a:pt x="1462" y="1192"/>
                    <a:pt x="2054" y="1103"/>
                    <a:pt x="2336" y="1041"/>
                  </a:cubicBezTo>
                  <a:lnTo>
                    <a:pt x="2357" y="1041"/>
                  </a:lnTo>
                  <a:cubicBezTo>
                    <a:pt x="2357" y="1041"/>
                    <a:pt x="2378" y="1041"/>
                    <a:pt x="2378" y="1062"/>
                  </a:cubicBezTo>
                  <a:cubicBezTo>
                    <a:pt x="2399" y="1103"/>
                    <a:pt x="2446" y="1171"/>
                    <a:pt x="2467" y="1234"/>
                  </a:cubicBezTo>
                  <a:cubicBezTo>
                    <a:pt x="2530" y="1386"/>
                    <a:pt x="2598" y="1606"/>
                    <a:pt x="2640" y="1826"/>
                  </a:cubicBezTo>
                  <a:cubicBezTo>
                    <a:pt x="2729" y="2240"/>
                    <a:pt x="2792" y="2633"/>
                    <a:pt x="2792" y="2654"/>
                  </a:cubicBezTo>
                  <a:cubicBezTo>
                    <a:pt x="2750" y="2674"/>
                    <a:pt x="2357" y="2853"/>
                    <a:pt x="2158" y="2983"/>
                  </a:cubicBezTo>
                  <a:cubicBezTo>
                    <a:pt x="2027" y="3067"/>
                    <a:pt x="1923" y="3266"/>
                    <a:pt x="1813" y="3439"/>
                  </a:cubicBezTo>
                  <a:cubicBezTo>
                    <a:pt x="1745" y="3570"/>
                    <a:pt x="1703" y="3680"/>
                    <a:pt x="1682" y="3701"/>
                  </a:cubicBezTo>
                  <a:cubicBezTo>
                    <a:pt x="1661" y="3701"/>
                    <a:pt x="1551" y="3701"/>
                    <a:pt x="1373" y="3659"/>
                  </a:cubicBezTo>
                  <a:cubicBezTo>
                    <a:pt x="1200" y="3612"/>
                    <a:pt x="959" y="3549"/>
                    <a:pt x="807" y="3439"/>
                  </a:cubicBezTo>
                  <a:cubicBezTo>
                    <a:pt x="634" y="3350"/>
                    <a:pt x="456" y="3135"/>
                    <a:pt x="325" y="2957"/>
                  </a:cubicBezTo>
                  <a:cubicBezTo>
                    <a:pt x="195" y="2805"/>
                    <a:pt x="132" y="2674"/>
                    <a:pt x="111" y="2674"/>
                  </a:cubicBezTo>
                  <a:cubicBezTo>
                    <a:pt x="132" y="2633"/>
                    <a:pt x="284" y="2067"/>
                    <a:pt x="352" y="1716"/>
                  </a:cubicBezTo>
                  <a:cubicBezTo>
                    <a:pt x="415" y="1344"/>
                    <a:pt x="435" y="1124"/>
                    <a:pt x="545" y="993"/>
                  </a:cubicBezTo>
                  <a:cubicBezTo>
                    <a:pt x="655" y="821"/>
                    <a:pt x="917" y="580"/>
                    <a:pt x="1027" y="255"/>
                  </a:cubicBezTo>
                  <a:cubicBezTo>
                    <a:pt x="1027" y="187"/>
                    <a:pt x="1069" y="145"/>
                    <a:pt x="1090" y="124"/>
                  </a:cubicBezTo>
                  <a:cubicBezTo>
                    <a:pt x="1104" y="124"/>
                    <a:pt x="1130" y="115"/>
                    <a:pt x="1158" y="115"/>
                  </a:cubicBezTo>
                  <a:close/>
                  <a:moveTo>
                    <a:pt x="1141" y="0"/>
                  </a:moveTo>
                  <a:cubicBezTo>
                    <a:pt x="1103" y="0"/>
                    <a:pt x="1064" y="11"/>
                    <a:pt x="1027" y="35"/>
                  </a:cubicBezTo>
                  <a:cubicBezTo>
                    <a:pt x="980" y="77"/>
                    <a:pt x="938" y="145"/>
                    <a:pt x="917" y="208"/>
                  </a:cubicBezTo>
                  <a:cubicBezTo>
                    <a:pt x="828" y="496"/>
                    <a:pt x="587" y="758"/>
                    <a:pt x="456" y="931"/>
                  </a:cubicBezTo>
                  <a:cubicBezTo>
                    <a:pt x="325" y="1103"/>
                    <a:pt x="305" y="1323"/>
                    <a:pt x="242" y="1695"/>
                  </a:cubicBezTo>
                  <a:cubicBezTo>
                    <a:pt x="174" y="2041"/>
                    <a:pt x="1" y="2654"/>
                    <a:pt x="1" y="2654"/>
                  </a:cubicBezTo>
                  <a:lnTo>
                    <a:pt x="1" y="2674"/>
                  </a:lnTo>
                  <a:lnTo>
                    <a:pt x="1" y="2695"/>
                  </a:lnTo>
                  <a:cubicBezTo>
                    <a:pt x="1" y="2695"/>
                    <a:pt x="111" y="2853"/>
                    <a:pt x="242" y="3046"/>
                  </a:cubicBezTo>
                  <a:cubicBezTo>
                    <a:pt x="373" y="3219"/>
                    <a:pt x="545" y="3418"/>
                    <a:pt x="744" y="3549"/>
                  </a:cubicBezTo>
                  <a:cubicBezTo>
                    <a:pt x="917" y="3659"/>
                    <a:pt x="1158" y="3722"/>
                    <a:pt x="1352" y="3769"/>
                  </a:cubicBezTo>
                  <a:cubicBezTo>
                    <a:pt x="1551" y="3811"/>
                    <a:pt x="1703" y="3832"/>
                    <a:pt x="1703" y="3832"/>
                  </a:cubicBezTo>
                  <a:lnTo>
                    <a:pt x="1745" y="3832"/>
                  </a:lnTo>
                  <a:lnTo>
                    <a:pt x="1766" y="3790"/>
                  </a:lnTo>
                  <a:lnTo>
                    <a:pt x="1923" y="3481"/>
                  </a:lnTo>
                  <a:cubicBezTo>
                    <a:pt x="2007" y="3329"/>
                    <a:pt x="2137" y="3135"/>
                    <a:pt x="2206" y="3088"/>
                  </a:cubicBezTo>
                  <a:cubicBezTo>
                    <a:pt x="2399" y="2957"/>
                    <a:pt x="2881" y="2743"/>
                    <a:pt x="2881" y="2743"/>
                  </a:cubicBezTo>
                  <a:lnTo>
                    <a:pt x="2923" y="2722"/>
                  </a:lnTo>
                  <a:lnTo>
                    <a:pt x="2902" y="2674"/>
                  </a:lnTo>
                  <a:cubicBezTo>
                    <a:pt x="2902" y="2674"/>
                    <a:pt x="2860" y="2240"/>
                    <a:pt x="2750" y="1805"/>
                  </a:cubicBezTo>
                  <a:cubicBezTo>
                    <a:pt x="2708" y="1585"/>
                    <a:pt x="2640" y="1365"/>
                    <a:pt x="2577" y="1192"/>
                  </a:cubicBezTo>
                  <a:cubicBezTo>
                    <a:pt x="2551" y="1103"/>
                    <a:pt x="2509" y="1041"/>
                    <a:pt x="2467" y="993"/>
                  </a:cubicBezTo>
                  <a:cubicBezTo>
                    <a:pt x="2446" y="972"/>
                    <a:pt x="2420" y="952"/>
                    <a:pt x="2399" y="931"/>
                  </a:cubicBezTo>
                  <a:cubicBezTo>
                    <a:pt x="2385" y="931"/>
                    <a:pt x="2362" y="921"/>
                    <a:pt x="2342" y="921"/>
                  </a:cubicBezTo>
                  <a:cubicBezTo>
                    <a:pt x="2332" y="921"/>
                    <a:pt x="2322" y="924"/>
                    <a:pt x="2316" y="931"/>
                  </a:cubicBezTo>
                  <a:cubicBezTo>
                    <a:pt x="2054" y="993"/>
                    <a:pt x="1504" y="1062"/>
                    <a:pt x="1462" y="1062"/>
                  </a:cubicBezTo>
                  <a:cubicBezTo>
                    <a:pt x="1462" y="1062"/>
                    <a:pt x="1373" y="993"/>
                    <a:pt x="1373" y="910"/>
                  </a:cubicBezTo>
                  <a:cubicBezTo>
                    <a:pt x="1373" y="863"/>
                    <a:pt x="1441" y="732"/>
                    <a:pt x="1483" y="601"/>
                  </a:cubicBezTo>
                  <a:cubicBezTo>
                    <a:pt x="1530" y="496"/>
                    <a:pt x="1572" y="339"/>
                    <a:pt x="1504" y="234"/>
                  </a:cubicBezTo>
                  <a:cubicBezTo>
                    <a:pt x="1462" y="124"/>
                    <a:pt x="1331" y="35"/>
                    <a:pt x="1221" y="14"/>
                  </a:cubicBezTo>
                  <a:cubicBezTo>
                    <a:pt x="1195" y="5"/>
                    <a:pt x="1168" y="0"/>
                    <a:pt x="114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2017;p46">
              <a:extLst>
                <a:ext uri="{FF2B5EF4-FFF2-40B4-BE49-F238E27FC236}">
                  <a16:creationId xmlns:a16="http://schemas.microsoft.com/office/drawing/2014/main" id="{C6033549-491E-9321-7A9D-70C9F306ED6D}"/>
                </a:ext>
              </a:extLst>
            </p:cNvPr>
            <p:cNvSpPr/>
            <p:nvPr/>
          </p:nvSpPr>
          <p:spPr>
            <a:xfrm>
              <a:off x="1734782" y="1444803"/>
              <a:ext cx="230011" cy="168019"/>
            </a:xfrm>
            <a:custGeom>
              <a:avLst/>
              <a:gdLst/>
              <a:ahLst/>
              <a:cxnLst/>
              <a:rect l="l" t="t" r="r" b="b"/>
              <a:pathLst>
                <a:path w="1614" h="1179" extrusionOk="0">
                  <a:moveTo>
                    <a:pt x="1508" y="0"/>
                  </a:moveTo>
                  <a:cubicBezTo>
                    <a:pt x="1508" y="0"/>
                    <a:pt x="697" y="241"/>
                    <a:pt x="372" y="346"/>
                  </a:cubicBezTo>
                  <a:cubicBezTo>
                    <a:pt x="42" y="477"/>
                    <a:pt x="0" y="524"/>
                    <a:pt x="42" y="676"/>
                  </a:cubicBezTo>
                  <a:cubicBezTo>
                    <a:pt x="68" y="828"/>
                    <a:pt x="220" y="1179"/>
                    <a:pt x="220" y="1179"/>
                  </a:cubicBezTo>
                  <a:cubicBezTo>
                    <a:pt x="220" y="1179"/>
                    <a:pt x="896" y="959"/>
                    <a:pt x="1268" y="718"/>
                  </a:cubicBezTo>
                  <a:cubicBezTo>
                    <a:pt x="1613" y="456"/>
                    <a:pt x="1509" y="0"/>
                    <a:pt x="1508" y="0"/>
                  </a:cubicBezTo>
                  <a:close/>
                </a:path>
              </a:pathLst>
            </a:custGeom>
            <a:solidFill>
              <a:srgbClr val="FFB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2018;p46">
              <a:extLst>
                <a:ext uri="{FF2B5EF4-FFF2-40B4-BE49-F238E27FC236}">
                  <a16:creationId xmlns:a16="http://schemas.microsoft.com/office/drawing/2014/main" id="{269E27FE-444A-BCE1-213C-5FE4EF740A83}"/>
                </a:ext>
              </a:extLst>
            </p:cNvPr>
            <p:cNvSpPr/>
            <p:nvPr/>
          </p:nvSpPr>
          <p:spPr>
            <a:xfrm>
              <a:off x="1753451" y="1432120"/>
              <a:ext cx="221033" cy="192674"/>
            </a:xfrm>
            <a:custGeom>
              <a:avLst/>
              <a:gdLst/>
              <a:ahLst/>
              <a:cxnLst/>
              <a:rect l="l" t="t" r="r" b="b"/>
              <a:pathLst>
                <a:path w="1551" h="1352" extrusionOk="0">
                  <a:moveTo>
                    <a:pt x="1419" y="0"/>
                  </a:moveTo>
                  <a:lnTo>
                    <a:pt x="1351" y="21"/>
                  </a:lnTo>
                  <a:cubicBezTo>
                    <a:pt x="1351" y="21"/>
                    <a:pt x="545" y="262"/>
                    <a:pt x="220" y="393"/>
                  </a:cubicBezTo>
                  <a:cubicBezTo>
                    <a:pt x="152" y="414"/>
                    <a:pt x="110" y="435"/>
                    <a:pt x="42" y="461"/>
                  </a:cubicBezTo>
                  <a:cubicBezTo>
                    <a:pt x="68" y="503"/>
                    <a:pt x="68" y="524"/>
                    <a:pt x="89" y="566"/>
                  </a:cubicBezTo>
                  <a:cubicBezTo>
                    <a:pt x="131" y="545"/>
                    <a:pt x="173" y="524"/>
                    <a:pt x="262" y="503"/>
                  </a:cubicBezTo>
                  <a:cubicBezTo>
                    <a:pt x="566" y="393"/>
                    <a:pt x="1247" y="173"/>
                    <a:pt x="1330" y="152"/>
                  </a:cubicBezTo>
                  <a:lnTo>
                    <a:pt x="1330" y="152"/>
                  </a:lnTo>
                  <a:cubicBezTo>
                    <a:pt x="1330" y="241"/>
                    <a:pt x="1377" y="566"/>
                    <a:pt x="1089" y="765"/>
                  </a:cubicBezTo>
                  <a:cubicBezTo>
                    <a:pt x="765" y="985"/>
                    <a:pt x="173" y="1179"/>
                    <a:pt x="110" y="1199"/>
                  </a:cubicBezTo>
                  <a:cubicBezTo>
                    <a:pt x="89" y="1199"/>
                    <a:pt x="42" y="1220"/>
                    <a:pt x="0" y="1247"/>
                  </a:cubicBezTo>
                  <a:cubicBezTo>
                    <a:pt x="21" y="1268"/>
                    <a:pt x="21" y="1289"/>
                    <a:pt x="21" y="1289"/>
                  </a:cubicBezTo>
                  <a:lnTo>
                    <a:pt x="42" y="1351"/>
                  </a:lnTo>
                  <a:lnTo>
                    <a:pt x="110" y="1330"/>
                  </a:lnTo>
                  <a:cubicBezTo>
                    <a:pt x="110" y="1330"/>
                    <a:pt x="786" y="1116"/>
                    <a:pt x="1158" y="854"/>
                  </a:cubicBezTo>
                  <a:cubicBezTo>
                    <a:pt x="1550" y="566"/>
                    <a:pt x="1440" y="68"/>
                    <a:pt x="1440" y="68"/>
                  </a:cubicBezTo>
                  <a:lnTo>
                    <a:pt x="1419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2019;p46">
              <a:extLst>
                <a:ext uri="{FF2B5EF4-FFF2-40B4-BE49-F238E27FC236}">
                  <a16:creationId xmlns:a16="http://schemas.microsoft.com/office/drawing/2014/main" id="{C184CA30-FA5A-8FFC-7868-CC2AF36E0AC7}"/>
                </a:ext>
              </a:extLst>
            </p:cNvPr>
            <p:cNvSpPr/>
            <p:nvPr/>
          </p:nvSpPr>
          <p:spPr>
            <a:xfrm>
              <a:off x="1703429" y="1351314"/>
              <a:ext cx="258371" cy="205499"/>
            </a:xfrm>
            <a:custGeom>
              <a:avLst/>
              <a:gdLst/>
              <a:ahLst/>
              <a:cxnLst/>
              <a:rect l="l" t="t" r="r" b="b"/>
              <a:pathLst>
                <a:path w="1813" h="1442" extrusionOk="0">
                  <a:moveTo>
                    <a:pt x="1574" y="0"/>
                  </a:moveTo>
                  <a:cubicBezTo>
                    <a:pt x="1523" y="0"/>
                    <a:pt x="1469" y="15"/>
                    <a:pt x="1420" y="44"/>
                  </a:cubicBezTo>
                  <a:cubicBezTo>
                    <a:pt x="1247" y="112"/>
                    <a:pt x="592" y="567"/>
                    <a:pt x="309" y="635"/>
                  </a:cubicBezTo>
                  <a:cubicBezTo>
                    <a:pt x="0" y="698"/>
                    <a:pt x="89" y="918"/>
                    <a:pt x="157" y="1070"/>
                  </a:cubicBezTo>
                  <a:cubicBezTo>
                    <a:pt x="220" y="1222"/>
                    <a:pt x="419" y="1442"/>
                    <a:pt x="419" y="1442"/>
                  </a:cubicBezTo>
                  <a:cubicBezTo>
                    <a:pt x="419" y="1442"/>
                    <a:pt x="1179" y="1201"/>
                    <a:pt x="1467" y="897"/>
                  </a:cubicBezTo>
                  <a:cubicBezTo>
                    <a:pt x="1770" y="609"/>
                    <a:pt x="1812" y="373"/>
                    <a:pt x="1791" y="195"/>
                  </a:cubicBezTo>
                  <a:cubicBezTo>
                    <a:pt x="1777" y="64"/>
                    <a:pt x="1681" y="0"/>
                    <a:pt x="1574" y="0"/>
                  </a:cubicBezTo>
                  <a:close/>
                </a:path>
              </a:pathLst>
            </a:custGeom>
            <a:solidFill>
              <a:srgbClr val="FFB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2020;p46">
              <a:extLst>
                <a:ext uri="{FF2B5EF4-FFF2-40B4-BE49-F238E27FC236}">
                  <a16:creationId xmlns:a16="http://schemas.microsoft.com/office/drawing/2014/main" id="{42E2D1F8-DF2E-0775-DC08-66AAAC4FC9F4}"/>
                </a:ext>
              </a:extLst>
            </p:cNvPr>
            <p:cNvSpPr/>
            <p:nvPr/>
          </p:nvSpPr>
          <p:spPr>
            <a:xfrm>
              <a:off x="1744473" y="1341766"/>
              <a:ext cx="227018" cy="218040"/>
            </a:xfrm>
            <a:custGeom>
              <a:avLst/>
              <a:gdLst/>
              <a:ahLst/>
              <a:cxnLst/>
              <a:rect l="l" t="t" r="r" b="b"/>
              <a:pathLst>
                <a:path w="1593" h="1530" extrusionOk="0">
                  <a:moveTo>
                    <a:pt x="1262" y="1"/>
                  </a:moveTo>
                  <a:cubicBezTo>
                    <a:pt x="1200" y="22"/>
                    <a:pt x="1152" y="22"/>
                    <a:pt x="1111" y="48"/>
                  </a:cubicBezTo>
                  <a:cubicBezTo>
                    <a:pt x="1001" y="90"/>
                    <a:pt x="807" y="221"/>
                    <a:pt x="587" y="351"/>
                  </a:cubicBezTo>
                  <a:cubicBezTo>
                    <a:pt x="367" y="482"/>
                    <a:pt x="131" y="613"/>
                    <a:pt x="0" y="634"/>
                  </a:cubicBezTo>
                  <a:cubicBezTo>
                    <a:pt x="0" y="676"/>
                    <a:pt x="21" y="723"/>
                    <a:pt x="21" y="744"/>
                  </a:cubicBezTo>
                  <a:cubicBezTo>
                    <a:pt x="194" y="723"/>
                    <a:pt x="414" y="592"/>
                    <a:pt x="655" y="461"/>
                  </a:cubicBezTo>
                  <a:cubicBezTo>
                    <a:pt x="870" y="330"/>
                    <a:pt x="1090" y="179"/>
                    <a:pt x="1152" y="152"/>
                  </a:cubicBezTo>
                  <a:cubicBezTo>
                    <a:pt x="1201" y="138"/>
                    <a:pt x="1246" y="123"/>
                    <a:pt x="1293" y="123"/>
                  </a:cubicBezTo>
                  <a:cubicBezTo>
                    <a:pt x="1312" y="123"/>
                    <a:pt x="1332" y="125"/>
                    <a:pt x="1351" y="131"/>
                  </a:cubicBezTo>
                  <a:cubicBezTo>
                    <a:pt x="1414" y="152"/>
                    <a:pt x="1440" y="200"/>
                    <a:pt x="1461" y="262"/>
                  </a:cubicBezTo>
                  <a:cubicBezTo>
                    <a:pt x="1461" y="440"/>
                    <a:pt x="1414" y="655"/>
                    <a:pt x="1152" y="938"/>
                  </a:cubicBezTo>
                  <a:cubicBezTo>
                    <a:pt x="1022" y="1069"/>
                    <a:pt x="760" y="1200"/>
                    <a:pt x="524" y="1310"/>
                  </a:cubicBezTo>
                  <a:cubicBezTo>
                    <a:pt x="393" y="1357"/>
                    <a:pt x="283" y="1399"/>
                    <a:pt x="215" y="1420"/>
                  </a:cubicBezTo>
                  <a:cubicBezTo>
                    <a:pt x="215" y="1441"/>
                    <a:pt x="236" y="1462"/>
                    <a:pt x="236" y="1488"/>
                  </a:cubicBezTo>
                  <a:cubicBezTo>
                    <a:pt x="236" y="1488"/>
                    <a:pt x="236" y="1509"/>
                    <a:pt x="262" y="1530"/>
                  </a:cubicBezTo>
                  <a:cubicBezTo>
                    <a:pt x="325" y="1509"/>
                    <a:pt x="456" y="1462"/>
                    <a:pt x="587" y="1399"/>
                  </a:cubicBezTo>
                  <a:cubicBezTo>
                    <a:pt x="807" y="1310"/>
                    <a:pt x="1069" y="1179"/>
                    <a:pt x="1221" y="1006"/>
                  </a:cubicBezTo>
                  <a:cubicBezTo>
                    <a:pt x="1524" y="723"/>
                    <a:pt x="1592" y="461"/>
                    <a:pt x="1571" y="262"/>
                  </a:cubicBezTo>
                  <a:cubicBezTo>
                    <a:pt x="1545" y="131"/>
                    <a:pt x="1482" y="69"/>
                    <a:pt x="1393" y="22"/>
                  </a:cubicBezTo>
                  <a:cubicBezTo>
                    <a:pt x="1351" y="22"/>
                    <a:pt x="1310" y="1"/>
                    <a:pt x="1262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2021;p46">
              <a:extLst>
                <a:ext uri="{FF2B5EF4-FFF2-40B4-BE49-F238E27FC236}">
                  <a16:creationId xmlns:a16="http://schemas.microsoft.com/office/drawing/2014/main" id="{AA85EFF5-4D2E-8279-4B40-16ADCF8EBEED}"/>
                </a:ext>
              </a:extLst>
            </p:cNvPr>
            <p:cNvSpPr/>
            <p:nvPr/>
          </p:nvSpPr>
          <p:spPr>
            <a:xfrm>
              <a:off x="1691458" y="1289606"/>
              <a:ext cx="267349" cy="226876"/>
            </a:xfrm>
            <a:custGeom>
              <a:avLst/>
              <a:gdLst/>
              <a:ahLst/>
              <a:cxnLst/>
              <a:rect l="l" t="t" r="r" b="b"/>
              <a:pathLst>
                <a:path w="1876" h="1592" extrusionOk="0">
                  <a:moveTo>
                    <a:pt x="1498" y="1"/>
                  </a:moveTo>
                  <a:cubicBezTo>
                    <a:pt x="1369" y="1"/>
                    <a:pt x="1307" y="98"/>
                    <a:pt x="1132" y="236"/>
                  </a:cubicBezTo>
                  <a:cubicBezTo>
                    <a:pt x="917" y="435"/>
                    <a:pt x="241" y="738"/>
                    <a:pt x="131" y="827"/>
                  </a:cubicBezTo>
                  <a:cubicBezTo>
                    <a:pt x="1" y="911"/>
                    <a:pt x="346" y="1592"/>
                    <a:pt x="346" y="1592"/>
                  </a:cubicBezTo>
                  <a:cubicBezTo>
                    <a:pt x="346" y="1592"/>
                    <a:pt x="1132" y="1283"/>
                    <a:pt x="1462" y="1042"/>
                  </a:cubicBezTo>
                  <a:cubicBezTo>
                    <a:pt x="1765" y="780"/>
                    <a:pt x="1875" y="545"/>
                    <a:pt x="1875" y="367"/>
                  </a:cubicBezTo>
                  <a:cubicBezTo>
                    <a:pt x="1875" y="173"/>
                    <a:pt x="1812" y="63"/>
                    <a:pt x="1613" y="21"/>
                  </a:cubicBezTo>
                  <a:cubicBezTo>
                    <a:pt x="1568" y="7"/>
                    <a:pt x="1531" y="1"/>
                    <a:pt x="1498" y="1"/>
                  </a:cubicBezTo>
                  <a:close/>
                </a:path>
              </a:pathLst>
            </a:custGeom>
            <a:solidFill>
              <a:srgbClr val="FFB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2022;p46">
              <a:extLst>
                <a:ext uri="{FF2B5EF4-FFF2-40B4-BE49-F238E27FC236}">
                  <a16:creationId xmlns:a16="http://schemas.microsoft.com/office/drawing/2014/main" id="{EA49707F-495B-47F1-A04F-A2EF94C1CA5F}"/>
                </a:ext>
              </a:extLst>
            </p:cNvPr>
            <p:cNvSpPr/>
            <p:nvPr/>
          </p:nvSpPr>
          <p:spPr>
            <a:xfrm>
              <a:off x="1728797" y="1281625"/>
              <a:ext cx="239702" cy="231151"/>
            </a:xfrm>
            <a:custGeom>
              <a:avLst/>
              <a:gdLst/>
              <a:ahLst/>
              <a:cxnLst/>
              <a:rect l="l" t="t" r="r" b="b"/>
              <a:pathLst>
                <a:path w="1682" h="1622" extrusionOk="0">
                  <a:moveTo>
                    <a:pt x="1211" y="1"/>
                  </a:moveTo>
                  <a:cubicBezTo>
                    <a:pt x="1165" y="1"/>
                    <a:pt x="1120" y="20"/>
                    <a:pt x="1090" y="51"/>
                  </a:cubicBezTo>
                  <a:cubicBezTo>
                    <a:pt x="1001" y="98"/>
                    <a:pt x="938" y="161"/>
                    <a:pt x="828" y="250"/>
                  </a:cubicBezTo>
                  <a:cubicBezTo>
                    <a:pt x="739" y="339"/>
                    <a:pt x="503" y="470"/>
                    <a:pt x="304" y="574"/>
                  </a:cubicBezTo>
                  <a:cubicBezTo>
                    <a:pt x="194" y="643"/>
                    <a:pt x="84" y="684"/>
                    <a:pt x="0" y="732"/>
                  </a:cubicBezTo>
                  <a:cubicBezTo>
                    <a:pt x="21" y="773"/>
                    <a:pt x="21" y="815"/>
                    <a:pt x="42" y="836"/>
                  </a:cubicBezTo>
                  <a:cubicBezTo>
                    <a:pt x="131" y="794"/>
                    <a:pt x="241" y="752"/>
                    <a:pt x="346" y="684"/>
                  </a:cubicBezTo>
                  <a:cubicBezTo>
                    <a:pt x="566" y="553"/>
                    <a:pt x="786" y="444"/>
                    <a:pt x="896" y="339"/>
                  </a:cubicBezTo>
                  <a:cubicBezTo>
                    <a:pt x="1027" y="250"/>
                    <a:pt x="1090" y="182"/>
                    <a:pt x="1132" y="140"/>
                  </a:cubicBezTo>
                  <a:cubicBezTo>
                    <a:pt x="1180" y="125"/>
                    <a:pt x="1215" y="110"/>
                    <a:pt x="1263" y="110"/>
                  </a:cubicBezTo>
                  <a:cubicBezTo>
                    <a:pt x="1282" y="110"/>
                    <a:pt x="1304" y="113"/>
                    <a:pt x="1331" y="119"/>
                  </a:cubicBezTo>
                  <a:cubicBezTo>
                    <a:pt x="1420" y="140"/>
                    <a:pt x="1482" y="182"/>
                    <a:pt x="1503" y="229"/>
                  </a:cubicBezTo>
                  <a:cubicBezTo>
                    <a:pt x="1550" y="271"/>
                    <a:pt x="1550" y="339"/>
                    <a:pt x="1550" y="423"/>
                  </a:cubicBezTo>
                  <a:cubicBezTo>
                    <a:pt x="1550" y="574"/>
                    <a:pt x="1461" y="794"/>
                    <a:pt x="1158" y="1056"/>
                  </a:cubicBezTo>
                  <a:cubicBezTo>
                    <a:pt x="1001" y="1166"/>
                    <a:pt x="718" y="1297"/>
                    <a:pt x="503" y="1407"/>
                  </a:cubicBezTo>
                  <a:cubicBezTo>
                    <a:pt x="393" y="1449"/>
                    <a:pt x="304" y="1491"/>
                    <a:pt x="241" y="1517"/>
                  </a:cubicBezTo>
                  <a:cubicBezTo>
                    <a:pt x="241" y="1559"/>
                    <a:pt x="262" y="1601"/>
                    <a:pt x="262" y="1622"/>
                  </a:cubicBezTo>
                  <a:cubicBezTo>
                    <a:pt x="346" y="1601"/>
                    <a:pt x="435" y="1559"/>
                    <a:pt x="545" y="1517"/>
                  </a:cubicBezTo>
                  <a:cubicBezTo>
                    <a:pt x="786" y="1407"/>
                    <a:pt x="1048" y="1276"/>
                    <a:pt x="1221" y="1145"/>
                  </a:cubicBezTo>
                  <a:cubicBezTo>
                    <a:pt x="1550" y="862"/>
                    <a:pt x="1681" y="622"/>
                    <a:pt x="1681" y="402"/>
                  </a:cubicBezTo>
                  <a:cubicBezTo>
                    <a:pt x="1681" y="313"/>
                    <a:pt x="1655" y="229"/>
                    <a:pt x="1592" y="161"/>
                  </a:cubicBezTo>
                  <a:cubicBezTo>
                    <a:pt x="1550" y="98"/>
                    <a:pt x="1461" y="30"/>
                    <a:pt x="1351" y="9"/>
                  </a:cubicBezTo>
                  <a:lnTo>
                    <a:pt x="1262" y="9"/>
                  </a:lnTo>
                  <a:cubicBezTo>
                    <a:pt x="1246" y="3"/>
                    <a:pt x="1228" y="1"/>
                    <a:pt x="121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2023;p46">
              <a:extLst>
                <a:ext uri="{FF2B5EF4-FFF2-40B4-BE49-F238E27FC236}">
                  <a16:creationId xmlns:a16="http://schemas.microsoft.com/office/drawing/2014/main" id="{51C17CAC-741E-1C1A-1EFC-3B0C7332401B}"/>
                </a:ext>
              </a:extLst>
            </p:cNvPr>
            <p:cNvSpPr/>
            <p:nvPr/>
          </p:nvSpPr>
          <p:spPr>
            <a:xfrm>
              <a:off x="1684760" y="1246710"/>
              <a:ext cx="283737" cy="238562"/>
            </a:xfrm>
            <a:custGeom>
              <a:avLst/>
              <a:gdLst/>
              <a:ahLst/>
              <a:cxnLst/>
              <a:rect l="l" t="t" r="r" b="b"/>
              <a:pathLst>
                <a:path w="1991" h="1674" extrusionOk="0">
                  <a:moveTo>
                    <a:pt x="1621" y="1"/>
                  </a:moveTo>
                  <a:cubicBezTo>
                    <a:pt x="1505" y="1"/>
                    <a:pt x="1357" y="92"/>
                    <a:pt x="1116" y="275"/>
                  </a:cubicBezTo>
                  <a:cubicBezTo>
                    <a:pt x="744" y="584"/>
                    <a:pt x="0" y="846"/>
                    <a:pt x="0" y="846"/>
                  </a:cubicBezTo>
                  <a:lnTo>
                    <a:pt x="288" y="1673"/>
                  </a:lnTo>
                  <a:cubicBezTo>
                    <a:pt x="288" y="1673"/>
                    <a:pt x="290" y="1673"/>
                    <a:pt x="292" y="1673"/>
                  </a:cubicBezTo>
                  <a:cubicBezTo>
                    <a:pt x="316" y="1673"/>
                    <a:pt x="454" y="1657"/>
                    <a:pt x="964" y="1343"/>
                  </a:cubicBezTo>
                  <a:cubicBezTo>
                    <a:pt x="1509" y="997"/>
                    <a:pt x="1791" y="689"/>
                    <a:pt x="1901" y="558"/>
                  </a:cubicBezTo>
                  <a:cubicBezTo>
                    <a:pt x="1990" y="406"/>
                    <a:pt x="1943" y="212"/>
                    <a:pt x="1791" y="81"/>
                  </a:cubicBezTo>
                  <a:cubicBezTo>
                    <a:pt x="1738" y="28"/>
                    <a:pt x="1684" y="1"/>
                    <a:pt x="1621" y="1"/>
                  </a:cubicBezTo>
                  <a:close/>
                </a:path>
              </a:pathLst>
            </a:custGeom>
            <a:solidFill>
              <a:srgbClr val="FFB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2024;p46">
              <a:extLst>
                <a:ext uri="{FF2B5EF4-FFF2-40B4-BE49-F238E27FC236}">
                  <a16:creationId xmlns:a16="http://schemas.microsoft.com/office/drawing/2014/main" id="{853E6262-7CA7-BE0E-F482-3FE645213FD9}"/>
                </a:ext>
              </a:extLst>
            </p:cNvPr>
            <p:cNvSpPr/>
            <p:nvPr/>
          </p:nvSpPr>
          <p:spPr>
            <a:xfrm>
              <a:off x="1675782" y="1239584"/>
              <a:ext cx="304686" cy="242695"/>
            </a:xfrm>
            <a:custGeom>
              <a:avLst/>
              <a:gdLst/>
              <a:ahLst/>
              <a:cxnLst/>
              <a:rect l="l" t="t" r="r" b="b"/>
              <a:pathLst>
                <a:path w="2138" h="1703" extrusionOk="0">
                  <a:moveTo>
                    <a:pt x="1572" y="0"/>
                  </a:moveTo>
                  <a:cubicBezTo>
                    <a:pt x="1462" y="42"/>
                    <a:pt x="1331" y="131"/>
                    <a:pt x="1137" y="283"/>
                  </a:cubicBezTo>
                  <a:cubicBezTo>
                    <a:pt x="786" y="566"/>
                    <a:pt x="42" y="848"/>
                    <a:pt x="42" y="848"/>
                  </a:cubicBezTo>
                  <a:lnTo>
                    <a:pt x="1" y="869"/>
                  </a:lnTo>
                  <a:lnTo>
                    <a:pt x="1" y="917"/>
                  </a:lnTo>
                  <a:lnTo>
                    <a:pt x="22" y="938"/>
                  </a:lnTo>
                  <a:cubicBezTo>
                    <a:pt x="63" y="917"/>
                    <a:pt x="131" y="917"/>
                    <a:pt x="194" y="917"/>
                  </a:cubicBezTo>
                  <a:cubicBezTo>
                    <a:pt x="372" y="828"/>
                    <a:pt x="896" y="634"/>
                    <a:pt x="1200" y="372"/>
                  </a:cubicBezTo>
                  <a:cubicBezTo>
                    <a:pt x="1399" y="241"/>
                    <a:pt x="1530" y="152"/>
                    <a:pt x="1614" y="110"/>
                  </a:cubicBezTo>
                  <a:cubicBezTo>
                    <a:pt x="1637" y="103"/>
                    <a:pt x="1657" y="100"/>
                    <a:pt x="1675" y="100"/>
                  </a:cubicBezTo>
                  <a:cubicBezTo>
                    <a:pt x="1728" y="100"/>
                    <a:pt x="1768" y="126"/>
                    <a:pt x="1833" y="173"/>
                  </a:cubicBezTo>
                  <a:cubicBezTo>
                    <a:pt x="1964" y="283"/>
                    <a:pt x="1985" y="456"/>
                    <a:pt x="1922" y="566"/>
                  </a:cubicBezTo>
                  <a:cubicBezTo>
                    <a:pt x="1813" y="697"/>
                    <a:pt x="1551" y="1000"/>
                    <a:pt x="980" y="1351"/>
                  </a:cubicBezTo>
                  <a:cubicBezTo>
                    <a:pt x="786" y="1461"/>
                    <a:pt x="634" y="1550"/>
                    <a:pt x="545" y="1592"/>
                  </a:cubicBezTo>
                  <a:cubicBezTo>
                    <a:pt x="545" y="1634"/>
                    <a:pt x="566" y="1655"/>
                    <a:pt x="566" y="1702"/>
                  </a:cubicBezTo>
                  <a:cubicBezTo>
                    <a:pt x="676" y="1655"/>
                    <a:pt x="828" y="1571"/>
                    <a:pt x="1048" y="1440"/>
                  </a:cubicBezTo>
                  <a:cubicBezTo>
                    <a:pt x="1614" y="1089"/>
                    <a:pt x="1896" y="765"/>
                    <a:pt x="2006" y="634"/>
                  </a:cubicBezTo>
                  <a:cubicBezTo>
                    <a:pt x="2137" y="477"/>
                    <a:pt x="2074" y="241"/>
                    <a:pt x="1896" y="84"/>
                  </a:cubicBezTo>
                  <a:cubicBezTo>
                    <a:pt x="1833" y="21"/>
                    <a:pt x="1765" y="0"/>
                    <a:pt x="168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2025;p46">
              <a:extLst>
                <a:ext uri="{FF2B5EF4-FFF2-40B4-BE49-F238E27FC236}">
                  <a16:creationId xmlns:a16="http://schemas.microsoft.com/office/drawing/2014/main" id="{B5772E9E-6C93-3251-8E8F-DA5CA95A65D8}"/>
                </a:ext>
              </a:extLst>
            </p:cNvPr>
            <p:cNvSpPr/>
            <p:nvPr/>
          </p:nvSpPr>
          <p:spPr>
            <a:xfrm>
              <a:off x="1259359" y="1552971"/>
              <a:ext cx="450902" cy="392900"/>
            </a:xfrm>
            <a:custGeom>
              <a:avLst/>
              <a:gdLst/>
              <a:ahLst/>
              <a:cxnLst/>
              <a:rect l="l" t="t" r="r" b="b"/>
              <a:pathLst>
                <a:path w="3164" h="2757" extrusionOk="0">
                  <a:moveTo>
                    <a:pt x="880" y="0"/>
                  </a:moveTo>
                  <a:cubicBezTo>
                    <a:pt x="859" y="0"/>
                    <a:pt x="843" y="6"/>
                    <a:pt x="828" y="6"/>
                  </a:cubicBezTo>
                  <a:cubicBezTo>
                    <a:pt x="739" y="48"/>
                    <a:pt x="629" y="111"/>
                    <a:pt x="587" y="179"/>
                  </a:cubicBezTo>
                  <a:cubicBezTo>
                    <a:pt x="587" y="179"/>
                    <a:pt x="456" y="310"/>
                    <a:pt x="236" y="613"/>
                  </a:cubicBezTo>
                  <a:cubicBezTo>
                    <a:pt x="0" y="922"/>
                    <a:pt x="105" y="1074"/>
                    <a:pt x="262" y="1289"/>
                  </a:cubicBezTo>
                  <a:cubicBezTo>
                    <a:pt x="414" y="1488"/>
                    <a:pt x="1917" y="2577"/>
                    <a:pt x="2200" y="2729"/>
                  </a:cubicBezTo>
                  <a:cubicBezTo>
                    <a:pt x="2235" y="2748"/>
                    <a:pt x="2270" y="2757"/>
                    <a:pt x="2306" y="2757"/>
                  </a:cubicBezTo>
                  <a:cubicBezTo>
                    <a:pt x="2564" y="2757"/>
                    <a:pt x="2831" y="2302"/>
                    <a:pt x="2964" y="2053"/>
                  </a:cubicBezTo>
                  <a:cubicBezTo>
                    <a:pt x="3116" y="1792"/>
                    <a:pt x="3163" y="1619"/>
                    <a:pt x="2964" y="1509"/>
                  </a:cubicBezTo>
                  <a:cubicBezTo>
                    <a:pt x="2792" y="1399"/>
                    <a:pt x="1765" y="943"/>
                    <a:pt x="1372" y="461"/>
                  </a:cubicBezTo>
                  <a:cubicBezTo>
                    <a:pt x="1061" y="51"/>
                    <a:pt x="945" y="0"/>
                    <a:pt x="8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2026;p46">
              <a:extLst>
                <a:ext uri="{FF2B5EF4-FFF2-40B4-BE49-F238E27FC236}">
                  <a16:creationId xmlns:a16="http://schemas.microsoft.com/office/drawing/2014/main" id="{D7540C8C-222C-B2D3-97FF-CFD04D4B133D}"/>
                </a:ext>
              </a:extLst>
            </p:cNvPr>
            <p:cNvSpPr/>
            <p:nvPr/>
          </p:nvSpPr>
          <p:spPr>
            <a:xfrm>
              <a:off x="1262351" y="1546273"/>
              <a:ext cx="447909" cy="406866"/>
            </a:xfrm>
            <a:custGeom>
              <a:avLst/>
              <a:gdLst/>
              <a:ahLst/>
              <a:cxnLst/>
              <a:rect l="l" t="t" r="r" b="b"/>
              <a:pathLst>
                <a:path w="3143" h="2855" extrusionOk="0">
                  <a:moveTo>
                    <a:pt x="873" y="110"/>
                  </a:moveTo>
                  <a:cubicBezTo>
                    <a:pt x="887" y="110"/>
                    <a:pt x="904" y="116"/>
                    <a:pt x="938" y="137"/>
                  </a:cubicBezTo>
                  <a:cubicBezTo>
                    <a:pt x="980" y="158"/>
                    <a:pt x="1111" y="268"/>
                    <a:pt x="1310" y="529"/>
                  </a:cubicBezTo>
                  <a:cubicBezTo>
                    <a:pt x="1503" y="791"/>
                    <a:pt x="1875" y="1032"/>
                    <a:pt x="2205" y="1231"/>
                  </a:cubicBezTo>
                  <a:cubicBezTo>
                    <a:pt x="2530" y="1404"/>
                    <a:pt x="2833" y="1556"/>
                    <a:pt x="2923" y="1598"/>
                  </a:cubicBezTo>
                  <a:cubicBezTo>
                    <a:pt x="3012" y="1645"/>
                    <a:pt x="3032" y="1687"/>
                    <a:pt x="3032" y="1776"/>
                  </a:cubicBezTo>
                  <a:cubicBezTo>
                    <a:pt x="3032" y="1839"/>
                    <a:pt x="2991" y="1949"/>
                    <a:pt x="2902" y="2080"/>
                  </a:cubicBezTo>
                  <a:cubicBezTo>
                    <a:pt x="2833" y="2210"/>
                    <a:pt x="2703" y="2409"/>
                    <a:pt x="2572" y="2561"/>
                  </a:cubicBezTo>
                  <a:cubicBezTo>
                    <a:pt x="2509" y="2624"/>
                    <a:pt x="2441" y="2692"/>
                    <a:pt x="2378" y="2713"/>
                  </a:cubicBezTo>
                  <a:cubicBezTo>
                    <a:pt x="2344" y="2734"/>
                    <a:pt x="2316" y="2745"/>
                    <a:pt x="2289" y="2745"/>
                  </a:cubicBezTo>
                  <a:cubicBezTo>
                    <a:pt x="2263" y="2745"/>
                    <a:pt x="2236" y="2734"/>
                    <a:pt x="2205" y="2713"/>
                  </a:cubicBezTo>
                  <a:cubicBezTo>
                    <a:pt x="2074" y="2645"/>
                    <a:pt x="1613" y="2341"/>
                    <a:pt x="1200" y="2038"/>
                  </a:cubicBezTo>
                  <a:cubicBezTo>
                    <a:pt x="980" y="1860"/>
                    <a:pt x="765" y="1708"/>
                    <a:pt x="587" y="1577"/>
                  </a:cubicBezTo>
                  <a:cubicBezTo>
                    <a:pt x="524" y="1514"/>
                    <a:pt x="435" y="1446"/>
                    <a:pt x="393" y="1404"/>
                  </a:cubicBezTo>
                  <a:cubicBezTo>
                    <a:pt x="325" y="1362"/>
                    <a:pt x="304" y="1315"/>
                    <a:pt x="283" y="1294"/>
                  </a:cubicBezTo>
                  <a:cubicBezTo>
                    <a:pt x="215" y="1205"/>
                    <a:pt x="152" y="1121"/>
                    <a:pt x="131" y="1032"/>
                  </a:cubicBezTo>
                  <a:cubicBezTo>
                    <a:pt x="131" y="943"/>
                    <a:pt x="152" y="838"/>
                    <a:pt x="262" y="681"/>
                  </a:cubicBezTo>
                  <a:cubicBezTo>
                    <a:pt x="477" y="398"/>
                    <a:pt x="587" y="268"/>
                    <a:pt x="587" y="268"/>
                  </a:cubicBezTo>
                  <a:lnTo>
                    <a:pt x="608" y="268"/>
                  </a:lnTo>
                  <a:cubicBezTo>
                    <a:pt x="655" y="205"/>
                    <a:pt x="739" y="158"/>
                    <a:pt x="828" y="116"/>
                  </a:cubicBezTo>
                  <a:cubicBezTo>
                    <a:pt x="849" y="116"/>
                    <a:pt x="859" y="110"/>
                    <a:pt x="873" y="110"/>
                  </a:cubicBezTo>
                  <a:close/>
                  <a:moveTo>
                    <a:pt x="870" y="0"/>
                  </a:moveTo>
                  <a:cubicBezTo>
                    <a:pt x="840" y="0"/>
                    <a:pt x="817" y="6"/>
                    <a:pt x="807" y="6"/>
                  </a:cubicBezTo>
                  <a:lnTo>
                    <a:pt x="786" y="6"/>
                  </a:lnTo>
                  <a:cubicBezTo>
                    <a:pt x="697" y="53"/>
                    <a:pt x="587" y="95"/>
                    <a:pt x="503" y="205"/>
                  </a:cubicBezTo>
                  <a:cubicBezTo>
                    <a:pt x="503" y="205"/>
                    <a:pt x="393" y="315"/>
                    <a:pt x="173" y="618"/>
                  </a:cubicBezTo>
                  <a:cubicBezTo>
                    <a:pt x="42" y="791"/>
                    <a:pt x="0" y="922"/>
                    <a:pt x="21" y="1032"/>
                  </a:cubicBezTo>
                  <a:cubicBezTo>
                    <a:pt x="42" y="1163"/>
                    <a:pt x="110" y="1273"/>
                    <a:pt x="194" y="1362"/>
                  </a:cubicBezTo>
                  <a:cubicBezTo>
                    <a:pt x="215" y="1404"/>
                    <a:pt x="262" y="1446"/>
                    <a:pt x="304" y="1493"/>
                  </a:cubicBezTo>
                  <a:cubicBezTo>
                    <a:pt x="372" y="1535"/>
                    <a:pt x="435" y="1598"/>
                    <a:pt x="524" y="1666"/>
                  </a:cubicBezTo>
                  <a:cubicBezTo>
                    <a:pt x="697" y="1797"/>
                    <a:pt x="917" y="1970"/>
                    <a:pt x="1131" y="2121"/>
                  </a:cubicBezTo>
                  <a:cubicBezTo>
                    <a:pt x="1550" y="2430"/>
                    <a:pt x="2006" y="2734"/>
                    <a:pt x="2158" y="2823"/>
                  </a:cubicBezTo>
                  <a:cubicBezTo>
                    <a:pt x="2202" y="2844"/>
                    <a:pt x="2252" y="2855"/>
                    <a:pt x="2299" y="2855"/>
                  </a:cubicBezTo>
                  <a:cubicBezTo>
                    <a:pt x="2345" y="2855"/>
                    <a:pt x="2388" y="2844"/>
                    <a:pt x="2420" y="2823"/>
                  </a:cubicBezTo>
                  <a:cubicBezTo>
                    <a:pt x="2509" y="2776"/>
                    <a:pt x="2598" y="2713"/>
                    <a:pt x="2661" y="2624"/>
                  </a:cubicBezTo>
                  <a:cubicBezTo>
                    <a:pt x="2813" y="2472"/>
                    <a:pt x="2923" y="2279"/>
                    <a:pt x="3012" y="2121"/>
                  </a:cubicBezTo>
                  <a:cubicBezTo>
                    <a:pt x="3074" y="1991"/>
                    <a:pt x="3142" y="1886"/>
                    <a:pt x="3142" y="1776"/>
                  </a:cubicBezTo>
                  <a:cubicBezTo>
                    <a:pt x="3142" y="1666"/>
                    <a:pt x="3095" y="1556"/>
                    <a:pt x="2991" y="1514"/>
                  </a:cubicBezTo>
                  <a:cubicBezTo>
                    <a:pt x="2881" y="1446"/>
                    <a:pt x="2572" y="1315"/>
                    <a:pt x="2247" y="1121"/>
                  </a:cubicBezTo>
                  <a:cubicBezTo>
                    <a:pt x="1943" y="943"/>
                    <a:pt x="1592" y="707"/>
                    <a:pt x="1393" y="467"/>
                  </a:cubicBezTo>
                  <a:cubicBezTo>
                    <a:pt x="1200" y="205"/>
                    <a:pt x="1069" y="74"/>
                    <a:pt x="980" y="27"/>
                  </a:cubicBezTo>
                  <a:cubicBezTo>
                    <a:pt x="938" y="6"/>
                    <a:pt x="900" y="0"/>
                    <a:pt x="87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2027;p46">
              <a:extLst>
                <a:ext uri="{FF2B5EF4-FFF2-40B4-BE49-F238E27FC236}">
                  <a16:creationId xmlns:a16="http://schemas.microsoft.com/office/drawing/2014/main" id="{556D1762-B92D-BFDC-F7A2-5F9E7AAE9053}"/>
                </a:ext>
              </a:extLst>
            </p:cNvPr>
            <p:cNvSpPr/>
            <p:nvPr/>
          </p:nvSpPr>
          <p:spPr>
            <a:xfrm>
              <a:off x="1022787" y="1304427"/>
              <a:ext cx="40473" cy="71825"/>
            </a:xfrm>
            <a:custGeom>
              <a:avLst/>
              <a:gdLst/>
              <a:ahLst/>
              <a:cxnLst/>
              <a:rect l="l" t="t" r="r" b="b"/>
              <a:pathLst>
                <a:path w="284" h="504" extrusionOk="0">
                  <a:moveTo>
                    <a:pt x="131" y="1"/>
                  </a:moveTo>
                  <a:cubicBezTo>
                    <a:pt x="63" y="1"/>
                    <a:pt x="0" y="111"/>
                    <a:pt x="0" y="263"/>
                  </a:cubicBezTo>
                  <a:cubicBezTo>
                    <a:pt x="0" y="393"/>
                    <a:pt x="63" y="503"/>
                    <a:pt x="131" y="503"/>
                  </a:cubicBezTo>
                  <a:cubicBezTo>
                    <a:pt x="220" y="503"/>
                    <a:pt x="283" y="393"/>
                    <a:pt x="283" y="263"/>
                  </a:cubicBezTo>
                  <a:cubicBezTo>
                    <a:pt x="283" y="111"/>
                    <a:pt x="220" y="1"/>
                    <a:pt x="131" y="1"/>
                  </a:cubicBezTo>
                  <a:close/>
                </a:path>
              </a:pathLst>
            </a:custGeom>
            <a:solidFill>
              <a:srgbClr val="3C28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2028;p46">
              <a:extLst>
                <a:ext uri="{FF2B5EF4-FFF2-40B4-BE49-F238E27FC236}">
                  <a16:creationId xmlns:a16="http://schemas.microsoft.com/office/drawing/2014/main" id="{8DCE9954-06AE-D922-8B5D-1FF176529233}"/>
                </a:ext>
              </a:extLst>
            </p:cNvPr>
            <p:cNvSpPr/>
            <p:nvPr/>
          </p:nvSpPr>
          <p:spPr>
            <a:xfrm>
              <a:off x="1262351" y="1304427"/>
              <a:ext cx="34487" cy="71825"/>
            </a:xfrm>
            <a:custGeom>
              <a:avLst/>
              <a:gdLst/>
              <a:ahLst/>
              <a:cxnLst/>
              <a:rect l="l" t="t" r="r" b="b"/>
              <a:pathLst>
                <a:path w="242" h="504" extrusionOk="0">
                  <a:moveTo>
                    <a:pt x="110" y="1"/>
                  </a:moveTo>
                  <a:cubicBezTo>
                    <a:pt x="63" y="1"/>
                    <a:pt x="0" y="111"/>
                    <a:pt x="0" y="263"/>
                  </a:cubicBezTo>
                  <a:cubicBezTo>
                    <a:pt x="0" y="393"/>
                    <a:pt x="63" y="503"/>
                    <a:pt x="110" y="503"/>
                  </a:cubicBezTo>
                  <a:cubicBezTo>
                    <a:pt x="173" y="503"/>
                    <a:pt x="241" y="393"/>
                    <a:pt x="241" y="263"/>
                  </a:cubicBezTo>
                  <a:cubicBezTo>
                    <a:pt x="241" y="111"/>
                    <a:pt x="173" y="1"/>
                    <a:pt x="110" y="1"/>
                  </a:cubicBezTo>
                  <a:close/>
                </a:path>
              </a:pathLst>
            </a:custGeom>
            <a:solidFill>
              <a:srgbClr val="3C28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2029;p46">
              <a:extLst>
                <a:ext uri="{FF2B5EF4-FFF2-40B4-BE49-F238E27FC236}">
                  <a16:creationId xmlns:a16="http://schemas.microsoft.com/office/drawing/2014/main" id="{CC6E505A-DBA1-486D-5EE0-C7DEB6D7B7C6}"/>
                </a:ext>
              </a:extLst>
            </p:cNvPr>
            <p:cNvSpPr/>
            <p:nvPr/>
          </p:nvSpPr>
          <p:spPr>
            <a:xfrm>
              <a:off x="1190667" y="1340483"/>
              <a:ext cx="68832" cy="101467"/>
            </a:xfrm>
            <a:custGeom>
              <a:avLst/>
              <a:gdLst/>
              <a:ahLst/>
              <a:cxnLst/>
              <a:rect l="l" t="t" r="r" b="b"/>
              <a:pathLst>
                <a:path w="483" h="712" extrusionOk="0">
                  <a:moveTo>
                    <a:pt x="78" y="1"/>
                  </a:moveTo>
                  <a:cubicBezTo>
                    <a:pt x="68" y="1"/>
                    <a:pt x="56" y="3"/>
                    <a:pt x="42" y="10"/>
                  </a:cubicBezTo>
                  <a:cubicBezTo>
                    <a:pt x="22" y="10"/>
                    <a:pt x="1" y="57"/>
                    <a:pt x="22" y="78"/>
                  </a:cubicBezTo>
                  <a:cubicBezTo>
                    <a:pt x="42" y="161"/>
                    <a:pt x="90" y="209"/>
                    <a:pt x="152" y="250"/>
                  </a:cubicBezTo>
                  <a:cubicBezTo>
                    <a:pt x="194" y="271"/>
                    <a:pt x="241" y="271"/>
                    <a:pt x="304" y="319"/>
                  </a:cubicBezTo>
                  <a:cubicBezTo>
                    <a:pt x="351" y="360"/>
                    <a:pt x="372" y="402"/>
                    <a:pt x="372" y="449"/>
                  </a:cubicBezTo>
                  <a:cubicBezTo>
                    <a:pt x="372" y="491"/>
                    <a:pt x="351" y="512"/>
                    <a:pt x="304" y="554"/>
                  </a:cubicBezTo>
                  <a:cubicBezTo>
                    <a:pt x="262" y="580"/>
                    <a:pt x="221" y="580"/>
                    <a:pt x="194" y="580"/>
                  </a:cubicBezTo>
                  <a:cubicBezTo>
                    <a:pt x="180" y="587"/>
                    <a:pt x="171" y="590"/>
                    <a:pt x="165" y="590"/>
                  </a:cubicBezTo>
                  <a:cubicBezTo>
                    <a:pt x="152" y="590"/>
                    <a:pt x="152" y="580"/>
                    <a:pt x="152" y="580"/>
                  </a:cubicBezTo>
                  <a:cubicBezTo>
                    <a:pt x="111" y="580"/>
                    <a:pt x="90" y="601"/>
                    <a:pt x="90" y="622"/>
                  </a:cubicBezTo>
                  <a:cubicBezTo>
                    <a:pt x="63" y="664"/>
                    <a:pt x="90" y="685"/>
                    <a:pt x="131" y="685"/>
                  </a:cubicBezTo>
                  <a:cubicBezTo>
                    <a:pt x="131" y="685"/>
                    <a:pt x="152" y="711"/>
                    <a:pt x="194" y="711"/>
                  </a:cubicBezTo>
                  <a:cubicBezTo>
                    <a:pt x="241" y="685"/>
                    <a:pt x="304" y="685"/>
                    <a:pt x="372" y="643"/>
                  </a:cubicBezTo>
                  <a:cubicBezTo>
                    <a:pt x="435" y="601"/>
                    <a:pt x="482" y="533"/>
                    <a:pt x="482" y="449"/>
                  </a:cubicBezTo>
                  <a:cubicBezTo>
                    <a:pt x="482" y="381"/>
                    <a:pt x="435" y="292"/>
                    <a:pt x="372" y="230"/>
                  </a:cubicBezTo>
                  <a:cubicBezTo>
                    <a:pt x="283" y="188"/>
                    <a:pt x="221" y="161"/>
                    <a:pt x="194" y="140"/>
                  </a:cubicBezTo>
                  <a:cubicBezTo>
                    <a:pt x="173" y="120"/>
                    <a:pt x="152" y="120"/>
                    <a:pt x="131" y="31"/>
                  </a:cubicBezTo>
                  <a:cubicBezTo>
                    <a:pt x="117" y="16"/>
                    <a:pt x="102" y="1"/>
                    <a:pt x="7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2030;p46">
              <a:extLst>
                <a:ext uri="{FF2B5EF4-FFF2-40B4-BE49-F238E27FC236}">
                  <a16:creationId xmlns:a16="http://schemas.microsoft.com/office/drawing/2014/main" id="{5B89E8C9-9BB0-5966-9DBD-D20E0B265CBF}"/>
                </a:ext>
              </a:extLst>
            </p:cNvPr>
            <p:cNvSpPr/>
            <p:nvPr/>
          </p:nvSpPr>
          <p:spPr>
            <a:xfrm>
              <a:off x="1084637" y="1485135"/>
              <a:ext cx="189823" cy="124696"/>
            </a:xfrm>
            <a:custGeom>
              <a:avLst/>
              <a:gdLst/>
              <a:ahLst/>
              <a:cxnLst/>
              <a:rect l="l" t="t" r="r" b="b"/>
              <a:pathLst>
                <a:path w="1332" h="875" extrusionOk="0">
                  <a:moveTo>
                    <a:pt x="724" y="0"/>
                  </a:moveTo>
                  <a:cubicBezTo>
                    <a:pt x="394" y="21"/>
                    <a:pt x="111" y="42"/>
                    <a:pt x="69" y="110"/>
                  </a:cubicBezTo>
                  <a:cubicBezTo>
                    <a:pt x="1" y="241"/>
                    <a:pt x="22" y="875"/>
                    <a:pt x="635" y="875"/>
                  </a:cubicBezTo>
                  <a:cubicBezTo>
                    <a:pt x="1268" y="875"/>
                    <a:pt x="1310" y="372"/>
                    <a:pt x="1310" y="262"/>
                  </a:cubicBezTo>
                  <a:cubicBezTo>
                    <a:pt x="1331" y="42"/>
                    <a:pt x="1200" y="42"/>
                    <a:pt x="1200" y="42"/>
                  </a:cubicBezTo>
                  <a:cubicBezTo>
                    <a:pt x="1200" y="42"/>
                    <a:pt x="1069" y="0"/>
                    <a:pt x="724" y="0"/>
                  </a:cubicBezTo>
                  <a:close/>
                </a:path>
              </a:pathLst>
            </a:custGeom>
            <a:solidFill>
              <a:srgbClr val="D97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2031;p46">
              <a:extLst>
                <a:ext uri="{FF2B5EF4-FFF2-40B4-BE49-F238E27FC236}">
                  <a16:creationId xmlns:a16="http://schemas.microsoft.com/office/drawing/2014/main" id="{E967AFC9-71E6-948B-9BA8-1C810A56925C}"/>
                </a:ext>
              </a:extLst>
            </p:cNvPr>
            <p:cNvSpPr/>
            <p:nvPr/>
          </p:nvSpPr>
          <p:spPr>
            <a:xfrm>
              <a:off x="1081645" y="1478009"/>
              <a:ext cx="199514" cy="140800"/>
            </a:xfrm>
            <a:custGeom>
              <a:avLst/>
              <a:gdLst/>
              <a:ahLst/>
              <a:cxnLst/>
              <a:rect l="l" t="t" r="r" b="b"/>
              <a:pathLst>
                <a:path w="1400" h="988" extrusionOk="0">
                  <a:moveTo>
                    <a:pt x="903" y="108"/>
                  </a:moveTo>
                  <a:cubicBezTo>
                    <a:pt x="1113" y="108"/>
                    <a:pt x="1200" y="139"/>
                    <a:pt x="1200" y="139"/>
                  </a:cubicBezTo>
                  <a:lnTo>
                    <a:pt x="1221" y="139"/>
                  </a:lnTo>
                  <a:lnTo>
                    <a:pt x="1247" y="160"/>
                  </a:lnTo>
                  <a:cubicBezTo>
                    <a:pt x="1268" y="181"/>
                    <a:pt x="1289" y="202"/>
                    <a:pt x="1289" y="312"/>
                  </a:cubicBezTo>
                  <a:cubicBezTo>
                    <a:pt x="1268" y="354"/>
                    <a:pt x="1268" y="506"/>
                    <a:pt x="1179" y="637"/>
                  </a:cubicBezTo>
                  <a:cubicBezTo>
                    <a:pt x="1090" y="768"/>
                    <a:pt x="959" y="877"/>
                    <a:pt x="656" y="877"/>
                  </a:cubicBezTo>
                  <a:cubicBezTo>
                    <a:pt x="373" y="877"/>
                    <a:pt x="242" y="726"/>
                    <a:pt x="174" y="574"/>
                  </a:cubicBezTo>
                  <a:cubicBezTo>
                    <a:pt x="132" y="485"/>
                    <a:pt x="132" y="401"/>
                    <a:pt x="111" y="333"/>
                  </a:cubicBezTo>
                  <a:cubicBezTo>
                    <a:pt x="111" y="270"/>
                    <a:pt x="132" y="202"/>
                    <a:pt x="132" y="202"/>
                  </a:cubicBezTo>
                  <a:cubicBezTo>
                    <a:pt x="132" y="202"/>
                    <a:pt x="153" y="181"/>
                    <a:pt x="174" y="181"/>
                  </a:cubicBezTo>
                  <a:cubicBezTo>
                    <a:pt x="221" y="160"/>
                    <a:pt x="263" y="160"/>
                    <a:pt x="305" y="160"/>
                  </a:cubicBezTo>
                  <a:cubicBezTo>
                    <a:pt x="436" y="139"/>
                    <a:pt x="593" y="113"/>
                    <a:pt x="745" y="113"/>
                  </a:cubicBezTo>
                  <a:cubicBezTo>
                    <a:pt x="804" y="109"/>
                    <a:pt x="856" y="108"/>
                    <a:pt x="903" y="108"/>
                  </a:cubicBezTo>
                  <a:close/>
                  <a:moveTo>
                    <a:pt x="932" y="0"/>
                  </a:moveTo>
                  <a:cubicBezTo>
                    <a:pt x="878" y="0"/>
                    <a:pt x="815" y="2"/>
                    <a:pt x="745" y="8"/>
                  </a:cubicBezTo>
                  <a:cubicBezTo>
                    <a:pt x="567" y="8"/>
                    <a:pt x="415" y="29"/>
                    <a:pt x="305" y="29"/>
                  </a:cubicBezTo>
                  <a:cubicBezTo>
                    <a:pt x="242" y="50"/>
                    <a:pt x="174" y="50"/>
                    <a:pt x="132" y="71"/>
                  </a:cubicBezTo>
                  <a:cubicBezTo>
                    <a:pt x="111" y="92"/>
                    <a:pt x="69" y="92"/>
                    <a:pt x="43" y="139"/>
                  </a:cubicBezTo>
                  <a:cubicBezTo>
                    <a:pt x="22" y="181"/>
                    <a:pt x="1" y="244"/>
                    <a:pt x="1" y="333"/>
                  </a:cubicBezTo>
                  <a:cubicBezTo>
                    <a:pt x="1" y="422"/>
                    <a:pt x="22" y="506"/>
                    <a:pt x="69" y="616"/>
                  </a:cubicBezTo>
                  <a:cubicBezTo>
                    <a:pt x="153" y="815"/>
                    <a:pt x="331" y="987"/>
                    <a:pt x="656" y="987"/>
                  </a:cubicBezTo>
                  <a:cubicBezTo>
                    <a:pt x="986" y="987"/>
                    <a:pt x="1179" y="857"/>
                    <a:pt x="1268" y="684"/>
                  </a:cubicBezTo>
                  <a:cubicBezTo>
                    <a:pt x="1378" y="532"/>
                    <a:pt x="1399" y="375"/>
                    <a:pt x="1399" y="312"/>
                  </a:cubicBezTo>
                  <a:cubicBezTo>
                    <a:pt x="1399" y="202"/>
                    <a:pt x="1378" y="113"/>
                    <a:pt x="1331" y="71"/>
                  </a:cubicBezTo>
                  <a:cubicBezTo>
                    <a:pt x="1289" y="50"/>
                    <a:pt x="1247" y="29"/>
                    <a:pt x="1221" y="29"/>
                  </a:cubicBezTo>
                  <a:cubicBezTo>
                    <a:pt x="1221" y="29"/>
                    <a:pt x="1128" y="0"/>
                    <a:pt x="93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2032;p46">
              <a:extLst>
                <a:ext uri="{FF2B5EF4-FFF2-40B4-BE49-F238E27FC236}">
                  <a16:creationId xmlns:a16="http://schemas.microsoft.com/office/drawing/2014/main" id="{4C1317BA-C045-3AB0-9C3F-20CF7C8D199D}"/>
                </a:ext>
              </a:extLst>
            </p:cNvPr>
            <p:cNvSpPr/>
            <p:nvPr/>
          </p:nvSpPr>
          <p:spPr>
            <a:xfrm>
              <a:off x="1100314" y="1485135"/>
              <a:ext cx="155478" cy="33347"/>
            </a:xfrm>
            <a:custGeom>
              <a:avLst/>
              <a:gdLst/>
              <a:ahLst/>
              <a:cxnLst/>
              <a:rect l="l" t="t" r="r" b="b"/>
              <a:pathLst>
                <a:path w="1091" h="234" extrusionOk="0">
                  <a:moveTo>
                    <a:pt x="614" y="0"/>
                  </a:moveTo>
                  <a:cubicBezTo>
                    <a:pt x="331" y="21"/>
                    <a:pt x="90" y="42"/>
                    <a:pt x="1" y="89"/>
                  </a:cubicBezTo>
                  <a:cubicBezTo>
                    <a:pt x="22" y="152"/>
                    <a:pt x="43" y="220"/>
                    <a:pt x="132" y="220"/>
                  </a:cubicBezTo>
                  <a:cubicBezTo>
                    <a:pt x="184" y="228"/>
                    <a:pt x="331" y="233"/>
                    <a:pt x="493" y="233"/>
                  </a:cubicBezTo>
                  <a:cubicBezTo>
                    <a:pt x="735" y="233"/>
                    <a:pt x="1011" y="222"/>
                    <a:pt x="1048" y="194"/>
                  </a:cubicBezTo>
                  <a:cubicBezTo>
                    <a:pt x="1069" y="173"/>
                    <a:pt x="1090" y="110"/>
                    <a:pt x="1090" y="42"/>
                  </a:cubicBezTo>
                  <a:cubicBezTo>
                    <a:pt x="1090" y="42"/>
                    <a:pt x="985" y="0"/>
                    <a:pt x="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2033;p46">
              <a:extLst>
                <a:ext uri="{FF2B5EF4-FFF2-40B4-BE49-F238E27FC236}">
                  <a16:creationId xmlns:a16="http://schemas.microsoft.com/office/drawing/2014/main" id="{A174D8E1-ADB5-A0FA-89FD-03C44971613D}"/>
                </a:ext>
              </a:extLst>
            </p:cNvPr>
            <p:cNvSpPr/>
            <p:nvPr/>
          </p:nvSpPr>
          <p:spPr>
            <a:xfrm>
              <a:off x="1091478" y="1479149"/>
              <a:ext cx="174005" cy="46316"/>
            </a:xfrm>
            <a:custGeom>
              <a:avLst/>
              <a:gdLst/>
              <a:ahLst/>
              <a:cxnLst/>
              <a:rect l="l" t="t" r="r" b="b"/>
              <a:pathLst>
                <a:path w="1221" h="325" extrusionOk="0">
                  <a:moveTo>
                    <a:pt x="786" y="105"/>
                  </a:moveTo>
                  <a:cubicBezTo>
                    <a:pt x="1000" y="105"/>
                    <a:pt x="1068" y="131"/>
                    <a:pt x="1089" y="131"/>
                  </a:cubicBezTo>
                  <a:lnTo>
                    <a:pt x="1089" y="173"/>
                  </a:lnTo>
                  <a:cubicBezTo>
                    <a:pt x="1089" y="194"/>
                    <a:pt x="1068" y="194"/>
                    <a:pt x="1068" y="194"/>
                  </a:cubicBezTo>
                  <a:lnTo>
                    <a:pt x="1047" y="194"/>
                  </a:lnTo>
                  <a:cubicBezTo>
                    <a:pt x="1021" y="194"/>
                    <a:pt x="1000" y="194"/>
                    <a:pt x="958" y="215"/>
                  </a:cubicBezTo>
                  <a:lnTo>
                    <a:pt x="194" y="215"/>
                  </a:lnTo>
                  <a:cubicBezTo>
                    <a:pt x="173" y="215"/>
                    <a:pt x="152" y="215"/>
                    <a:pt x="152" y="194"/>
                  </a:cubicBezTo>
                  <a:lnTo>
                    <a:pt x="131" y="173"/>
                  </a:lnTo>
                  <a:cubicBezTo>
                    <a:pt x="173" y="152"/>
                    <a:pt x="215" y="152"/>
                    <a:pt x="304" y="131"/>
                  </a:cubicBezTo>
                  <a:cubicBezTo>
                    <a:pt x="414" y="131"/>
                    <a:pt x="545" y="105"/>
                    <a:pt x="676" y="105"/>
                  </a:cubicBezTo>
                  <a:close/>
                  <a:moveTo>
                    <a:pt x="676" y="0"/>
                  </a:moveTo>
                  <a:cubicBezTo>
                    <a:pt x="545" y="0"/>
                    <a:pt x="393" y="0"/>
                    <a:pt x="283" y="21"/>
                  </a:cubicBezTo>
                  <a:cubicBezTo>
                    <a:pt x="173" y="42"/>
                    <a:pt x="84" y="42"/>
                    <a:pt x="42" y="84"/>
                  </a:cubicBezTo>
                  <a:lnTo>
                    <a:pt x="0" y="84"/>
                  </a:lnTo>
                  <a:lnTo>
                    <a:pt x="0" y="152"/>
                  </a:lnTo>
                  <a:cubicBezTo>
                    <a:pt x="21" y="173"/>
                    <a:pt x="21" y="215"/>
                    <a:pt x="63" y="262"/>
                  </a:cubicBezTo>
                  <a:cubicBezTo>
                    <a:pt x="84" y="304"/>
                    <a:pt x="131" y="325"/>
                    <a:pt x="194" y="325"/>
                  </a:cubicBezTo>
                  <a:lnTo>
                    <a:pt x="958" y="325"/>
                  </a:lnTo>
                  <a:cubicBezTo>
                    <a:pt x="1000" y="325"/>
                    <a:pt x="1047" y="325"/>
                    <a:pt x="1068" y="304"/>
                  </a:cubicBezTo>
                  <a:lnTo>
                    <a:pt x="1110" y="304"/>
                  </a:lnTo>
                  <a:cubicBezTo>
                    <a:pt x="1110" y="304"/>
                    <a:pt x="1131" y="304"/>
                    <a:pt x="1152" y="283"/>
                  </a:cubicBezTo>
                  <a:cubicBezTo>
                    <a:pt x="1178" y="262"/>
                    <a:pt x="1199" y="215"/>
                    <a:pt x="1199" y="194"/>
                  </a:cubicBezTo>
                  <a:cubicBezTo>
                    <a:pt x="1199" y="152"/>
                    <a:pt x="1220" y="131"/>
                    <a:pt x="1220" y="84"/>
                  </a:cubicBezTo>
                  <a:lnTo>
                    <a:pt x="1220" y="42"/>
                  </a:lnTo>
                  <a:lnTo>
                    <a:pt x="1178" y="21"/>
                  </a:lnTo>
                  <a:cubicBezTo>
                    <a:pt x="1178" y="21"/>
                    <a:pt x="1047" y="0"/>
                    <a:pt x="78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2034;p46">
              <a:extLst>
                <a:ext uri="{FF2B5EF4-FFF2-40B4-BE49-F238E27FC236}">
                  <a16:creationId xmlns:a16="http://schemas.microsoft.com/office/drawing/2014/main" id="{81C098FD-4D9D-CDE9-67FE-0767B48563FE}"/>
                </a:ext>
              </a:extLst>
            </p:cNvPr>
            <p:cNvSpPr/>
            <p:nvPr/>
          </p:nvSpPr>
          <p:spPr>
            <a:xfrm>
              <a:off x="1097321" y="1541000"/>
              <a:ext cx="146500" cy="68832"/>
            </a:xfrm>
            <a:custGeom>
              <a:avLst/>
              <a:gdLst/>
              <a:ahLst/>
              <a:cxnLst/>
              <a:rect l="l" t="t" r="r" b="b"/>
              <a:pathLst>
                <a:path w="1028" h="483" extrusionOk="0">
                  <a:moveTo>
                    <a:pt x="415" y="1"/>
                  </a:moveTo>
                  <a:cubicBezTo>
                    <a:pt x="221" y="1"/>
                    <a:pt x="90" y="64"/>
                    <a:pt x="1" y="132"/>
                  </a:cubicBezTo>
                  <a:cubicBezTo>
                    <a:pt x="64" y="326"/>
                    <a:pt x="242" y="483"/>
                    <a:pt x="546" y="483"/>
                  </a:cubicBezTo>
                  <a:cubicBezTo>
                    <a:pt x="786" y="483"/>
                    <a:pt x="917" y="415"/>
                    <a:pt x="1027" y="326"/>
                  </a:cubicBezTo>
                  <a:cubicBezTo>
                    <a:pt x="938" y="174"/>
                    <a:pt x="786" y="22"/>
                    <a:pt x="483" y="1"/>
                  </a:cubicBezTo>
                  <a:close/>
                </a:path>
              </a:pathLst>
            </a:custGeom>
            <a:solidFill>
              <a:srgbClr val="FFA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2035;p46">
              <a:extLst>
                <a:ext uri="{FF2B5EF4-FFF2-40B4-BE49-F238E27FC236}">
                  <a16:creationId xmlns:a16="http://schemas.microsoft.com/office/drawing/2014/main" id="{865330D5-73B7-89DE-614A-A640BADF2870}"/>
                </a:ext>
              </a:extLst>
            </p:cNvPr>
            <p:cNvSpPr/>
            <p:nvPr/>
          </p:nvSpPr>
          <p:spPr>
            <a:xfrm>
              <a:off x="1087630" y="1531309"/>
              <a:ext cx="165169" cy="87501"/>
            </a:xfrm>
            <a:custGeom>
              <a:avLst/>
              <a:gdLst/>
              <a:ahLst/>
              <a:cxnLst/>
              <a:rect l="l" t="t" r="r" b="b"/>
              <a:pathLst>
                <a:path w="1159" h="614" extrusionOk="0">
                  <a:moveTo>
                    <a:pt x="483" y="111"/>
                  </a:moveTo>
                  <a:cubicBezTo>
                    <a:pt x="504" y="111"/>
                    <a:pt x="525" y="132"/>
                    <a:pt x="551" y="132"/>
                  </a:cubicBezTo>
                  <a:cubicBezTo>
                    <a:pt x="786" y="158"/>
                    <a:pt x="917" y="263"/>
                    <a:pt x="1006" y="373"/>
                  </a:cubicBezTo>
                  <a:cubicBezTo>
                    <a:pt x="917" y="441"/>
                    <a:pt x="813" y="503"/>
                    <a:pt x="614" y="503"/>
                  </a:cubicBezTo>
                  <a:cubicBezTo>
                    <a:pt x="352" y="503"/>
                    <a:pt x="221" y="373"/>
                    <a:pt x="158" y="221"/>
                  </a:cubicBezTo>
                  <a:cubicBezTo>
                    <a:pt x="242" y="179"/>
                    <a:pt x="331" y="111"/>
                    <a:pt x="483" y="111"/>
                  </a:cubicBezTo>
                  <a:close/>
                  <a:moveTo>
                    <a:pt x="441" y="1"/>
                  </a:moveTo>
                  <a:lnTo>
                    <a:pt x="441" y="27"/>
                  </a:lnTo>
                  <a:cubicBezTo>
                    <a:pt x="263" y="48"/>
                    <a:pt x="111" y="111"/>
                    <a:pt x="27" y="158"/>
                  </a:cubicBezTo>
                  <a:lnTo>
                    <a:pt x="1" y="179"/>
                  </a:lnTo>
                  <a:lnTo>
                    <a:pt x="27" y="221"/>
                  </a:lnTo>
                  <a:cubicBezTo>
                    <a:pt x="90" y="420"/>
                    <a:pt x="289" y="613"/>
                    <a:pt x="614" y="613"/>
                  </a:cubicBezTo>
                  <a:cubicBezTo>
                    <a:pt x="854" y="613"/>
                    <a:pt x="1027" y="551"/>
                    <a:pt x="1137" y="441"/>
                  </a:cubicBezTo>
                  <a:lnTo>
                    <a:pt x="1158" y="420"/>
                  </a:lnTo>
                  <a:lnTo>
                    <a:pt x="1137" y="373"/>
                  </a:lnTo>
                  <a:cubicBezTo>
                    <a:pt x="1048" y="200"/>
                    <a:pt x="875" y="48"/>
                    <a:pt x="55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B6BD837B-1D64-94BA-8A2E-3711AD1F8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050" y="1453862"/>
            <a:ext cx="2058446" cy="624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410382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B54F4-AC2F-D0F0-001C-E64ADD5D4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express.js?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AE62FE-4F28-D154-3BCD-DF05BFCB7EA8}"/>
              </a:ext>
            </a:extLst>
          </p:cNvPr>
          <p:cNvSpPr txBox="1"/>
          <p:nvPr/>
        </p:nvSpPr>
        <p:spPr>
          <a:xfrm>
            <a:off x="720000" y="1570633"/>
            <a:ext cx="5420605" cy="263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</a:rPr>
              <a:t>Fast, minimalist web framework for 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Node.js</a:t>
            </a:r>
            <a:endParaRPr lang="en-US" dirty="0">
              <a:solidFill>
                <a:schemeClr val="tx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Express.js does not impose much structure or rules on your code, which gives you more </a:t>
            </a:r>
            <a:r>
              <a:rPr lang="en-US" b="1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freedom and control </a:t>
            </a: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over how you build your web application or API.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Express.js is one of the </a:t>
            </a:r>
            <a:r>
              <a:rPr lang="en-US" b="1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most popular web frameworks</a:t>
            </a: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for Node.js, with millions of downloads and thousands of users. It is also used by many large and successful companies, such as </a:t>
            </a:r>
            <a:r>
              <a:rPr lang="en-US" b="1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Netflix, Uber, IBM, PayPal, and more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DBEABE5-1A43-1E79-5363-758AF1517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771" y="2458376"/>
            <a:ext cx="2058446" cy="624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354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07E12A3-C7E5-3FA7-5D46-B4C9A66691A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617" y="1793823"/>
            <a:ext cx="7216765" cy="19966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EF8525-C360-16B7-C7AD-AA4309940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server with express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0BE5D9-3A15-9BF6-8953-9A5B574F918A}"/>
              </a:ext>
            </a:extLst>
          </p:cNvPr>
          <p:cNvSpPr/>
          <p:nvPr/>
        </p:nvSpPr>
        <p:spPr>
          <a:xfrm>
            <a:off x="1036013" y="1746251"/>
            <a:ext cx="3891587" cy="29845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08C980-1DFF-03BE-0BDD-3310442F26F5}"/>
              </a:ext>
            </a:extLst>
          </p:cNvPr>
          <p:cNvSpPr/>
          <p:nvPr/>
        </p:nvSpPr>
        <p:spPr>
          <a:xfrm>
            <a:off x="1036013" y="2112720"/>
            <a:ext cx="2456487" cy="25087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313C32-5B46-DFF1-6F15-C63BBC271739}"/>
              </a:ext>
            </a:extLst>
          </p:cNvPr>
          <p:cNvSpPr/>
          <p:nvPr/>
        </p:nvSpPr>
        <p:spPr>
          <a:xfrm>
            <a:off x="1036012" y="2431617"/>
            <a:ext cx="4145588" cy="99738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12D84C-C92E-CC27-6451-FC941E3DBEAA}"/>
              </a:ext>
            </a:extLst>
          </p:cNvPr>
          <p:cNvSpPr/>
          <p:nvPr/>
        </p:nvSpPr>
        <p:spPr>
          <a:xfrm>
            <a:off x="1036012" y="3498377"/>
            <a:ext cx="7022138" cy="29205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248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EED59-A56E-44A9-7111-B5D3411F4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63" y="616475"/>
            <a:ext cx="7704000" cy="572700"/>
          </a:xfrm>
        </p:spPr>
        <p:txBody>
          <a:bodyPr/>
          <a:lstStyle/>
          <a:p>
            <a:r>
              <a:rPr lang="en-US" dirty="0"/>
              <a:t>Routing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3E9902-27C2-A880-6360-01585F479078}"/>
              </a:ext>
            </a:extLst>
          </p:cNvPr>
          <p:cNvSpPr txBox="1"/>
          <p:nvPr/>
        </p:nvSpPr>
        <p:spPr>
          <a:xfrm>
            <a:off x="719963" y="1503218"/>
            <a:ext cx="49049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</a:rPr>
              <a:t>Routing</a:t>
            </a:r>
            <a:r>
              <a:rPr lang="en-US" b="0" dirty="0">
                <a:solidFill>
                  <a:schemeClr val="tx1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</a:rPr>
              <a:t> refers to determining how an application </a:t>
            </a:r>
            <a:r>
              <a:rPr lang="en-US" b="1" dirty="0">
                <a:solidFill>
                  <a:schemeClr val="tx1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</a:rPr>
              <a:t>responds</a:t>
            </a:r>
            <a:r>
              <a:rPr lang="en-US" b="0" dirty="0">
                <a:solidFill>
                  <a:schemeClr val="tx1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</a:rPr>
              <a:t> to a client </a:t>
            </a:r>
            <a:r>
              <a:rPr lang="en-US" b="1" dirty="0">
                <a:solidFill>
                  <a:schemeClr val="tx1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</a:rPr>
              <a:t>request</a:t>
            </a:r>
            <a:r>
              <a:rPr lang="en-US" b="0" dirty="0">
                <a:solidFill>
                  <a:schemeClr val="tx1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</a:rPr>
              <a:t> to a particular </a:t>
            </a:r>
            <a:r>
              <a:rPr lang="en-US" b="1" dirty="0">
                <a:solidFill>
                  <a:schemeClr val="tx1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</a:rPr>
              <a:t>endpoint</a:t>
            </a:r>
            <a:r>
              <a:rPr lang="en-US" b="0" dirty="0">
                <a:solidFill>
                  <a:schemeClr val="tx1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</a:rPr>
              <a:t>, which is a URI (or path) and a specific HTTP request method (GET, POST, and so on).</a:t>
            </a:r>
            <a:endParaRPr lang="en-US" dirty="0">
              <a:solidFill>
                <a:schemeClr val="tx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grpSp>
        <p:nvGrpSpPr>
          <p:cNvPr id="4" name="Google Shape;2619;p58">
            <a:extLst>
              <a:ext uri="{FF2B5EF4-FFF2-40B4-BE49-F238E27FC236}">
                <a16:creationId xmlns:a16="http://schemas.microsoft.com/office/drawing/2014/main" id="{994FEA16-DC49-2036-3161-95872152D894}"/>
              </a:ext>
            </a:extLst>
          </p:cNvPr>
          <p:cNvGrpSpPr/>
          <p:nvPr/>
        </p:nvGrpSpPr>
        <p:grpSpPr>
          <a:xfrm>
            <a:off x="6913927" y="1503218"/>
            <a:ext cx="948658" cy="2651740"/>
            <a:chOff x="7357272" y="1541721"/>
            <a:chExt cx="948658" cy="2651740"/>
          </a:xfrm>
        </p:grpSpPr>
        <p:grpSp>
          <p:nvGrpSpPr>
            <p:cNvPr id="5" name="Google Shape;2620;p58">
              <a:extLst>
                <a:ext uri="{FF2B5EF4-FFF2-40B4-BE49-F238E27FC236}">
                  <a16:creationId xmlns:a16="http://schemas.microsoft.com/office/drawing/2014/main" id="{278342B0-79D9-13C4-E2E4-65BED5493613}"/>
                </a:ext>
              </a:extLst>
            </p:cNvPr>
            <p:cNvGrpSpPr/>
            <p:nvPr/>
          </p:nvGrpSpPr>
          <p:grpSpPr>
            <a:xfrm>
              <a:off x="7418753" y="1541721"/>
              <a:ext cx="825701" cy="825712"/>
              <a:chOff x="3295675" y="450448"/>
              <a:chExt cx="1414599" cy="1414617"/>
            </a:xfrm>
          </p:grpSpPr>
          <p:sp>
            <p:nvSpPr>
              <p:cNvPr id="104" name="Google Shape;2621;p58">
                <a:extLst>
                  <a:ext uri="{FF2B5EF4-FFF2-40B4-BE49-F238E27FC236}">
                    <a16:creationId xmlns:a16="http://schemas.microsoft.com/office/drawing/2014/main" id="{E30A8C0F-D98F-11C8-6532-024C273382CD}"/>
                  </a:ext>
                </a:extLst>
              </p:cNvPr>
              <p:cNvSpPr/>
              <p:nvPr/>
            </p:nvSpPr>
            <p:spPr>
              <a:xfrm>
                <a:off x="3307550" y="458365"/>
                <a:ext cx="1394996" cy="1398784"/>
              </a:xfrm>
              <a:custGeom>
                <a:avLst/>
                <a:gdLst/>
                <a:ahLst/>
                <a:cxnLst/>
                <a:rect l="l" t="t" r="r" b="b"/>
                <a:pathLst>
                  <a:path w="7401" h="7421" extrusionOk="0">
                    <a:moveTo>
                      <a:pt x="3692" y="0"/>
                    </a:moveTo>
                    <a:cubicBezTo>
                      <a:pt x="1660" y="0"/>
                      <a:pt x="0" y="1660"/>
                      <a:pt x="0" y="3713"/>
                    </a:cubicBezTo>
                    <a:cubicBezTo>
                      <a:pt x="0" y="5761"/>
                      <a:pt x="1660" y="7421"/>
                      <a:pt x="3692" y="7421"/>
                    </a:cubicBezTo>
                    <a:cubicBezTo>
                      <a:pt x="5740" y="7421"/>
                      <a:pt x="7400" y="5761"/>
                      <a:pt x="7400" y="3713"/>
                    </a:cubicBezTo>
                    <a:cubicBezTo>
                      <a:pt x="7400" y="1660"/>
                      <a:pt x="5740" y="0"/>
                      <a:pt x="36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2622;p58">
                <a:extLst>
                  <a:ext uri="{FF2B5EF4-FFF2-40B4-BE49-F238E27FC236}">
                    <a16:creationId xmlns:a16="http://schemas.microsoft.com/office/drawing/2014/main" id="{B732E177-045D-5639-E646-3AE5B17D9125}"/>
                  </a:ext>
                </a:extLst>
              </p:cNvPr>
              <p:cNvSpPr/>
              <p:nvPr/>
            </p:nvSpPr>
            <p:spPr>
              <a:xfrm>
                <a:off x="3295675" y="450448"/>
                <a:ext cx="1414599" cy="1414617"/>
              </a:xfrm>
              <a:custGeom>
                <a:avLst/>
                <a:gdLst/>
                <a:ahLst/>
                <a:cxnLst/>
                <a:rect l="l" t="t" r="r" b="b"/>
                <a:pathLst>
                  <a:path w="7505" h="7505" extrusionOk="0">
                    <a:moveTo>
                      <a:pt x="3755" y="110"/>
                    </a:moveTo>
                    <a:cubicBezTo>
                      <a:pt x="5782" y="110"/>
                      <a:pt x="7395" y="1744"/>
                      <a:pt x="7395" y="3755"/>
                    </a:cubicBezTo>
                    <a:cubicBezTo>
                      <a:pt x="7395" y="5761"/>
                      <a:pt x="5782" y="7395"/>
                      <a:pt x="3755" y="7395"/>
                    </a:cubicBezTo>
                    <a:cubicBezTo>
                      <a:pt x="1744" y="7395"/>
                      <a:pt x="110" y="5761"/>
                      <a:pt x="110" y="3755"/>
                    </a:cubicBezTo>
                    <a:cubicBezTo>
                      <a:pt x="110" y="1744"/>
                      <a:pt x="1744" y="110"/>
                      <a:pt x="3755" y="110"/>
                    </a:cubicBezTo>
                    <a:close/>
                    <a:moveTo>
                      <a:pt x="3755" y="0"/>
                    </a:moveTo>
                    <a:cubicBezTo>
                      <a:pt x="1682" y="0"/>
                      <a:pt x="1" y="1681"/>
                      <a:pt x="1" y="3755"/>
                    </a:cubicBezTo>
                    <a:cubicBezTo>
                      <a:pt x="1" y="5824"/>
                      <a:pt x="1682" y="7505"/>
                      <a:pt x="3755" y="7505"/>
                    </a:cubicBezTo>
                    <a:cubicBezTo>
                      <a:pt x="5824" y="7505"/>
                      <a:pt x="7505" y="5824"/>
                      <a:pt x="7505" y="3755"/>
                    </a:cubicBezTo>
                    <a:cubicBezTo>
                      <a:pt x="7505" y="1681"/>
                      <a:pt x="5824" y="0"/>
                      <a:pt x="375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2623;p58">
                <a:extLst>
                  <a:ext uri="{FF2B5EF4-FFF2-40B4-BE49-F238E27FC236}">
                    <a16:creationId xmlns:a16="http://schemas.microsoft.com/office/drawing/2014/main" id="{F06A7D33-A932-DD98-FBE6-15B2827153BC}"/>
                  </a:ext>
                </a:extLst>
              </p:cNvPr>
              <p:cNvSpPr/>
              <p:nvPr/>
            </p:nvSpPr>
            <p:spPr>
              <a:xfrm>
                <a:off x="3369750" y="507749"/>
                <a:ext cx="666492" cy="1298696"/>
              </a:xfrm>
              <a:custGeom>
                <a:avLst/>
                <a:gdLst/>
                <a:ahLst/>
                <a:cxnLst/>
                <a:rect l="l" t="t" r="r" b="b"/>
                <a:pathLst>
                  <a:path w="3536" h="6890" extrusionOk="0">
                    <a:moveTo>
                      <a:pt x="2027" y="0"/>
                    </a:moveTo>
                    <a:cubicBezTo>
                      <a:pt x="2027" y="0"/>
                      <a:pt x="1922" y="47"/>
                      <a:pt x="1723" y="131"/>
                    </a:cubicBezTo>
                    <a:cubicBezTo>
                      <a:pt x="1529" y="241"/>
                      <a:pt x="1241" y="414"/>
                      <a:pt x="1137" y="503"/>
                    </a:cubicBezTo>
                    <a:cubicBezTo>
                      <a:pt x="1048" y="571"/>
                      <a:pt x="634" y="917"/>
                      <a:pt x="545" y="1068"/>
                    </a:cubicBezTo>
                    <a:cubicBezTo>
                      <a:pt x="435" y="1199"/>
                      <a:pt x="262" y="1487"/>
                      <a:pt x="262" y="1508"/>
                    </a:cubicBezTo>
                    <a:cubicBezTo>
                      <a:pt x="241" y="1550"/>
                      <a:pt x="194" y="1618"/>
                      <a:pt x="173" y="1681"/>
                    </a:cubicBezTo>
                    <a:cubicBezTo>
                      <a:pt x="131" y="1723"/>
                      <a:pt x="110" y="1791"/>
                      <a:pt x="89" y="1880"/>
                    </a:cubicBezTo>
                    <a:cubicBezTo>
                      <a:pt x="42" y="1943"/>
                      <a:pt x="63" y="1964"/>
                      <a:pt x="42" y="2053"/>
                    </a:cubicBezTo>
                    <a:cubicBezTo>
                      <a:pt x="21" y="2142"/>
                      <a:pt x="0" y="2184"/>
                      <a:pt x="21" y="2205"/>
                    </a:cubicBezTo>
                    <a:cubicBezTo>
                      <a:pt x="24" y="2208"/>
                      <a:pt x="27" y="2209"/>
                      <a:pt x="29" y="2209"/>
                    </a:cubicBezTo>
                    <a:cubicBezTo>
                      <a:pt x="42" y="2209"/>
                      <a:pt x="42" y="2160"/>
                      <a:pt x="42" y="2142"/>
                    </a:cubicBezTo>
                    <a:cubicBezTo>
                      <a:pt x="42" y="2095"/>
                      <a:pt x="63" y="2032"/>
                      <a:pt x="89" y="1985"/>
                    </a:cubicBezTo>
                    <a:cubicBezTo>
                      <a:pt x="110" y="1922"/>
                      <a:pt x="131" y="1854"/>
                      <a:pt x="152" y="1791"/>
                    </a:cubicBezTo>
                    <a:cubicBezTo>
                      <a:pt x="173" y="1749"/>
                      <a:pt x="220" y="1618"/>
                      <a:pt x="220" y="1618"/>
                    </a:cubicBezTo>
                    <a:lnTo>
                      <a:pt x="241" y="1639"/>
                    </a:lnTo>
                    <a:cubicBezTo>
                      <a:pt x="241" y="1639"/>
                      <a:pt x="241" y="1681"/>
                      <a:pt x="194" y="1770"/>
                    </a:cubicBezTo>
                    <a:cubicBezTo>
                      <a:pt x="152" y="1833"/>
                      <a:pt x="152" y="1880"/>
                      <a:pt x="131" y="1964"/>
                    </a:cubicBezTo>
                    <a:cubicBezTo>
                      <a:pt x="110" y="2053"/>
                      <a:pt x="89" y="2142"/>
                      <a:pt x="63" y="2226"/>
                    </a:cubicBezTo>
                    <a:cubicBezTo>
                      <a:pt x="21" y="2315"/>
                      <a:pt x="42" y="2378"/>
                      <a:pt x="42" y="2488"/>
                    </a:cubicBezTo>
                    <a:cubicBezTo>
                      <a:pt x="21" y="2577"/>
                      <a:pt x="89" y="2666"/>
                      <a:pt x="152" y="2749"/>
                    </a:cubicBezTo>
                    <a:cubicBezTo>
                      <a:pt x="220" y="2859"/>
                      <a:pt x="262" y="2880"/>
                      <a:pt x="325" y="2969"/>
                    </a:cubicBezTo>
                    <a:cubicBezTo>
                      <a:pt x="372" y="3032"/>
                      <a:pt x="482" y="3210"/>
                      <a:pt x="456" y="3273"/>
                    </a:cubicBezTo>
                    <a:cubicBezTo>
                      <a:pt x="435" y="3341"/>
                      <a:pt x="566" y="3341"/>
                      <a:pt x="587" y="3404"/>
                    </a:cubicBezTo>
                    <a:cubicBezTo>
                      <a:pt x="613" y="3472"/>
                      <a:pt x="634" y="3493"/>
                      <a:pt x="676" y="3514"/>
                    </a:cubicBezTo>
                    <a:cubicBezTo>
                      <a:pt x="680" y="3518"/>
                      <a:pt x="683" y="3520"/>
                      <a:pt x="685" y="3520"/>
                    </a:cubicBezTo>
                    <a:cubicBezTo>
                      <a:pt x="696" y="3520"/>
                      <a:pt x="693" y="3485"/>
                      <a:pt x="676" y="3451"/>
                    </a:cubicBezTo>
                    <a:cubicBezTo>
                      <a:pt x="676" y="3431"/>
                      <a:pt x="688" y="3420"/>
                      <a:pt x="703" y="3420"/>
                    </a:cubicBezTo>
                    <a:cubicBezTo>
                      <a:pt x="725" y="3420"/>
                      <a:pt x="753" y="3442"/>
                      <a:pt x="765" y="3493"/>
                    </a:cubicBezTo>
                    <a:cubicBezTo>
                      <a:pt x="786" y="3556"/>
                      <a:pt x="807" y="3582"/>
                      <a:pt x="807" y="3666"/>
                    </a:cubicBezTo>
                    <a:cubicBezTo>
                      <a:pt x="786" y="3776"/>
                      <a:pt x="807" y="3797"/>
                      <a:pt x="744" y="3907"/>
                    </a:cubicBezTo>
                    <a:cubicBezTo>
                      <a:pt x="676" y="3996"/>
                      <a:pt x="676" y="3996"/>
                      <a:pt x="676" y="4106"/>
                    </a:cubicBezTo>
                    <a:cubicBezTo>
                      <a:pt x="676" y="4211"/>
                      <a:pt x="655" y="4169"/>
                      <a:pt x="634" y="4279"/>
                    </a:cubicBezTo>
                    <a:cubicBezTo>
                      <a:pt x="587" y="4389"/>
                      <a:pt x="697" y="4451"/>
                      <a:pt x="765" y="4582"/>
                    </a:cubicBezTo>
                    <a:cubicBezTo>
                      <a:pt x="807" y="4734"/>
                      <a:pt x="875" y="4823"/>
                      <a:pt x="917" y="4933"/>
                    </a:cubicBezTo>
                    <a:cubicBezTo>
                      <a:pt x="980" y="5043"/>
                      <a:pt x="1048" y="5043"/>
                      <a:pt x="1137" y="5127"/>
                    </a:cubicBezTo>
                    <a:cubicBezTo>
                      <a:pt x="1241" y="5195"/>
                      <a:pt x="1330" y="5258"/>
                      <a:pt x="1330" y="5347"/>
                    </a:cubicBezTo>
                    <a:cubicBezTo>
                      <a:pt x="1351" y="5457"/>
                      <a:pt x="1372" y="5478"/>
                      <a:pt x="1372" y="5609"/>
                    </a:cubicBezTo>
                    <a:cubicBezTo>
                      <a:pt x="1372" y="5761"/>
                      <a:pt x="1482" y="5850"/>
                      <a:pt x="1503" y="6023"/>
                    </a:cubicBezTo>
                    <a:cubicBezTo>
                      <a:pt x="1550" y="6174"/>
                      <a:pt x="1571" y="6201"/>
                      <a:pt x="1613" y="6305"/>
                    </a:cubicBezTo>
                    <a:cubicBezTo>
                      <a:pt x="1660" y="6394"/>
                      <a:pt x="1702" y="6415"/>
                      <a:pt x="1791" y="6546"/>
                    </a:cubicBezTo>
                    <a:cubicBezTo>
                      <a:pt x="1854" y="6677"/>
                      <a:pt x="1875" y="6656"/>
                      <a:pt x="1964" y="6724"/>
                    </a:cubicBezTo>
                    <a:cubicBezTo>
                      <a:pt x="2053" y="6808"/>
                      <a:pt x="2137" y="6829"/>
                      <a:pt x="2247" y="6876"/>
                    </a:cubicBezTo>
                    <a:cubicBezTo>
                      <a:pt x="2272" y="6886"/>
                      <a:pt x="2290" y="6890"/>
                      <a:pt x="2300" y="6890"/>
                    </a:cubicBezTo>
                    <a:cubicBezTo>
                      <a:pt x="2335" y="6890"/>
                      <a:pt x="2294" y="6844"/>
                      <a:pt x="2226" y="6808"/>
                    </a:cubicBezTo>
                    <a:cubicBezTo>
                      <a:pt x="2158" y="6787"/>
                      <a:pt x="2158" y="6787"/>
                      <a:pt x="2116" y="6677"/>
                    </a:cubicBezTo>
                    <a:cubicBezTo>
                      <a:pt x="2074" y="6567"/>
                      <a:pt x="2053" y="6546"/>
                      <a:pt x="2053" y="6483"/>
                    </a:cubicBezTo>
                    <a:cubicBezTo>
                      <a:pt x="2053" y="6436"/>
                      <a:pt x="2116" y="6462"/>
                      <a:pt x="2205" y="6394"/>
                    </a:cubicBezTo>
                    <a:cubicBezTo>
                      <a:pt x="2289" y="6332"/>
                      <a:pt x="2247" y="6332"/>
                      <a:pt x="2336" y="6243"/>
                    </a:cubicBezTo>
                    <a:cubicBezTo>
                      <a:pt x="2420" y="6153"/>
                      <a:pt x="2619" y="5892"/>
                      <a:pt x="2640" y="5850"/>
                    </a:cubicBezTo>
                    <a:cubicBezTo>
                      <a:pt x="2661" y="5808"/>
                      <a:pt x="2682" y="5782"/>
                      <a:pt x="2771" y="5740"/>
                    </a:cubicBezTo>
                    <a:cubicBezTo>
                      <a:pt x="2881" y="5677"/>
                      <a:pt x="2970" y="5698"/>
                      <a:pt x="3053" y="5630"/>
                    </a:cubicBezTo>
                    <a:cubicBezTo>
                      <a:pt x="3142" y="5567"/>
                      <a:pt x="3184" y="5478"/>
                      <a:pt x="3205" y="5305"/>
                    </a:cubicBezTo>
                    <a:cubicBezTo>
                      <a:pt x="3231" y="5127"/>
                      <a:pt x="3231" y="5153"/>
                      <a:pt x="3273" y="5085"/>
                    </a:cubicBezTo>
                    <a:cubicBezTo>
                      <a:pt x="3336" y="4996"/>
                      <a:pt x="3467" y="4912"/>
                      <a:pt x="3493" y="4844"/>
                    </a:cubicBezTo>
                    <a:cubicBezTo>
                      <a:pt x="3535" y="4760"/>
                      <a:pt x="3514" y="4650"/>
                      <a:pt x="3404" y="4561"/>
                    </a:cubicBezTo>
                    <a:cubicBezTo>
                      <a:pt x="3294" y="4499"/>
                      <a:pt x="3252" y="4520"/>
                      <a:pt x="2991" y="4410"/>
                    </a:cubicBezTo>
                    <a:cubicBezTo>
                      <a:pt x="2729" y="4321"/>
                      <a:pt x="2619" y="4300"/>
                      <a:pt x="2509" y="4211"/>
                    </a:cubicBezTo>
                    <a:cubicBezTo>
                      <a:pt x="2420" y="4127"/>
                      <a:pt x="2467" y="4038"/>
                      <a:pt x="2336" y="3907"/>
                    </a:cubicBezTo>
                    <a:cubicBezTo>
                      <a:pt x="2184" y="3755"/>
                      <a:pt x="2137" y="3797"/>
                      <a:pt x="1964" y="3687"/>
                    </a:cubicBezTo>
                    <a:cubicBezTo>
                      <a:pt x="1791" y="3582"/>
                      <a:pt x="1660" y="3493"/>
                      <a:pt x="1503" y="3425"/>
                    </a:cubicBezTo>
                    <a:cubicBezTo>
                      <a:pt x="1417" y="3383"/>
                      <a:pt x="1374" y="3378"/>
                      <a:pt x="1344" y="3378"/>
                    </a:cubicBezTo>
                    <a:cubicBezTo>
                      <a:pt x="1334" y="3378"/>
                      <a:pt x="1326" y="3378"/>
                      <a:pt x="1318" y="3378"/>
                    </a:cubicBezTo>
                    <a:cubicBezTo>
                      <a:pt x="1303" y="3378"/>
                      <a:pt x="1289" y="3376"/>
                      <a:pt x="1268" y="3362"/>
                    </a:cubicBezTo>
                    <a:cubicBezTo>
                      <a:pt x="1200" y="3320"/>
                      <a:pt x="1158" y="3273"/>
                      <a:pt x="1048" y="3273"/>
                    </a:cubicBezTo>
                    <a:cubicBezTo>
                      <a:pt x="938" y="3273"/>
                      <a:pt x="980" y="3320"/>
                      <a:pt x="938" y="3362"/>
                    </a:cubicBezTo>
                    <a:cubicBezTo>
                      <a:pt x="896" y="3425"/>
                      <a:pt x="896" y="3425"/>
                      <a:pt x="849" y="3472"/>
                    </a:cubicBezTo>
                    <a:cubicBezTo>
                      <a:pt x="841" y="3480"/>
                      <a:pt x="836" y="3483"/>
                      <a:pt x="833" y="3483"/>
                    </a:cubicBezTo>
                    <a:cubicBezTo>
                      <a:pt x="820" y="3483"/>
                      <a:pt x="845" y="3421"/>
                      <a:pt x="828" y="3404"/>
                    </a:cubicBezTo>
                    <a:cubicBezTo>
                      <a:pt x="828" y="3380"/>
                      <a:pt x="813" y="3369"/>
                      <a:pt x="784" y="3369"/>
                    </a:cubicBezTo>
                    <a:cubicBezTo>
                      <a:pt x="762" y="3369"/>
                      <a:pt x="734" y="3374"/>
                      <a:pt x="697" y="3383"/>
                    </a:cubicBezTo>
                    <a:cubicBezTo>
                      <a:pt x="678" y="3389"/>
                      <a:pt x="667" y="3392"/>
                      <a:pt x="659" y="3392"/>
                    </a:cubicBezTo>
                    <a:cubicBezTo>
                      <a:pt x="641" y="3392"/>
                      <a:pt x="643" y="3377"/>
                      <a:pt x="613" y="3362"/>
                    </a:cubicBezTo>
                    <a:cubicBezTo>
                      <a:pt x="587" y="3341"/>
                      <a:pt x="587" y="3320"/>
                      <a:pt x="566" y="3252"/>
                    </a:cubicBezTo>
                    <a:cubicBezTo>
                      <a:pt x="566" y="3189"/>
                      <a:pt x="613" y="3121"/>
                      <a:pt x="613" y="3058"/>
                    </a:cubicBezTo>
                    <a:cubicBezTo>
                      <a:pt x="634" y="3011"/>
                      <a:pt x="613" y="2948"/>
                      <a:pt x="587" y="2880"/>
                    </a:cubicBezTo>
                    <a:cubicBezTo>
                      <a:pt x="578" y="2853"/>
                      <a:pt x="569" y="2846"/>
                      <a:pt x="558" y="2846"/>
                    </a:cubicBezTo>
                    <a:cubicBezTo>
                      <a:pt x="544" y="2846"/>
                      <a:pt x="527" y="2859"/>
                      <a:pt x="503" y="2859"/>
                    </a:cubicBezTo>
                    <a:cubicBezTo>
                      <a:pt x="456" y="2859"/>
                      <a:pt x="456" y="2839"/>
                      <a:pt x="435" y="2797"/>
                    </a:cubicBezTo>
                    <a:cubicBezTo>
                      <a:pt x="414" y="2770"/>
                      <a:pt x="482" y="2770"/>
                      <a:pt x="503" y="2687"/>
                    </a:cubicBezTo>
                    <a:cubicBezTo>
                      <a:pt x="545" y="2598"/>
                      <a:pt x="566" y="2598"/>
                      <a:pt x="587" y="2535"/>
                    </a:cubicBezTo>
                    <a:cubicBezTo>
                      <a:pt x="587" y="2488"/>
                      <a:pt x="545" y="2488"/>
                      <a:pt x="503" y="2488"/>
                    </a:cubicBezTo>
                    <a:cubicBezTo>
                      <a:pt x="435" y="2488"/>
                      <a:pt x="456" y="2509"/>
                      <a:pt x="435" y="2598"/>
                    </a:cubicBezTo>
                    <a:cubicBezTo>
                      <a:pt x="414" y="2653"/>
                      <a:pt x="404" y="2663"/>
                      <a:pt x="390" y="2663"/>
                    </a:cubicBezTo>
                    <a:cubicBezTo>
                      <a:pt x="381" y="2663"/>
                      <a:pt x="372" y="2659"/>
                      <a:pt x="357" y="2659"/>
                    </a:cubicBezTo>
                    <a:cubicBezTo>
                      <a:pt x="349" y="2659"/>
                      <a:pt x="338" y="2661"/>
                      <a:pt x="325" y="2666"/>
                    </a:cubicBezTo>
                    <a:cubicBezTo>
                      <a:pt x="262" y="2666"/>
                      <a:pt x="283" y="2666"/>
                      <a:pt x="241" y="2619"/>
                    </a:cubicBezTo>
                    <a:cubicBezTo>
                      <a:pt x="220" y="2598"/>
                      <a:pt x="220" y="2509"/>
                      <a:pt x="220" y="2446"/>
                    </a:cubicBezTo>
                    <a:cubicBezTo>
                      <a:pt x="220" y="2378"/>
                      <a:pt x="283" y="2273"/>
                      <a:pt x="304" y="2163"/>
                    </a:cubicBezTo>
                    <a:cubicBezTo>
                      <a:pt x="325" y="2053"/>
                      <a:pt x="393" y="2032"/>
                      <a:pt x="456" y="1985"/>
                    </a:cubicBezTo>
                    <a:cubicBezTo>
                      <a:pt x="506" y="1954"/>
                      <a:pt x="519" y="1935"/>
                      <a:pt x="547" y="1935"/>
                    </a:cubicBezTo>
                    <a:cubicBezTo>
                      <a:pt x="558" y="1935"/>
                      <a:pt x="570" y="1937"/>
                      <a:pt x="587" y="1943"/>
                    </a:cubicBezTo>
                    <a:cubicBezTo>
                      <a:pt x="634" y="1943"/>
                      <a:pt x="613" y="1964"/>
                      <a:pt x="655" y="1985"/>
                    </a:cubicBezTo>
                    <a:cubicBezTo>
                      <a:pt x="662" y="1989"/>
                      <a:pt x="667" y="1991"/>
                      <a:pt x="671" y="1991"/>
                    </a:cubicBezTo>
                    <a:cubicBezTo>
                      <a:pt x="689" y="1991"/>
                      <a:pt x="688" y="1960"/>
                      <a:pt x="721" y="1960"/>
                    </a:cubicBezTo>
                    <a:cubicBezTo>
                      <a:pt x="727" y="1960"/>
                      <a:pt x="735" y="1961"/>
                      <a:pt x="744" y="1964"/>
                    </a:cubicBezTo>
                    <a:cubicBezTo>
                      <a:pt x="786" y="1964"/>
                      <a:pt x="765" y="1985"/>
                      <a:pt x="828" y="1985"/>
                    </a:cubicBezTo>
                    <a:cubicBezTo>
                      <a:pt x="896" y="2011"/>
                      <a:pt x="896" y="2011"/>
                      <a:pt x="896" y="2032"/>
                    </a:cubicBezTo>
                    <a:cubicBezTo>
                      <a:pt x="917" y="2053"/>
                      <a:pt x="875" y="2116"/>
                      <a:pt x="849" y="2163"/>
                    </a:cubicBezTo>
                    <a:lnTo>
                      <a:pt x="849" y="2273"/>
                    </a:lnTo>
                    <a:cubicBezTo>
                      <a:pt x="865" y="2313"/>
                      <a:pt x="880" y="2327"/>
                      <a:pt x="893" y="2327"/>
                    </a:cubicBezTo>
                    <a:cubicBezTo>
                      <a:pt x="901" y="2327"/>
                      <a:pt x="909" y="2322"/>
                      <a:pt x="917" y="2315"/>
                    </a:cubicBezTo>
                    <a:cubicBezTo>
                      <a:pt x="959" y="2273"/>
                      <a:pt x="1006" y="2184"/>
                      <a:pt x="980" y="2116"/>
                    </a:cubicBezTo>
                    <a:cubicBezTo>
                      <a:pt x="980" y="2053"/>
                      <a:pt x="1006" y="2011"/>
                      <a:pt x="1027" y="1922"/>
                    </a:cubicBezTo>
                    <a:cubicBezTo>
                      <a:pt x="1069" y="1854"/>
                      <a:pt x="1090" y="1880"/>
                      <a:pt x="1158" y="1833"/>
                    </a:cubicBezTo>
                    <a:cubicBezTo>
                      <a:pt x="1241" y="1791"/>
                      <a:pt x="1351" y="1681"/>
                      <a:pt x="1419" y="1592"/>
                    </a:cubicBezTo>
                    <a:cubicBezTo>
                      <a:pt x="1482" y="1508"/>
                      <a:pt x="1503" y="1508"/>
                      <a:pt x="1571" y="1419"/>
                    </a:cubicBezTo>
                    <a:cubicBezTo>
                      <a:pt x="1634" y="1356"/>
                      <a:pt x="1702" y="1330"/>
                      <a:pt x="1791" y="1267"/>
                    </a:cubicBezTo>
                    <a:cubicBezTo>
                      <a:pt x="1896" y="1226"/>
                      <a:pt x="1943" y="1178"/>
                      <a:pt x="2053" y="1178"/>
                    </a:cubicBezTo>
                    <a:cubicBezTo>
                      <a:pt x="2073" y="1174"/>
                      <a:pt x="2084" y="1173"/>
                      <a:pt x="2089" y="1173"/>
                    </a:cubicBezTo>
                    <a:cubicBezTo>
                      <a:pt x="2111" y="1173"/>
                      <a:pt x="2015" y="1204"/>
                      <a:pt x="1964" y="1226"/>
                    </a:cubicBezTo>
                    <a:cubicBezTo>
                      <a:pt x="1922" y="1226"/>
                      <a:pt x="1943" y="1267"/>
                      <a:pt x="1985" y="1288"/>
                    </a:cubicBezTo>
                    <a:cubicBezTo>
                      <a:pt x="2027" y="1288"/>
                      <a:pt x="2053" y="1267"/>
                      <a:pt x="2137" y="1199"/>
                    </a:cubicBezTo>
                    <a:cubicBezTo>
                      <a:pt x="2181" y="1178"/>
                      <a:pt x="2204" y="1173"/>
                      <a:pt x="2220" y="1173"/>
                    </a:cubicBezTo>
                    <a:cubicBezTo>
                      <a:pt x="2236" y="1173"/>
                      <a:pt x="2247" y="1178"/>
                      <a:pt x="2268" y="1178"/>
                    </a:cubicBezTo>
                    <a:cubicBezTo>
                      <a:pt x="2315" y="1157"/>
                      <a:pt x="2268" y="1137"/>
                      <a:pt x="2226" y="1116"/>
                    </a:cubicBezTo>
                    <a:lnTo>
                      <a:pt x="2116" y="1116"/>
                    </a:lnTo>
                    <a:cubicBezTo>
                      <a:pt x="2074" y="1095"/>
                      <a:pt x="2095" y="1068"/>
                      <a:pt x="2137" y="1047"/>
                    </a:cubicBezTo>
                    <a:cubicBezTo>
                      <a:pt x="2184" y="1006"/>
                      <a:pt x="2205" y="1006"/>
                      <a:pt x="2184" y="964"/>
                    </a:cubicBezTo>
                    <a:cubicBezTo>
                      <a:pt x="2179" y="958"/>
                      <a:pt x="2172" y="956"/>
                      <a:pt x="2164" y="956"/>
                    </a:cubicBezTo>
                    <a:cubicBezTo>
                      <a:pt x="2132" y="956"/>
                      <a:pt x="2077" y="993"/>
                      <a:pt x="2006" y="1027"/>
                    </a:cubicBezTo>
                    <a:cubicBezTo>
                      <a:pt x="1971" y="1035"/>
                      <a:pt x="1951" y="1040"/>
                      <a:pt x="1942" y="1040"/>
                    </a:cubicBezTo>
                    <a:cubicBezTo>
                      <a:pt x="1929" y="1040"/>
                      <a:pt x="1940" y="1030"/>
                      <a:pt x="1964" y="1006"/>
                    </a:cubicBezTo>
                    <a:cubicBezTo>
                      <a:pt x="2006" y="964"/>
                      <a:pt x="2053" y="964"/>
                      <a:pt x="2116" y="938"/>
                    </a:cubicBezTo>
                    <a:cubicBezTo>
                      <a:pt x="2137" y="925"/>
                      <a:pt x="2155" y="920"/>
                      <a:pt x="2172" y="920"/>
                    </a:cubicBezTo>
                    <a:cubicBezTo>
                      <a:pt x="2210" y="920"/>
                      <a:pt x="2239" y="946"/>
                      <a:pt x="2268" y="964"/>
                    </a:cubicBezTo>
                    <a:cubicBezTo>
                      <a:pt x="2336" y="964"/>
                      <a:pt x="2357" y="938"/>
                      <a:pt x="2420" y="896"/>
                    </a:cubicBezTo>
                    <a:cubicBezTo>
                      <a:pt x="2467" y="875"/>
                      <a:pt x="2551" y="896"/>
                      <a:pt x="2598" y="854"/>
                    </a:cubicBezTo>
                    <a:cubicBezTo>
                      <a:pt x="2619" y="833"/>
                      <a:pt x="2598" y="807"/>
                      <a:pt x="2551" y="744"/>
                    </a:cubicBezTo>
                    <a:cubicBezTo>
                      <a:pt x="2488" y="676"/>
                      <a:pt x="2488" y="702"/>
                      <a:pt x="2467" y="655"/>
                    </a:cubicBezTo>
                    <a:cubicBezTo>
                      <a:pt x="2446" y="634"/>
                      <a:pt x="2488" y="592"/>
                      <a:pt x="2488" y="545"/>
                    </a:cubicBezTo>
                    <a:cubicBezTo>
                      <a:pt x="2488" y="505"/>
                      <a:pt x="2488" y="490"/>
                      <a:pt x="2470" y="490"/>
                    </a:cubicBezTo>
                    <a:cubicBezTo>
                      <a:pt x="2460" y="490"/>
                      <a:pt x="2445" y="495"/>
                      <a:pt x="2420" y="503"/>
                    </a:cubicBezTo>
                    <a:cubicBezTo>
                      <a:pt x="2378" y="503"/>
                      <a:pt x="2399" y="524"/>
                      <a:pt x="2357" y="545"/>
                    </a:cubicBezTo>
                    <a:cubicBezTo>
                      <a:pt x="2348" y="550"/>
                      <a:pt x="2340" y="552"/>
                      <a:pt x="2333" y="552"/>
                    </a:cubicBezTo>
                    <a:cubicBezTo>
                      <a:pt x="2305" y="552"/>
                      <a:pt x="2289" y="519"/>
                      <a:pt x="2289" y="503"/>
                    </a:cubicBezTo>
                    <a:cubicBezTo>
                      <a:pt x="2268" y="482"/>
                      <a:pt x="2336" y="461"/>
                      <a:pt x="2315" y="440"/>
                    </a:cubicBezTo>
                    <a:cubicBezTo>
                      <a:pt x="2289" y="393"/>
                      <a:pt x="2289" y="372"/>
                      <a:pt x="2226" y="372"/>
                    </a:cubicBezTo>
                    <a:cubicBezTo>
                      <a:pt x="2215" y="366"/>
                      <a:pt x="2208" y="364"/>
                      <a:pt x="2203" y="364"/>
                    </a:cubicBezTo>
                    <a:cubicBezTo>
                      <a:pt x="2190" y="364"/>
                      <a:pt x="2192" y="383"/>
                      <a:pt x="2158" y="414"/>
                    </a:cubicBezTo>
                    <a:cubicBezTo>
                      <a:pt x="2116" y="482"/>
                      <a:pt x="2116" y="461"/>
                      <a:pt x="2095" y="482"/>
                    </a:cubicBezTo>
                    <a:cubicBezTo>
                      <a:pt x="2053" y="482"/>
                      <a:pt x="2053" y="503"/>
                      <a:pt x="2027" y="545"/>
                    </a:cubicBezTo>
                    <a:cubicBezTo>
                      <a:pt x="2027" y="592"/>
                      <a:pt x="2027" y="571"/>
                      <a:pt x="2006" y="613"/>
                    </a:cubicBezTo>
                    <a:cubicBezTo>
                      <a:pt x="1964" y="655"/>
                      <a:pt x="1943" y="655"/>
                      <a:pt x="1896" y="655"/>
                    </a:cubicBezTo>
                    <a:cubicBezTo>
                      <a:pt x="1854" y="676"/>
                      <a:pt x="1875" y="655"/>
                      <a:pt x="1833" y="702"/>
                    </a:cubicBezTo>
                    <a:cubicBezTo>
                      <a:pt x="1812" y="744"/>
                      <a:pt x="1833" y="765"/>
                      <a:pt x="1791" y="807"/>
                    </a:cubicBezTo>
                    <a:cubicBezTo>
                      <a:pt x="1758" y="825"/>
                      <a:pt x="1737" y="841"/>
                      <a:pt x="1721" y="841"/>
                    </a:cubicBezTo>
                    <a:cubicBezTo>
                      <a:pt x="1714" y="841"/>
                      <a:pt x="1708" y="839"/>
                      <a:pt x="1702" y="833"/>
                    </a:cubicBezTo>
                    <a:cubicBezTo>
                      <a:pt x="1702" y="833"/>
                      <a:pt x="1681" y="786"/>
                      <a:pt x="1702" y="744"/>
                    </a:cubicBezTo>
                    <a:cubicBezTo>
                      <a:pt x="1744" y="676"/>
                      <a:pt x="1791" y="655"/>
                      <a:pt x="1765" y="634"/>
                    </a:cubicBezTo>
                    <a:cubicBezTo>
                      <a:pt x="1744" y="613"/>
                      <a:pt x="1723" y="592"/>
                      <a:pt x="1681" y="571"/>
                    </a:cubicBezTo>
                    <a:cubicBezTo>
                      <a:pt x="1634" y="524"/>
                      <a:pt x="1660" y="482"/>
                      <a:pt x="1702" y="414"/>
                    </a:cubicBezTo>
                    <a:cubicBezTo>
                      <a:pt x="1744" y="372"/>
                      <a:pt x="1854" y="330"/>
                      <a:pt x="1922" y="309"/>
                    </a:cubicBezTo>
                    <a:cubicBezTo>
                      <a:pt x="1985" y="283"/>
                      <a:pt x="2074" y="283"/>
                      <a:pt x="2137" y="241"/>
                    </a:cubicBezTo>
                    <a:cubicBezTo>
                      <a:pt x="2205" y="220"/>
                      <a:pt x="2158" y="220"/>
                      <a:pt x="2205" y="199"/>
                    </a:cubicBezTo>
                    <a:cubicBezTo>
                      <a:pt x="2268" y="199"/>
                      <a:pt x="2289" y="199"/>
                      <a:pt x="2336" y="178"/>
                    </a:cubicBezTo>
                    <a:cubicBezTo>
                      <a:pt x="2378" y="178"/>
                      <a:pt x="2399" y="131"/>
                      <a:pt x="2399" y="110"/>
                    </a:cubicBezTo>
                    <a:cubicBezTo>
                      <a:pt x="2399" y="97"/>
                      <a:pt x="2395" y="92"/>
                      <a:pt x="2388" y="92"/>
                    </a:cubicBezTo>
                    <a:cubicBezTo>
                      <a:pt x="2373" y="92"/>
                      <a:pt x="2344" y="117"/>
                      <a:pt x="2315" y="131"/>
                    </a:cubicBezTo>
                    <a:cubicBezTo>
                      <a:pt x="2288" y="158"/>
                      <a:pt x="2270" y="170"/>
                      <a:pt x="2255" y="170"/>
                    </a:cubicBezTo>
                    <a:cubicBezTo>
                      <a:pt x="2244" y="170"/>
                      <a:pt x="2235" y="163"/>
                      <a:pt x="2226" y="152"/>
                    </a:cubicBezTo>
                    <a:cubicBezTo>
                      <a:pt x="2205" y="152"/>
                      <a:pt x="2268" y="110"/>
                      <a:pt x="2289" y="89"/>
                    </a:cubicBezTo>
                    <a:cubicBezTo>
                      <a:pt x="2315" y="89"/>
                      <a:pt x="2336" y="47"/>
                      <a:pt x="2336" y="21"/>
                    </a:cubicBezTo>
                    <a:cubicBezTo>
                      <a:pt x="2332" y="18"/>
                      <a:pt x="2329" y="16"/>
                      <a:pt x="2325" y="16"/>
                    </a:cubicBezTo>
                    <a:cubicBezTo>
                      <a:pt x="2306" y="16"/>
                      <a:pt x="2282" y="54"/>
                      <a:pt x="2247" y="89"/>
                    </a:cubicBezTo>
                    <a:cubicBezTo>
                      <a:pt x="2184" y="131"/>
                      <a:pt x="2184" y="131"/>
                      <a:pt x="2116" y="131"/>
                    </a:cubicBezTo>
                    <a:cubicBezTo>
                      <a:pt x="2074" y="131"/>
                      <a:pt x="2074" y="110"/>
                      <a:pt x="2027" y="110"/>
                    </a:cubicBezTo>
                    <a:cubicBezTo>
                      <a:pt x="1985" y="110"/>
                      <a:pt x="1985" y="89"/>
                      <a:pt x="2027" y="68"/>
                    </a:cubicBezTo>
                    <a:cubicBezTo>
                      <a:pt x="2095" y="47"/>
                      <a:pt x="2095" y="0"/>
                      <a:pt x="20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2624;p58">
                <a:extLst>
                  <a:ext uri="{FF2B5EF4-FFF2-40B4-BE49-F238E27FC236}">
                    <a16:creationId xmlns:a16="http://schemas.microsoft.com/office/drawing/2014/main" id="{F4151CCD-383C-06A2-F7E9-45E7F3217D6B}"/>
                  </a:ext>
                </a:extLst>
              </p:cNvPr>
              <p:cNvSpPr/>
              <p:nvPr/>
            </p:nvSpPr>
            <p:spPr>
              <a:xfrm>
                <a:off x="3361834" y="499832"/>
                <a:ext cx="686283" cy="1316037"/>
              </a:xfrm>
              <a:custGeom>
                <a:avLst/>
                <a:gdLst/>
                <a:ahLst/>
                <a:cxnLst/>
                <a:rect l="l" t="t" r="r" b="b"/>
                <a:pathLst>
                  <a:path w="3641" h="6982" extrusionOk="0">
                    <a:moveTo>
                      <a:pt x="980" y="2158"/>
                    </a:moveTo>
                    <a:cubicBezTo>
                      <a:pt x="980" y="2184"/>
                      <a:pt x="980" y="2226"/>
                      <a:pt x="959" y="2247"/>
                    </a:cubicBezTo>
                    <a:lnTo>
                      <a:pt x="959" y="2268"/>
                    </a:lnTo>
                    <a:lnTo>
                      <a:pt x="938" y="2247"/>
                    </a:lnTo>
                    <a:lnTo>
                      <a:pt x="959" y="2226"/>
                    </a:lnTo>
                    <a:cubicBezTo>
                      <a:pt x="959" y="2205"/>
                      <a:pt x="959" y="2184"/>
                      <a:pt x="980" y="2158"/>
                    </a:cubicBezTo>
                    <a:close/>
                    <a:moveTo>
                      <a:pt x="566" y="2598"/>
                    </a:moveTo>
                    <a:cubicBezTo>
                      <a:pt x="545" y="2619"/>
                      <a:pt x="545" y="2639"/>
                      <a:pt x="499" y="2706"/>
                    </a:cubicBezTo>
                    <a:lnTo>
                      <a:pt x="499" y="2706"/>
                    </a:lnTo>
                    <a:cubicBezTo>
                      <a:pt x="501" y="2691"/>
                      <a:pt x="507" y="2675"/>
                      <a:pt x="524" y="2661"/>
                    </a:cubicBezTo>
                    <a:cubicBezTo>
                      <a:pt x="545" y="2619"/>
                      <a:pt x="545" y="2598"/>
                      <a:pt x="545" y="2598"/>
                    </a:cubicBezTo>
                    <a:close/>
                    <a:moveTo>
                      <a:pt x="1985" y="131"/>
                    </a:moveTo>
                    <a:cubicBezTo>
                      <a:pt x="1985" y="152"/>
                      <a:pt x="1985" y="173"/>
                      <a:pt x="2006" y="194"/>
                    </a:cubicBezTo>
                    <a:cubicBezTo>
                      <a:pt x="2027" y="220"/>
                      <a:pt x="2048" y="220"/>
                      <a:pt x="2069" y="220"/>
                    </a:cubicBezTo>
                    <a:lnTo>
                      <a:pt x="2179" y="220"/>
                    </a:lnTo>
                    <a:lnTo>
                      <a:pt x="2179" y="241"/>
                    </a:lnTo>
                    <a:lnTo>
                      <a:pt x="2158" y="241"/>
                    </a:lnTo>
                    <a:cubicBezTo>
                      <a:pt x="2137" y="262"/>
                      <a:pt x="2095" y="262"/>
                      <a:pt x="2069" y="262"/>
                    </a:cubicBezTo>
                    <a:cubicBezTo>
                      <a:pt x="2027" y="283"/>
                      <a:pt x="1985" y="283"/>
                      <a:pt x="1938" y="283"/>
                    </a:cubicBezTo>
                    <a:cubicBezTo>
                      <a:pt x="1917" y="304"/>
                      <a:pt x="1854" y="325"/>
                      <a:pt x="1807" y="351"/>
                    </a:cubicBezTo>
                    <a:cubicBezTo>
                      <a:pt x="1765" y="372"/>
                      <a:pt x="1723" y="393"/>
                      <a:pt x="1702" y="435"/>
                    </a:cubicBezTo>
                    <a:cubicBezTo>
                      <a:pt x="1676" y="456"/>
                      <a:pt x="1655" y="503"/>
                      <a:pt x="1655" y="524"/>
                    </a:cubicBezTo>
                    <a:cubicBezTo>
                      <a:pt x="1634" y="545"/>
                      <a:pt x="1634" y="566"/>
                      <a:pt x="1655" y="587"/>
                    </a:cubicBezTo>
                    <a:cubicBezTo>
                      <a:pt x="1655" y="613"/>
                      <a:pt x="1676" y="634"/>
                      <a:pt x="1702" y="655"/>
                    </a:cubicBezTo>
                    <a:cubicBezTo>
                      <a:pt x="1723" y="676"/>
                      <a:pt x="1744" y="676"/>
                      <a:pt x="1744" y="697"/>
                    </a:cubicBezTo>
                    <a:cubicBezTo>
                      <a:pt x="1744" y="697"/>
                      <a:pt x="1723" y="718"/>
                      <a:pt x="1702" y="744"/>
                    </a:cubicBezTo>
                    <a:cubicBezTo>
                      <a:pt x="1676" y="786"/>
                      <a:pt x="1676" y="807"/>
                      <a:pt x="1676" y="849"/>
                    </a:cubicBezTo>
                    <a:cubicBezTo>
                      <a:pt x="1676" y="875"/>
                      <a:pt x="1702" y="896"/>
                      <a:pt x="1723" y="917"/>
                    </a:cubicBezTo>
                    <a:cubicBezTo>
                      <a:pt x="1723" y="938"/>
                      <a:pt x="1744" y="938"/>
                      <a:pt x="1765" y="938"/>
                    </a:cubicBezTo>
                    <a:lnTo>
                      <a:pt x="1807" y="938"/>
                    </a:lnTo>
                    <a:cubicBezTo>
                      <a:pt x="1833" y="917"/>
                      <a:pt x="1854" y="896"/>
                      <a:pt x="1875" y="875"/>
                    </a:cubicBezTo>
                    <a:cubicBezTo>
                      <a:pt x="1896" y="849"/>
                      <a:pt x="1896" y="828"/>
                      <a:pt x="1917" y="807"/>
                    </a:cubicBezTo>
                    <a:cubicBezTo>
                      <a:pt x="1917" y="807"/>
                      <a:pt x="1917" y="786"/>
                      <a:pt x="1938" y="765"/>
                    </a:cubicBezTo>
                    <a:lnTo>
                      <a:pt x="1964" y="765"/>
                    </a:lnTo>
                    <a:cubicBezTo>
                      <a:pt x="1964" y="744"/>
                      <a:pt x="1985" y="744"/>
                      <a:pt x="2006" y="744"/>
                    </a:cubicBezTo>
                    <a:cubicBezTo>
                      <a:pt x="2027" y="718"/>
                      <a:pt x="2048" y="718"/>
                      <a:pt x="2069" y="676"/>
                    </a:cubicBezTo>
                    <a:cubicBezTo>
                      <a:pt x="2116" y="655"/>
                      <a:pt x="2116" y="655"/>
                      <a:pt x="2137" y="613"/>
                    </a:cubicBezTo>
                    <a:lnTo>
                      <a:pt x="2137" y="566"/>
                    </a:lnTo>
                    <a:cubicBezTo>
                      <a:pt x="2158" y="566"/>
                      <a:pt x="2179" y="566"/>
                      <a:pt x="2200" y="545"/>
                    </a:cubicBezTo>
                    <a:cubicBezTo>
                      <a:pt x="2226" y="545"/>
                      <a:pt x="2226" y="524"/>
                      <a:pt x="2247" y="503"/>
                    </a:cubicBezTo>
                    <a:cubicBezTo>
                      <a:pt x="2268" y="482"/>
                      <a:pt x="2268" y="482"/>
                      <a:pt x="2268" y="456"/>
                    </a:cubicBezTo>
                    <a:lnTo>
                      <a:pt x="2289" y="482"/>
                    </a:lnTo>
                    <a:lnTo>
                      <a:pt x="2289" y="503"/>
                    </a:lnTo>
                    <a:cubicBezTo>
                      <a:pt x="2268" y="524"/>
                      <a:pt x="2268" y="566"/>
                      <a:pt x="2289" y="587"/>
                    </a:cubicBezTo>
                    <a:cubicBezTo>
                      <a:pt x="2289" y="587"/>
                      <a:pt x="2289" y="613"/>
                      <a:pt x="2310" y="634"/>
                    </a:cubicBezTo>
                    <a:cubicBezTo>
                      <a:pt x="2310" y="634"/>
                      <a:pt x="2331" y="655"/>
                      <a:pt x="2357" y="655"/>
                    </a:cubicBezTo>
                    <a:cubicBezTo>
                      <a:pt x="2378" y="655"/>
                      <a:pt x="2399" y="655"/>
                      <a:pt x="2399" y="634"/>
                    </a:cubicBezTo>
                    <a:cubicBezTo>
                      <a:pt x="2441" y="634"/>
                      <a:pt x="2462" y="613"/>
                      <a:pt x="2462" y="587"/>
                    </a:cubicBezTo>
                    <a:lnTo>
                      <a:pt x="2462" y="634"/>
                    </a:lnTo>
                    <a:cubicBezTo>
                      <a:pt x="2462" y="655"/>
                      <a:pt x="2441" y="655"/>
                      <a:pt x="2441" y="676"/>
                    </a:cubicBezTo>
                    <a:cubicBezTo>
                      <a:pt x="2441" y="697"/>
                      <a:pt x="2462" y="718"/>
                      <a:pt x="2462" y="744"/>
                    </a:cubicBezTo>
                    <a:cubicBezTo>
                      <a:pt x="2488" y="765"/>
                      <a:pt x="2509" y="765"/>
                      <a:pt x="2509" y="786"/>
                    </a:cubicBezTo>
                    <a:cubicBezTo>
                      <a:pt x="2509" y="786"/>
                      <a:pt x="2530" y="786"/>
                      <a:pt x="2551" y="807"/>
                    </a:cubicBezTo>
                    <a:cubicBezTo>
                      <a:pt x="2572" y="849"/>
                      <a:pt x="2572" y="849"/>
                      <a:pt x="2572" y="875"/>
                    </a:cubicBezTo>
                    <a:lnTo>
                      <a:pt x="2551" y="875"/>
                    </a:lnTo>
                    <a:cubicBezTo>
                      <a:pt x="2509" y="875"/>
                      <a:pt x="2462" y="875"/>
                      <a:pt x="2420" y="896"/>
                    </a:cubicBezTo>
                    <a:cubicBezTo>
                      <a:pt x="2399" y="917"/>
                      <a:pt x="2378" y="938"/>
                      <a:pt x="2378" y="938"/>
                    </a:cubicBezTo>
                    <a:cubicBezTo>
                      <a:pt x="2367" y="948"/>
                      <a:pt x="2362" y="953"/>
                      <a:pt x="2356" y="953"/>
                    </a:cubicBezTo>
                    <a:cubicBezTo>
                      <a:pt x="2350" y="953"/>
                      <a:pt x="2344" y="948"/>
                      <a:pt x="2331" y="938"/>
                    </a:cubicBezTo>
                    <a:cubicBezTo>
                      <a:pt x="2310" y="938"/>
                      <a:pt x="2289" y="917"/>
                      <a:pt x="2247" y="917"/>
                    </a:cubicBezTo>
                    <a:cubicBezTo>
                      <a:pt x="2226" y="917"/>
                      <a:pt x="2179" y="917"/>
                      <a:pt x="2137" y="938"/>
                    </a:cubicBezTo>
                    <a:cubicBezTo>
                      <a:pt x="2095" y="938"/>
                      <a:pt x="2069" y="938"/>
                      <a:pt x="2048" y="959"/>
                    </a:cubicBezTo>
                    <a:cubicBezTo>
                      <a:pt x="2027" y="959"/>
                      <a:pt x="2006" y="980"/>
                      <a:pt x="1985" y="1006"/>
                    </a:cubicBezTo>
                    <a:cubicBezTo>
                      <a:pt x="1964" y="1006"/>
                      <a:pt x="1964" y="1027"/>
                      <a:pt x="1938" y="1027"/>
                    </a:cubicBezTo>
                    <a:lnTo>
                      <a:pt x="1938" y="1048"/>
                    </a:lnTo>
                    <a:cubicBezTo>
                      <a:pt x="1938" y="1048"/>
                      <a:pt x="1917" y="1048"/>
                      <a:pt x="1917" y="1069"/>
                    </a:cubicBezTo>
                    <a:lnTo>
                      <a:pt x="1917" y="1089"/>
                    </a:lnTo>
                    <a:lnTo>
                      <a:pt x="1938" y="1110"/>
                    </a:lnTo>
                    <a:lnTo>
                      <a:pt x="1964" y="1137"/>
                    </a:lnTo>
                    <a:lnTo>
                      <a:pt x="2006" y="1137"/>
                    </a:lnTo>
                    <a:cubicBezTo>
                      <a:pt x="2027" y="1137"/>
                      <a:pt x="2027" y="1110"/>
                      <a:pt x="2069" y="1110"/>
                    </a:cubicBezTo>
                    <a:lnTo>
                      <a:pt x="2095" y="1089"/>
                    </a:lnTo>
                    <a:lnTo>
                      <a:pt x="2095" y="1110"/>
                    </a:lnTo>
                    <a:cubicBezTo>
                      <a:pt x="2069" y="1110"/>
                      <a:pt x="2069" y="1137"/>
                      <a:pt x="2095" y="1158"/>
                    </a:cubicBezTo>
                    <a:cubicBezTo>
                      <a:pt x="1964" y="1179"/>
                      <a:pt x="1917" y="1199"/>
                      <a:pt x="1807" y="1268"/>
                    </a:cubicBezTo>
                    <a:cubicBezTo>
                      <a:pt x="1723" y="1330"/>
                      <a:pt x="1655" y="1351"/>
                      <a:pt x="1571" y="1440"/>
                    </a:cubicBezTo>
                    <a:cubicBezTo>
                      <a:pt x="1503" y="1503"/>
                      <a:pt x="1482" y="1529"/>
                      <a:pt x="1414" y="1613"/>
                    </a:cubicBezTo>
                    <a:cubicBezTo>
                      <a:pt x="1352" y="1681"/>
                      <a:pt x="1242" y="1791"/>
                      <a:pt x="1179" y="1833"/>
                    </a:cubicBezTo>
                    <a:cubicBezTo>
                      <a:pt x="1153" y="1854"/>
                      <a:pt x="1132" y="1854"/>
                      <a:pt x="1111" y="1854"/>
                    </a:cubicBezTo>
                    <a:cubicBezTo>
                      <a:pt x="1069" y="1875"/>
                      <a:pt x="1048" y="1922"/>
                      <a:pt x="1022" y="1964"/>
                    </a:cubicBezTo>
                    <a:cubicBezTo>
                      <a:pt x="1010" y="1987"/>
                      <a:pt x="999" y="2017"/>
                      <a:pt x="991" y="2051"/>
                    </a:cubicBezTo>
                    <a:lnTo>
                      <a:pt x="991" y="2051"/>
                    </a:lnTo>
                    <a:cubicBezTo>
                      <a:pt x="980" y="2044"/>
                      <a:pt x="980" y="2027"/>
                      <a:pt x="980" y="2027"/>
                    </a:cubicBezTo>
                    <a:lnTo>
                      <a:pt x="959" y="2006"/>
                    </a:lnTo>
                    <a:cubicBezTo>
                      <a:pt x="938" y="1985"/>
                      <a:pt x="917" y="1985"/>
                      <a:pt x="870" y="1985"/>
                    </a:cubicBezTo>
                    <a:lnTo>
                      <a:pt x="849" y="1985"/>
                    </a:lnTo>
                    <a:cubicBezTo>
                      <a:pt x="849" y="1985"/>
                      <a:pt x="828" y="1964"/>
                      <a:pt x="786" y="1943"/>
                    </a:cubicBezTo>
                    <a:cubicBezTo>
                      <a:pt x="760" y="1943"/>
                      <a:pt x="739" y="1943"/>
                      <a:pt x="718" y="1964"/>
                    </a:cubicBezTo>
                    <a:lnTo>
                      <a:pt x="697" y="1985"/>
                    </a:lnTo>
                    <a:lnTo>
                      <a:pt x="697" y="1964"/>
                    </a:lnTo>
                    <a:cubicBezTo>
                      <a:pt x="697" y="1964"/>
                      <a:pt x="655" y="1922"/>
                      <a:pt x="629" y="1922"/>
                    </a:cubicBezTo>
                    <a:cubicBezTo>
                      <a:pt x="608" y="1922"/>
                      <a:pt x="566" y="1922"/>
                      <a:pt x="545" y="1943"/>
                    </a:cubicBezTo>
                    <a:cubicBezTo>
                      <a:pt x="524" y="1943"/>
                      <a:pt x="498" y="1964"/>
                      <a:pt x="456" y="1985"/>
                    </a:cubicBezTo>
                    <a:cubicBezTo>
                      <a:pt x="393" y="2027"/>
                      <a:pt x="325" y="2074"/>
                      <a:pt x="304" y="2184"/>
                    </a:cubicBezTo>
                    <a:cubicBezTo>
                      <a:pt x="262" y="2289"/>
                      <a:pt x="215" y="2399"/>
                      <a:pt x="215" y="2488"/>
                    </a:cubicBezTo>
                    <a:lnTo>
                      <a:pt x="215" y="2598"/>
                    </a:lnTo>
                    <a:cubicBezTo>
                      <a:pt x="215" y="2640"/>
                      <a:pt x="215" y="2682"/>
                      <a:pt x="262" y="2708"/>
                    </a:cubicBezTo>
                    <a:cubicBezTo>
                      <a:pt x="262" y="2708"/>
                      <a:pt x="262" y="2729"/>
                      <a:pt x="283" y="2750"/>
                    </a:cubicBezTo>
                    <a:lnTo>
                      <a:pt x="456" y="2750"/>
                    </a:lnTo>
                    <a:cubicBezTo>
                      <a:pt x="477" y="2750"/>
                      <a:pt x="477" y="2729"/>
                      <a:pt x="477" y="2729"/>
                    </a:cubicBezTo>
                    <a:lnTo>
                      <a:pt x="477" y="2729"/>
                    </a:lnTo>
                    <a:cubicBezTo>
                      <a:pt x="477" y="2750"/>
                      <a:pt x="477" y="2750"/>
                      <a:pt x="456" y="2750"/>
                    </a:cubicBezTo>
                    <a:cubicBezTo>
                      <a:pt x="456" y="2771"/>
                      <a:pt x="435" y="2771"/>
                      <a:pt x="435" y="2791"/>
                    </a:cubicBezTo>
                    <a:cubicBezTo>
                      <a:pt x="414" y="2812"/>
                      <a:pt x="435" y="2860"/>
                      <a:pt x="435" y="2860"/>
                    </a:cubicBezTo>
                    <a:cubicBezTo>
                      <a:pt x="435" y="2881"/>
                      <a:pt x="456" y="2901"/>
                      <a:pt x="456" y="2922"/>
                    </a:cubicBezTo>
                    <a:cubicBezTo>
                      <a:pt x="477" y="2943"/>
                      <a:pt x="524" y="2970"/>
                      <a:pt x="545" y="2970"/>
                    </a:cubicBezTo>
                    <a:cubicBezTo>
                      <a:pt x="566" y="2970"/>
                      <a:pt x="566" y="2943"/>
                      <a:pt x="587" y="2943"/>
                    </a:cubicBezTo>
                    <a:cubicBezTo>
                      <a:pt x="608" y="3011"/>
                      <a:pt x="629" y="3053"/>
                      <a:pt x="608" y="3100"/>
                    </a:cubicBezTo>
                    <a:cubicBezTo>
                      <a:pt x="587" y="3142"/>
                      <a:pt x="545" y="3205"/>
                      <a:pt x="566" y="3294"/>
                    </a:cubicBezTo>
                    <a:lnTo>
                      <a:pt x="566" y="3336"/>
                    </a:lnTo>
                    <a:cubicBezTo>
                      <a:pt x="566" y="3315"/>
                      <a:pt x="545" y="3315"/>
                      <a:pt x="545" y="3315"/>
                    </a:cubicBezTo>
                    <a:cubicBezTo>
                      <a:pt x="566" y="3252"/>
                      <a:pt x="524" y="3205"/>
                      <a:pt x="498" y="3142"/>
                    </a:cubicBezTo>
                    <a:cubicBezTo>
                      <a:pt x="477" y="3074"/>
                      <a:pt x="435" y="3011"/>
                      <a:pt x="414" y="2970"/>
                    </a:cubicBezTo>
                    <a:cubicBezTo>
                      <a:pt x="346" y="2901"/>
                      <a:pt x="304" y="2860"/>
                      <a:pt x="236" y="2771"/>
                    </a:cubicBezTo>
                    <a:cubicBezTo>
                      <a:pt x="173" y="2661"/>
                      <a:pt x="131" y="2598"/>
                      <a:pt x="131" y="2530"/>
                    </a:cubicBezTo>
                    <a:cubicBezTo>
                      <a:pt x="131" y="2420"/>
                      <a:pt x="131" y="2357"/>
                      <a:pt x="152" y="2289"/>
                    </a:cubicBezTo>
                    <a:cubicBezTo>
                      <a:pt x="194" y="2184"/>
                      <a:pt x="194" y="2095"/>
                      <a:pt x="215" y="2027"/>
                    </a:cubicBezTo>
                    <a:cubicBezTo>
                      <a:pt x="236" y="1922"/>
                      <a:pt x="236" y="1896"/>
                      <a:pt x="283" y="1833"/>
                    </a:cubicBezTo>
                    <a:cubicBezTo>
                      <a:pt x="325" y="1744"/>
                      <a:pt x="325" y="1681"/>
                      <a:pt x="325" y="1681"/>
                    </a:cubicBezTo>
                    <a:lnTo>
                      <a:pt x="325" y="1660"/>
                    </a:lnTo>
                    <a:lnTo>
                      <a:pt x="304" y="1660"/>
                    </a:lnTo>
                    <a:cubicBezTo>
                      <a:pt x="325" y="1613"/>
                      <a:pt x="325" y="1592"/>
                      <a:pt x="346" y="1571"/>
                    </a:cubicBezTo>
                    <a:cubicBezTo>
                      <a:pt x="346" y="1571"/>
                      <a:pt x="393" y="1482"/>
                      <a:pt x="456" y="1398"/>
                    </a:cubicBezTo>
                    <a:cubicBezTo>
                      <a:pt x="498" y="1309"/>
                      <a:pt x="587" y="1199"/>
                      <a:pt x="629" y="1137"/>
                    </a:cubicBezTo>
                    <a:cubicBezTo>
                      <a:pt x="655" y="1069"/>
                      <a:pt x="786" y="938"/>
                      <a:pt x="917" y="828"/>
                    </a:cubicBezTo>
                    <a:cubicBezTo>
                      <a:pt x="1048" y="718"/>
                      <a:pt x="1179" y="613"/>
                      <a:pt x="1221" y="587"/>
                    </a:cubicBezTo>
                    <a:cubicBezTo>
                      <a:pt x="1310" y="503"/>
                      <a:pt x="1592" y="325"/>
                      <a:pt x="1786" y="241"/>
                    </a:cubicBezTo>
                    <a:cubicBezTo>
                      <a:pt x="1917" y="173"/>
                      <a:pt x="1938" y="152"/>
                      <a:pt x="1985" y="131"/>
                    </a:cubicBezTo>
                    <a:close/>
                    <a:moveTo>
                      <a:pt x="1090" y="3383"/>
                    </a:moveTo>
                    <a:cubicBezTo>
                      <a:pt x="1179" y="3383"/>
                      <a:pt x="1221" y="3404"/>
                      <a:pt x="1262" y="3446"/>
                    </a:cubicBezTo>
                    <a:cubicBezTo>
                      <a:pt x="1310" y="3467"/>
                      <a:pt x="1352" y="3467"/>
                      <a:pt x="1393" y="3467"/>
                    </a:cubicBezTo>
                    <a:cubicBezTo>
                      <a:pt x="1414" y="3467"/>
                      <a:pt x="1441" y="3467"/>
                      <a:pt x="1524" y="3514"/>
                    </a:cubicBezTo>
                    <a:cubicBezTo>
                      <a:pt x="1676" y="3577"/>
                      <a:pt x="1807" y="3666"/>
                      <a:pt x="1985" y="3776"/>
                    </a:cubicBezTo>
                    <a:cubicBezTo>
                      <a:pt x="2069" y="3818"/>
                      <a:pt x="2137" y="3839"/>
                      <a:pt x="2179" y="3860"/>
                    </a:cubicBezTo>
                    <a:cubicBezTo>
                      <a:pt x="2226" y="3886"/>
                      <a:pt x="2268" y="3907"/>
                      <a:pt x="2331" y="3970"/>
                    </a:cubicBezTo>
                    <a:cubicBezTo>
                      <a:pt x="2399" y="4038"/>
                      <a:pt x="2420" y="4080"/>
                      <a:pt x="2420" y="4148"/>
                    </a:cubicBezTo>
                    <a:cubicBezTo>
                      <a:pt x="2441" y="4190"/>
                      <a:pt x="2462" y="4253"/>
                      <a:pt x="2530" y="4300"/>
                    </a:cubicBezTo>
                    <a:cubicBezTo>
                      <a:pt x="2640" y="4384"/>
                      <a:pt x="2750" y="4410"/>
                      <a:pt x="3012" y="4514"/>
                    </a:cubicBezTo>
                    <a:cubicBezTo>
                      <a:pt x="3143" y="4562"/>
                      <a:pt x="3226" y="4583"/>
                      <a:pt x="3294" y="4583"/>
                    </a:cubicBezTo>
                    <a:cubicBezTo>
                      <a:pt x="3336" y="4603"/>
                      <a:pt x="3357" y="4624"/>
                      <a:pt x="3425" y="4645"/>
                    </a:cubicBezTo>
                    <a:cubicBezTo>
                      <a:pt x="3509" y="4713"/>
                      <a:pt x="3509" y="4802"/>
                      <a:pt x="3488" y="4865"/>
                    </a:cubicBezTo>
                    <a:cubicBezTo>
                      <a:pt x="3467" y="4886"/>
                      <a:pt x="3446" y="4907"/>
                      <a:pt x="3404" y="4954"/>
                    </a:cubicBezTo>
                    <a:cubicBezTo>
                      <a:pt x="3357" y="4996"/>
                      <a:pt x="3315" y="5038"/>
                      <a:pt x="3273" y="5085"/>
                    </a:cubicBezTo>
                    <a:cubicBezTo>
                      <a:pt x="3247" y="5127"/>
                      <a:pt x="3226" y="5148"/>
                      <a:pt x="3226" y="5169"/>
                    </a:cubicBezTo>
                    <a:cubicBezTo>
                      <a:pt x="3205" y="5216"/>
                      <a:pt x="3205" y="5258"/>
                      <a:pt x="3184" y="5347"/>
                    </a:cubicBezTo>
                    <a:cubicBezTo>
                      <a:pt x="3184" y="5499"/>
                      <a:pt x="3143" y="5562"/>
                      <a:pt x="3053" y="5630"/>
                    </a:cubicBezTo>
                    <a:cubicBezTo>
                      <a:pt x="3033" y="5672"/>
                      <a:pt x="2985" y="5672"/>
                      <a:pt x="2944" y="5672"/>
                    </a:cubicBezTo>
                    <a:cubicBezTo>
                      <a:pt x="2902" y="5693"/>
                      <a:pt x="2854" y="5693"/>
                      <a:pt x="2792" y="5719"/>
                    </a:cubicBezTo>
                    <a:cubicBezTo>
                      <a:pt x="2750" y="5761"/>
                      <a:pt x="2703" y="5782"/>
                      <a:pt x="2682" y="5803"/>
                    </a:cubicBezTo>
                    <a:cubicBezTo>
                      <a:pt x="2661" y="5824"/>
                      <a:pt x="2661" y="5850"/>
                      <a:pt x="2640" y="5871"/>
                    </a:cubicBezTo>
                    <a:cubicBezTo>
                      <a:pt x="2640" y="5871"/>
                      <a:pt x="2619" y="5913"/>
                      <a:pt x="2593" y="5934"/>
                    </a:cubicBezTo>
                    <a:cubicBezTo>
                      <a:pt x="2572" y="5955"/>
                      <a:pt x="2551" y="6002"/>
                      <a:pt x="2530" y="6044"/>
                    </a:cubicBezTo>
                    <a:cubicBezTo>
                      <a:pt x="2462" y="6112"/>
                      <a:pt x="2399" y="6195"/>
                      <a:pt x="2357" y="6243"/>
                    </a:cubicBezTo>
                    <a:cubicBezTo>
                      <a:pt x="2289" y="6305"/>
                      <a:pt x="2289" y="6326"/>
                      <a:pt x="2268" y="6347"/>
                    </a:cubicBezTo>
                    <a:cubicBezTo>
                      <a:pt x="2268" y="6374"/>
                      <a:pt x="2268" y="6374"/>
                      <a:pt x="2226" y="6394"/>
                    </a:cubicBezTo>
                    <a:cubicBezTo>
                      <a:pt x="2179" y="6415"/>
                      <a:pt x="2158" y="6415"/>
                      <a:pt x="2116" y="6436"/>
                    </a:cubicBezTo>
                    <a:cubicBezTo>
                      <a:pt x="2116" y="6436"/>
                      <a:pt x="2095" y="6436"/>
                      <a:pt x="2069" y="6457"/>
                    </a:cubicBezTo>
                    <a:cubicBezTo>
                      <a:pt x="2048" y="6478"/>
                      <a:pt x="2048" y="6504"/>
                      <a:pt x="2048" y="6525"/>
                    </a:cubicBezTo>
                    <a:cubicBezTo>
                      <a:pt x="2027" y="6567"/>
                      <a:pt x="2048" y="6588"/>
                      <a:pt x="2048" y="6635"/>
                    </a:cubicBezTo>
                    <a:cubicBezTo>
                      <a:pt x="2069" y="6656"/>
                      <a:pt x="2095" y="6698"/>
                      <a:pt x="2116" y="6740"/>
                    </a:cubicBezTo>
                    <a:cubicBezTo>
                      <a:pt x="2116" y="6766"/>
                      <a:pt x="2116" y="6766"/>
                      <a:pt x="2137" y="6787"/>
                    </a:cubicBezTo>
                    <a:cubicBezTo>
                      <a:pt x="2095" y="6766"/>
                      <a:pt x="2069" y="6766"/>
                      <a:pt x="2048" y="6740"/>
                    </a:cubicBezTo>
                    <a:cubicBezTo>
                      <a:pt x="2006" y="6698"/>
                      <a:pt x="1964" y="6677"/>
                      <a:pt x="1938" y="6656"/>
                    </a:cubicBezTo>
                    <a:cubicBezTo>
                      <a:pt x="1917" y="6656"/>
                      <a:pt x="1896" y="6635"/>
                      <a:pt x="1875" y="6567"/>
                    </a:cubicBezTo>
                    <a:cubicBezTo>
                      <a:pt x="1833" y="6504"/>
                      <a:pt x="1786" y="6457"/>
                      <a:pt x="1765" y="6415"/>
                    </a:cubicBezTo>
                    <a:cubicBezTo>
                      <a:pt x="1744" y="6394"/>
                      <a:pt x="1723" y="6374"/>
                      <a:pt x="1702" y="6326"/>
                    </a:cubicBezTo>
                    <a:cubicBezTo>
                      <a:pt x="1676" y="6264"/>
                      <a:pt x="1655" y="6243"/>
                      <a:pt x="1655" y="6195"/>
                    </a:cubicBezTo>
                    <a:cubicBezTo>
                      <a:pt x="1634" y="6154"/>
                      <a:pt x="1613" y="6112"/>
                      <a:pt x="1613" y="6044"/>
                    </a:cubicBezTo>
                    <a:cubicBezTo>
                      <a:pt x="1592" y="5955"/>
                      <a:pt x="1545" y="5892"/>
                      <a:pt x="1524" y="5824"/>
                    </a:cubicBezTo>
                    <a:cubicBezTo>
                      <a:pt x="1503" y="5782"/>
                      <a:pt x="1482" y="5719"/>
                      <a:pt x="1482" y="5651"/>
                    </a:cubicBezTo>
                    <a:cubicBezTo>
                      <a:pt x="1482" y="5588"/>
                      <a:pt x="1461" y="5541"/>
                      <a:pt x="1461" y="5499"/>
                    </a:cubicBezTo>
                    <a:cubicBezTo>
                      <a:pt x="1441" y="5457"/>
                      <a:pt x="1441" y="5431"/>
                      <a:pt x="1441" y="5389"/>
                    </a:cubicBezTo>
                    <a:cubicBezTo>
                      <a:pt x="1414" y="5326"/>
                      <a:pt x="1393" y="5279"/>
                      <a:pt x="1352" y="5237"/>
                    </a:cubicBezTo>
                    <a:cubicBezTo>
                      <a:pt x="1310" y="5195"/>
                      <a:pt x="1262" y="5169"/>
                      <a:pt x="1221" y="5127"/>
                    </a:cubicBezTo>
                    <a:cubicBezTo>
                      <a:pt x="1179" y="5085"/>
                      <a:pt x="1132" y="5064"/>
                      <a:pt x="1090" y="5038"/>
                    </a:cubicBezTo>
                    <a:cubicBezTo>
                      <a:pt x="1048" y="5017"/>
                      <a:pt x="1022" y="4996"/>
                      <a:pt x="1022" y="4954"/>
                    </a:cubicBezTo>
                    <a:cubicBezTo>
                      <a:pt x="959" y="4844"/>
                      <a:pt x="891" y="4755"/>
                      <a:pt x="849" y="4603"/>
                    </a:cubicBezTo>
                    <a:cubicBezTo>
                      <a:pt x="828" y="4541"/>
                      <a:pt x="786" y="4473"/>
                      <a:pt x="739" y="4431"/>
                    </a:cubicBezTo>
                    <a:cubicBezTo>
                      <a:pt x="718" y="4384"/>
                      <a:pt x="718" y="4384"/>
                      <a:pt x="718" y="4342"/>
                    </a:cubicBezTo>
                    <a:cubicBezTo>
                      <a:pt x="739" y="4279"/>
                      <a:pt x="739" y="4279"/>
                      <a:pt x="760" y="4253"/>
                    </a:cubicBezTo>
                    <a:lnTo>
                      <a:pt x="760" y="4148"/>
                    </a:lnTo>
                    <a:cubicBezTo>
                      <a:pt x="760" y="4080"/>
                      <a:pt x="760" y="4080"/>
                      <a:pt x="786" y="4059"/>
                    </a:cubicBezTo>
                    <a:cubicBezTo>
                      <a:pt x="786" y="4059"/>
                      <a:pt x="807" y="4017"/>
                      <a:pt x="828" y="3970"/>
                    </a:cubicBezTo>
                    <a:cubicBezTo>
                      <a:pt x="891" y="3860"/>
                      <a:pt x="891" y="3818"/>
                      <a:pt x="891" y="3729"/>
                    </a:cubicBezTo>
                    <a:cubicBezTo>
                      <a:pt x="891" y="3645"/>
                      <a:pt x="891" y="3598"/>
                      <a:pt x="870" y="3556"/>
                    </a:cubicBezTo>
                    <a:lnTo>
                      <a:pt x="917" y="3556"/>
                    </a:lnTo>
                    <a:cubicBezTo>
                      <a:pt x="980" y="3514"/>
                      <a:pt x="980" y="3493"/>
                      <a:pt x="1022" y="3446"/>
                    </a:cubicBezTo>
                    <a:cubicBezTo>
                      <a:pt x="1048" y="3404"/>
                      <a:pt x="1048" y="3383"/>
                      <a:pt x="1069" y="3383"/>
                    </a:cubicBezTo>
                    <a:close/>
                    <a:moveTo>
                      <a:pt x="2048" y="0"/>
                    </a:moveTo>
                    <a:cubicBezTo>
                      <a:pt x="2048" y="0"/>
                      <a:pt x="1938" y="42"/>
                      <a:pt x="1744" y="131"/>
                    </a:cubicBezTo>
                    <a:cubicBezTo>
                      <a:pt x="1524" y="241"/>
                      <a:pt x="1242" y="414"/>
                      <a:pt x="1153" y="503"/>
                    </a:cubicBezTo>
                    <a:cubicBezTo>
                      <a:pt x="1090" y="524"/>
                      <a:pt x="980" y="634"/>
                      <a:pt x="849" y="744"/>
                    </a:cubicBezTo>
                    <a:cubicBezTo>
                      <a:pt x="718" y="875"/>
                      <a:pt x="587" y="980"/>
                      <a:pt x="545" y="1069"/>
                    </a:cubicBezTo>
                    <a:cubicBezTo>
                      <a:pt x="498" y="1158"/>
                      <a:pt x="414" y="1241"/>
                      <a:pt x="367" y="1330"/>
                    </a:cubicBezTo>
                    <a:cubicBezTo>
                      <a:pt x="304" y="1440"/>
                      <a:pt x="262" y="1503"/>
                      <a:pt x="236" y="1529"/>
                    </a:cubicBezTo>
                    <a:cubicBezTo>
                      <a:pt x="236" y="1550"/>
                      <a:pt x="215" y="1571"/>
                      <a:pt x="215" y="1613"/>
                    </a:cubicBezTo>
                    <a:cubicBezTo>
                      <a:pt x="194" y="1634"/>
                      <a:pt x="173" y="1681"/>
                      <a:pt x="173" y="1702"/>
                    </a:cubicBezTo>
                    <a:cubicBezTo>
                      <a:pt x="131" y="1744"/>
                      <a:pt x="105" y="1812"/>
                      <a:pt x="63" y="1896"/>
                    </a:cubicBezTo>
                    <a:cubicBezTo>
                      <a:pt x="42" y="1943"/>
                      <a:pt x="42" y="1964"/>
                      <a:pt x="42" y="1985"/>
                    </a:cubicBezTo>
                    <a:cubicBezTo>
                      <a:pt x="42" y="2027"/>
                      <a:pt x="42" y="2027"/>
                      <a:pt x="21" y="2074"/>
                    </a:cubicBezTo>
                    <a:cubicBezTo>
                      <a:pt x="21" y="2116"/>
                      <a:pt x="0" y="2158"/>
                      <a:pt x="0" y="2184"/>
                    </a:cubicBezTo>
                    <a:cubicBezTo>
                      <a:pt x="0" y="2226"/>
                      <a:pt x="0" y="2247"/>
                      <a:pt x="21" y="2268"/>
                    </a:cubicBezTo>
                    <a:lnTo>
                      <a:pt x="42" y="2289"/>
                    </a:lnTo>
                    <a:cubicBezTo>
                      <a:pt x="21" y="2378"/>
                      <a:pt x="21" y="2446"/>
                      <a:pt x="21" y="2509"/>
                    </a:cubicBezTo>
                    <a:cubicBezTo>
                      <a:pt x="21" y="2640"/>
                      <a:pt x="84" y="2729"/>
                      <a:pt x="152" y="2839"/>
                    </a:cubicBezTo>
                    <a:cubicBezTo>
                      <a:pt x="236" y="2922"/>
                      <a:pt x="262" y="2970"/>
                      <a:pt x="325" y="3032"/>
                    </a:cubicBezTo>
                    <a:cubicBezTo>
                      <a:pt x="346" y="3074"/>
                      <a:pt x="393" y="3121"/>
                      <a:pt x="414" y="3184"/>
                    </a:cubicBezTo>
                    <a:cubicBezTo>
                      <a:pt x="435" y="3231"/>
                      <a:pt x="456" y="3294"/>
                      <a:pt x="456" y="3294"/>
                    </a:cubicBezTo>
                    <a:cubicBezTo>
                      <a:pt x="435" y="3336"/>
                      <a:pt x="456" y="3362"/>
                      <a:pt x="477" y="3383"/>
                    </a:cubicBezTo>
                    <a:cubicBezTo>
                      <a:pt x="477" y="3404"/>
                      <a:pt x="498" y="3425"/>
                      <a:pt x="524" y="3425"/>
                    </a:cubicBezTo>
                    <a:cubicBezTo>
                      <a:pt x="545" y="3446"/>
                      <a:pt x="566" y="3467"/>
                      <a:pt x="587" y="3467"/>
                    </a:cubicBezTo>
                    <a:cubicBezTo>
                      <a:pt x="608" y="3535"/>
                      <a:pt x="629" y="3556"/>
                      <a:pt x="676" y="3598"/>
                    </a:cubicBezTo>
                    <a:cubicBezTo>
                      <a:pt x="697" y="3598"/>
                      <a:pt x="697" y="3624"/>
                      <a:pt x="739" y="3624"/>
                    </a:cubicBezTo>
                    <a:cubicBezTo>
                      <a:pt x="760" y="3624"/>
                      <a:pt x="760" y="3598"/>
                      <a:pt x="760" y="3598"/>
                    </a:cubicBezTo>
                    <a:cubicBezTo>
                      <a:pt x="786" y="3624"/>
                      <a:pt x="786" y="3645"/>
                      <a:pt x="786" y="3708"/>
                    </a:cubicBezTo>
                    <a:cubicBezTo>
                      <a:pt x="786" y="3818"/>
                      <a:pt x="786" y="3818"/>
                      <a:pt x="739" y="3928"/>
                    </a:cubicBezTo>
                    <a:cubicBezTo>
                      <a:pt x="718" y="3970"/>
                      <a:pt x="697" y="3991"/>
                      <a:pt x="676" y="4017"/>
                    </a:cubicBezTo>
                    <a:cubicBezTo>
                      <a:pt x="655" y="4059"/>
                      <a:pt x="655" y="4080"/>
                      <a:pt x="655" y="4148"/>
                    </a:cubicBezTo>
                    <a:lnTo>
                      <a:pt x="655" y="4211"/>
                    </a:lnTo>
                    <a:cubicBezTo>
                      <a:pt x="655" y="4232"/>
                      <a:pt x="629" y="4253"/>
                      <a:pt x="608" y="4300"/>
                    </a:cubicBezTo>
                    <a:cubicBezTo>
                      <a:pt x="587" y="4384"/>
                      <a:pt x="629" y="4452"/>
                      <a:pt x="655" y="4493"/>
                    </a:cubicBezTo>
                    <a:cubicBezTo>
                      <a:pt x="697" y="4541"/>
                      <a:pt x="718" y="4583"/>
                      <a:pt x="760" y="4645"/>
                    </a:cubicBezTo>
                    <a:cubicBezTo>
                      <a:pt x="807" y="4802"/>
                      <a:pt x="870" y="4886"/>
                      <a:pt x="917" y="4996"/>
                    </a:cubicBezTo>
                    <a:cubicBezTo>
                      <a:pt x="938" y="5064"/>
                      <a:pt x="980" y="5106"/>
                      <a:pt x="1022" y="5127"/>
                    </a:cubicBezTo>
                    <a:cubicBezTo>
                      <a:pt x="1069" y="5148"/>
                      <a:pt x="1111" y="5169"/>
                      <a:pt x="1153" y="5216"/>
                    </a:cubicBezTo>
                    <a:cubicBezTo>
                      <a:pt x="1200" y="5258"/>
                      <a:pt x="1242" y="5279"/>
                      <a:pt x="1283" y="5300"/>
                    </a:cubicBezTo>
                    <a:cubicBezTo>
                      <a:pt x="1310" y="5347"/>
                      <a:pt x="1331" y="5368"/>
                      <a:pt x="1331" y="5410"/>
                    </a:cubicBezTo>
                    <a:cubicBezTo>
                      <a:pt x="1331" y="5457"/>
                      <a:pt x="1352" y="5499"/>
                      <a:pt x="1352" y="5520"/>
                    </a:cubicBezTo>
                    <a:cubicBezTo>
                      <a:pt x="1372" y="5562"/>
                      <a:pt x="1372" y="5588"/>
                      <a:pt x="1372" y="5651"/>
                    </a:cubicBezTo>
                    <a:cubicBezTo>
                      <a:pt x="1372" y="5740"/>
                      <a:pt x="1393" y="5803"/>
                      <a:pt x="1441" y="5871"/>
                    </a:cubicBezTo>
                    <a:cubicBezTo>
                      <a:pt x="1461" y="5934"/>
                      <a:pt x="1482" y="6002"/>
                      <a:pt x="1503" y="6065"/>
                    </a:cubicBezTo>
                    <a:cubicBezTo>
                      <a:pt x="1503" y="6154"/>
                      <a:pt x="1524" y="6195"/>
                      <a:pt x="1545" y="6243"/>
                    </a:cubicBezTo>
                    <a:cubicBezTo>
                      <a:pt x="1571" y="6285"/>
                      <a:pt x="1592" y="6305"/>
                      <a:pt x="1613" y="6347"/>
                    </a:cubicBezTo>
                    <a:cubicBezTo>
                      <a:pt x="1634" y="6415"/>
                      <a:pt x="1655" y="6457"/>
                      <a:pt x="1676" y="6478"/>
                    </a:cubicBezTo>
                    <a:cubicBezTo>
                      <a:pt x="1723" y="6525"/>
                      <a:pt x="1744" y="6546"/>
                      <a:pt x="1786" y="6609"/>
                    </a:cubicBezTo>
                    <a:cubicBezTo>
                      <a:pt x="1807" y="6698"/>
                      <a:pt x="1854" y="6719"/>
                      <a:pt x="1875" y="6740"/>
                    </a:cubicBezTo>
                    <a:cubicBezTo>
                      <a:pt x="1917" y="6766"/>
                      <a:pt x="1938" y="6787"/>
                      <a:pt x="1964" y="6808"/>
                    </a:cubicBezTo>
                    <a:cubicBezTo>
                      <a:pt x="2048" y="6897"/>
                      <a:pt x="2179" y="6939"/>
                      <a:pt x="2268" y="6960"/>
                    </a:cubicBezTo>
                    <a:cubicBezTo>
                      <a:pt x="2310" y="6981"/>
                      <a:pt x="2331" y="6981"/>
                      <a:pt x="2357" y="6981"/>
                    </a:cubicBezTo>
                    <a:cubicBezTo>
                      <a:pt x="2378" y="6981"/>
                      <a:pt x="2399" y="6960"/>
                      <a:pt x="2399" y="6939"/>
                    </a:cubicBezTo>
                    <a:cubicBezTo>
                      <a:pt x="2420" y="6918"/>
                      <a:pt x="2399" y="6897"/>
                      <a:pt x="2399" y="6871"/>
                    </a:cubicBezTo>
                    <a:cubicBezTo>
                      <a:pt x="2378" y="6850"/>
                      <a:pt x="2378" y="6850"/>
                      <a:pt x="2357" y="6829"/>
                    </a:cubicBezTo>
                    <a:cubicBezTo>
                      <a:pt x="2331" y="6829"/>
                      <a:pt x="2310" y="6808"/>
                      <a:pt x="2289" y="6808"/>
                    </a:cubicBezTo>
                    <a:cubicBezTo>
                      <a:pt x="2268" y="6787"/>
                      <a:pt x="2247" y="6787"/>
                      <a:pt x="2247" y="6787"/>
                    </a:cubicBezTo>
                    <a:cubicBezTo>
                      <a:pt x="2247" y="6787"/>
                      <a:pt x="2226" y="6740"/>
                      <a:pt x="2200" y="6698"/>
                    </a:cubicBezTo>
                    <a:cubicBezTo>
                      <a:pt x="2179" y="6656"/>
                      <a:pt x="2158" y="6609"/>
                      <a:pt x="2158" y="6588"/>
                    </a:cubicBezTo>
                    <a:cubicBezTo>
                      <a:pt x="2137" y="6567"/>
                      <a:pt x="2137" y="6567"/>
                      <a:pt x="2137" y="6546"/>
                    </a:cubicBezTo>
                    <a:lnTo>
                      <a:pt x="2158" y="6546"/>
                    </a:lnTo>
                    <a:cubicBezTo>
                      <a:pt x="2179" y="6525"/>
                      <a:pt x="2226" y="6525"/>
                      <a:pt x="2268" y="6478"/>
                    </a:cubicBezTo>
                    <a:cubicBezTo>
                      <a:pt x="2331" y="6457"/>
                      <a:pt x="2357" y="6436"/>
                      <a:pt x="2357" y="6394"/>
                    </a:cubicBezTo>
                    <a:cubicBezTo>
                      <a:pt x="2378" y="6374"/>
                      <a:pt x="2378" y="6374"/>
                      <a:pt x="2420" y="6326"/>
                    </a:cubicBezTo>
                    <a:cubicBezTo>
                      <a:pt x="2462" y="6264"/>
                      <a:pt x="2551" y="6175"/>
                      <a:pt x="2593" y="6112"/>
                    </a:cubicBezTo>
                    <a:cubicBezTo>
                      <a:pt x="2640" y="6065"/>
                      <a:pt x="2661" y="6023"/>
                      <a:pt x="2682" y="6002"/>
                    </a:cubicBezTo>
                    <a:cubicBezTo>
                      <a:pt x="2703" y="5955"/>
                      <a:pt x="2724" y="5934"/>
                      <a:pt x="2724" y="5913"/>
                    </a:cubicBezTo>
                    <a:cubicBezTo>
                      <a:pt x="2750" y="5913"/>
                      <a:pt x="2750" y="5892"/>
                      <a:pt x="2771" y="5871"/>
                    </a:cubicBezTo>
                    <a:lnTo>
                      <a:pt x="2854" y="5824"/>
                    </a:lnTo>
                    <a:cubicBezTo>
                      <a:pt x="2881" y="5803"/>
                      <a:pt x="2923" y="5782"/>
                      <a:pt x="2964" y="5782"/>
                    </a:cubicBezTo>
                    <a:cubicBezTo>
                      <a:pt x="3012" y="5782"/>
                      <a:pt x="3074" y="5761"/>
                      <a:pt x="3116" y="5719"/>
                    </a:cubicBezTo>
                    <a:cubicBezTo>
                      <a:pt x="3226" y="5630"/>
                      <a:pt x="3273" y="5520"/>
                      <a:pt x="3294" y="5347"/>
                    </a:cubicBezTo>
                    <a:cubicBezTo>
                      <a:pt x="3315" y="5258"/>
                      <a:pt x="3315" y="5237"/>
                      <a:pt x="3315" y="5216"/>
                    </a:cubicBezTo>
                    <a:cubicBezTo>
                      <a:pt x="3315" y="5216"/>
                      <a:pt x="3336" y="5195"/>
                      <a:pt x="3357" y="5148"/>
                    </a:cubicBezTo>
                    <a:cubicBezTo>
                      <a:pt x="3404" y="5127"/>
                      <a:pt x="3446" y="5085"/>
                      <a:pt x="3488" y="5038"/>
                    </a:cubicBezTo>
                    <a:cubicBezTo>
                      <a:pt x="3509" y="4996"/>
                      <a:pt x="3556" y="4954"/>
                      <a:pt x="3577" y="4907"/>
                    </a:cubicBezTo>
                    <a:cubicBezTo>
                      <a:pt x="3640" y="4802"/>
                      <a:pt x="3598" y="4672"/>
                      <a:pt x="3467" y="4562"/>
                    </a:cubicBezTo>
                    <a:cubicBezTo>
                      <a:pt x="3425" y="4541"/>
                      <a:pt x="3378" y="4514"/>
                      <a:pt x="3315" y="4493"/>
                    </a:cubicBezTo>
                    <a:cubicBezTo>
                      <a:pt x="3247" y="4473"/>
                      <a:pt x="3184" y="4452"/>
                      <a:pt x="3053" y="4410"/>
                    </a:cubicBezTo>
                    <a:cubicBezTo>
                      <a:pt x="2792" y="4321"/>
                      <a:pt x="2682" y="4300"/>
                      <a:pt x="2593" y="4211"/>
                    </a:cubicBezTo>
                    <a:cubicBezTo>
                      <a:pt x="2551" y="4190"/>
                      <a:pt x="2551" y="4148"/>
                      <a:pt x="2530" y="4101"/>
                    </a:cubicBezTo>
                    <a:cubicBezTo>
                      <a:pt x="2509" y="4059"/>
                      <a:pt x="2488" y="3970"/>
                      <a:pt x="2420" y="3907"/>
                    </a:cubicBezTo>
                    <a:cubicBezTo>
                      <a:pt x="2331" y="3818"/>
                      <a:pt x="2289" y="3797"/>
                      <a:pt x="2226" y="3776"/>
                    </a:cubicBezTo>
                    <a:cubicBezTo>
                      <a:pt x="2179" y="3755"/>
                      <a:pt x="2116" y="3729"/>
                      <a:pt x="2048" y="3687"/>
                    </a:cubicBezTo>
                    <a:cubicBezTo>
                      <a:pt x="1875" y="3577"/>
                      <a:pt x="1744" y="3493"/>
                      <a:pt x="1571" y="3404"/>
                    </a:cubicBezTo>
                    <a:cubicBezTo>
                      <a:pt x="1482" y="3383"/>
                      <a:pt x="1414" y="3362"/>
                      <a:pt x="1393" y="3362"/>
                    </a:cubicBezTo>
                    <a:cubicBezTo>
                      <a:pt x="1365" y="3362"/>
                      <a:pt x="1356" y="3372"/>
                      <a:pt x="1347" y="3372"/>
                    </a:cubicBezTo>
                    <a:cubicBezTo>
                      <a:pt x="1342" y="3372"/>
                      <a:pt x="1338" y="3369"/>
                      <a:pt x="1331" y="3362"/>
                    </a:cubicBezTo>
                    <a:cubicBezTo>
                      <a:pt x="1262" y="3315"/>
                      <a:pt x="1200" y="3273"/>
                      <a:pt x="1090" y="3273"/>
                    </a:cubicBezTo>
                    <a:lnTo>
                      <a:pt x="1022" y="3273"/>
                    </a:lnTo>
                    <a:cubicBezTo>
                      <a:pt x="1001" y="3273"/>
                      <a:pt x="980" y="3315"/>
                      <a:pt x="959" y="3315"/>
                    </a:cubicBezTo>
                    <a:cubicBezTo>
                      <a:pt x="959" y="3362"/>
                      <a:pt x="959" y="3362"/>
                      <a:pt x="938" y="3383"/>
                    </a:cubicBezTo>
                    <a:cubicBezTo>
                      <a:pt x="938" y="3404"/>
                      <a:pt x="917" y="3404"/>
                      <a:pt x="917" y="3404"/>
                    </a:cubicBezTo>
                    <a:cubicBezTo>
                      <a:pt x="917" y="3404"/>
                      <a:pt x="917" y="3383"/>
                      <a:pt x="891" y="3383"/>
                    </a:cubicBezTo>
                    <a:cubicBezTo>
                      <a:pt x="870" y="3362"/>
                      <a:pt x="849" y="3362"/>
                      <a:pt x="849" y="3362"/>
                    </a:cubicBezTo>
                    <a:lnTo>
                      <a:pt x="739" y="3362"/>
                    </a:lnTo>
                    <a:lnTo>
                      <a:pt x="718" y="3383"/>
                    </a:lnTo>
                    <a:cubicBezTo>
                      <a:pt x="718" y="3383"/>
                      <a:pt x="697" y="3362"/>
                      <a:pt x="676" y="3362"/>
                    </a:cubicBezTo>
                    <a:lnTo>
                      <a:pt x="676" y="3273"/>
                    </a:lnTo>
                    <a:cubicBezTo>
                      <a:pt x="676" y="3231"/>
                      <a:pt x="697" y="3184"/>
                      <a:pt x="718" y="3121"/>
                    </a:cubicBezTo>
                    <a:cubicBezTo>
                      <a:pt x="739" y="3032"/>
                      <a:pt x="697" y="2970"/>
                      <a:pt x="676" y="2901"/>
                    </a:cubicBezTo>
                    <a:cubicBezTo>
                      <a:pt x="676" y="2901"/>
                      <a:pt x="676" y="2881"/>
                      <a:pt x="655" y="2860"/>
                    </a:cubicBezTo>
                    <a:cubicBezTo>
                      <a:pt x="629" y="2839"/>
                      <a:pt x="608" y="2839"/>
                      <a:pt x="587" y="2839"/>
                    </a:cubicBezTo>
                    <a:cubicBezTo>
                      <a:pt x="566" y="2860"/>
                      <a:pt x="566" y="2860"/>
                      <a:pt x="545" y="2860"/>
                    </a:cubicBezTo>
                    <a:lnTo>
                      <a:pt x="545" y="2839"/>
                    </a:lnTo>
                    <a:cubicBezTo>
                      <a:pt x="545" y="2812"/>
                      <a:pt x="587" y="2791"/>
                      <a:pt x="608" y="2750"/>
                    </a:cubicBezTo>
                    <a:cubicBezTo>
                      <a:pt x="629" y="2682"/>
                      <a:pt x="655" y="2640"/>
                      <a:pt x="676" y="2598"/>
                    </a:cubicBezTo>
                    <a:lnTo>
                      <a:pt x="676" y="2530"/>
                    </a:lnTo>
                    <a:cubicBezTo>
                      <a:pt x="655" y="2509"/>
                      <a:pt x="629" y="2488"/>
                      <a:pt x="608" y="2488"/>
                    </a:cubicBezTo>
                    <a:lnTo>
                      <a:pt x="477" y="2488"/>
                    </a:lnTo>
                    <a:cubicBezTo>
                      <a:pt x="456" y="2488"/>
                      <a:pt x="456" y="2530"/>
                      <a:pt x="435" y="2530"/>
                    </a:cubicBezTo>
                    <a:cubicBezTo>
                      <a:pt x="435" y="2551"/>
                      <a:pt x="435" y="2577"/>
                      <a:pt x="414" y="2619"/>
                    </a:cubicBezTo>
                    <a:lnTo>
                      <a:pt x="414" y="2640"/>
                    </a:lnTo>
                    <a:lnTo>
                      <a:pt x="346" y="2640"/>
                    </a:lnTo>
                    <a:lnTo>
                      <a:pt x="325" y="2619"/>
                    </a:lnTo>
                    <a:lnTo>
                      <a:pt x="325" y="2598"/>
                    </a:lnTo>
                    <a:lnTo>
                      <a:pt x="325" y="2488"/>
                    </a:lnTo>
                    <a:cubicBezTo>
                      <a:pt x="325" y="2446"/>
                      <a:pt x="367" y="2336"/>
                      <a:pt x="393" y="2226"/>
                    </a:cubicBezTo>
                    <a:cubicBezTo>
                      <a:pt x="414" y="2116"/>
                      <a:pt x="456" y="2116"/>
                      <a:pt x="524" y="2074"/>
                    </a:cubicBezTo>
                    <a:cubicBezTo>
                      <a:pt x="566" y="2053"/>
                      <a:pt x="566" y="2027"/>
                      <a:pt x="587" y="2027"/>
                    </a:cubicBezTo>
                    <a:lnTo>
                      <a:pt x="608" y="2027"/>
                    </a:lnTo>
                    <a:cubicBezTo>
                      <a:pt x="608" y="2027"/>
                      <a:pt x="629" y="2074"/>
                      <a:pt x="676" y="2074"/>
                    </a:cubicBezTo>
                    <a:cubicBezTo>
                      <a:pt x="686" y="2085"/>
                      <a:pt x="697" y="2090"/>
                      <a:pt x="707" y="2090"/>
                    </a:cubicBezTo>
                    <a:cubicBezTo>
                      <a:pt x="718" y="2090"/>
                      <a:pt x="728" y="2085"/>
                      <a:pt x="739" y="2074"/>
                    </a:cubicBezTo>
                    <a:cubicBezTo>
                      <a:pt x="760" y="2074"/>
                      <a:pt x="760" y="2053"/>
                      <a:pt x="786" y="2053"/>
                    </a:cubicBezTo>
                    <a:lnTo>
                      <a:pt x="786" y="2074"/>
                    </a:lnTo>
                    <a:lnTo>
                      <a:pt x="828" y="2074"/>
                    </a:lnTo>
                    <a:cubicBezTo>
                      <a:pt x="828" y="2095"/>
                      <a:pt x="849" y="2095"/>
                      <a:pt x="870" y="2095"/>
                    </a:cubicBezTo>
                    <a:lnTo>
                      <a:pt x="891" y="2095"/>
                    </a:lnTo>
                    <a:lnTo>
                      <a:pt x="891" y="2116"/>
                    </a:lnTo>
                    <a:cubicBezTo>
                      <a:pt x="870" y="2116"/>
                      <a:pt x="870" y="2158"/>
                      <a:pt x="849" y="2184"/>
                    </a:cubicBezTo>
                    <a:lnTo>
                      <a:pt x="849" y="2247"/>
                    </a:lnTo>
                    <a:lnTo>
                      <a:pt x="849" y="2336"/>
                    </a:lnTo>
                    <a:cubicBezTo>
                      <a:pt x="849" y="2357"/>
                      <a:pt x="849" y="2357"/>
                      <a:pt x="870" y="2378"/>
                    </a:cubicBezTo>
                    <a:cubicBezTo>
                      <a:pt x="870" y="2399"/>
                      <a:pt x="891" y="2420"/>
                      <a:pt x="917" y="2420"/>
                    </a:cubicBezTo>
                    <a:lnTo>
                      <a:pt x="959" y="2420"/>
                    </a:lnTo>
                    <a:cubicBezTo>
                      <a:pt x="980" y="2399"/>
                      <a:pt x="1001" y="2399"/>
                      <a:pt x="1001" y="2399"/>
                    </a:cubicBezTo>
                    <a:cubicBezTo>
                      <a:pt x="1048" y="2357"/>
                      <a:pt x="1048" y="2336"/>
                      <a:pt x="1069" y="2289"/>
                    </a:cubicBezTo>
                    <a:cubicBezTo>
                      <a:pt x="1090" y="2247"/>
                      <a:pt x="1090" y="2205"/>
                      <a:pt x="1090" y="2158"/>
                    </a:cubicBezTo>
                    <a:cubicBezTo>
                      <a:pt x="1090" y="2095"/>
                      <a:pt x="1090" y="2074"/>
                      <a:pt x="1132" y="1985"/>
                    </a:cubicBezTo>
                    <a:cubicBezTo>
                      <a:pt x="1132" y="1964"/>
                      <a:pt x="1132" y="1964"/>
                      <a:pt x="1153" y="1964"/>
                    </a:cubicBezTo>
                    <a:cubicBezTo>
                      <a:pt x="1153" y="1964"/>
                      <a:pt x="1200" y="1943"/>
                      <a:pt x="1242" y="1922"/>
                    </a:cubicBezTo>
                    <a:cubicBezTo>
                      <a:pt x="1331" y="1875"/>
                      <a:pt x="1441" y="1744"/>
                      <a:pt x="1503" y="1681"/>
                    </a:cubicBezTo>
                    <a:cubicBezTo>
                      <a:pt x="1571" y="1592"/>
                      <a:pt x="1592" y="1571"/>
                      <a:pt x="1655" y="1503"/>
                    </a:cubicBezTo>
                    <a:cubicBezTo>
                      <a:pt x="1723" y="1440"/>
                      <a:pt x="1765" y="1419"/>
                      <a:pt x="1875" y="1351"/>
                    </a:cubicBezTo>
                    <a:cubicBezTo>
                      <a:pt x="1896" y="1330"/>
                      <a:pt x="1917" y="1330"/>
                      <a:pt x="1964" y="1330"/>
                    </a:cubicBezTo>
                    <a:cubicBezTo>
                      <a:pt x="1964" y="1351"/>
                      <a:pt x="1985" y="1372"/>
                      <a:pt x="2006" y="1372"/>
                    </a:cubicBezTo>
                    <a:lnTo>
                      <a:pt x="2069" y="1372"/>
                    </a:lnTo>
                    <a:cubicBezTo>
                      <a:pt x="2095" y="1372"/>
                      <a:pt x="2095" y="1351"/>
                      <a:pt x="2116" y="1351"/>
                    </a:cubicBezTo>
                    <a:cubicBezTo>
                      <a:pt x="2137" y="1330"/>
                      <a:pt x="2158" y="1330"/>
                      <a:pt x="2200" y="1309"/>
                    </a:cubicBezTo>
                    <a:cubicBezTo>
                      <a:pt x="2247" y="1288"/>
                      <a:pt x="2268" y="1268"/>
                      <a:pt x="2268" y="1268"/>
                    </a:cubicBezTo>
                    <a:lnTo>
                      <a:pt x="2331" y="1268"/>
                    </a:lnTo>
                    <a:cubicBezTo>
                      <a:pt x="2331" y="1268"/>
                      <a:pt x="2357" y="1268"/>
                      <a:pt x="2378" y="1220"/>
                    </a:cubicBezTo>
                    <a:cubicBezTo>
                      <a:pt x="2399" y="1220"/>
                      <a:pt x="2399" y="1199"/>
                      <a:pt x="2378" y="1179"/>
                    </a:cubicBezTo>
                    <a:lnTo>
                      <a:pt x="2378" y="1158"/>
                    </a:lnTo>
                    <a:cubicBezTo>
                      <a:pt x="2331" y="1137"/>
                      <a:pt x="2310" y="1110"/>
                      <a:pt x="2289" y="1110"/>
                    </a:cubicBezTo>
                    <a:lnTo>
                      <a:pt x="2247" y="1110"/>
                    </a:lnTo>
                    <a:cubicBezTo>
                      <a:pt x="2247" y="1089"/>
                      <a:pt x="2268" y="1089"/>
                      <a:pt x="2268" y="1089"/>
                    </a:cubicBezTo>
                    <a:cubicBezTo>
                      <a:pt x="2268" y="1069"/>
                      <a:pt x="2289" y="1048"/>
                      <a:pt x="2289" y="1048"/>
                    </a:cubicBezTo>
                    <a:lnTo>
                      <a:pt x="2420" y="1048"/>
                    </a:lnTo>
                    <a:cubicBezTo>
                      <a:pt x="2441" y="1027"/>
                      <a:pt x="2462" y="1006"/>
                      <a:pt x="2488" y="980"/>
                    </a:cubicBezTo>
                    <a:lnTo>
                      <a:pt x="2551" y="980"/>
                    </a:lnTo>
                    <a:cubicBezTo>
                      <a:pt x="2572" y="980"/>
                      <a:pt x="2593" y="980"/>
                      <a:pt x="2619" y="959"/>
                    </a:cubicBezTo>
                    <a:cubicBezTo>
                      <a:pt x="2640" y="959"/>
                      <a:pt x="2661" y="959"/>
                      <a:pt x="2682" y="938"/>
                    </a:cubicBezTo>
                    <a:lnTo>
                      <a:pt x="2682" y="896"/>
                    </a:lnTo>
                    <a:cubicBezTo>
                      <a:pt x="2703" y="875"/>
                      <a:pt x="2682" y="849"/>
                      <a:pt x="2682" y="828"/>
                    </a:cubicBezTo>
                    <a:cubicBezTo>
                      <a:pt x="2682" y="807"/>
                      <a:pt x="2661" y="786"/>
                      <a:pt x="2640" y="744"/>
                    </a:cubicBezTo>
                    <a:cubicBezTo>
                      <a:pt x="2593" y="718"/>
                      <a:pt x="2593" y="697"/>
                      <a:pt x="2572" y="676"/>
                    </a:cubicBezTo>
                    <a:lnTo>
                      <a:pt x="2551" y="676"/>
                    </a:lnTo>
                    <a:cubicBezTo>
                      <a:pt x="2572" y="655"/>
                      <a:pt x="2572" y="634"/>
                      <a:pt x="2593" y="587"/>
                    </a:cubicBezTo>
                    <a:lnTo>
                      <a:pt x="2593" y="545"/>
                    </a:lnTo>
                    <a:cubicBezTo>
                      <a:pt x="2572" y="524"/>
                      <a:pt x="2572" y="503"/>
                      <a:pt x="2551" y="482"/>
                    </a:cubicBezTo>
                    <a:lnTo>
                      <a:pt x="2462" y="482"/>
                    </a:lnTo>
                    <a:cubicBezTo>
                      <a:pt x="2420" y="503"/>
                      <a:pt x="2420" y="503"/>
                      <a:pt x="2399" y="524"/>
                    </a:cubicBezTo>
                    <a:cubicBezTo>
                      <a:pt x="2420" y="503"/>
                      <a:pt x="2399" y="456"/>
                      <a:pt x="2399" y="435"/>
                    </a:cubicBezTo>
                    <a:cubicBezTo>
                      <a:pt x="2378" y="435"/>
                      <a:pt x="2378" y="414"/>
                      <a:pt x="2357" y="393"/>
                    </a:cubicBezTo>
                    <a:cubicBezTo>
                      <a:pt x="2357" y="372"/>
                      <a:pt x="2331" y="372"/>
                      <a:pt x="2289" y="351"/>
                    </a:cubicBezTo>
                    <a:lnTo>
                      <a:pt x="2247" y="351"/>
                    </a:lnTo>
                    <a:cubicBezTo>
                      <a:pt x="2226" y="351"/>
                      <a:pt x="2226" y="351"/>
                      <a:pt x="2200" y="372"/>
                    </a:cubicBezTo>
                    <a:cubicBezTo>
                      <a:pt x="2200" y="372"/>
                      <a:pt x="2179" y="372"/>
                      <a:pt x="2179" y="393"/>
                    </a:cubicBezTo>
                    <a:cubicBezTo>
                      <a:pt x="2179" y="414"/>
                      <a:pt x="2179" y="414"/>
                      <a:pt x="2158" y="435"/>
                    </a:cubicBezTo>
                    <a:lnTo>
                      <a:pt x="2137" y="456"/>
                    </a:lnTo>
                    <a:lnTo>
                      <a:pt x="2116" y="482"/>
                    </a:lnTo>
                    <a:lnTo>
                      <a:pt x="2069" y="482"/>
                    </a:lnTo>
                    <a:lnTo>
                      <a:pt x="2048" y="503"/>
                    </a:lnTo>
                    <a:cubicBezTo>
                      <a:pt x="2027" y="524"/>
                      <a:pt x="2027" y="545"/>
                      <a:pt x="2027" y="566"/>
                    </a:cubicBezTo>
                    <a:cubicBezTo>
                      <a:pt x="2006" y="613"/>
                      <a:pt x="2027" y="587"/>
                      <a:pt x="2006" y="613"/>
                    </a:cubicBezTo>
                    <a:lnTo>
                      <a:pt x="1985" y="634"/>
                    </a:lnTo>
                    <a:cubicBezTo>
                      <a:pt x="1964" y="634"/>
                      <a:pt x="1938" y="655"/>
                      <a:pt x="1917" y="655"/>
                    </a:cubicBezTo>
                    <a:lnTo>
                      <a:pt x="1896" y="655"/>
                    </a:lnTo>
                    <a:lnTo>
                      <a:pt x="1875" y="676"/>
                    </a:lnTo>
                    <a:cubicBezTo>
                      <a:pt x="1854" y="676"/>
                      <a:pt x="1854" y="676"/>
                      <a:pt x="1854" y="697"/>
                    </a:cubicBezTo>
                    <a:lnTo>
                      <a:pt x="1854" y="655"/>
                    </a:lnTo>
                    <a:cubicBezTo>
                      <a:pt x="1833" y="634"/>
                      <a:pt x="1807" y="587"/>
                      <a:pt x="1744" y="566"/>
                    </a:cubicBezTo>
                    <a:lnTo>
                      <a:pt x="1744" y="545"/>
                    </a:lnTo>
                    <a:cubicBezTo>
                      <a:pt x="1744" y="545"/>
                      <a:pt x="1765" y="524"/>
                      <a:pt x="1786" y="503"/>
                    </a:cubicBezTo>
                    <a:cubicBezTo>
                      <a:pt x="1786" y="482"/>
                      <a:pt x="1833" y="456"/>
                      <a:pt x="1875" y="435"/>
                    </a:cubicBezTo>
                    <a:cubicBezTo>
                      <a:pt x="1896" y="414"/>
                      <a:pt x="1938" y="414"/>
                      <a:pt x="1985" y="393"/>
                    </a:cubicBezTo>
                    <a:cubicBezTo>
                      <a:pt x="2006" y="393"/>
                      <a:pt x="2027" y="372"/>
                      <a:pt x="2069" y="372"/>
                    </a:cubicBezTo>
                    <a:cubicBezTo>
                      <a:pt x="2116" y="372"/>
                      <a:pt x="2158" y="372"/>
                      <a:pt x="2200" y="351"/>
                    </a:cubicBezTo>
                    <a:cubicBezTo>
                      <a:pt x="2226" y="325"/>
                      <a:pt x="2247" y="325"/>
                      <a:pt x="2247" y="304"/>
                    </a:cubicBezTo>
                    <a:lnTo>
                      <a:pt x="2268" y="304"/>
                    </a:lnTo>
                    <a:cubicBezTo>
                      <a:pt x="2310" y="304"/>
                      <a:pt x="2357" y="304"/>
                      <a:pt x="2399" y="283"/>
                    </a:cubicBezTo>
                    <a:cubicBezTo>
                      <a:pt x="2420" y="262"/>
                      <a:pt x="2441" y="241"/>
                      <a:pt x="2462" y="220"/>
                    </a:cubicBezTo>
                    <a:cubicBezTo>
                      <a:pt x="2488" y="194"/>
                      <a:pt x="2509" y="173"/>
                      <a:pt x="2488" y="131"/>
                    </a:cubicBezTo>
                    <a:lnTo>
                      <a:pt x="2488" y="110"/>
                    </a:lnTo>
                    <a:cubicBezTo>
                      <a:pt x="2462" y="89"/>
                      <a:pt x="2462" y="89"/>
                      <a:pt x="2441" y="89"/>
                    </a:cubicBezTo>
                    <a:lnTo>
                      <a:pt x="2420" y="89"/>
                    </a:lnTo>
                    <a:lnTo>
                      <a:pt x="2420" y="42"/>
                    </a:lnTo>
                    <a:cubicBezTo>
                      <a:pt x="2405" y="27"/>
                      <a:pt x="2390" y="12"/>
                      <a:pt x="2375" y="12"/>
                    </a:cubicBezTo>
                    <a:cubicBezTo>
                      <a:pt x="2369" y="12"/>
                      <a:pt x="2363" y="15"/>
                      <a:pt x="2357" y="21"/>
                    </a:cubicBezTo>
                    <a:cubicBezTo>
                      <a:pt x="2331" y="21"/>
                      <a:pt x="2310" y="21"/>
                      <a:pt x="2310" y="42"/>
                    </a:cubicBezTo>
                    <a:cubicBezTo>
                      <a:pt x="2289" y="42"/>
                      <a:pt x="2268" y="63"/>
                      <a:pt x="2247" y="89"/>
                    </a:cubicBezTo>
                    <a:cubicBezTo>
                      <a:pt x="2226" y="110"/>
                      <a:pt x="2200" y="110"/>
                      <a:pt x="2200" y="110"/>
                    </a:cubicBezTo>
                    <a:lnTo>
                      <a:pt x="2137" y="110"/>
                    </a:lnTo>
                    <a:cubicBezTo>
                      <a:pt x="2158" y="110"/>
                      <a:pt x="2158" y="89"/>
                      <a:pt x="2158" y="63"/>
                    </a:cubicBezTo>
                    <a:cubicBezTo>
                      <a:pt x="2158" y="42"/>
                      <a:pt x="2137" y="0"/>
                      <a:pt x="2116" y="0"/>
                    </a:cubicBezTo>
                    <a:lnTo>
                      <a:pt x="2069" y="0"/>
                    </a:lnTo>
                    <a:lnTo>
                      <a:pt x="2069" y="42"/>
                    </a:lnTo>
                    <a:lnTo>
                      <a:pt x="2048" y="42"/>
                    </a:lnTo>
                    <a:lnTo>
                      <a:pt x="2048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2625;p58">
                <a:extLst>
                  <a:ext uri="{FF2B5EF4-FFF2-40B4-BE49-F238E27FC236}">
                    <a16:creationId xmlns:a16="http://schemas.microsoft.com/office/drawing/2014/main" id="{36AE45A4-8FDF-4204-D9D9-AD265E04101D}"/>
                  </a:ext>
                </a:extLst>
              </p:cNvPr>
              <p:cNvSpPr/>
              <p:nvPr/>
            </p:nvSpPr>
            <p:spPr>
              <a:xfrm>
                <a:off x="3912594" y="475140"/>
                <a:ext cx="152298" cy="132508"/>
              </a:xfrm>
              <a:custGeom>
                <a:avLst/>
                <a:gdLst/>
                <a:ahLst/>
                <a:cxnLst/>
                <a:rect l="l" t="t" r="r" b="b"/>
                <a:pathLst>
                  <a:path w="808" h="703" extrusionOk="0">
                    <a:moveTo>
                      <a:pt x="545" y="0"/>
                    </a:moveTo>
                    <a:cubicBezTo>
                      <a:pt x="435" y="21"/>
                      <a:pt x="435" y="21"/>
                      <a:pt x="351" y="21"/>
                    </a:cubicBezTo>
                    <a:cubicBezTo>
                      <a:pt x="262" y="21"/>
                      <a:pt x="152" y="42"/>
                      <a:pt x="152" y="42"/>
                    </a:cubicBezTo>
                    <a:cubicBezTo>
                      <a:pt x="111" y="63"/>
                      <a:pt x="90" y="89"/>
                      <a:pt x="63" y="110"/>
                    </a:cubicBezTo>
                    <a:cubicBezTo>
                      <a:pt x="22" y="152"/>
                      <a:pt x="1" y="131"/>
                      <a:pt x="63" y="152"/>
                    </a:cubicBezTo>
                    <a:cubicBezTo>
                      <a:pt x="131" y="173"/>
                      <a:pt x="173" y="152"/>
                      <a:pt x="131" y="220"/>
                    </a:cubicBezTo>
                    <a:cubicBezTo>
                      <a:pt x="90" y="304"/>
                      <a:pt x="63" y="262"/>
                      <a:pt x="90" y="325"/>
                    </a:cubicBezTo>
                    <a:cubicBezTo>
                      <a:pt x="90" y="393"/>
                      <a:pt x="90" y="372"/>
                      <a:pt x="63" y="435"/>
                    </a:cubicBezTo>
                    <a:cubicBezTo>
                      <a:pt x="42" y="524"/>
                      <a:pt x="22" y="503"/>
                      <a:pt x="63" y="545"/>
                    </a:cubicBezTo>
                    <a:cubicBezTo>
                      <a:pt x="111" y="587"/>
                      <a:pt x="63" y="587"/>
                      <a:pt x="131" y="634"/>
                    </a:cubicBezTo>
                    <a:cubicBezTo>
                      <a:pt x="194" y="655"/>
                      <a:pt x="194" y="655"/>
                      <a:pt x="241" y="676"/>
                    </a:cubicBezTo>
                    <a:cubicBezTo>
                      <a:pt x="258" y="692"/>
                      <a:pt x="261" y="702"/>
                      <a:pt x="263" y="702"/>
                    </a:cubicBezTo>
                    <a:cubicBezTo>
                      <a:pt x="267" y="702"/>
                      <a:pt x="266" y="677"/>
                      <a:pt x="304" y="613"/>
                    </a:cubicBezTo>
                    <a:cubicBezTo>
                      <a:pt x="372" y="524"/>
                      <a:pt x="325" y="524"/>
                      <a:pt x="435" y="482"/>
                    </a:cubicBezTo>
                    <a:cubicBezTo>
                      <a:pt x="545" y="435"/>
                      <a:pt x="587" y="393"/>
                      <a:pt x="676" y="372"/>
                    </a:cubicBezTo>
                    <a:cubicBezTo>
                      <a:pt x="786" y="351"/>
                      <a:pt x="786" y="372"/>
                      <a:pt x="786" y="304"/>
                    </a:cubicBezTo>
                    <a:cubicBezTo>
                      <a:pt x="786" y="262"/>
                      <a:pt x="807" y="241"/>
                      <a:pt x="765" y="173"/>
                    </a:cubicBezTo>
                    <a:cubicBezTo>
                      <a:pt x="718" y="110"/>
                      <a:pt x="744" y="110"/>
                      <a:pt x="697" y="63"/>
                    </a:cubicBezTo>
                    <a:cubicBezTo>
                      <a:pt x="634" y="21"/>
                      <a:pt x="634" y="0"/>
                      <a:pt x="5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2626;p58">
                <a:extLst>
                  <a:ext uri="{FF2B5EF4-FFF2-40B4-BE49-F238E27FC236}">
                    <a16:creationId xmlns:a16="http://schemas.microsoft.com/office/drawing/2014/main" id="{239820F0-BC81-BFD8-5AAB-3C75920B7471}"/>
                  </a:ext>
                </a:extLst>
              </p:cNvPr>
              <p:cNvSpPr/>
              <p:nvPr/>
            </p:nvSpPr>
            <p:spPr>
              <a:xfrm>
                <a:off x="3908636" y="467224"/>
                <a:ext cx="163984" cy="152111"/>
              </a:xfrm>
              <a:custGeom>
                <a:avLst/>
                <a:gdLst/>
                <a:ahLst/>
                <a:cxnLst/>
                <a:rect l="l" t="t" r="r" b="b"/>
                <a:pathLst>
                  <a:path w="870" h="807" extrusionOk="0">
                    <a:moveTo>
                      <a:pt x="634" y="105"/>
                    </a:moveTo>
                    <a:cubicBezTo>
                      <a:pt x="655" y="105"/>
                      <a:pt x="655" y="105"/>
                      <a:pt x="676" y="152"/>
                    </a:cubicBezTo>
                    <a:lnTo>
                      <a:pt x="697" y="173"/>
                    </a:lnTo>
                    <a:cubicBezTo>
                      <a:pt x="718" y="194"/>
                      <a:pt x="718" y="215"/>
                      <a:pt x="739" y="236"/>
                    </a:cubicBezTo>
                    <a:lnTo>
                      <a:pt x="765" y="283"/>
                    </a:lnTo>
                    <a:lnTo>
                      <a:pt x="765" y="346"/>
                    </a:lnTo>
                    <a:cubicBezTo>
                      <a:pt x="765" y="346"/>
                      <a:pt x="739" y="346"/>
                      <a:pt x="697" y="367"/>
                    </a:cubicBezTo>
                    <a:cubicBezTo>
                      <a:pt x="587" y="393"/>
                      <a:pt x="545" y="414"/>
                      <a:pt x="435" y="477"/>
                    </a:cubicBezTo>
                    <a:cubicBezTo>
                      <a:pt x="414" y="477"/>
                      <a:pt x="393" y="498"/>
                      <a:pt x="372" y="498"/>
                    </a:cubicBezTo>
                    <a:cubicBezTo>
                      <a:pt x="372" y="524"/>
                      <a:pt x="346" y="524"/>
                      <a:pt x="346" y="545"/>
                    </a:cubicBezTo>
                    <a:cubicBezTo>
                      <a:pt x="325" y="566"/>
                      <a:pt x="325" y="587"/>
                      <a:pt x="283" y="629"/>
                    </a:cubicBezTo>
                    <a:cubicBezTo>
                      <a:pt x="283" y="655"/>
                      <a:pt x="283" y="655"/>
                      <a:pt x="262" y="676"/>
                    </a:cubicBezTo>
                    <a:cubicBezTo>
                      <a:pt x="262" y="655"/>
                      <a:pt x="242" y="655"/>
                      <a:pt x="242" y="655"/>
                    </a:cubicBezTo>
                    <a:cubicBezTo>
                      <a:pt x="215" y="629"/>
                      <a:pt x="194" y="629"/>
                      <a:pt x="173" y="608"/>
                    </a:cubicBezTo>
                    <a:lnTo>
                      <a:pt x="152" y="608"/>
                    </a:lnTo>
                    <a:cubicBezTo>
                      <a:pt x="152" y="587"/>
                      <a:pt x="152" y="566"/>
                      <a:pt x="132" y="566"/>
                    </a:cubicBezTo>
                    <a:lnTo>
                      <a:pt x="111" y="545"/>
                    </a:lnTo>
                    <a:cubicBezTo>
                      <a:pt x="132" y="545"/>
                      <a:pt x="132" y="545"/>
                      <a:pt x="132" y="498"/>
                    </a:cubicBezTo>
                    <a:cubicBezTo>
                      <a:pt x="152" y="477"/>
                      <a:pt x="152" y="456"/>
                      <a:pt x="152" y="435"/>
                    </a:cubicBezTo>
                    <a:lnTo>
                      <a:pt x="152" y="393"/>
                    </a:lnTo>
                    <a:lnTo>
                      <a:pt x="152" y="367"/>
                    </a:lnTo>
                    <a:lnTo>
                      <a:pt x="152" y="346"/>
                    </a:lnTo>
                    <a:lnTo>
                      <a:pt x="194" y="304"/>
                    </a:lnTo>
                    <a:cubicBezTo>
                      <a:pt x="194" y="283"/>
                      <a:pt x="215" y="262"/>
                      <a:pt x="215" y="236"/>
                    </a:cubicBezTo>
                    <a:lnTo>
                      <a:pt x="215" y="194"/>
                    </a:lnTo>
                    <a:cubicBezTo>
                      <a:pt x="194" y="173"/>
                      <a:pt x="173" y="173"/>
                      <a:pt x="173" y="173"/>
                    </a:cubicBezTo>
                    <a:lnTo>
                      <a:pt x="152" y="152"/>
                    </a:lnTo>
                    <a:cubicBezTo>
                      <a:pt x="173" y="152"/>
                      <a:pt x="194" y="152"/>
                      <a:pt x="194" y="131"/>
                    </a:cubicBezTo>
                    <a:cubicBezTo>
                      <a:pt x="215" y="131"/>
                      <a:pt x="304" y="105"/>
                      <a:pt x="372" y="105"/>
                    </a:cubicBezTo>
                    <a:close/>
                    <a:moveTo>
                      <a:pt x="372" y="0"/>
                    </a:moveTo>
                    <a:cubicBezTo>
                      <a:pt x="283" y="21"/>
                      <a:pt x="173" y="21"/>
                      <a:pt x="173" y="21"/>
                    </a:cubicBezTo>
                    <a:lnTo>
                      <a:pt x="152" y="42"/>
                    </a:lnTo>
                    <a:cubicBezTo>
                      <a:pt x="111" y="63"/>
                      <a:pt x="84" y="84"/>
                      <a:pt x="43" y="105"/>
                    </a:cubicBezTo>
                    <a:lnTo>
                      <a:pt x="22" y="131"/>
                    </a:lnTo>
                    <a:lnTo>
                      <a:pt x="1" y="152"/>
                    </a:lnTo>
                    <a:lnTo>
                      <a:pt x="1" y="173"/>
                    </a:lnTo>
                    <a:lnTo>
                      <a:pt x="1" y="194"/>
                    </a:lnTo>
                    <a:lnTo>
                      <a:pt x="1" y="215"/>
                    </a:lnTo>
                    <a:lnTo>
                      <a:pt x="22" y="215"/>
                    </a:lnTo>
                    <a:lnTo>
                      <a:pt x="43" y="236"/>
                    </a:lnTo>
                    <a:lnTo>
                      <a:pt x="63" y="236"/>
                    </a:lnTo>
                    <a:cubicBezTo>
                      <a:pt x="63" y="262"/>
                      <a:pt x="84" y="262"/>
                      <a:pt x="84" y="262"/>
                    </a:cubicBezTo>
                    <a:lnTo>
                      <a:pt x="63" y="283"/>
                    </a:lnTo>
                    <a:cubicBezTo>
                      <a:pt x="43" y="304"/>
                      <a:pt x="43" y="325"/>
                      <a:pt x="43" y="346"/>
                    </a:cubicBezTo>
                    <a:lnTo>
                      <a:pt x="43" y="393"/>
                    </a:lnTo>
                    <a:lnTo>
                      <a:pt x="43" y="414"/>
                    </a:lnTo>
                    <a:lnTo>
                      <a:pt x="43" y="477"/>
                    </a:lnTo>
                    <a:cubicBezTo>
                      <a:pt x="22" y="498"/>
                      <a:pt x="1" y="524"/>
                      <a:pt x="1" y="545"/>
                    </a:cubicBezTo>
                    <a:cubicBezTo>
                      <a:pt x="1" y="566"/>
                      <a:pt x="22" y="587"/>
                      <a:pt x="22" y="608"/>
                    </a:cubicBezTo>
                    <a:cubicBezTo>
                      <a:pt x="43" y="608"/>
                      <a:pt x="43" y="608"/>
                      <a:pt x="63" y="629"/>
                    </a:cubicBezTo>
                    <a:cubicBezTo>
                      <a:pt x="63" y="655"/>
                      <a:pt x="63" y="676"/>
                      <a:pt x="84" y="697"/>
                    </a:cubicBezTo>
                    <a:cubicBezTo>
                      <a:pt x="84" y="697"/>
                      <a:pt x="111" y="718"/>
                      <a:pt x="132" y="718"/>
                    </a:cubicBezTo>
                    <a:cubicBezTo>
                      <a:pt x="173" y="739"/>
                      <a:pt x="173" y="739"/>
                      <a:pt x="194" y="739"/>
                    </a:cubicBezTo>
                    <a:lnTo>
                      <a:pt x="215" y="760"/>
                    </a:lnTo>
                    <a:cubicBezTo>
                      <a:pt x="242" y="760"/>
                      <a:pt x="242" y="786"/>
                      <a:pt x="242" y="786"/>
                    </a:cubicBezTo>
                    <a:lnTo>
                      <a:pt x="262" y="786"/>
                    </a:lnTo>
                    <a:lnTo>
                      <a:pt x="262" y="807"/>
                    </a:lnTo>
                    <a:lnTo>
                      <a:pt x="283" y="807"/>
                    </a:lnTo>
                    <a:lnTo>
                      <a:pt x="304" y="786"/>
                    </a:lnTo>
                    <a:lnTo>
                      <a:pt x="325" y="760"/>
                    </a:lnTo>
                    <a:cubicBezTo>
                      <a:pt x="346" y="760"/>
                      <a:pt x="346" y="760"/>
                      <a:pt x="346" y="739"/>
                    </a:cubicBezTo>
                    <a:cubicBezTo>
                      <a:pt x="346" y="739"/>
                      <a:pt x="372" y="718"/>
                      <a:pt x="372" y="697"/>
                    </a:cubicBezTo>
                    <a:cubicBezTo>
                      <a:pt x="414" y="629"/>
                      <a:pt x="414" y="608"/>
                      <a:pt x="435" y="608"/>
                    </a:cubicBezTo>
                    <a:lnTo>
                      <a:pt x="435" y="587"/>
                    </a:lnTo>
                    <a:cubicBezTo>
                      <a:pt x="435" y="587"/>
                      <a:pt x="456" y="587"/>
                      <a:pt x="477" y="566"/>
                    </a:cubicBezTo>
                    <a:cubicBezTo>
                      <a:pt x="587" y="524"/>
                      <a:pt x="634" y="477"/>
                      <a:pt x="718" y="456"/>
                    </a:cubicBezTo>
                    <a:cubicBezTo>
                      <a:pt x="765" y="456"/>
                      <a:pt x="786" y="456"/>
                      <a:pt x="807" y="435"/>
                    </a:cubicBezTo>
                    <a:cubicBezTo>
                      <a:pt x="828" y="435"/>
                      <a:pt x="849" y="414"/>
                      <a:pt x="849" y="393"/>
                    </a:cubicBezTo>
                    <a:cubicBezTo>
                      <a:pt x="870" y="393"/>
                      <a:pt x="870" y="367"/>
                      <a:pt x="870" y="346"/>
                    </a:cubicBezTo>
                    <a:lnTo>
                      <a:pt x="870" y="283"/>
                    </a:lnTo>
                    <a:cubicBezTo>
                      <a:pt x="870" y="262"/>
                      <a:pt x="870" y="215"/>
                      <a:pt x="828" y="194"/>
                    </a:cubicBezTo>
                    <a:cubicBezTo>
                      <a:pt x="807" y="152"/>
                      <a:pt x="807" y="152"/>
                      <a:pt x="807" y="131"/>
                    </a:cubicBezTo>
                    <a:cubicBezTo>
                      <a:pt x="786" y="105"/>
                      <a:pt x="786" y="84"/>
                      <a:pt x="739" y="63"/>
                    </a:cubicBezTo>
                    <a:cubicBezTo>
                      <a:pt x="718" y="42"/>
                      <a:pt x="697" y="21"/>
                      <a:pt x="67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2627;p58">
                <a:extLst>
                  <a:ext uri="{FF2B5EF4-FFF2-40B4-BE49-F238E27FC236}">
                    <a16:creationId xmlns:a16="http://schemas.microsoft.com/office/drawing/2014/main" id="{776ECA13-192D-7E37-CB1B-044DB965D42A}"/>
                  </a:ext>
                </a:extLst>
              </p:cNvPr>
              <p:cNvSpPr/>
              <p:nvPr/>
            </p:nvSpPr>
            <p:spPr>
              <a:xfrm>
                <a:off x="4195890" y="602370"/>
                <a:ext cx="94998" cy="85197"/>
              </a:xfrm>
              <a:custGeom>
                <a:avLst/>
                <a:gdLst/>
                <a:ahLst/>
                <a:cxnLst/>
                <a:rect l="l" t="t" r="r" b="b"/>
                <a:pathLst>
                  <a:path w="504" h="452" extrusionOk="0">
                    <a:moveTo>
                      <a:pt x="48" y="1"/>
                    </a:moveTo>
                    <a:cubicBezTo>
                      <a:pt x="27" y="22"/>
                      <a:pt x="27" y="22"/>
                      <a:pt x="48" y="69"/>
                    </a:cubicBezTo>
                    <a:cubicBezTo>
                      <a:pt x="48" y="111"/>
                      <a:pt x="69" y="111"/>
                      <a:pt x="111" y="132"/>
                    </a:cubicBezTo>
                    <a:cubicBezTo>
                      <a:pt x="158" y="174"/>
                      <a:pt x="158" y="174"/>
                      <a:pt x="200" y="200"/>
                    </a:cubicBezTo>
                    <a:cubicBezTo>
                      <a:pt x="241" y="221"/>
                      <a:pt x="241" y="221"/>
                      <a:pt x="241" y="242"/>
                    </a:cubicBezTo>
                    <a:cubicBezTo>
                      <a:pt x="252" y="252"/>
                      <a:pt x="252" y="257"/>
                      <a:pt x="244" y="257"/>
                    </a:cubicBezTo>
                    <a:cubicBezTo>
                      <a:pt x="236" y="257"/>
                      <a:pt x="221" y="252"/>
                      <a:pt x="200" y="242"/>
                    </a:cubicBezTo>
                    <a:cubicBezTo>
                      <a:pt x="158" y="242"/>
                      <a:pt x="158" y="221"/>
                      <a:pt x="131" y="200"/>
                    </a:cubicBezTo>
                    <a:cubicBezTo>
                      <a:pt x="111" y="187"/>
                      <a:pt x="100" y="180"/>
                      <a:pt x="90" y="180"/>
                    </a:cubicBezTo>
                    <a:cubicBezTo>
                      <a:pt x="79" y="180"/>
                      <a:pt x="69" y="187"/>
                      <a:pt x="48" y="200"/>
                    </a:cubicBezTo>
                    <a:cubicBezTo>
                      <a:pt x="1" y="200"/>
                      <a:pt x="27" y="200"/>
                      <a:pt x="27" y="263"/>
                    </a:cubicBezTo>
                    <a:cubicBezTo>
                      <a:pt x="1" y="331"/>
                      <a:pt x="48" y="352"/>
                      <a:pt x="90" y="373"/>
                    </a:cubicBezTo>
                    <a:cubicBezTo>
                      <a:pt x="99" y="376"/>
                      <a:pt x="107" y="377"/>
                      <a:pt x="114" y="377"/>
                    </a:cubicBezTo>
                    <a:cubicBezTo>
                      <a:pt x="152" y="377"/>
                      <a:pt x="141" y="331"/>
                      <a:pt x="200" y="331"/>
                    </a:cubicBezTo>
                    <a:cubicBezTo>
                      <a:pt x="289" y="331"/>
                      <a:pt x="241" y="331"/>
                      <a:pt x="289" y="352"/>
                    </a:cubicBezTo>
                    <a:cubicBezTo>
                      <a:pt x="330" y="373"/>
                      <a:pt x="289" y="373"/>
                      <a:pt x="330" y="436"/>
                    </a:cubicBezTo>
                    <a:cubicBezTo>
                      <a:pt x="336" y="447"/>
                      <a:pt x="339" y="451"/>
                      <a:pt x="343" y="451"/>
                    </a:cubicBezTo>
                    <a:cubicBezTo>
                      <a:pt x="354" y="451"/>
                      <a:pt x="361" y="405"/>
                      <a:pt x="393" y="373"/>
                    </a:cubicBezTo>
                    <a:cubicBezTo>
                      <a:pt x="427" y="362"/>
                      <a:pt x="444" y="362"/>
                      <a:pt x="456" y="362"/>
                    </a:cubicBezTo>
                    <a:cubicBezTo>
                      <a:pt x="467" y="362"/>
                      <a:pt x="472" y="362"/>
                      <a:pt x="482" y="352"/>
                    </a:cubicBezTo>
                    <a:cubicBezTo>
                      <a:pt x="503" y="331"/>
                      <a:pt x="461" y="305"/>
                      <a:pt x="420" y="263"/>
                    </a:cubicBezTo>
                    <a:cubicBezTo>
                      <a:pt x="351" y="242"/>
                      <a:pt x="351" y="221"/>
                      <a:pt x="289" y="200"/>
                    </a:cubicBezTo>
                    <a:cubicBezTo>
                      <a:pt x="221" y="153"/>
                      <a:pt x="221" y="132"/>
                      <a:pt x="179" y="111"/>
                    </a:cubicBezTo>
                    <a:cubicBezTo>
                      <a:pt x="158" y="69"/>
                      <a:pt x="158" y="43"/>
                      <a:pt x="111" y="43"/>
                    </a:cubicBezTo>
                    <a:cubicBezTo>
                      <a:pt x="111" y="43"/>
                      <a:pt x="69" y="1"/>
                      <a:pt x="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2628;p58">
                <a:extLst>
                  <a:ext uri="{FF2B5EF4-FFF2-40B4-BE49-F238E27FC236}">
                    <a16:creationId xmlns:a16="http://schemas.microsoft.com/office/drawing/2014/main" id="{B7434533-E29C-B7EE-4DE0-A433DF75C082}"/>
                  </a:ext>
                </a:extLst>
              </p:cNvPr>
              <p:cNvSpPr/>
              <p:nvPr/>
            </p:nvSpPr>
            <p:spPr>
              <a:xfrm>
                <a:off x="4187974" y="594453"/>
                <a:ext cx="111773" cy="102916"/>
              </a:xfrm>
              <a:custGeom>
                <a:avLst/>
                <a:gdLst/>
                <a:ahLst/>
                <a:cxnLst/>
                <a:rect l="l" t="t" r="r" b="b"/>
                <a:pathLst>
                  <a:path w="593" h="546" extrusionOk="0">
                    <a:moveTo>
                      <a:pt x="153" y="43"/>
                    </a:moveTo>
                    <a:lnTo>
                      <a:pt x="153" y="111"/>
                    </a:lnTo>
                    <a:lnTo>
                      <a:pt x="132" y="111"/>
                    </a:lnTo>
                    <a:lnTo>
                      <a:pt x="153" y="43"/>
                    </a:lnTo>
                    <a:close/>
                    <a:moveTo>
                      <a:pt x="132" y="263"/>
                    </a:moveTo>
                    <a:lnTo>
                      <a:pt x="132" y="284"/>
                    </a:lnTo>
                    <a:cubicBezTo>
                      <a:pt x="153" y="284"/>
                      <a:pt x="153" y="284"/>
                      <a:pt x="173" y="305"/>
                    </a:cubicBezTo>
                    <a:cubicBezTo>
                      <a:pt x="173" y="305"/>
                      <a:pt x="200" y="326"/>
                      <a:pt x="221" y="326"/>
                    </a:cubicBezTo>
                    <a:cubicBezTo>
                      <a:pt x="200" y="347"/>
                      <a:pt x="173" y="347"/>
                      <a:pt x="153" y="347"/>
                    </a:cubicBezTo>
                    <a:cubicBezTo>
                      <a:pt x="132" y="347"/>
                      <a:pt x="111" y="326"/>
                      <a:pt x="111" y="326"/>
                    </a:cubicBezTo>
                    <a:lnTo>
                      <a:pt x="111" y="305"/>
                    </a:lnTo>
                    <a:lnTo>
                      <a:pt x="111" y="284"/>
                    </a:lnTo>
                    <a:lnTo>
                      <a:pt x="132" y="263"/>
                    </a:lnTo>
                    <a:close/>
                    <a:moveTo>
                      <a:pt x="352" y="305"/>
                    </a:moveTo>
                    <a:cubicBezTo>
                      <a:pt x="372" y="326"/>
                      <a:pt x="393" y="326"/>
                      <a:pt x="435" y="347"/>
                    </a:cubicBezTo>
                    <a:lnTo>
                      <a:pt x="435" y="373"/>
                    </a:lnTo>
                    <a:lnTo>
                      <a:pt x="414" y="373"/>
                    </a:lnTo>
                    <a:lnTo>
                      <a:pt x="393" y="394"/>
                    </a:lnTo>
                    <a:lnTo>
                      <a:pt x="393" y="373"/>
                    </a:lnTo>
                    <a:cubicBezTo>
                      <a:pt x="393" y="347"/>
                      <a:pt x="372" y="347"/>
                      <a:pt x="352" y="326"/>
                    </a:cubicBezTo>
                    <a:lnTo>
                      <a:pt x="352" y="305"/>
                    </a:lnTo>
                    <a:close/>
                    <a:moveTo>
                      <a:pt x="69" y="1"/>
                    </a:moveTo>
                    <a:cubicBezTo>
                      <a:pt x="43" y="1"/>
                      <a:pt x="43" y="22"/>
                      <a:pt x="22" y="43"/>
                    </a:cubicBezTo>
                    <a:lnTo>
                      <a:pt x="22" y="85"/>
                    </a:lnTo>
                    <a:lnTo>
                      <a:pt x="22" y="132"/>
                    </a:lnTo>
                    <a:cubicBezTo>
                      <a:pt x="43" y="153"/>
                      <a:pt x="69" y="174"/>
                      <a:pt x="69" y="174"/>
                    </a:cubicBezTo>
                    <a:cubicBezTo>
                      <a:pt x="69" y="195"/>
                      <a:pt x="43" y="195"/>
                      <a:pt x="43" y="195"/>
                    </a:cubicBezTo>
                    <a:cubicBezTo>
                      <a:pt x="43" y="195"/>
                      <a:pt x="22" y="216"/>
                      <a:pt x="22" y="242"/>
                    </a:cubicBezTo>
                    <a:cubicBezTo>
                      <a:pt x="1" y="263"/>
                      <a:pt x="1" y="263"/>
                      <a:pt x="1" y="305"/>
                    </a:cubicBezTo>
                    <a:cubicBezTo>
                      <a:pt x="1" y="347"/>
                      <a:pt x="1" y="394"/>
                      <a:pt x="43" y="415"/>
                    </a:cubicBezTo>
                    <a:cubicBezTo>
                      <a:pt x="69" y="436"/>
                      <a:pt x="90" y="436"/>
                      <a:pt x="111" y="457"/>
                    </a:cubicBezTo>
                    <a:lnTo>
                      <a:pt x="173" y="457"/>
                    </a:lnTo>
                    <a:cubicBezTo>
                      <a:pt x="200" y="457"/>
                      <a:pt x="221" y="436"/>
                      <a:pt x="221" y="436"/>
                    </a:cubicBezTo>
                    <a:lnTo>
                      <a:pt x="242" y="436"/>
                    </a:lnTo>
                    <a:cubicBezTo>
                      <a:pt x="263" y="425"/>
                      <a:pt x="278" y="420"/>
                      <a:pt x="286" y="417"/>
                    </a:cubicBezTo>
                    <a:lnTo>
                      <a:pt x="286" y="417"/>
                    </a:lnTo>
                    <a:lnTo>
                      <a:pt x="304" y="436"/>
                    </a:lnTo>
                    <a:lnTo>
                      <a:pt x="304" y="504"/>
                    </a:lnTo>
                    <a:cubicBezTo>
                      <a:pt x="331" y="504"/>
                      <a:pt x="331" y="525"/>
                      <a:pt x="331" y="525"/>
                    </a:cubicBezTo>
                    <a:cubicBezTo>
                      <a:pt x="331" y="525"/>
                      <a:pt x="352" y="546"/>
                      <a:pt x="372" y="546"/>
                    </a:cubicBezTo>
                    <a:cubicBezTo>
                      <a:pt x="393" y="546"/>
                      <a:pt x="414" y="546"/>
                      <a:pt x="414" y="525"/>
                    </a:cubicBezTo>
                    <a:cubicBezTo>
                      <a:pt x="435" y="525"/>
                      <a:pt x="435" y="525"/>
                      <a:pt x="435" y="504"/>
                    </a:cubicBezTo>
                    <a:cubicBezTo>
                      <a:pt x="462" y="478"/>
                      <a:pt x="462" y="478"/>
                      <a:pt x="482" y="457"/>
                    </a:cubicBezTo>
                    <a:lnTo>
                      <a:pt x="524" y="457"/>
                    </a:lnTo>
                    <a:cubicBezTo>
                      <a:pt x="545" y="436"/>
                      <a:pt x="545" y="436"/>
                      <a:pt x="566" y="415"/>
                    </a:cubicBezTo>
                    <a:cubicBezTo>
                      <a:pt x="566" y="415"/>
                      <a:pt x="592" y="394"/>
                      <a:pt x="566" y="373"/>
                    </a:cubicBezTo>
                    <a:cubicBezTo>
                      <a:pt x="566" y="347"/>
                      <a:pt x="566" y="326"/>
                      <a:pt x="545" y="326"/>
                    </a:cubicBezTo>
                    <a:cubicBezTo>
                      <a:pt x="524" y="284"/>
                      <a:pt x="503" y="284"/>
                      <a:pt x="482" y="263"/>
                    </a:cubicBezTo>
                    <a:cubicBezTo>
                      <a:pt x="414" y="242"/>
                      <a:pt x="414" y="216"/>
                      <a:pt x="352" y="174"/>
                    </a:cubicBezTo>
                    <a:cubicBezTo>
                      <a:pt x="331" y="174"/>
                      <a:pt x="304" y="153"/>
                      <a:pt x="304" y="153"/>
                    </a:cubicBezTo>
                    <a:cubicBezTo>
                      <a:pt x="304" y="153"/>
                      <a:pt x="283" y="132"/>
                      <a:pt x="263" y="111"/>
                    </a:cubicBezTo>
                    <a:cubicBezTo>
                      <a:pt x="242" y="85"/>
                      <a:pt x="242" y="85"/>
                      <a:pt x="242" y="64"/>
                    </a:cubicBezTo>
                    <a:cubicBezTo>
                      <a:pt x="242" y="64"/>
                      <a:pt x="221" y="43"/>
                      <a:pt x="200" y="43"/>
                    </a:cubicBezTo>
                    <a:lnTo>
                      <a:pt x="173" y="43"/>
                    </a:lnTo>
                    <a:cubicBezTo>
                      <a:pt x="173" y="22"/>
                      <a:pt x="173" y="22"/>
                      <a:pt x="153" y="22"/>
                    </a:cubicBezTo>
                    <a:cubicBezTo>
                      <a:pt x="153" y="22"/>
                      <a:pt x="132" y="1"/>
                      <a:pt x="11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2629;p58">
                <a:extLst>
                  <a:ext uri="{FF2B5EF4-FFF2-40B4-BE49-F238E27FC236}">
                    <a16:creationId xmlns:a16="http://schemas.microsoft.com/office/drawing/2014/main" id="{E1749F1E-0CE7-18C4-0307-AE57A42ABBDC}"/>
                  </a:ext>
                </a:extLst>
              </p:cNvPr>
              <p:cNvSpPr/>
              <p:nvPr/>
            </p:nvSpPr>
            <p:spPr>
              <a:xfrm>
                <a:off x="4208707" y="516608"/>
                <a:ext cx="493837" cy="1098520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5828" extrusionOk="0">
                    <a:moveTo>
                      <a:pt x="1441" y="828"/>
                    </a:moveTo>
                    <a:cubicBezTo>
                      <a:pt x="1483" y="870"/>
                      <a:pt x="1483" y="917"/>
                      <a:pt x="1530" y="959"/>
                    </a:cubicBezTo>
                    <a:cubicBezTo>
                      <a:pt x="1572" y="1000"/>
                      <a:pt x="1572" y="1000"/>
                      <a:pt x="1614" y="1021"/>
                    </a:cubicBezTo>
                    <a:cubicBezTo>
                      <a:pt x="1661" y="1069"/>
                      <a:pt x="1682" y="1090"/>
                      <a:pt x="1682" y="1090"/>
                    </a:cubicBezTo>
                    <a:cubicBezTo>
                      <a:pt x="1682" y="1090"/>
                      <a:pt x="1672" y="1080"/>
                      <a:pt x="1652" y="1080"/>
                    </a:cubicBezTo>
                    <a:cubicBezTo>
                      <a:pt x="1642" y="1080"/>
                      <a:pt x="1629" y="1083"/>
                      <a:pt x="1614" y="1090"/>
                    </a:cubicBezTo>
                    <a:cubicBezTo>
                      <a:pt x="1551" y="1110"/>
                      <a:pt x="1572" y="1110"/>
                      <a:pt x="1551" y="1152"/>
                    </a:cubicBezTo>
                    <a:cubicBezTo>
                      <a:pt x="1530" y="1179"/>
                      <a:pt x="1504" y="1179"/>
                      <a:pt x="1530" y="1199"/>
                    </a:cubicBezTo>
                    <a:cubicBezTo>
                      <a:pt x="1551" y="1241"/>
                      <a:pt x="1593" y="1330"/>
                      <a:pt x="1614" y="1351"/>
                    </a:cubicBezTo>
                    <a:cubicBezTo>
                      <a:pt x="1635" y="1393"/>
                      <a:pt x="1724" y="1393"/>
                      <a:pt x="1745" y="1414"/>
                    </a:cubicBezTo>
                    <a:cubicBezTo>
                      <a:pt x="1765" y="1414"/>
                      <a:pt x="1765" y="1414"/>
                      <a:pt x="1792" y="1393"/>
                    </a:cubicBezTo>
                    <a:cubicBezTo>
                      <a:pt x="1792" y="1351"/>
                      <a:pt x="1813" y="1309"/>
                      <a:pt x="1813" y="1309"/>
                    </a:cubicBezTo>
                    <a:cubicBezTo>
                      <a:pt x="1834" y="1330"/>
                      <a:pt x="1834" y="1372"/>
                      <a:pt x="1855" y="1440"/>
                    </a:cubicBezTo>
                    <a:cubicBezTo>
                      <a:pt x="1875" y="1524"/>
                      <a:pt x="1896" y="1545"/>
                      <a:pt x="1944" y="1571"/>
                    </a:cubicBezTo>
                    <a:cubicBezTo>
                      <a:pt x="1985" y="1613"/>
                      <a:pt x="1985" y="1634"/>
                      <a:pt x="1944" y="1655"/>
                    </a:cubicBezTo>
                    <a:cubicBezTo>
                      <a:pt x="1923" y="1676"/>
                      <a:pt x="1875" y="1655"/>
                      <a:pt x="1923" y="1702"/>
                    </a:cubicBezTo>
                    <a:cubicBezTo>
                      <a:pt x="1935" y="1727"/>
                      <a:pt x="1924" y="1737"/>
                      <a:pt x="1904" y="1737"/>
                    </a:cubicBezTo>
                    <a:cubicBezTo>
                      <a:pt x="1890" y="1737"/>
                      <a:pt x="1872" y="1732"/>
                      <a:pt x="1855" y="1723"/>
                    </a:cubicBezTo>
                    <a:cubicBezTo>
                      <a:pt x="1834" y="1702"/>
                      <a:pt x="1765" y="1676"/>
                      <a:pt x="1724" y="1676"/>
                    </a:cubicBezTo>
                    <a:cubicBezTo>
                      <a:pt x="1682" y="1676"/>
                      <a:pt x="1635" y="1702"/>
                      <a:pt x="1682" y="1765"/>
                    </a:cubicBezTo>
                    <a:cubicBezTo>
                      <a:pt x="1695" y="1808"/>
                      <a:pt x="1683" y="1832"/>
                      <a:pt x="1661" y="1832"/>
                    </a:cubicBezTo>
                    <a:cubicBezTo>
                      <a:pt x="1647" y="1832"/>
                      <a:pt x="1631" y="1824"/>
                      <a:pt x="1614" y="1807"/>
                    </a:cubicBezTo>
                    <a:cubicBezTo>
                      <a:pt x="1572" y="1786"/>
                      <a:pt x="1551" y="1786"/>
                      <a:pt x="1504" y="1765"/>
                    </a:cubicBezTo>
                    <a:cubicBezTo>
                      <a:pt x="1441" y="1744"/>
                      <a:pt x="1420" y="1765"/>
                      <a:pt x="1352" y="1723"/>
                    </a:cubicBezTo>
                    <a:cubicBezTo>
                      <a:pt x="1310" y="1655"/>
                      <a:pt x="1289" y="1655"/>
                      <a:pt x="1268" y="1613"/>
                    </a:cubicBezTo>
                    <a:cubicBezTo>
                      <a:pt x="1221" y="1571"/>
                      <a:pt x="1242" y="1524"/>
                      <a:pt x="1179" y="1524"/>
                    </a:cubicBezTo>
                    <a:cubicBezTo>
                      <a:pt x="1111" y="1524"/>
                      <a:pt x="1048" y="1545"/>
                      <a:pt x="1006" y="1571"/>
                    </a:cubicBezTo>
                    <a:cubicBezTo>
                      <a:pt x="959" y="1592"/>
                      <a:pt x="849" y="1634"/>
                      <a:pt x="807" y="1655"/>
                    </a:cubicBezTo>
                    <a:cubicBezTo>
                      <a:pt x="773" y="1672"/>
                      <a:pt x="720" y="1707"/>
                      <a:pt x="691" y="1707"/>
                    </a:cubicBezTo>
                    <a:cubicBezTo>
                      <a:pt x="685" y="1707"/>
                      <a:pt x="680" y="1706"/>
                      <a:pt x="676" y="1702"/>
                    </a:cubicBezTo>
                    <a:cubicBezTo>
                      <a:pt x="655" y="1702"/>
                      <a:pt x="613" y="1676"/>
                      <a:pt x="587" y="1676"/>
                    </a:cubicBezTo>
                    <a:cubicBezTo>
                      <a:pt x="613" y="1676"/>
                      <a:pt x="613" y="1676"/>
                      <a:pt x="634" y="1655"/>
                    </a:cubicBezTo>
                    <a:cubicBezTo>
                      <a:pt x="676" y="1613"/>
                      <a:pt x="697" y="1634"/>
                      <a:pt x="744" y="1613"/>
                    </a:cubicBezTo>
                    <a:cubicBezTo>
                      <a:pt x="786" y="1592"/>
                      <a:pt x="786" y="1571"/>
                      <a:pt x="786" y="1524"/>
                    </a:cubicBezTo>
                    <a:cubicBezTo>
                      <a:pt x="765" y="1461"/>
                      <a:pt x="676" y="1440"/>
                      <a:pt x="718" y="1393"/>
                    </a:cubicBezTo>
                    <a:cubicBezTo>
                      <a:pt x="726" y="1381"/>
                      <a:pt x="733" y="1378"/>
                      <a:pt x="740" y="1378"/>
                    </a:cubicBezTo>
                    <a:cubicBezTo>
                      <a:pt x="748" y="1378"/>
                      <a:pt x="755" y="1381"/>
                      <a:pt x="761" y="1381"/>
                    </a:cubicBezTo>
                    <a:cubicBezTo>
                      <a:pt x="770" y="1381"/>
                      <a:pt x="778" y="1376"/>
                      <a:pt x="786" y="1351"/>
                    </a:cubicBezTo>
                    <a:cubicBezTo>
                      <a:pt x="807" y="1283"/>
                      <a:pt x="828" y="1309"/>
                      <a:pt x="786" y="1262"/>
                    </a:cubicBezTo>
                    <a:cubicBezTo>
                      <a:pt x="744" y="1199"/>
                      <a:pt x="676" y="1199"/>
                      <a:pt x="744" y="1199"/>
                    </a:cubicBezTo>
                    <a:cubicBezTo>
                      <a:pt x="776" y="1199"/>
                      <a:pt x="786" y="1205"/>
                      <a:pt x="794" y="1205"/>
                    </a:cubicBezTo>
                    <a:cubicBezTo>
                      <a:pt x="802" y="1205"/>
                      <a:pt x="807" y="1199"/>
                      <a:pt x="828" y="1179"/>
                    </a:cubicBezTo>
                    <a:cubicBezTo>
                      <a:pt x="861" y="1160"/>
                      <a:pt x="838" y="1135"/>
                      <a:pt x="844" y="1135"/>
                    </a:cubicBezTo>
                    <a:cubicBezTo>
                      <a:pt x="846" y="1135"/>
                      <a:pt x="854" y="1140"/>
                      <a:pt x="875" y="1152"/>
                    </a:cubicBezTo>
                    <a:cubicBezTo>
                      <a:pt x="959" y="1179"/>
                      <a:pt x="896" y="1179"/>
                      <a:pt x="980" y="1199"/>
                    </a:cubicBezTo>
                    <a:cubicBezTo>
                      <a:pt x="1048" y="1220"/>
                      <a:pt x="1027" y="1199"/>
                      <a:pt x="1111" y="1241"/>
                    </a:cubicBezTo>
                    <a:cubicBezTo>
                      <a:pt x="1200" y="1262"/>
                      <a:pt x="1200" y="1283"/>
                      <a:pt x="1268" y="1309"/>
                    </a:cubicBezTo>
                    <a:cubicBezTo>
                      <a:pt x="1310" y="1351"/>
                      <a:pt x="1310" y="1393"/>
                      <a:pt x="1289" y="1414"/>
                    </a:cubicBezTo>
                    <a:cubicBezTo>
                      <a:pt x="1289" y="1440"/>
                      <a:pt x="1221" y="1440"/>
                      <a:pt x="1268" y="1482"/>
                    </a:cubicBezTo>
                    <a:cubicBezTo>
                      <a:pt x="1311" y="1497"/>
                      <a:pt x="1334" y="1533"/>
                      <a:pt x="1351" y="1533"/>
                    </a:cubicBezTo>
                    <a:cubicBezTo>
                      <a:pt x="1359" y="1533"/>
                      <a:pt x="1366" y="1525"/>
                      <a:pt x="1373" y="1503"/>
                    </a:cubicBezTo>
                    <a:cubicBezTo>
                      <a:pt x="1373" y="1440"/>
                      <a:pt x="1352" y="1440"/>
                      <a:pt x="1352" y="1372"/>
                    </a:cubicBezTo>
                    <a:cubicBezTo>
                      <a:pt x="1352" y="1309"/>
                      <a:pt x="1420" y="1309"/>
                      <a:pt x="1352" y="1262"/>
                    </a:cubicBezTo>
                    <a:cubicBezTo>
                      <a:pt x="1268" y="1199"/>
                      <a:pt x="1268" y="1241"/>
                      <a:pt x="1200" y="1199"/>
                    </a:cubicBezTo>
                    <a:cubicBezTo>
                      <a:pt x="1111" y="1152"/>
                      <a:pt x="1090" y="1131"/>
                      <a:pt x="1027" y="1110"/>
                    </a:cubicBezTo>
                    <a:cubicBezTo>
                      <a:pt x="980" y="1069"/>
                      <a:pt x="938" y="1048"/>
                      <a:pt x="959" y="1021"/>
                    </a:cubicBezTo>
                    <a:cubicBezTo>
                      <a:pt x="959" y="1013"/>
                      <a:pt x="962" y="1008"/>
                      <a:pt x="969" y="1008"/>
                    </a:cubicBezTo>
                    <a:cubicBezTo>
                      <a:pt x="980" y="1008"/>
                      <a:pt x="999" y="1019"/>
                      <a:pt x="1027" y="1048"/>
                    </a:cubicBezTo>
                    <a:cubicBezTo>
                      <a:pt x="1069" y="1069"/>
                      <a:pt x="1027" y="1090"/>
                      <a:pt x="1111" y="1131"/>
                    </a:cubicBezTo>
                    <a:cubicBezTo>
                      <a:pt x="1179" y="1152"/>
                      <a:pt x="1179" y="1152"/>
                      <a:pt x="1242" y="1179"/>
                    </a:cubicBezTo>
                    <a:cubicBezTo>
                      <a:pt x="1289" y="1199"/>
                      <a:pt x="1310" y="1199"/>
                      <a:pt x="1331" y="1241"/>
                    </a:cubicBezTo>
                    <a:cubicBezTo>
                      <a:pt x="1373" y="1262"/>
                      <a:pt x="1399" y="1283"/>
                      <a:pt x="1420" y="1309"/>
                    </a:cubicBezTo>
                    <a:cubicBezTo>
                      <a:pt x="1462" y="1351"/>
                      <a:pt x="1483" y="1372"/>
                      <a:pt x="1504" y="1393"/>
                    </a:cubicBezTo>
                    <a:cubicBezTo>
                      <a:pt x="1525" y="1411"/>
                      <a:pt x="1543" y="1446"/>
                      <a:pt x="1561" y="1446"/>
                    </a:cubicBezTo>
                    <a:cubicBezTo>
                      <a:pt x="1564" y="1446"/>
                      <a:pt x="1568" y="1444"/>
                      <a:pt x="1572" y="1440"/>
                    </a:cubicBezTo>
                    <a:cubicBezTo>
                      <a:pt x="1572" y="1414"/>
                      <a:pt x="1551" y="1393"/>
                      <a:pt x="1530" y="1351"/>
                    </a:cubicBezTo>
                    <a:cubicBezTo>
                      <a:pt x="1504" y="1330"/>
                      <a:pt x="1462" y="1283"/>
                      <a:pt x="1462" y="1262"/>
                    </a:cubicBezTo>
                    <a:cubicBezTo>
                      <a:pt x="1462" y="1241"/>
                      <a:pt x="1420" y="1199"/>
                      <a:pt x="1441" y="1179"/>
                    </a:cubicBezTo>
                    <a:cubicBezTo>
                      <a:pt x="1457" y="1179"/>
                      <a:pt x="1470" y="1182"/>
                      <a:pt x="1478" y="1182"/>
                    </a:cubicBezTo>
                    <a:cubicBezTo>
                      <a:pt x="1493" y="1182"/>
                      <a:pt x="1496" y="1174"/>
                      <a:pt x="1483" y="1131"/>
                    </a:cubicBezTo>
                    <a:cubicBezTo>
                      <a:pt x="1462" y="1069"/>
                      <a:pt x="1373" y="1021"/>
                      <a:pt x="1373" y="959"/>
                    </a:cubicBezTo>
                    <a:cubicBezTo>
                      <a:pt x="1373" y="917"/>
                      <a:pt x="1331" y="891"/>
                      <a:pt x="1399" y="870"/>
                    </a:cubicBezTo>
                    <a:cubicBezTo>
                      <a:pt x="1441" y="870"/>
                      <a:pt x="1399" y="828"/>
                      <a:pt x="1420" y="828"/>
                    </a:cubicBezTo>
                    <a:close/>
                    <a:moveTo>
                      <a:pt x="2074" y="1807"/>
                    </a:moveTo>
                    <a:cubicBezTo>
                      <a:pt x="2116" y="1854"/>
                      <a:pt x="2158" y="1964"/>
                      <a:pt x="2205" y="2048"/>
                    </a:cubicBezTo>
                    <a:cubicBezTo>
                      <a:pt x="2158" y="1985"/>
                      <a:pt x="2137" y="1964"/>
                      <a:pt x="2095" y="1896"/>
                    </a:cubicBezTo>
                    <a:cubicBezTo>
                      <a:pt x="2074" y="1854"/>
                      <a:pt x="2054" y="1807"/>
                      <a:pt x="2054" y="1807"/>
                    </a:cubicBezTo>
                    <a:close/>
                    <a:moveTo>
                      <a:pt x="352" y="0"/>
                    </a:moveTo>
                    <a:cubicBezTo>
                      <a:pt x="352" y="42"/>
                      <a:pt x="372" y="42"/>
                      <a:pt x="435" y="84"/>
                    </a:cubicBezTo>
                    <a:cubicBezTo>
                      <a:pt x="476" y="125"/>
                      <a:pt x="482" y="177"/>
                      <a:pt x="452" y="177"/>
                    </a:cubicBezTo>
                    <a:cubicBezTo>
                      <a:pt x="447" y="177"/>
                      <a:pt x="442" y="176"/>
                      <a:pt x="435" y="173"/>
                    </a:cubicBezTo>
                    <a:cubicBezTo>
                      <a:pt x="414" y="152"/>
                      <a:pt x="372" y="131"/>
                      <a:pt x="325" y="84"/>
                    </a:cubicBezTo>
                    <a:cubicBezTo>
                      <a:pt x="304" y="42"/>
                      <a:pt x="325" y="42"/>
                      <a:pt x="262" y="42"/>
                    </a:cubicBezTo>
                    <a:cubicBezTo>
                      <a:pt x="173" y="42"/>
                      <a:pt x="132" y="42"/>
                      <a:pt x="90" y="21"/>
                    </a:cubicBezTo>
                    <a:cubicBezTo>
                      <a:pt x="43" y="21"/>
                      <a:pt x="1" y="63"/>
                      <a:pt x="43" y="105"/>
                    </a:cubicBezTo>
                    <a:cubicBezTo>
                      <a:pt x="90" y="152"/>
                      <a:pt x="132" y="152"/>
                      <a:pt x="111" y="215"/>
                    </a:cubicBezTo>
                    <a:cubicBezTo>
                      <a:pt x="111" y="283"/>
                      <a:pt x="43" y="283"/>
                      <a:pt x="111" y="325"/>
                    </a:cubicBezTo>
                    <a:cubicBezTo>
                      <a:pt x="173" y="346"/>
                      <a:pt x="173" y="367"/>
                      <a:pt x="221" y="414"/>
                    </a:cubicBezTo>
                    <a:cubicBezTo>
                      <a:pt x="265" y="444"/>
                      <a:pt x="289" y="473"/>
                      <a:pt x="306" y="473"/>
                    </a:cubicBezTo>
                    <a:cubicBezTo>
                      <a:pt x="313" y="473"/>
                      <a:pt x="319" y="468"/>
                      <a:pt x="325" y="456"/>
                    </a:cubicBezTo>
                    <a:cubicBezTo>
                      <a:pt x="361" y="440"/>
                      <a:pt x="343" y="398"/>
                      <a:pt x="361" y="398"/>
                    </a:cubicBezTo>
                    <a:cubicBezTo>
                      <a:pt x="367" y="398"/>
                      <a:pt x="377" y="402"/>
                      <a:pt x="393" y="414"/>
                    </a:cubicBezTo>
                    <a:cubicBezTo>
                      <a:pt x="456" y="456"/>
                      <a:pt x="456" y="456"/>
                      <a:pt x="503" y="498"/>
                    </a:cubicBezTo>
                    <a:cubicBezTo>
                      <a:pt x="524" y="566"/>
                      <a:pt x="503" y="566"/>
                      <a:pt x="545" y="566"/>
                    </a:cubicBezTo>
                    <a:cubicBezTo>
                      <a:pt x="562" y="566"/>
                      <a:pt x="580" y="569"/>
                      <a:pt x="593" y="569"/>
                    </a:cubicBezTo>
                    <a:cubicBezTo>
                      <a:pt x="614" y="569"/>
                      <a:pt x="626" y="562"/>
                      <a:pt x="613" y="524"/>
                    </a:cubicBezTo>
                    <a:cubicBezTo>
                      <a:pt x="613" y="456"/>
                      <a:pt x="566" y="435"/>
                      <a:pt x="524" y="414"/>
                    </a:cubicBezTo>
                    <a:cubicBezTo>
                      <a:pt x="482" y="367"/>
                      <a:pt x="482" y="325"/>
                      <a:pt x="435" y="325"/>
                    </a:cubicBezTo>
                    <a:cubicBezTo>
                      <a:pt x="372" y="304"/>
                      <a:pt x="372" y="304"/>
                      <a:pt x="352" y="262"/>
                    </a:cubicBezTo>
                    <a:cubicBezTo>
                      <a:pt x="304" y="194"/>
                      <a:pt x="262" y="194"/>
                      <a:pt x="262" y="173"/>
                    </a:cubicBezTo>
                    <a:cubicBezTo>
                      <a:pt x="271" y="164"/>
                      <a:pt x="276" y="159"/>
                      <a:pt x="282" y="159"/>
                    </a:cubicBezTo>
                    <a:cubicBezTo>
                      <a:pt x="291" y="159"/>
                      <a:pt x="301" y="169"/>
                      <a:pt x="325" y="194"/>
                    </a:cubicBezTo>
                    <a:cubicBezTo>
                      <a:pt x="393" y="236"/>
                      <a:pt x="372" y="262"/>
                      <a:pt x="435" y="304"/>
                    </a:cubicBezTo>
                    <a:cubicBezTo>
                      <a:pt x="502" y="320"/>
                      <a:pt x="519" y="362"/>
                      <a:pt x="541" y="362"/>
                    </a:cubicBezTo>
                    <a:cubicBezTo>
                      <a:pt x="548" y="362"/>
                      <a:pt x="556" y="358"/>
                      <a:pt x="566" y="346"/>
                    </a:cubicBezTo>
                    <a:cubicBezTo>
                      <a:pt x="613" y="304"/>
                      <a:pt x="587" y="304"/>
                      <a:pt x="613" y="283"/>
                    </a:cubicBezTo>
                    <a:cubicBezTo>
                      <a:pt x="655" y="283"/>
                      <a:pt x="613" y="236"/>
                      <a:pt x="634" y="236"/>
                    </a:cubicBezTo>
                    <a:cubicBezTo>
                      <a:pt x="676" y="262"/>
                      <a:pt x="697" y="304"/>
                      <a:pt x="676" y="325"/>
                    </a:cubicBezTo>
                    <a:cubicBezTo>
                      <a:pt x="655" y="346"/>
                      <a:pt x="613" y="325"/>
                      <a:pt x="634" y="367"/>
                    </a:cubicBezTo>
                    <a:cubicBezTo>
                      <a:pt x="655" y="414"/>
                      <a:pt x="655" y="393"/>
                      <a:pt x="697" y="435"/>
                    </a:cubicBezTo>
                    <a:cubicBezTo>
                      <a:pt x="744" y="477"/>
                      <a:pt x="676" y="477"/>
                      <a:pt x="718" y="524"/>
                    </a:cubicBezTo>
                    <a:cubicBezTo>
                      <a:pt x="765" y="566"/>
                      <a:pt x="786" y="545"/>
                      <a:pt x="786" y="566"/>
                    </a:cubicBezTo>
                    <a:cubicBezTo>
                      <a:pt x="786" y="608"/>
                      <a:pt x="786" y="608"/>
                      <a:pt x="718" y="608"/>
                    </a:cubicBezTo>
                    <a:cubicBezTo>
                      <a:pt x="682" y="596"/>
                      <a:pt x="653" y="584"/>
                      <a:pt x="629" y="584"/>
                    </a:cubicBezTo>
                    <a:cubicBezTo>
                      <a:pt x="612" y="584"/>
                      <a:pt x="598" y="590"/>
                      <a:pt x="587" y="608"/>
                    </a:cubicBezTo>
                    <a:cubicBezTo>
                      <a:pt x="575" y="620"/>
                      <a:pt x="570" y="634"/>
                      <a:pt x="559" y="634"/>
                    </a:cubicBezTo>
                    <a:cubicBezTo>
                      <a:pt x="552" y="634"/>
                      <a:pt x="542" y="627"/>
                      <a:pt x="524" y="608"/>
                    </a:cubicBezTo>
                    <a:cubicBezTo>
                      <a:pt x="503" y="566"/>
                      <a:pt x="482" y="524"/>
                      <a:pt x="456" y="498"/>
                    </a:cubicBezTo>
                    <a:cubicBezTo>
                      <a:pt x="444" y="486"/>
                      <a:pt x="425" y="474"/>
                      <a:pt x="415" y="474"/>
                    </a:cubicBezTo>
                    <a:cubicBezTo>
                      <a:pt x="408" y="474"/>
                      <a:pt x="406" y="480"/>
                      <a:pt x="414" y="498"/>
                    </a:cubicBezTo>
                    <a:cubicBezTo>
                      <a:pt x="435" y="545"/>
                      <a:pt x="414" y="545"/>
                      <a:pt x="456" y="587"/>
                    </a:cubicBezTo>
                    <a:cubicBezTo>
                      <a:pt x="503" y="608"/>
                      <a:pt x="545" y="629"/>
                      <a:pt x="545" y="655"/>
                    </a:cubicBezTo>
                    <a:cubicBezTo>
                      <a:pt x="541" y="659"/>
                      <a:pt x="537" y="661"/>
                      <a:pt x="534" y="661"/>
                    </a:cubicBezTo>
                    <a:cubicBezTo>
                      <a:pt x="530" y="661"/>
                      <a:pt x="527" y="658"/>
                      <a:pt x="524" y="658"/>
                    </a:cubicBezTo>
                    <a:cubicBezTo>
                      <a:pt x="519" y="658"/>
                      <a:pt x="513" y="664"/>
                      <a:pt x="503" y="697"/>
                    </a:cubicBezTo>
                    <a:cubicBezTo>
                      <a:pt x="482" y="760"/>
                      <a:pt x="482" y="760"/>
                      <a:pt x="482" y="786"/>
                    </a:cubicBezTo>
                    <a:cubicBezTo>
                      <a:pt x="482" y="828"/>
                      <a:pt x="482" y="807"/>
                      <a:pt x="456" y="849"/>
                    </a:cubicBezTo>
                    <a:cubicBezTo>
                      <a:pt x="435" y="870"/>
                      <a:pt x="482" y="849"/>
                      <a:pt x="414" y="891"/>
                    </a:cubicBezTo>
                    <a:cubicBezTo>
                      <a:pt x="372" y="959"/>
                      <a:pt x="372" y="917"/>
                      <a:pt x="325" y="959"/>
                    </a:cubicBezTo>
                    <a:cubicBezTo>
                      <a:pt x="304" y="980"/>
                      <a:pt x="283" y="1000"/>
                      <a:pt x="352" y="1021"/>
                    </a:cubicBezTo>
                    <a:cubicBezTo>
                      <a:pt x="375" y="1029"/>
                      <a:pt x="390" y="1030"/>
                      <a:pt x="401" y="1030"/>
                    </a:cubicBezTo>
                    <a:cubicBezTo>
                      <a:pt x="409" y="1030"/>
                      <a:pt x="415" y="1029"/>
                      <a:pt x="420" y="1029"/>
                    </a:cubicBezTo>
                    <a:cubicBezTo>
                      <a:pt x="430" y="1029"/>
                      <a:pt x="435" y="1035"/>
                      <a:pt x="456" y="1069"/>
                    </a:cubicBezTo>
                    <a:cubicBezTo>
                      <a:pt x="503" y="1110"/>
                      <a:pt x="482" y="1110"/>
                      <a:pt x="503" y="1152"/>
                    </a:cubicBezTo>
                    <a:cubicBezTo>
                      <a:pt x="524" y="1179"/>
                      <a:pt x="545" y="1179"/>
                      <a:pt x="545" y="1220"/>
                    </a:cubicBezTo>
                    <a:cubicBezTo>
                      <a:pt x="545" y="1241"/>
                      <a:pt x="524" y="1241"/>
                      <a:pt x="456" y="1262"/>
                    </a:cubicBezTo>
                    <a:cubicBezTo>
                      <a:pt x="406" y="1262"/>
                      <a:pt x="369" y="1236"/>
                      <a:pt x="332" y="1236"/>
                    </a:cubicBezTo>
                    <a:cubicBezTo>
                      <a:pt x="323" y="1236"/>
                      <a:pt x="314" y="1237"/>
                      <a:pt x="304" y="1241"/>
                    </a:cubicBezTo>
                    <a:cubicBezTo>
                      <a:pt x="283" y="1262"/>
                      <a:pt x="242" y="1283"/>
                      <a:pt x="283" y="1330"/>
                    </a:cubicBezTo>
                    <a:cubicBezTo>
                      <a:pt x="325" y="1372"/>
                      <a:pt x="352" y="1372"/>
                      <a:pt x="352" y="1440"/>
                    </a:cubicBezTo>
                    <a:cubicBezTo>
                      <a:pt x="325" y="1482"/>
                      <a:pt x="352" y="1482"/>
                      <a:pt x="304" y="1524"/>
                    </a:cubicBezTo>
                    <a:cubicBezTo>
                      <a:pt x="262" y="1545"/>
                      <a:pt x="242" y="1545"/>
                      <a:pt x="262" y="1592"/>
                    </a:cubicBezTo>
                    <a:cubicBezTo>
                      <a:pt x="304" y="1613"/>
                      <a:pt x="325" y="1613"/>
                      <a:pt x="393" y="1634"/>
                    </a:cubicBezTo>
                    <a:cubicBezTo>
                      <a:pt x="435" y="1655"/>
                      <a:pt x="482" y="1676"/>
                      <a:pt x="524" y="1676"/>
                    </a:cubicBezTo>
                    <a:lnTo>
                      <a:pt x="566" y="1676"/>
                    </a:lnTo>
                    <a:lnTo>
                      <a:pt x="566" y="1702"/>
                    </a:lnTo>
                    <a:cubicBezTo>
                      <a:pt x="545" y="1723"/>
                      <a:pt x="566" y="1765"/>
                      <a:pt x="524" y="1807"/>
                    </a:cubicBezTo>
                    <a:cubicBezTo>
                      <a:pt x="503" y="1875"/>
                      <a:pt x="456" y="1854"/>
                      <a:pt x="435" y="1875"/>
                    </a:cubicBezTo>
                    <a:cubicBezTo>
                      <a:pt x="435" y="1917"/>
                      <a:pt x="414" y="1917"/>
                      <a:pt x="435" y="1985"/>
                    </a:cubicBezTo>
                    <a:cubicBezTo>
                      <a:pt x="456" y="2027"/>
                      <a:pt x="456" y="2048"/>
                      <a:pt x="414" y="2116"/>
                    </a:cubicBezTo>
                    <a:cubicBezTo>
                      <a:pt x="372" y="2179"/>
                      <a:pt x="352" y="2268"/>
                      <a:pt x="304" y="2357"/>
                    </a:cubicBezTo>
                    <a:cubicBezTo>
                      <a:pt x="262" y="2420"/>
                      <a:pt x="242" y="2488"/>
                      <a:pt x="242" y="2572"/>
                    </a:cubicBezTo>
                    <a:cubicBezTo>
                      <a:pt x="221" y="2682"/>
                      <a:pt x="262" y="2854"/>
                      <a:pt x="262" y="2943"/>
                    </a:cubicBezTo>
                    <a:cubicBezTo>
                      <a:pt x="242" y="3032"/>
                      <a:pt x="242" y="2985"/>
                      <a:pt x="242" y="3095"/>
                    </a:cubicBezTo>
                    <a:cubicBezTo>
                      <a:pt x="221" y="3184"/>
                      <a:pt x="173" y="3184"/>
                      <a:pt x="242" y="3247"/>
                    </a:cubicBezTo>
                    <a:cubicBezTo>
                      <a:pt x="304" y="3336"/>
                      <a:pt x="372" y="3404"/>
                      <a:pt x="435" y="3446"/>
                    </a:cubicBezTo>
                    <a:cubicBezTo>
                      <a:pt x="503" y="3509"/>
                      <a:pt x="524" y="3577"/>
                      <a:pt x="587" y="3619"/>
                    </a:cubicBezTo>
                    <a:cubicBezTo>
                      <a:pt x="655" y="3666"/>
                      <a:pt x="718" y="3708"/>
                      <a:pt x="786" y="3729"/>
                    </a:cubicBezTo>
                    <a:cubicBezTo>
                      <a:pt x="816" y="3744"/>
                      <a:pt x="824" y="3759"/>
                      <a:pt x="851" y="3759"/>
                    </a:cubicBezTo>
                    <a:cubicBezTo>
                      <a:pt x="862" y="3759"/>
                      <a:pt x="876" y="3756"/>
                      <a:pt x="896" y="3750"/>
                    </a:cubicBezTo>
                    <a:cubicBezTo>
                      <a:pt x="959" y="3750"/>
                      <a:pt x="959" y="3750"/>
                      <a:pt x="1048" y="3729"/>
                    </a:cubicBezTo>
                    <a:cubicBezTo>
                      <a:pt x="1158" y="3708"/>
                      <a:pt x="1111" y="3708"/>
                      <a:pt x="1221" y="3687"/>
                    </a:cubicBezTo>
                    <a:cubicBezTo>
                      <a:pt x="1310" y="3666"/>
                      <a:pt x="1310" y="3666"/>
                      <a:pt x="1373" y="3619"/>
                    </a:cubicBezTo>
                    <a:cubicBezTo>
                      <a:pt x="1399" y="3584"/>
                      <a:pt x="1417" y="3569"/>
                      <a:pt x="1435" y="3569"/>
                    </a:cubicBezTo>
                    <a:cubicBezTo>
                      <a:pt x="1449" y="3569"/>
                      <a:pt x="1464" y="3579"/>
                      <a:pt x="1483" y="3598"/>
                    </a:cubicBezTo>
                    <a:cubicBezTo>
                      <a:pt x="1522" y="3633"/>
                      <a:pt x="1510" y="3671"/>
                      <a:pt x="1544" y="3671"/>
                    </a:cubicBezTo>
                    <a:cubicBezTo>
                      <a:pt x="1551" y="3671"/>
                      <a:pt x="1560" y="3670"/>
                      <a:pt x="1572" y="3666"/>
                    </a:cubicBezTo>
                    <a:cubicBezTo>
                      <a:pt x="1623" y="3666"/>
                      <a:pt x="1604" y="3635"/>
                      <a:pt x="1633" y="3635"/>
                    </a:cubicBezTo>
                    <a:cubicBezTo>
                      <a:pt x="1640" y="3635"/>
                      <a:pt x="1648" y="3636"/>
                      <a:pt x="1661" y="3640"/>
                    </a:cubicBezTo>
                    <a:cubicBezTo>
                      <a:pt x="1745" y="3666"/>
                      <a:pt x="1765" y="3687"/>
                      <a:pt x="1745" y="3771"/>
                    </a:cubicBezTo>
                    <a:cubicBezTo>
                      <a:pt x="1724" y="3860"/>
                      <a:pt x="1682" y="3970"/>
                      <a:pt x="1703" y="4033"/>
                    </a:cubicBezTo>
                    <a:cubicBezTo>
                      <a:pt x="1724" y="4101"/>
                      <a:pt x="1745" y="4122"/>
                      <a:pt x="1765" y="4211"/>
                    </a:cubicBezTo>
                    <a:cubicBezTo>
                      <a:pt x="1792" y="4295"/>
                      <a:pt x="1792" y="4342"/>
                      <a:pt x="1765" y="4425"/>
                    </a:cubicBezTo>
                    <a:cubicBezTo>
                      <a:pt x="1765" y="4494"/>
                      <a:pt x="1765" y="4535"/>
                      <a:pt x="1745" y="4603"/>
                    </a:cubicBezTo>
                    <a:cubicBezTo>
                      <a:pt x="1745" y="4687"/>
                      <a:pt x="1745" y="4645"/>
                      <a:pt x="1703" y="4776"/>
                    </a:cubicBezTo>
                    <a:cubicBezTo>
                      <a:pt x="1682" y="4907"/>
                      <a:pt x="1635" y="4907"/>
                      <a:pt x="1661" y="5017"/>
                    </a:cubicBezTo>
                    <a:cubicBezTo>
                      <a:pt x="1661" y="5106"/>
                      <a:pt x="1614" y="5127"/>
                      <a:pt x="1635" y="5211"/>
                    </a:cubicBezTo>
                    <a:cubicBezTo>
                      <a:pt x="1635" y="5321"/>
                      <a:pt x="1614" y="5368"/>
                      <a:pt x="1593" y="5452"/>
                    </a:cubicBezTo>
                    <a:cubicBezTo>
                      <a:pt x="1551" y="5520"/>
                      <a:pt x="1572" y="5541"/>
                      <a:pt x="1551" y="5604"/>
                    </a:cubicBezTo>
                    <a:cubicBezTo>
                      <a:pt x="1551" y="5672"/>
                      <a:pt x="1530" y="5714"/>
                      <a:pt x="1504" y="5735"/>
                    </a:cubicBezTo>
                    <a:cubicBezTo>
                      <a:pt x="1486" y="5775"/>
                      <a:pt x="1467" y="5828"/>
                      <a:pt x="1507" y="5828"/>
                    </a:cubicBezTo>
                    <a:cubicBezTo>
                      <a:pt x="1513" y="5828"/>
                      <a:pt x="1521" y="5827"/>
                      <a:pt x="1530" y="5824"/>
                    </a:cubicBezTo>
                    <a:cubicBezTo>
                      <a:pt x="1572" y="5803"/>
                      <a:pt x="1745" y="5672"/>
                      <a:pt x="1834" y="5562"/>
                    </a:cubicBezTo>
                    <a:cubicBezTo>
                      <a:pt x="1923" y="5473"/>
                      <a:pt x="2095" y="5148"/>
                      <a:pt x="2184" y="5017"/>
                    </a:cubicBezTo>
                    <a:cubicBezTo>
                      <a:pt x="2289" y="4865"/>
                      <a:pt x="2420" y="4452"/>
                      <a:pt x="2467" y="4321"/>
                    </a:cubicBezTo>
                    <a:cubicBezTo>
                      <a:pt x="2509" y="4190"/>
                      <a:pt x="2551" y="3619"/>
                      <a:pt x="2577" y="3467"/>
                    </a:cubicBezTo>
                    <a:cubicBezTo>
                      <a:pt x="2619" y="3294"/>
                      <a:pt x="2577" y="2901"/>
                      <a:pt x="2551" y="2812"/>
                    </a:cubicBezTo>
                    <a:cubicBezTo>
                      <a:pt x="2551" y="2723"/>
                      <a:pt x="2467" y="2682"/>
                      <a:pt x="2446" y="2619"/>
                    </a:cubicBezTo>
                    <a:cubicBezTo>
                      <a:pt x="2420" y="2551"/>
                      <a:pt x="2378" y="2509"/>
                      <a:pt x="2357" y="2420"/>
                    </a:cubicBezTo>
                    <a:lnTo>
                      <a:pt x="2357" y="2357"/>
                    </a:lnTo>
                    <a:cubicBezTo>
                      <a:pt x="2399" y="2462"/>
                      <a:pt x="2420" y="2462"/>
                      <a:pt x="2488" y="2551"/>
                    </a:cubicBezTo>
                    <a:cubicBezTo>
                      <a:pt x="2509" y="2572"/>
                      <a:pt x="2509" y="2572"/>
                      <a:pt x="2530" y="2593"/>
                    </a:cubicBezTo>
                    <a:cubicBezTo>
                      <a:pt x="2268" y="1440"/>
                      <a:pt x="1462" y="456"/>
                      <a:pt x="3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2630;p58">
                <a:extLst>
                  <a:ext uri="{FF2B5EF4-FFF2-40B4-BE49-F238E27FC236}">
                    <a16:creationId xmlns:a16="http://schemas.microsoft.com/office/drawing/2014/main" id="{F0DABD67-BDC1-EA86-7C40-F73513027636}"/>
                  </a:ext>
                </a:extLst>
              </p:cNvPr>
              <p:cNvSpPr/>
              <p:nvPr/>
            </p:nvSpPr>
            <p:spPr>
              <a:xfrm>
                <a:off x="4204749" y="507749"/>
                <a:ext cx="501754" cy="1118311"/>
              </a:xfrm>
              <a:custGeom>
                <a:avLst/>
                <a:gdLst/>
                <a:ahLst/>
                <a:cxnLst/>
                <a:rect l="l" t="t" r="r" b="b"/>
                <a:pathLst>
                  <a:path w="2662" h="5933" extrusionOk="0">
                    <a:moveTo>
                      <a:pt x="545" y="199"/>
                    </a:moveTo>
                    <a:cubicBezTo>
                      <a:pt x="566" y="220"/>
                      <a:pt x="587" y="220"/>
                      <a:pt x="634" y="241"/>
                    </a:cubicBezTo>
                    <a:lnTo>
                      <a:pt x="608" y="262"/>
                    </a:lnTo>
                    <a:lnTo>
                      <a:pt x="587" y="283"/>
                    </a:lnTo>
                    <a:cubicBezTo>
                      <a:pt x="566" y="309"/>
                      <a:pt x="566" y="330"/>
                      <a:pt x="566" y="330"/>
                    </a:cubicBezTo>
                    <a:lnTo>
                      <a:pt x="545" y="351"/>
                    </a:lnTo>
                    <a:cubicBezTo>
                      <a:pt x="545" y="330"/>
                      <a:pt x="524" y="309"/>
                      <a:pt x="477" y="283"/>
                    </a:cubicBezTo>
                    <a:lnTo>
                      <a:pt x="456" y="283"/>
                    </a:lnTo>
                    <a:cubicBezTo>
                      <a:pt x="477" y="283"/>
                      <a:pt x="503" y="283"/>
                      <a:pt x="503" y="262"/>
                    </a:cubicBezTo>
                    <a:cubicBezTo>
                      <a:pt x="545" y="241"/>
                      <a:pt x="545" y="220"/>
                      <a:pt x="545" y="199"/>
                    </a:cubicBezTo>
                    <a:close/>
                    <a:moveTo>
                      <a:pt x="435" y="414"/>
                    </a:moveTo>
                    <a:cubicBezTo>
                      <a:pt x="452" y="414"/>
                      <a:pt x="455" y="414"/>
                      <a:pt x="456" y="427"/>
                    </a:cubicBezTo>
                    <a:lnTo>
                      <a:pt x="456" y="427"/>
                    </a:lnTo>
                    <a:cubicBezTo>
                      <a:pt x="450" y="423"/>
                      <a:pt x="443" y="418"/>
                      <a:pt x="435" y="414"/>
                    </a:cubicBezTo>
                    <a:close/>
                    <a:moveTo>
                      <a:pt x="304" y="131"/>
                    </a:moveTo>
                    <a:lnTo>
                      <a:pt x="304" y="152"/>
                    </a:lnTo>
                    <a:lnTo>
                      <a:pt x="263" y="152"/>
                    </a:lnTo>
                    <a:cubicBezTo>
                      <a:pt x="242" y="178"/>
                      <a:pt x="242" y="178"/>
                      <a:pt x="242" y="199"/>
                    </a:cubicBezTo>
                    <a:lnTo>
                      <a:pt x="242" y="262"/>
                    </a:lnTo>
                    <a:cubicBezTo>
                      <a:pt x="263" y="283"/>
                      <a:pt x="263" y="283"/>
                      <a:pt x="283" y="283"/>
                    </a:cubicBezTo>
                    <a:cubicBezTo>
                      <a:pt x="283" y="309"/>
                      <a:pt x="304" y="309"/>
                      <a:pt x="325" y="330"/>
                    </a:cubicBezTo>
                    <a:cubicBezTo>
                      <a:pt x="346" y="351"/>
                      <a:pt x="346" y="372"/>
                      <a:pt x="373" y="393"/>
                    </a:cubicBezTo>
                    <a:cubicBezTo>
                      <a:pt x="346" y="393"/>
                      <a:pt x="346" y="414"/>
                      <a:pt x="325" y="414"/>
                    </a:cubicBezTo>
                    <a:lnTo>
                      <a:pt x="325" y="440"/>
                    </a:lnTo>
                    <a:cubicBezTo>
                      <a:pt x="304" y="440"/>
                      <a:pt x="304" y="440"/>
                      <a:pt x="283" y="414"/>
                    </a:cubicBezTo>
                    <a:cubicBezTo>
                      <a:pt x="215" y="372"/>
                      <a:pt x="215" y="351"/>
                      <a:pt x="174" y="330"/>
                    </a:cubicBezTo>
                    <a:cubicBezTo>
                      <a:pt x="174" y="309"/>
                      <a:pt x="174" y="309"/>
                      <a:pt x="194" y="283"/>
                    </a:cubicBezTo>
                    <a:cubicBezTo>
                      <a:pt x="194" y="241"/>
                      <a:pt x="174" y="199"/>
                      <a:pt x="174" y="178"/>
                    </a:cubicBezTo>
                    <a:cubicBezTo>
                      <a:pt x="153" y="152"/>
                      <a:pt x="132" y="131"/>
                      <a:pt x="111" y="131"/>
                    </a:cubicBezTo>
                    <a:close/>
                    <a:moveTo>
                      <a:pt x="494" y="460"/>
                    </a:moveTo>
                    <a:lnTo>
                      <a:pt x="494" y="460"/>
                    </a:lnTo>
                    <a:cubicBezTo>
                      <a:pt x="500" y="467"/>
                      <a:pt x="503" y="474"/>
                      <a:pt x="503" y="482"/>
                    </a:cubicBezTo>
                    <a:cubicBezTo>
                      <a:pt x="503" y="475"/>
                      <a:pt x="500" y="467"/>
                      <a:pt x="494" y="460"/>
                    </a:cubicBezTo>
                    <a:close/>
                    <a:moveTo>
                      <a:pt x="1462" y="964"/>
                    </a:moveTo>
                    <a:cubicBezTo>
                      <a:pt x="1462" y="985"/>
                      <a:pt x="1483" y="1027"/>
                      <a:pt x="1525" y="1047"/>
                    </a:cubicBezTo>
                    <a:cubicBezTo>
                      <a:pt x="1551" y="1068"/>
                      <a:pt x="1572" y="1095"/>
                      <a:pt x="1593" y="1095"/>
                    </a:cubicBezTo>
                    <a:cubicBezTo>
                      <a:pt x="1572" y="1116"/>
                      <a:pt x="1551" y="1116"/>
                      <a:pt x="1551" y="1137"/>
                    </a:cubicBezTo>
                    <a:cubicBezTo>
                      <a:pt x="1525" y="1095"/>
                      <a:pt x="1504" y="1068"/>
                      <a:pt x="1483" y="1047"/>
                    </a:cubicBezTo>
                    <a:cubicBezTo>
                      <a:pt x="1462" y="1047"/>
                      <a:pt x="1462" y="1027"/>
                      <a:pt x="1441" y="1027"/>
                    </a:cubicBezTo>
                    <a:cubicBezTo>
                      <a:pt x="1462" y="985"/>
                      <a:pt x="1441" y="985"/>
                      <a:pt x="1441" y="964"/>
                    </a:cubicBezTo>
                    <a:close/>
                    <a:moveTo>
                      <a:pt x="1310" y="1330"/>
                    </a:moveTo>
                    <a:lnTo>
                      <a:pt x="1331" y="1356"/>
                    </a:lnTo>
                    <a:lnTo>
                      <a:pt x="1352" y="1356"/>
                    </a:lnTo>
                    <a:cubicBezTo>
                      <a:pt x="1331" y="1356"/>
                      <a:pt x="1331" y="1377"/>
                      <a:pt x="1331" y="1377"/>
                    </a:cubicBezTo>
                    <a:cubicBezTo>
                      <a:pt x="1331" y="1377"/>
                      <a:pt x="1331" y="1356"/>
                      <a:pt x="1310" y="1330"/>
                    </a:cubicBezTo>
                    <a:close/>
                    <a:moveTo>
                      <a:pt x="1745" y="1116"/>
                    </a:moveTo>
                    <a:cubicBezTo>
                      <a:pt x="1786" y="1178"/>
                      <a:pt x="1813" y="1246"/>
                      <a:pt x="1876" y="1309"/>
                    </a:cubicBezTo>
                    <a:lnTo>
                      <a:pt x="1834" y="1309"/>
                    </a:lnTo>
                    <a:cubicBezTo>
                      <a:pt x="1813" y="1309"/>
                      <a:pt x="1786" y="1309"/>
                      <a:pt x="1786" y="1330"/>
                    </a:cubicBezTo>
                    <a:cubicBezTo>
                      <a:pt x="1766" y="1330"/>
                      <a:pt x="1766" y="1356"/>
                      <a:pt x="1766" y="1356"/>
                    </a:cubicBezTo>
                    <a:lnTo>
                      <a:pt x="1766" y="1398"/>
                    </a:lnTo>
                    <a:cubicBezTo>
                      <a:pt x="1745" y="1398"/>
                      <a:pt x="1724" y="1398"/>
                      <a:pt x="1724" y="1377"/>
                    </a:cubicBezTo>
                    <a:lnTo>
                      <a:pt x="1682" y="1377"/>
                    </a:lnTo>
                    <a:cubicBezTo>
                      <a:pt x="1682" y="1377"/>
                      <a:pt x="1656" y="1330"/>
                      <a:pt x="1635" y="1309"/>
                    </a:cubicBezTo>
                    <a:cubicBezTo>
                      <a:pt x="1635" y="1288"/>
                      <a:pt x="1614" y="1267"/>
                      <a:pt x="1593" y="1246"/>
                    </a:cubicBezTo>
                    <a:lnTo>
                      <a:pt x="1614" y="1226"/>
                    </a:lnTo>
                    <a:cubicBezTo>
                      <a:pt x="1635" y="1199"/>
                      <a:pt x="1635" y="1178"/>
                      <a:pt x="1635" y="1178"/>
                    </a:cubicBezTo>
                    <a:lnTo>
                      <a:pt x="1682" y="1178"/>
                    </a:lnTo>
                    <a:lnTo>
                      <a:pt x="1745" y="1116"/>
                    </a:lnTo>
                    <a:close/>
                    <a:moveTo>
                      <a:pt x="896" y="1246"/>
                    </a:moveTo>
                    <a:cubicBezTo>
                      <a:pt x="917" y="1267"/>
                      <a:pt x="917" y="1267"/>
                      <a:pt x="917" y="1288"/>
                    </a:cubicBezTo>
                    <a:cubicBezTo>
                      <a:pt x="938" y="1288"/>
                      <a:pt x="959" y="1288"/>
                      <a:pt x="980" y="1309"/>
                    </a:cubicBezTo>
                    <a:lnTo>
                      <a:pt x="1069" y="1309"/>
                    </a:lnTo>
                    <a:cubicBezTo>
                      <a:pt x="1069" y="1309"/>
                      <a:pt x="1090" y="1309"/>
                      <a:pt x="1132" y="1330"/>
                    </a:cubicBezTo>
                    <a:cubicBezTo>
                      <a:pt x="1200" y="1356"/>
                      <a:pt x="1200" y="1356"/>
                      <a:pt x="1242" y="1398"/>
                    </a:cubicBezTo>
                    <a:cubicBezTo>
                      <a:pt x="1263" y="1419"/>
                      <a:pt x="1263" y="1440"/>
                      <a:pt x="1263" y="1440"/>
                    </a:cubicBezTo>
                    <a:lnTo>
                      <a:pt x="1242" y="1440"/>
                    </a:lnTo>
                    <a:cubicBezTo>
                      <a:pt x="1242" y="1461"/>
                      <a:pt x="1242" y="1461"/>
                      <a:pt x="1221" y="1461"/>
                    </a:cubicBezTo>
                    <a:lnTo>
                      <a:pt x="1221" y="1529"/>
                    </a:lnTo>
                    <a:lnTo>
                      <a:pt x="1200" y="1508"/>
                    </a:lnTo>
                    <a:cubicBezTo>
                      <a:pt x="1111" y="1529"/>
                      <a:pt x="1048" y="1529"/>
                      <a:pt x="980" y="1571"/>
                    </a:cubicBezTo>
                    <a:cubicBezTo>
                      <a:pt x="980" y="1571"/>
                      <a:pt x="938" y="1592"/>
                      <a:pt x="917" y="1618"/>
                    </a:cubicBezTo>
                    <a:cubicBezTo>
                      <a:pt x="896" y="1618"/>
                      <a:pt x="870" y="1639"/>
                      <a:pt x="849" y="1639"/>
                    </a:cubicBezTo>
                    <a:lnTo>
                      <a:pt x="849" y="1550"/>
                    </a:lnTo>
                    <a:cubicBezTo>
                      <a:pt x="849" y="1508"/>
                      <a:pt x="807" y="1487"/>
                      <a:pt x="786" y="1461"/>
                    </a:cubicBezTo>
                    <a:lnTo>
                      <a:pt x="807" y="1461"/>
                    </a:lnTo>
                    <a:cubicBezTo>
                      <a:pt x="828" y="1461"/>
                      <a:pt x="849" y="1440"/>
                      <a:pt x="849" y="1419"/>
                    </a:cubicBezTo>
                    <a:lnTo>
                      <a:pt x="870" y="1398"/>
                    </a:lnTo>
                    <a:cubicBezTo>
                      <a:pt x="870" y="1398"/>
                      <a:pt x="870" y="1377"/>
                      <a:pt x="896" y="1356"/>
                    </a:cubicBezTo>
                    <a:cubicBezTo>
                      <a:pt x="896" y="1356"/>
                      <a:pt x="896" y="1309"/>
                      <a:pt x="870" y="1309"/>
                    </a:cubicBezTo>
                    <a:lnTo>
                      <a:pt x="870" y="1288"/>
                    </a:lnTo>
                    <a:lnTo>
                      <a:pt x="870" y="1267"/>
                    </a:lnTo>
                    <a:cubicBezTo>
                      <a:pt x="896" y="1267"/>
                      <a:pt x="896" y="1267"/>
                      <a:pt x="896" y="1246"/>
                    </a:cubicBezTo>
                    <a:close/>
                    <a:moveTo>
                      <a:pt x="765" y="330"/>
                    </a:moveTo>
                    <a:cubicBezTo>
                      <a:pt x="1001" y="461"/>
                      <a:pt x="1221" y="634"/>
                      <a:pt x="1420" y="807"/>
                    </a:cubicBezTo>
                    <a:lnTo>
                      <a:pt x="1420" y="833"/>
                    </a:lnTo>
                    <a:lnTo>
                      <a:pt x="1394" y="833"/>
                    </a:lnTo>
                    <a:lnTo>
                      <a:pt x="1373" y="854"/>
                    </a:lnTo>
                    <a:lnTo>
                      <a:pt x="1373" y="875"/>
                    </a:lnTo>
                    <a:lnTo>
                      <a:pt x="1352" y="896"/>
                    </a:lnTo>
                    <a:cubicBezTo>
                      <a:pt x="1331" y="917"/>
                      <a:pt x="1331" y="938"/>
                      <a:pt x="1331" y="964"/>
                    </a:cubicBezTo>
                    <a:cubicBezTo>
                      <a:pt x="1331" y="985"/>
                      <a:pt x="1352" y="1006"/>
                      <a:pt x="1352" y="1006"/>
                    </a:cubicBezTo>
                    <a:cubicBezTo>
                      <a:pt x="1331" y="1027"/>
                      <a:pt x="1352" y="1068"/>
                      <a:pt x="1352" y="1068"/>
                    </a:cubicBezTo>
                    <a:cubicBezTo>
                      <a:pt x="1373" y="1095"/>
                      <a:pt x="1394" y="1116"/>
                      <a:pt x="1394" y="1137"/>
                    </a:cubicBezTo>
                    <a:lnTo>
                      <a:pt x="1441" y="1178"/>
                    </a:lnTo>
                    <a:cubicBezTo>
                      <a:pt x="1420" y="1199"/>
                      <a:pt x="1394" y="1226"/>
                      <a:pt x="1394" y="1246"/>
                    </a:cubicBezTo>
                    <a:cubicBezTo>
                      <a:pt x="1352" y="1199"/>
                      <a:pt x="1331" y="1199"/>
                      <a:pt x="1289" y="1178"/>
                    </a:cubicBezTo>
                    <a:lnTo>
                      <a:pt x="1158" y="1137"/>
                    </a:lnTo>
                    <a:cubicBezTo>
                      <a:pt x="1111" y="1116"/>
                      <a:pt x="1111" y="1116"/>
                      <a:pt x="1111" y="1095"/>
                    </a:cubicBezTo>
                    <a:cubicBezTo>
                      <a:pt x="1111" y="1095"/>
                      <a:pt x="1090" y="1068"/>
                      <a:pt x="1069" y="1047"/>
                    </a:cubicBezTo>
                    <a:cubicBezTo>
                      <a:pt x="1048" y="1027"/>
                      <a:pt x="1027" y="1006"/>
                      <a:pt x="1001" y="1006"/>
                    </a:cubicBezTo>
                    <a:cubicBezTo>
                      <a:pt x="980" y="1006"/>
                      <a:pt x="959" y="1006"/>
                      <a:pt x="959" y="1027"/>
                    </a:cubicBezTo>
                    <a:cubicBezTo>
                      <a:pt x="938" y="1027"/>
                      <a:pt x="938" y="1047"/>
                      <a:pt x="938" y="1047"/>
                    </a:cubicBezTo>
                    <a:cubicBezTo>
                      <a:pt x="917" y="1068"/>
                      <a:pt x="917" y="1116"/>
                      <a:pt x="938" y="1116"/>
                    </a:cubicBezTo>
                    <a:cubicBezTo>
                      <a:pt x="938" y="1137"/>
                      <a:pt x="959" y="1157"/>
                      <a:pt x="959" y="1157"/>
                    </a:cubicBezTo>
                    <a:cubicBezTo>
                      <a:pt x="980" y="1157"/>
                      <a:pt x="1001" y="1178"/>
                      <a:pt x="1027" y="1199"/>
                    </a:cubicBezTo>
                    <a:lnTo>
                      <a:pt x="980" y="1199"/>
                    </a:lnTo>
                    <a:lnTo>
                      <a:pt x="980" y="1178"/>
                    </a:lnTo>
                    <a:cubicBezTo>
                      <a:pt x="959" y="1157"/>
                      <a:pt x="938" y="1157"/>
                      <a:pt x="917" y="1137"/>
                    </a:cubicBezTo>
                    <a:lnTo>
                      <a:pt x="849" y="1137"/>
                    </a:lnTo>
                    <a:lnTo>
                      <a:pt x="828" y="1157"/>
                    </a:lnTo>
                    <a:cubicBezTo>
                      <a:pt x="807" y="1178"/>
                      <a:pt x="828" y="1178"/>
                      <a:pt x="828" y="1178"/>
                    </a:cubicBezTo>
                    <a:lnTo>
                      <a:pt x="807" y="1199"/>
                    </a:lnTo>
                    <a:lnTo>
                      <a:pt x="718" y="1199"/>
                    </a:lnTo>
                    <a:lnTo>
                      <a:pt x="697" y="1226"/>
                    </a:lnTo>
                    <a:lnTo>
                      <a:pt x="676" y="1246"/>
                    </a:lnTo>
                    <a:lnTo>
                      <a:pt x="697" y="1267"/>
                    </a:lnTo>
                    <a:lnTo>
                      <a:pt x="697" y="1288"/>
                    </a:lnTo>
                    <a:lnTo>
                      <a:pt x="718" y="1288"/>
                    </a:lnTo>
                    <a:lnTo>
                      <a:pt x="718" y="1309"/>
                    </a:lnTo>
                    <a:cubicBezTo>
                      <a:pt x="739" y="1309"/>
                      <a:pt x="765" y="1330"/>
                      <a:pt x="765" y="1330"/>
                    </a:cubicBezTo>
                    <a:lnTo>
                      <a:pt x="786" y="1356"/>
                    </a:lnTo>
                    <a:cubicBezTo>
                      <a:pt x="765" y="1356"/>
                      <a:pt x="765" y="1356"/>
                      <a:pt x="765" y="1377"/>
                    </a:cubicBezTo>
                    <a:lnTo>
                      <a:pt x="739" y="1377"/>
                    </a:lnTo>
                    <a:cubicBezTo>
                      <a:pt x="718" y="1377"/>
                      <a:pt x="697" y="1398"/>
                      <a:pt x="697" y="1398"/>
                    </a:cubicBezTo>
                    <a:cubicBezTo>
                      <a:pt x="676" y="1419"/>
                      <a:pt x="676" y="1461"/>
                      <a:pt x="676" y="1487"/>
                    </a:cubicBezTo>
                    <a:cubicBezTo>
                      <a:pt x="697" y="1508"/>
                      <a:pt x="697" y="1529"/>
                      <a:pt x="718" y="1529"/>
                    </a:cubicBezTo>
                    <a:cubicBezTo>
                      <a:pt x="739" y="1550"/>
                      <a:pt x="739" y="1571"/>
                      <a:pt x="739" y="1571"/>
                    </a:cubicBezTo>
                    <a:cubicBezTo>
                      <a:pt x="765" y="1592"/>
                      <a:pt x="739" y="1592"/>
                      <a:pt x="765" y="1592"/>
                    </a:cubicBezTo>
                    <a:cubicBezTo>
                      <a:pt x="765" y="1592"/>
                      <a:pt x="739" y="1592"/>
                      <a:pt x="718" y="1618"/>
                    </a:cubicBezTo>
                    <a:lnTo>
                      <a:pt x="676" y="1618"/>
                    </a:lnTo>
                    <a:cubicBezTo>
                      <a:pt x="676" y="1639"/>
                      <a:pt x="634" y="1639"/>
                      <a:pt x="608" y="1660"/>
                    </a:cubicBezTo>
                    <a:cubicBezTo>
                      <a:pt x="608" y="1681"/>
                      <a:pt x="587" y="1681"/>
                      <a:pt x="587" y="1681"/>
                    </a:cubicBezTo>
                    <a:lnTo>
                      <a:pt x="545" y="1681"/>
                    </a:lnTo>
                    <a:cubicBezTo>
                      <a:pt x="503" y="1660"/>
                      <a:pt x="477" y="1660"/>
                      <a:pt x="435" y="1639"/>
                    </a:cubicBezTo>
                    <a:cubicBezTo>
                      <a:pt x="393" y="1618"/>
                      <a:pt x="373" y="1618"/>
                      <a:pt x="373" y="1618"/>
                    </a:cubicBezTo>
                    <a:cubicBezTo>
                      <a:pt x="393" y="1592"/>
                      <a:pt x="393" y="1571"/>
                      <a:pt x="414" y="1550"/>
                    </a:cubicBezTo>
                    <a:lnTo>
                      <a:pt x="414" y="1487"/>
                    </a:lnTo>
                    <a:lnTo>
                      <a:pt x="414" y="1419"/>
                    </a:lnTo>
                    <a:lnTo>
                      <a:pt x="393" y="1398"/>
                    </a:lnTo>
                    <a:cubicBezTo>
                      <a:pt x="373" y="1377"/>
                      <a:pt x="346" y="1377"/>
                      <a:pt x="346" y="1356"/>
                    </a:cubicBezTo>
                    <a:lnTo>
                      <a:pt x="373" y="1330"/>
                    </a:lnTo>
                    <a:cubicBezTo>
                      <a:pt x="393" y="1356"/>
                      <a:pt x="435" y="1356"/>
                      <a:pt x="477" y="1356"/>
                    </a:cubicBezTo>
                    <a:lnTo>
                      <a:pt x="566" y="1356"/>
                    </a:lnTo>
                    <a:cubicBezTo>
                      <a:pt x="587" y="1330"/>
                      <a:pt x="587" y="1330"/>
                      <a:pt x="608" y="1309"/>
                    </a:cubicBezTo>
                    <a:lnTo>
                      <a:pt x="608" y="1267"/>
                    </a:lnTo>
                    <a:cubicBezTo>
                      <a:pt x="608" y="1246"/>
                      <a:pt x="608" y="1226"/>
                      <a:pt x="587" y="1199"/>
                    </a:cubicBezTo>
                    <a:cubicBezTo>
                      <a:pt x="587" y="1178"/>
                      <a:pt x="587" y="1178"/>
                      <a:pt x="566" y="1157"/>
                    </a:cubicBezTo>
                    <a:cubicBezTo>
                      <a:pt x="566" y="1137"/>
                      <a:pt x="566" y="1137"/>
                      <a:pt x="524" y="1068"/>
                    </a:cubicBezTo>
                    <a:cubicBezTo>
                      <a:pt x="524" y="1068"/>
                      <a:pt x="503" y="1047"/>
                      <a:pt x="503" y="1027"/>
                    </a:cubicBezTo>
                    <a:lnTo>
                      <a:pt x="414" y="1027"/>
                    </a:lnTo>
                    <a:cubicBezTo>
                      <a:pt x="435" y="1006"/>
                      <a:pt x="456" y="1006"/>
                      <a:pt x="477" y="985"/>
                    </a:cubicBezTo>
                    <a:lnTo>
                      <a:pt x="503" y="964"/>
                    </a:lnTo>
                    <a:lnTo>
                      <a:pt x="524" y="938"/>
                    </a:lnTo>
                    <a:lnTo>
                      <a:pt x="524" y="917"/>
                    </a:lnTo>
                    <a:lnTo>
                      <a:pt x="545" y="896"/>
                    </a:lnTo>
                    <a:cubicBezTo>
                      <a:pt x="545" y="896"/>
                      <a:pt x="566" y="875"/>
                      <a:pt x="566" y="854"/>
                    </a:cubicBezTo>
                    <a:lnTo>
                      <a:pt x="566" y="833"/>
                    </a:lnTo>
                    <a:cubicBezTo>
                      <a:pt x="566" y="786"/>
                      <a:pt x="545" y="807"/>
                      <a:pt x="566" y="765"/>
                    </a:cubicBezTo>
                    <a:lnTo>
                      <a:pt x="587" y="744"/>
                    </a:lnTo>
                    <a:lnTo>
                      <a:pt x="608" y="723"/>
                    </a:lnTo>
                    <a:cubicBezTo>
                      <a:pt x="634" y="723"/>
                      <a:pt x="634" y="702"/>
                      <a:pt x="634" y="702"/>
                    </a:cubicBezTo>
                    <a:lnTo>
                      <a:pt x="655" y="676"/>
                    </a:lnTo>
                    <a:cubicBezTo>
                      <a:pt x="676" y="702"/>
                      <a:pt x="697" y="702"/>
                      <a:pt x="739" y="702"/>
                    </a:cubicBezTo>
                    <a:lnTo>
                      <a:pt x="828" y="702"/>
                    </a:lnTo>
                    <a:cubicBezTo>
                      <a:pt x="849" y="676"/>
                      <a:pt x="849" y="655"/>
                      <a:pt x="849" y="655"/>
                    </a:cubicBezTo>
                    <a:lnTo>
                      <a:pt x="849" y="634"/>
                    </a:lnTo>
                    <a:cubicBezTo>
                      <a:pt x="849" y="613"/>
                      <a:pt x="849" y="592"/>
                      <a:pt x="828" y="571"/>
                    </a:cubicBezTo>
                    <a:cubicBezTo>
                      <a:pt x="828" y="545"/>
                      <a:pt x="807" y="545"/>
                      <a:pt x="807" y="545"/>
                    </a:cubicBezTo>
                    <a:cubicBezTo>
                      <a:pt x="786" y="545"/>
                      <a:pt x="786" y="545"/>
                      <a:pt x="786" y="524"/>
                    </a:cubicBezTo>
                    <a:lnTo>
                      <a:pt x="786" y="503"/>
                    </a:lnTo>
                    <a:cubicBezTo>
                      <a:pt x="786" y="482"/>
                      <a:pt x="765" y="461"/>
                      <a:pt x="739" y="440"/>
                    </a:cubicBezTo>
                    <a:cubicBezTo>
                      <a:pt x="739" y="414"/>
                      <a:pt x="718" y="414"/>
                      <a:pt x="718" y="414"/>
                    </a:cubicBezTo>
                    <a:lnTo>
                      <a:pt x="739" y="414"/>
                    </a:lnTo>
                    <a:cubicBezTo>
                      <a:pt x="765" y="393"/>
                      <a:pt x="765" y="372"/>
                      <a:pt x="765" y="351"/>
                    </a:cubicBezTo>
                    <a:lnTo>
                      <a:pt x="765" y="330"/>
                    </a:lnTo>
                    <a:close/>
                    <a:moveTo>
                      <a:pt x="1441" y="1419"/>
                    </a:moveTo>
                    <a:cubicBezTo>
                      <a:pt x="1462" y="1440"/>
                      <a:pt x="1483" y="1461"/>
                      <a:pt x="1504" y="1487"/>
                    </a:cubicBezTo>
                    <a:lnTo>
                      <a:pt x="1525" y="1508"/>
                    </a:lnTo>
                    <a:cubicBezTo>
                      <a:pt x="1525" y="1529"/>
                      <a:pt x="1525" y="1529"/>
                      <a:pt x="1572" y="1529"/>
                    </a:cubicBezTo>
                    <a:cubicBezTo>
                      <a:pt x="1572" y="1540"/>
                      <a:pt x="1577" y="1545"/>
                      <a:pt x="1585" y="1545"/>
                    </a:cubicBezTo>
                    <a:cubicBezTo>
                      <a:pt x="1593" y="1545"/>
                      <a:pt x="1603" y="1540"/>
                      <a:pt x="1614" y="1529"/>
                    </a:cubicBezTo>
                    <a:cubicBezTo>
                      <a:pt x="1635" y="1508"/>
                      <a:pt x="1635" y="1508"/>
                      <a:pt x="1635" y="1487"/>
                    </a:cubicBezTo>
                    <a:lnTo>
                      <a:pt x="1635" y="1461"/>
                    </a:lnTo>
                    <a:cubicBezTo>
                      <a:pt x="1656" y="1461"/>
                      <a:pt x="1682" y="1487"/>
                      <a:pt x="1682" y="1487"/>
                    </a:cubicBezTo>
                    <a:cubicBezTo>
                      <a:pt x="1724" y="1487"/>
                      <a:pt x="1745" y="1508"/>
                      <a:pt x="1745" y="1508"/>
                    </a:cubicBezTo>
                    <a:lnTo>
                      <a:pt x="1766" y="1508"/>
                    </a:lnTo>
                    <a:cubicBezTo>
                      <a:pt x="1766" y="1508"/>
                      <a:pt x="1775" y="1518"/>
                      <a:pt x="1789" y="1518"/>
                    </a:cubicBezTo>
                    <a:cubicBezTo>
                      <a:pt x="1796" y="1518"/>
                      <a:pt x="1804" y="1515"/>
                      <a:pt x="1813" y="1508"/>
                    </a:cubicBezTo>
                    <a:lnTo>
                      <a:pt x="1834" y="1508"/>
                    </a:lnTo>
                    <a:cubicBezTo>
                      <a:pt x="1834" y="1550"/>
                      <a:pt x="1855" y="1571"/>
                      <a:pt x="1855" y="1592"/>
                    </a:cubicBezTo>
                    <a:cubicBezTo>
                      <a:pt x="1876" y="1618"/>
                      <a:pt x="1896" y="1639"/>
                      <a:pt x="1917" y="1660"/>
                    </a:cubicBezTo>
                    <a:lnTo>
                      <a:pt x="1896" y="1681"/>
                    </a:lnTo>
                    <a:cubicBezTo>
                      <a:pt x="1896" y="1681"/>
                      <a:pt x="1896" y="1702"/>
                      <a:pt x="1876" y="1702"/>
                    </a:cubicBezTo>
                    <a:cubicBezTo>
                      <a:pt x="1834" y="1681"/>
                      <a:pt x="1786" y="1660"/>
                      <a:pt x="1745" y="1660"/>
                    </a:cubicBezTo>
                    <a:cubicBezTo>
                      <a:pt x="1703" y="1660"/>
                      <a:pt x="1682" y="1681"/>
                      <a:pt x="1656" y="1702"/>
                    </a:cubicBezTo>
                    <a:cubicBezTo>
                      <a:pt x="1635" y="1749"/>
                      <a:pt x="1635" y="1770"/>
                      <a:pt x="1635" y="1812"/>
                    </a:cubicBezTo>
                    <a:cubicBezTo>
                      <a:pt x="1614" y="1791"/>
                      <a:pt x="1593" y="1791"/>
                      <a:pt x="1551" y="1770"/>
                    </a:cubicBezTo>
                    <a:cubicBezTo>
                      <a:pt x="1504" y="1749"/>
                      <a:pt x="1483" y="1749"/>
                      <a:pt x="1462" y="1749"/>
                    </a:cubicBezTo>
                    <a:cubicBezTo>
                      <a:pt x="1462" y="1749"/>
                      <a:pt x="1441" y="1749"/>
                      <a:pt x="1420" y="1723"/>
                    </a:cubicBezTo>
                    <a:cubicBezTo>
                      <a:pt x="1373" y="1660"/>
                      <a:pt x="1352" y="1660"/>
                      <a:pt x="1331" y="1618"/>
                    </a:cubicBezTo>
                    <a:lnTo>
                      <a:pt x="1331" y="1618"/>
                    </a:lnTo>
                    <a:lnTo>
                      <a:pt x="1352" y="1639"/>
                    </a:lnTo>
                    <a:cubicBezTo>
                      <a:pt x="1373" y="1639"/>
                      <a:pt x="1394" y="1639"/>
                      <a:pt x="1420" y="1618"/>
                    </a:cubicBezTo>
                    <a:cubicBezTo>
                      <a:pt x="1441" y="1592"/>
                      <a:pt x="1441" y="1571"/>
                      <a:pt x="1441" y="1550"/>
                    </a:cubicBezTo>
                    <a:lnTo>
                      <a:pt x="1441" y="1487"/>
                    </a:lnTo>
                    <a:lnTo>
                      <a:pt x="1441" y="1419"/>
                    </a:lnTo>
                    <a:close/>
                    <a:moveTo>
                      <a:pt x="2075" y="1791"/>
                    </a:moveTo>
                    <a:lnTo>
                      <a:pt x="2048" y="1812"/>
                    </a:lnTo>
                    <a:lnTo>
                      <a:pt x="2027" y="1812"/>
                    </a:lnTo>
                    <a:lnTo>
                      <a:pt x="2027" y="1833"/>
                    </a:lnTo>
                    <a:lnTo>
                      <a:pt x="2027" y="1854"/>
                    </a:lnTo>
                    <a:lnTo>
                      <a:pt x="2027" y="1880"/>
                    </a:lnTo>
                    <a:cubicBezTo>
                      <a:pt x="2027" y="1880"/>
                      <a:pt x="2027" y="1901"/>
                      <a:pt x="2048" y="1901"/>
                    </a:cubicBezTo>
                    <a:cubicBezTo>
                      <a:pt x="2048" y="1922"/>
                      <a:pt x="2075" y="1964"/>
                      <a:pt x="2075" y="1985"/>
                    </a:cubicBezTo>
                    <a:cubicBezTo>
                      <a:pt x="2116" y="2032"/>
                      <a:pt x="2137" y="2053"/>
                      <a:pt x="2179" y="2116"/>
                    </a:cubicBezTo>
                    <a:cubicBezTo>
                      <a:pt x="2179" y="2142"/>
                      <a:pt x="2179" y="2142"/>
                      <a:pt x="2205" y="2163"/>
                    </a:cubicBezTo>
                    <a:lnTo>
                      <a:pt x="2289" y="2116"/>
                    </a:lnTo>
                    <a:lnTo>
                      <a:pt x="2289" y="2095"/>
                    </a:lnTo>
                    <a:cubicBezTo>
                      <a:pt x="2268" y="2095"/>
                      <a:pt x="2268" y="2074"/>
                      <a:pt x="2268" y="2074"/>
                    </a:cubicBezTo>
                    <a:cubicBezTo>
                      <a:pt x="2247" y="2032"/>
                      <a:pt x="2226" y="1985"/>
                      <a:pt x="2205" y="1943"/>
                    </a:cubicBezTo>
                    <a:cubicBezTo>
                      <a:pt x="2179" y="1901"/>
                      <a:pt x="2158" y="1854"/>
                      <a:pt x="2137" y="1812"/>
                    </a:cubicBezTo>
                    <a:lnTo>
                      <a:pt x="2116" y="1812"/>
                    </a:lnTo>
                    <a:cubicBezTo>
                      <a:pt x="2116" y="1812"/>
                      <a:pt x="2095" y="1791"/>
                      <a:pt x="2075" y="1791"/>
                    </a:cubicBezTo>
                    <a:close/>
                    <a:moveTo>
                      <a:pt x="1896" y="1377"/>
                    </a:moveTo>
                    <a:cubicBezTo>
                      <a:pt x="2116" y="1681"/>
                      <a:pt x="2289" y="2032"/>
                      <a:pt x="2399" y="2378"/>
                    </a:cubicBezTo>
                    <a:lnTo>
                      <a:pt x="2310" y="2425"/>
                    </a:lnTo>
                    <a:cubicBezTo>
                      <a:pt x="2310" y="2446"/>
                      <a:pt x="2336" y="2446"/>
                      <a:pt x="2336" y="2467"/>
                    </a:cubicBezTo>
                    <a:cubicBezTo>
                      <a:pt x="2357" y="2577"/>
                      <a:pt x="2399" y="2619"/>
                      <a:pt x="2420" y="2687"/>
                    </a:cubicBezTo>
                    <a:cubicBezTo>
                      <a:pt x="2441" y="2729"/>
                      <a:pt x="2467" y="2749"/>
                      <a:pt x="2488" y="2770"/>
                    </a:cubicBezTo>
                    <a:cubicBezTo>
                      <a:pt x="2509" y="2818"/>
                      <a:pt x="2530" y="2839"/>
                      <a:pt x="2530" y="2859"/>
                    </a:cubicBezTo>
                    <a:cubicBezTo>
                      <a:pt x="2530" y="2901"/>
                      <a:pt x="2551" y="3032"/>
                      <a:pt x="2551" y="3163"/>
                    </a:cubicBezTo>
                    <a:lnTo>
                      <a:pt x="2551" y="3493"/>
                    </a:lnTo>
                    <a:cubicBezTo>
                      <a:pt x="2530" y="3582"/>
                      <a:pt x="2509" y="3776"/>
                      <a:pt x="2509" y="3949"/>
                    </a:cubicBezTo>
                    <a:cubicBezTo>
                      <a:pt x="2488" y="4038"/>
                      <a:pt x="2488" y="4127"/>
                      <a:pt x="2467" y="4190"/>
                    </a:cubicBezTo>
                    <a:cubicBezTo>
                      <a:pt x="2467" y="4258"/>
                      <a:pt x="2441" y="4321"/>
                      <a:pt x="2441" y="4342"/>
                    </a:cubicBezTo>
                    <a:cubicBezTo>
                      <a:pt x="2399" y="4410"/>
                      <a:pt x="2357" y="4541"/>
                      <a:pt x="2310" y="4692"/>
                    </a:cubicBezTo>
                    <a:cubicBezTo>
                      <a:pt x="2268" y="4823"/>
                      <a:pt x="2205" y="4975"/>
                      <a:pt x="2179" y="5022"/>
                    </a:cubicBezTo>
                    <a:cubicBezTo>
                      <a:pt x="2116" y="5085"/>
                      <a:pt x="2048" y="5216"/>
                      <a:pt x="1985" y="5326"/>
                    </a:cubicBezTo>
                    <a:cubicBezTo>
                      <a:pt x="1917" y="5436"/>
                      <a:pt x="1855" y="5546"/>
                      <a:pt x="1813" y="5588"/>
                    </a:cubicBezTo>
                    <a:cubicBezTo>
                      <a:pt x="1766" y="5630"/>
                      <a:pt x="1703" y="5698"/>
                      <a:pt x="1656" y="5740"/>
                    </a:cubicBezTo>
                    <a:cubicBezTo>
                      <a:pt x="1614" y="5761"/>
                      <a:pt x="1614" y="5761"/>
                      <a:pt x="1572" y="5782"/>
                    </a:cubicBezTo>
                    <a:cubicBezTo>
                      <a:pt x="1593" y="5761"/>
                      <a:pt x="1614" y="5719"/>
                      <a:pt x="1635" y="5677"/>
                    </a:cubicBezTo>
                    <a:cubicBezTo>
                      <a:pt x="1635" y="5588"/>
                      <a:pt x="1635" y="5588"/>
                      <a:pt x="1656" y="5499"/>
                    </a:cubicBezTo>
                    <a:cubicBezTo>
                      <a:pt x="1682" y="5436"/>
                      <a:pt x="1703" y="5368"/>
                      <a:pt x="1703" y="5258"/>
                    </a:cubicBezTo>
                    <a:lnTo>
                      <a:pt x="1703" y="5174"/>
                    </a:lnTo>
                    <a:cubicBezTo>
                      <a:pt x="1724" y="5153"/>
                      <a:pt x="1724" y="5106"/>
                      <a:pt x="1724" y="5064"/>
                    </a:cubicBezTo>
                    <a:cubicBezTo>
                      <a:pt x="1724" y="5022"/>
                      <a:pt x="1724" y="4996"/>
                      <a:pt x="1745" y="4975"/>
                    </a:cubicBezTo>
                    <a:cubicBezTo>
                      <a:pt x="1745" y="4933"/>
                      <a:pt x="1766" y="4891"/>
                      <a:pt x="1786" y="4823"/>
                    </a:cubicBezTo>
                    <a:cubicBezTo>
                      <a:pt x="1786" y="4760"/>
                      <a:pt x="1813" y="4760"/>
                      <a:pt x="1813" y="4734"/>
                    </a:cubicBezTo>
                    <a:cubicBezTo>
                      <a:pt x="1813" y="4734"/>
                      <a:pt x="1813" y="4713"/>
                      <a:pt x="1834" y="4671"/>
                    </a:cubicBezTo>
                    <a:cubicBezTo>
                      <a:pt x="1834" y="4582"/>
                      <a:pt x="1855" y="4561"/>
                      <a:pt x="1855" y="4472"/>
                    </a:cubicBezTo>
                    <a:cubicBezTo>
                      <a:pt x="1855" y="4410"/>
                      <a:pt x="1876" y="4342"/>
                      <a:pt x="1855" y="4258"/>
                    </a:cubicBezTo>
                    <a:cubicBezTo>
                      <a:pt x="1813" y="4148"/>
                      <a:pt x="1786" y="4127"/>
                      <a:pt x="1786" y="4059"/>
                    </a:cubicBezTo>
                    <a:cubicBezTo>
                      <a:pt x="1766" y="4059"/>
                      <a:pt x="1786" y="4017"/>
                      <a:pt x="1786" y="3975"/>
                    </a:cubicBezTo>
                    <a:cubicBezTo>
                      <a:pt x="1786" y="3928"/>
                      <a:pt x="1813" y="3886"/>
                      <a:pt x="1813" y="3844"/>
                    </a:cubicBezTo>
                    <a:cubicBezTo>
                      <a:pt x="1834" y="3776"/>
                      <a:pt x="1834" y="3734"/>
                      <a:pt x="1813" y="3713"/>
                    </a:cubicBezTo>
                    <a:cubicBezTo>
                      <a:pt x="1786" y="3666"/>
                      <a:pt x="1745" y="3645"/>
                      <a:pt x="1703" y="3624"/>
                    </a:cubicBezTo>
                    <a:lnTo>
                      <a:pt x="1635" y="3624"/>
                    </a:lnTo>
                    <a:cubicBezTo>
                      <a:pt x="1614" y="3645"/>
                      <a:pt x="1593" y="3645"/>
                      <a:pt x="1593" y="3666"/>
                    </a:cubicBezTo>
                    <a:lnTo>
                      <a:pt x="1572" y="3666"/>
                    </a:lnTo>
                    <a:cubicBezTo>
                      <a:pt x="1572" y="3666"/>
                      <a:pt x="1572" y="3624"/>
                      <a:pt x="1551" y="3603"/>
                    </a:cubicBezTo>
                    <a:cubicBezTo>
                      <a:pt x="1504" y="3582"/>
                      <a:pt x="1483" y="3556"/>
                      <a:pt x="1441" y="3556"/>
                    </a:cubicBezTo>
                    <a:cubicBezTo>
                      <a:pt x="1394" y="3582"/>
                      <a:pt x="1373" y="3603"/>
                      <a:pt x="1352" y="3624"/>
                    </a:cubicBezTo>
                    <a:cubicBezTo>
                      <a:pt x="1331" y="3645"/>
                      <a:pt x="1331" y="3645"/>
                      <a:pt x="1310" y="3666"/>
                    </a:cubicBezTo>
                    <a:cubicBezTo>
                      <a:pt x="1310" y="3666"/>
                      <a:pt x="1289" y="3666"/>
                      <a:pt x="1221" y="3687"/>
                    </a:cubicBezTo>
                    <a:cubicBezTo>
                      <a:pt x="1111" y="3713"/>
                      <a:pt x="1158" y="3687"/>
                      <a:pt x="1069" y="3734"/>
                    </a:cubicBezTo>
                    <a:cubicBezTo>
                      <a:pt x="1014" y="3744"/>
                      <a:pt x="992" y="3744"/>
                      <a:pt x="975" y="3744"/>
                    </a:cubicBezTo>
                    <a:cubicBezTo>
                      <a:pt x="959" y="3744"/>
                      <a:pt x="949" y="3744"/>
                      <a:pt x="917" y="3755"/>
                    </a:cubicBezTo>
                    <a:lnTo>
                      <a:pt x="870" y="3755"/>
                    </a:lnTo>
                    <a:cubicBezTo>
                      <a:pt x="870" y="3755"/>
                      <a:pt x="849" y="3734"/>
                      <a:pt x="807" y="3713"/>
                    </a:cubicBezTo>
                    <a:cubicBezTo>
                      <a:pt x="765" y="3713"/>
                      <a:pt x="718" y="3666"/>
                      <a:pt x="655" y="3624"/>
                    </a:cubicBezTo>
                    <a:cubicBezTo>
                      <a:pt x="587" y="3582"/>
                      <a:pt x="566" y="3514"/>
                      <a:pt x="503" y="3451"/>
                    </a:cubicBezTo>
                    <a:cubicBezTo>
                      <a:pt x="435" y="3404"/>
                      <a:pt x="373" y="3341"/>
                      <a:pt x="304" y="3273"/>
                    </a:cubicBezTo>
                    <a:cubicBezTo>
                      <a:pt x="304" y="3252"/>
                      <a:pt x="283" y="3231"/>
                      <a:pt x="283" y="3231"/>
                    </a:cubicBezTo>
                    <a:cubicBezTo>
                      <a:pt x="283" y="3231"/>
                      <a:pt x="304" y="3189"/>
                      <a:pt x="304" y="3142"/>
                    </a:cubicBezTo>
                    <a:cubicBezTo>
                      <a:pt x="304" y="3079"/>
                      <a:pt x="304" y="3079"/>
                      <a:pt x="325" y="3079"/>
                    </a:cubicBezTo>
                    <a:lnTo>
                      <a:pt x="325" y="2990"/>
                    </a:lnTo>
                    <a:lnTo>
                      <a:pt x="325" y="2797"/>
                    </a:lnTo>
                    <a:cubicBezTo>
                      <a:pt x="304" y="2729"/>
                      <a:pt x="304" y="2666"/>
                      <a:pt x="304" y="2619"/>
                    </a:cubicBezTo>
                    <a:cubicBezTo>
                      <a:pt x="304" y="2535"/>
                      <a:pt x="325" y="2488"/>
                      <a:pt x="373" y="2425"/>
                    </a:cubicBezTo>
                    <a:cubicBezTo>
                      <a:pt x="414" y="2336"/>
                      <a:pt x="456" y="2247"/>
                      <a:pt x="477" y="2184"/>
                    </a:cubicBezTo>
                    <a:cubicBezTo>
                      <a:pt x="503" y="2142"/>
                      <a:pt x="524" y="2116"/>
                      <a:pt x="524" y="2095"/>
                    </a:cubicBezTo>
                    <a:cubicBezTo>
                      <a:pt x="524" y="2074"/>
                      <a:pt x="524" y="2032"/>
                      <a:pt x="503" y="2011"/>
                    </a:cubicBezTo>
                    <a:cubicBezTo>
                      <a:pt x="503" y="1964"/>
                      <a:pt x="503" y="1985"/>
                      <a:pt x="524" y="1964"/>
                    </a:cubicBezTo>
                    <a:lnTo>
                      <a:pt x="524" y="1943"/>
                    </a:lnTo>
                    <a:cubicBezTo>
                      <a:pt x="545" y="1943"/>
                      <a:pt x="566" y="1922"/>
                      <a:pt x="587" y="1901"/>
                    </a:cubicBezTo>
                    <a:cubicBezTo>
                      <a:pt x="608" y="1854"/>
                      <a:pt x="634" y="1812"/>
                      <a:pt x="634" y="1791"/>
                    </a:cubicBezTo>
                    <a:lnTo>
                      <a:pt x="676" y="1791"/>
                    </a:lnTo>
                    <a:cubicBezTo>
                      <a:pt x="690" y="1798"/>
                      <a:pt x="702" y="1800"/>
                      <a:pt x="712" y="1800"/>
                    </a:cubicBezTo>
                    <a:cubicBezTo>
                      <a:pt x="733" y="1800"/>
                      <a:pt x="748" y="1791"/>
                      <a:pt x="765" y="1791"/>
                    </a:cubicBezTo>
                    <a:cubicBezTo>
                      <a:pt x="807" y="1770"/>
                      <a:pt x="828" y="1770"/>
                      <a:pt x="849" y="1749"/>
                    </a:cubicBezTo>
                    <a:cubicBezTo>
                      <a:pt x="870" y="1749"/>
                      <a:pt x="896" y="1723"/>
                      <a:pt x="938" y="1702"/>
                    </a:cubicBezTo>
                    <a:cubicBezTo>
                      <a:pt x="980" y="1702"/>
                      <a:pt x="1027" y="1681"/>
                      <a:pt x="1048" y="1660"/>
                    </a:cubicBezTo>
                    <a:cubicBezTo>
                      <a:pt x="1069" y="1639"/>
                      <a:pt x="1132" y="1618"/>
                      <a:pt x="1200" y="1618"/>
                    </a:cubicBezTo>
                    <a:cubicBezTo>
                      <a:pt x="1200" y="1639"/>
                      <a:pt x="1221" y="1660"/>
                      <a:pt x="1242" y="1681"/>
                    </a:cubicBezTo>
                    <a:cubicBezTo>
                      <a:pt x="1263" y="1723"/>
                      <a:pt x="1289" y="1749"/>
                      <a:pt x="1352" y="1791"/>
                    </a:cubicBezTo>
                    <a:cubicBezTo>
                      <a:pt x="1373" y="1833"/>
                      <a:pt x="1420" y="1833"/>
                      <a:pt x="1441" y="1854"/>
                    </a:cubicBezTo>
                    <a:cubicBezTo>
                      <a:pt x="1462" y="1854"/>
                      <a:pt x="1483" y="1854"/>
                      <a:pt x="1504" y="1880"/>
                    </a:cubicBezTo>
                    <a:cubicBezTo>
                      <a:pt x="1572" y="1880"/>
                      <a:pt x="1572" y="1880"/>
                      <a:pt x="1593" y="1901"/>
                    </a:cubicBezTo>
                    <a:cubicBezTo>
                      <a:pt x="1622" y="1916"/>
                      <a:pt x="1655" y="1931"/>
                      <a:pt x="1686" y="1931"/>
                    </a:cubicBezTo>
                    <a:cubicBezTo>
                      <a:pt x="1699" y="1931"/>
                      <a:pt x="1711" y="1928"/>
                      <a:pt x="1724" y="1922"/>
                    </a:cubicBezTo>
                    <a:cubicBezTo>
                      <a:pt x="1745" y="1901"/>
                      <a:pt x="1745" y="1880"/>
                      <a:pt x="1745" y="1854"/>
                    </a:cubicBezTo>
                    <a:lnTo>
                      <a:pt x="1745" y="1791"/>
                    </a:lnTo>
                    <a:cubicBezTo>
                      <a:pt x="1724" y="1770"/>
                      <a:pt x="1745" y="1770"/>
                      <a:pt x="1745" y="1770"/>
                    </a:cubicBezTo>
                    <a:cubicBezTo>
                      <a:pt x="1766" y="1770"/>
                      <a:pt x="1834" y="1791"/>
                      <a:pt x="1855" y="1812"/>
                    </a:cubicBezTo>
                    <a:cubicBezTo>
                      <a:pt x="1876" y="1833"/>
                      <a:pt x="1896" y="1833"/>
                      <a:pt x="1944" y="1833"/>
                    </a:cubicBezTo>
                    <a:cubicBezTo>
                      <a:pt x="1965" y="1833"/>
                      <a:pt x="1985" y="1812"/>
                      <a:pt x="1985" y="1770"/>
                    </a:cubicBezTo>
                    <a:lnTo>
                      <a:pt x="1985" y="1749"/>
                    </a:lnTo>
                    <a:lnTo>
                      <a:pt x="2006" y="1749"/>
                    </a:lnTo>
                    <a:lnTo>
                      <a:pt x="2027" y="1723"/>
                    </a:lnTo>
                    <a:cubicBezTo>
                      <a:pt x="2048" y="1702"/>
                      <a:pt x="2048" y="1681"/>
                      <a:pt x="2048" y="1660"/>
                    </a:cubicBezTo>
                    <a:cubicBezTo>
                      <a:pt x="2048" y="1618"/>
                      <a:pt x="2006" y="1592"/>
                      <a:pt x="1985" y="1571"/>
                    </a:cubicBezTo>
                    <a:cubicBezTo>
                      <a:pt x="1965" y="1571"/>
                      <a:pt x="1965" y="1550"/>
                      <a:pt x="1965" y="1550"/>
                    </a:cubicBezTo>
                    <a:cubicBezTo>
                      <a:pt x="1944" y="1529"/>
                      <a:pt x="1944" y="1508"/>
                      <a:pt x="1917" y="1461"/>
                    </a:cubicBezTo>
                    <a:cubicBezTo>
                      <a:pt x="1917" y="1440"/>
                      <a:pt x="1917" y="1419"/>
                      <a:pt x="1896" y="1398"/>
                    </a:cubicBezTo>
                    <a:lnTo>
                      <a:pt x="1896" y="1377"/>
                    </a:lnTo>
                    <a:close/>
                    <a:moveTo>
                      <a:pt x="346" y="0"/>
                    </a:moveTo>
                    <a:lnTo>
                      <a:pt x="346" y="21"/>
                    </a:lnTo>
                    <a:lnTo>
                      <a:pt x="132" y="21"/>
                    </a:lnTo>
                    <a:cubicBezTo>
                      <a:pt x="119" y="16"/>
                      <a:pt x="107" y="13"/>
                      <a:pt x="96" y="13"/>
                    </a:cubicBezTo>
                    <a:cubicBezTo>
                      <a:pt x="64" y="13"/>
                      <a:pt x="37" y="33"/>
                      <a:pt x="22" y="68"/>
                    </a:cubicBezTo>
                    <a:cubicBezTo>
                      <a:pt x="1" y="68"/>
                      <a:pt x="1" y="110"/>
                      <a:pt x="1" y="131"/>
                    </a:cubicBezTo>
                    <a:cubicBezTo>
                      <a:pt x="1" y="152"/>
                      <a:pt x="22" y="178"/>
                      <a:pt x="22" y="199"/>
                    </a:cubicBezTo>
                    <a:cubicBezTo>
                      <a:pt x="64" y="220"/>
                      <a:pt x="84" y="241"/>
                      <a:pt x="84" y="241"/>
                    </a:cubicBezTo>
                    <a:lnTo>
                      <a:pt x="84" y="262"/>
                    </a:lnTo>
                    <a:cubicBezTo>
                      <a:pt x="84" y="272"/>
                      <a:pt x="79" y="272"/>
                      <a:pt x="74" y="272"/>
                    </a:cubicBezTo>
                    <a:cubicBezTo>
                      <a:pt x="69" y="272"/>
                      <a:pt x="64" y="272"/>
                      <a:pt x="64" y="283"/>
                    </a:cubicBezTo>
                    <a:cubicBezTo>
                      <a:pt x="64" y="309"/>
                      <a:pt x="43" y="309"/>
                      <a:pt x="43" y="330"/>
                    </a:cubicBezTo>
                    <a:cubicBezTo>
                      <a:pt x="43" y="330"/>
                      <a:pt x="43" y="351"/>
                      <a:pt x="64" y="372"/>
                    </a:cubicBezTo>
                    <a:cubicBezTo>
                      <a:pt x="64" y="393"/>
                      <a:pt x="84" y="393"/>
                      <a:pt x="111" y="393"/>
                    </a:cubicBezTo>
                    <a:cubicBezTo>
                      <a:pt x="153" y="440"/>
                      <a:pt x="153" y="461"/>
                      <a:pt x="215" y="503"/>
                    </a:cubicBezTo>
                    <a:cubicBezTo>
                      <a:pt x="242" y="524"/>
                      <a:pt x="263" y="524"/>
                      <a:pt x="283" y="545"/>
                    </a:cubicBezTo>
                    <a:cubicBezTo>
                      <a:pt x="283" y="571"/>
                      <a:pt x="304" y="571"/>
                      <a:pt x="325" y="571"/>
                    </a:cubicBezTo>
                    <a:cubicBezTo>
                      <a:pt x="346" y="571"/>
                      <a:pt x="373" y="571"/>
                      <a:pt x="373" y="545"/>
                    </a:cubicBezTo>
                    <a:lnTo>
                      <a:pt x="393" y="571"/>
                    </a:lnTo>
                    <a:lnTo>
                      <a:pt x="393" y="613"/>
                    </a:lnTo>
                    <a:cubicBezTo>
                      <a:pt x="414" y="634"/>
                      <a:pt x="414" y="655"/>
                      <a:pt x="456" y="676"/>
                    </a:cubicBezTo>
                    <a:cubicBezTo>
                      <a:pt x="477" y="676"/>
                      <a:pt x="477" y="676"/>
                      <a:pt x="477" y="702"/>
                    </a:cubicBezTo>
                    <a:lnTo>
                      <a:pt x="477" y="723"/>
                    </a:lnTo>
                    <a:cubicBezTo>
                      <a:pt x="456" y="786"/>
                      <a:pt x="456" y="807"/>
                      <a:pt x="456" y="833"/>
                    </a:cubicBezTo>
                    <a:lnTo>
                      <a:pt x="456" y="854"/>
                    </a:lnTo>
                    <a:lnTo>
                      <a:pt x="435" y="854"/>
                    </a:lnTo>
                    <a:cubicBezTo>
                      <a:pt x="435" y="875"/>
                      <a:pt x="414" y="875"/>
                      <a:pt x="414" y="896"/>
                    </a:cubicBezTo>
                    <a:lnTo>
                      <a:pt x="414" y="917"/>
                    </a:lnTo>
                    <a:lnTo>
                      <a:pt x="373" y="917"/>
                    </a:lnTo>
                    <a:cubicBezTo>
                      <a:pt x="373" y="938"/>
                      <a:pt x="346" y="938"/>
                      <a:pt x="304" y="964"/>
                    </a:cubicBezTo>
                    <a:cubicBezTo>
                      <a:pt x="304" y="964"/>
                      <a:pt x="304" y="985"/>
                      <a:pt x="283" y="985"/>
                    </a:cubicBezTo>
                    <a:cubicBezTo>
                      <a:pt x="283" y="1006"/>
                      <a:pt x="263" y="1027"/>
                      <a:pt x="263" y="1047"/>
                    </a:cubicBezTo>
                    <a:cubicBezTo>
                      <a:pt x="283" y="1068"/>
                      <a:pt x="304" y="1095"/>
                      <a:pt x="304" y="1095"/>
                    </a:cubicBezTo>
                    <a:cubicBezTo>
                      <a:pt x="325" y="1116"/>
                      <a:pt x="346" y="1116"/>
                      <a:pt x="373" y="1116"/>
                    </a:cubicBezTo>
                    <a:cubicBezTo>
                      <a:pt x="393" y="1137"/>
                      <a:pt x="414" y="1137"/>
                      <a:pt x="435" y="1137"/>
                    </a:cubicBezTo>
                    <a:cubicBezTo>
                      <a:pt x="456" y="1178"/>
                      <a:pt x="456" y="1178"/>
                      <a:pt x="477" y="1226"/>
                    </a:cubicBezTo>
                    <a:lnTo>
                      <a:pt x="503" y="1246"/>
                    </a:lnTo>
                    <a:lnTo>
                      <a:pt x="414" y="1246"/>
                    </a:lnTo>
                    <a:cubicBezTo>
                      <a:pt x="393" y="1226"/>
                      <a:pt x="393" y="1226"/>
                      <a:pt x="373" y="1226"/>
                    </a:cubicBezTo>
                    <a:cubicBezTo>
                      <a:pt x="346" y="1226"/>
                      <a:pt x="325" y="1246"/>
                      <a:pt x="304" y="1246"/>
                    </a:cubicBezTo>
                    <a:cubicBezTo>
                      <a:pt x="283" y="1267"/>
                      <a:pt x="263" y="1267"/>
                      <a:pt x="242" y="1309"/>
                    </a:cubicBezTo>
                    <a:cubicBezTo>
                      <a:pt x="242" y="1309"/>
                      <a:pt x="215" y="1356"/>
                      <a:pt x="242" y="1377"/>
                    </a:cubicBezTo>
                    <a:cubicBezTo>
                      <a:pt x="242" y="1398"/>
                      <a:pt x="242" y="1398"/>
                      <a:pt x="263" y="1419"/>
                    </a:cubicBezTo>
                    <a:cubicBezTo>
                      <a:pt x="283" y="1440"/>
                      <a:pt x="304" y="1461"/>
                      <a:pt x="304" y="1461"/>
                    </a:cubicBezTo>
                    <a:lnTo>
                      <a:pt x="304" y="1508"/>
                    </a:lnTo>
                    <a:lnTo>
                      <a:pt x="283" y="1529"/>
                    </a:lnTo>
                    <a:cubicBezTo>
                      <a:pt x="283" y="1550"/>
                      <a:pt x="263" y="1550"/>
                      <a:pt x="242" y="1571"/>
                    </a:cubicBezTo>
                    <a:lnTo>
                      <a:pt x="242" y="1592"/>
                    </a:lnTo>
                    <a:cubicBezTo>
                      <a:pt x="215" y="1592"/>
                      <a:pt x="215" y="1618"/>
                      <a:pt x="215" y="1639"/>
                    </a:cubicBezTo>
                    <a:cubicBezTo>
                      <a:pt x="242" y="1660"/>
                      <a:pt x="242" y="1660"/>
                      <a:pt x="263" y="1681"/>
                    </a:cubicBezTo>
                    <a:cubicBezTo>
                      <a:pt x="283" y="1702"/>
                      <a:pt x="304" y="1702"/>
                      <a:pt x="325" y="1702"/>
                    </a:cubicBezTo>
                    <a:cubicBezTo>
                      <a:pt x="346" y="1723"/>
                      <a:pt x="373" y="1723"/>
                      <a:pt x="393" y="1723"/>
                    </a:cubicBezTo>
                    <a:cubicBezTo>
                      <a:pt x="435" y="1749"/>
                      <a:pt x="477" y="1770"/>
                      <a:pt x="524" y="1770"/>
                    </a:cubicBezTo>
                    <a:lnTo>
                      <a:pt x="524" y="1791"/>
                    </a:lnTo>
                    <a:cubicBezTo>
                      <a:pt x="524" y="1812"/>
                      <a:pt x="524" y="1812"/>
                      <a:pt x="503" y="1833"/>
                    </a:cubicBezTo>
                    <a:cubicBezTo>
                      <a:pt x="503" y="1854"/>
                      <a:pt x="503" y="1854"/>
                      <a:pt x="477" y="1854"/>
                    </a:cubicBezTo>
                    <a:cubicBezTo>
                      <a:pt x="477" y="1854"/>
                      <a:pt x="456" y="1854"/>
                      <a:pt x="456" y="1880"/>
                    </a:cubicBezTo>
                    <a:cubicBezTo>
                      <a:pt x="435" y="1880"/>
                      <a:pt x="414" y="1901"/>
                      <a:pt x="414" y="1922"/>
                    </a:cubicBezTo>
                    <a:cubicBezTo>
                      <a:pt x="414" y="1943"/>
                      <a:pt x="393" y="1985"/>
                      <a:pt x="414" y="2032"/>
                    </a:cubicBezTo>
                    <a:lnTo>
                      <a:pt x="414" y="2074"/>
                    </a:lnTo>
                    <a:cubicBezTo>
                      <a:pt x="414" y="2095"/>
                      <a:pt x="414" y="2095"/>
                      <a:pt x="393" y="2142"/>
                    </a:cubicBezTo>
                    <a:cubicBezTo>
                      <a:pt x="346" y="2205"/>
                      <a:pt x="304" y="2294"/>
                      <a:pt x="283" y="2378"/>
                    </a:cubicBezTo>
                    <a:cubicBezTo>
                      <a:pt x="242" y="2446"/>
                      <a:pt x="215" y="2509"/>
                      <a:pt x="194" y="2619"/>
                    </a:cubicBezTo>
                    <a:cubicBezTo>
                      <a:pt x="194" y="2687"/>
                      <a:pt x="194" y="2749"/>
                      <a:pt x="215" y="2818"/>
                    </a:cubicBezTo>
                    <a:lnTo>
                      <a:pt x="215" y="2990"/>
                    </a:lnTo>
                    <a:lnTo>
                      <a:pt x="215" y="3032"/>
                    </a:lnTo>
                    <a:cubicBezTo>
                      <a:pt x="215" y="3058"/>
                      <a:pt x="194" y="3079"/>
                      <a:pt x="194" y="3121"/>
                    </a:cubicBezTo>
                    <a:cubicBezTo>
                      <a:pt x="194" y="3163"/>
                      <a:pt x="194" y="3189"/>
                      <a:pt x="174" y="3210"/>
                    </a:cubicBezTo>
                    <a:cubicBezTo>
                      <a:pt x="174" y="3231"/>
                      <a:pt x="174" y="3252"/>
                      <a:pt x="194" y="3273"/>
                    </a:cubicBezTo>
                    <a:cubicBezTo>
                      <a:pt x="194" y="3294"/>
                      <a:pt x="215" y="3320"/>
                      <a:pt x="215" y="3341"/>
                    </a:cubicBezTo>
                    <a:lnTo>
                      <a:pt x="414" y="3535"/>
                    </a:lnTo>
                    <a:cubicBezTo>
                      <a:pt x="477" y="3582"/>
                      <a:pt x="524" y="3645"/>
                      <a:pt x="587" y="3713"/>
                    </a:cubicBezTo>
                    <a:cubicBezTo>
                      <a:pt x="655" y="3755"/>
                      <a:pt x="718" y="3797"/>
                      <a:pt x="786" y="3818"/>
                    </a:cubicBezTo>
                    <a:cubicBezTo>
                      <a:pt x="807" y="3818"/>
                      <a:pt x="807" y="3844"/>
                      <a:pt x="828" y="3844"/>
                    </a:cubicBezTo>
                    <a:cubicBezTo>
                      <a:pt x="849" y="3865"/>
                      <a:pt x="896" y="3865"/>
                      <a:pt x="938" y="3865"/>
                    </a:cubicBezTo>
                    <a:cubicBezTo>
                      <a:pt x="980" y="3844"/>
                      <a:pt x="980" y="3865"/>
                      <a:pt x="1090" y="3818"/>
                    </a:cubicBezTo>
                    <a:cubicBezTo>
                      <a:pt x="1179" y="3797"/>
                      <a:pt x="1158" y="3818"/>
                      <a:pt x="1242" y="3776"/>
                    </a:cubicBezTo>
                    <a:cubicBezTo>
                      <a:pt x="1310" y="3776"/>
                      <a:pt x="1331" y="3776"/>
                      <a:pt x="1352" y="3755"/>
                    </a:cubicBezTo>
                    <a:cubicBezTo>
                      <a:pt x="1373" y="3734"/>
                      <a:pt x="1394" y="3734"/>
                      <a:pt x="1420" y="3687"/>
                    </a:cubicBezTo>
                    <a:cubicBezTo>
                      <a:pt x="1441" y="3666"/>
                      <a:pt x="1462" y="3666"/>
                      <a:pt x="1462" y="3666"/>
                    </a:cubicBezTo>
                    <a:cubicBezTo>
                      <a:pt x="1483" y="3687"/>
                      <a:pt x="1483" y="3687"/>
                      <a:pt x="1483" y="3713"/>
                    </a:cubicBezTo>
                    <a:cubicBezTo>
                      <a:pt x="1483" y="3734"/>
                      <a:pt x="1504" y="3755"/>
                      <a:pt x="1525" y="3755"/>
                    </a:cubicBezTo>
                    <a:cubicBezTo>
                      <a:pt x="1551" y="3776"/>
                      <a:pt x="1572" y="3776"/>
                      <a:pt x="1593" y="3776"/>
                    </a:cubicBezTo>
                    <a:cubicBezTo>
                      <a:pt x="1614" y="3776"/>
                      <a:pt x="1635" y="3776"/>
                      <a:pt x="1656" y="3755"/>
                    </a:cubicBezTo>
                    <a:cubicBezTo>
                      <a:pt x="1656" y="3755"/>
                      <a:pt x="1656" y="3734"/>
                      <a:pt x="1682" y="3734"/>
                    </a:cubicBezTo>
                    <a:cubicBezTo>
                      <a:pt x="1703" y="3734"/>
                      <a:pt x="1724" y="3755"/>
                      <a:pt x="1724" y="3755"/>
                    </a:cubicBezTo>
                    <a:lnTo>
                      <a:pt x="1724" y="3818"/>
                    </a:lnTo>
                    <a:cubicBezTo>
                      <a:pt x="1703" y="3865"/>
                      <a:pt x="1703" y="3907"/>
                      <a:pt x="1682" y="3949"/>
                    </a:cubicBezTo>
                    <a:cubicBezTo>
                      <a:pt x="1682" y="3996"/>
                      <a:pt x="1656" y="4038"/>
                      <a:pt x="1682" y="4106"/>
                    </a:cubicBezTo>
                    <a:cubicBezTo>
                      <a:pt x="1703" y="4169"/>
                      <a:pt x="1724" y="4190"/>
                      <a:pt x="1745" y="4279"/>
                    </a:cubicBezTo>
                    <a:cubicBezTo>
                      <a:pt x="1766" y="4368"/>
                      <a:pt x="1745" y="4389"/>
                      <a:pt x="1745" y="4472"/>
                    </a:cubicBezTo>
                    <a:cubicBezTo>
                      <a:pt x="1745" y="4541"/>
                      <a:pt x="1724" y="4561"/>
                      <a:pt x="1724" y="4650"/>
                    </a:cubicBezTo>
                    <a:cubicBezTo>
                      <a:pt x="1724" y="4692"/>
                      <a:pt x="1724" y="4671"/>
                      <a:pt x="1703" y="4692"/>
                    </a:cubicBezTo>
                    <a:cubicBezTo>
                      <a:pt x="1703" y="4713"/>
                      <a:pt x="1703" y="4734"/>
                      <a:pt x="1682" y="4802"/>
                    </a:cubicBezTo>
                    <a:cubicBezTo>
                      <a:pt x="1656" y="4865"/>
                      <a:pt x="1656" y="4891"/>
                      <a:pt x="1635" y="4933"/>
                    </a:cubicBezTo>
                    <a:cubicBezTo>
                      <a:pt x="1635" y="4954"/>
                      <a:pt x="1614" y="4996"/>
                      <a:pt x="1614" y="5064"/>
                    </a:cubicBezTo>
                    <a:lnTo>
                      <a:pt x="1614" y="5153"/>
                    </a:lnTo>
                    <a:cubicBezTo>
                      <a:pt x="1593" y="5174"/>
                      <a:pt x="1593" y="5216"/>
                      <a:pt x="1593" y="5258"/>
                    </a:cubicBezTo>
                    <a:cubicBezTo>
                      <a:pt x="1614" y="5368"/>
                      <a:pt x="1593" y="5389"/>
                      <a:pt x="1551" y="5478"/>
                    </a:cubicBezTo>
                    <a:cubicBezTo>
                      <a:pt x="1525" y="5567"/>
                      <a:pt x="1525" y="5588"/>
                      <a:pt x="1525" y="5651"/>
                    </a:cubicBezTo>
                    <a:cubicBezTo>
                      <a:pt x="1504" y="5719"/>
                      <a:pt x="1504" y="5719"/>
                      <a:pt x="1483" y="5761"/>
                    </a:cubicBezTo>
                    <a:cubicBezTo>
                      <a:pt x="1462" y="5782"/>
                      <a:pt x="1441" y="5808"/>
                      <a:pt x="1441" y="5850"/>
                    </a:cubicBezTo>
                    <a:cubicBezTo>
                      <a:pt x="1441" y="5871"/>
                      <a:pt x="1441" y="5892"/>
                      <a:pt x="1483" y="5913"/>
                    </a:cubicBezTo>
                    <a:cubicBezTo>
                      <a:pt x="1493" y="5926"/>
                      <a:pt x="1504" y="5932"/>
                      <a:pt x="1515" y="5932"/>
                    </a:cubicBezTo>
                    <a:cubicBezTo>
                      <a:pt x="1526" y="5932"/>
                      <a:pt x="1538" y="5926"/>
                      <a:pt x="1551" y="5913"/>
                    </a:cubicBezTo>
                    <a:cubicBezTo>
                      <a:pt x="1614" y="5913"/>
                      <a:pt x="1656" y="5871"/>
                      <a:pt x="1724" y="5829"/>
                    </a:cubicBezTo>
                    <a:cubicBezTo>
                      <a:pt x="1786" y="5761"/>
                      <a:pt x="1855" y="5698"/>
                      <a:pt x="1896" y="5651"/>
                    </a:cubicBezTo>
                    <a:cubicBezTo>
                      <a:pt x="1944" y="5588"/>
                      <a:pt x="2006" y="5478"/>
                      <a:pt x="2075" y="5368"/>
                    </a:cubicBezTo>
                    <a:cubicBezTo>
                      <a:pt x="2137" y="5258"/>
                      <a:pt x="2205" y="5153"/>
                      <a:pt x="2247" y="5085"/>
                    </a:cubicBezTo>
                    <a:cubicBezTo>
                      <a:pt x="2310" y="4996"/>
                      <a:pt x="2357" y="4865"/>
                      <a:pt x="2420" y="4713"/>
                    </a:cubicBezTo>
                    <a:cubicBezTo>
                      <a:pt x="2467" y="4582"/>
                      <a:pt x="2509" y="4451"/>
                      <a:pt x="2530" y="4389"/>
                    </a:cubicBezTo>
                    <a:cubicBezTo>
                      <a:pt x="2551" y="4342"/>
                      <a:pt x="2551" y="4279"/>
                      <a:pt x="2572" y="4211"/>
                    </a:cubicBezTo>
                    <a:cubicBezTo>
                      <a:pt x="2572" y="4127"/>
                      <a:pt x="2598" y="4038"/>
                      <a:pt x="2598" y="3949"/>
                    </a:cubicBezTo>
                    <a:cubicBezTo>
                      <a:pt x="2619" y="3776"/>
                      <a:pt x="2640" y="3603"/>
                      <a:pt x="2661" y="3514"/>
                    </a:cubicBezTo>
                    <a:lnTo>
                      <a:pt x="2661" y="3142"/>
                    </a:lnTo>
                    <a:cubicBezTo>
                      <a:pt x="2640" y="3011"/>
                      <a:pt x="2640" y="2901"/>
                      <a:pt x="2640" y="2839"/>
                    </a:cubicBezTo>
                    <a:cubicBezTo>
                      <a:pt x="2619" y="2797"/>
                      <a:pt x="2598" y="2749"/>
                      <a:pt x="2572" y="2708"/>
                    </a:cubicBezTo>
                    <a:cubicBezTo>
                      <a:pt x="2551" y="2687"/>
                      <a:pt x="2530" y="2666"/>
                      <a:pt x="2530" y="2666"/>
                    </a:cubicBezTo>
                    <a:lnTo>
                      <a:pt x="2598" y="2619"/>
                    </a:lnTo>
                    <a:cubicBezTo>
                      <a:pt x="2336" y="1440"/>
                      <a:pt x="1525" y="482"/>
                      <a:pt x="414" y="0"/>
                    </a:cubicBezTo>
                    <a:lnTo>
                      <a:pt x="393" y="47"/>
                    </a:lnTo>
                    <a:lnTo>
                      <a:pt x="373" y="0"/>
                    </a:lnTo>
                    <a:lnTo>
                      <a:pt x="373" y="47"/>
                    </a:lnTo>
                    <a:lnTo>
                      <a:pt x="34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" name="Google Shape;2631;p58">
              <a:extLst>
                <a:ext uri="{FF2B5EF4-FFF2-40B4-BE49-F238E27FC236}">
                  <a16:creationId xmlns:a16="http://schemas.microsoft.com/office/drawing/2014/main" id="{F6A28DA1-BA4F-C0A4-7411-6733F3CD733A}"/>
                </a:ext>
              </a:extLst>
            </p:cNvPr>
            <p:cNvGrpSpPr/>
            <p:nvPr/>
          </p:nvGrpSpPr>
          <p:grpSpPr>
            <a:xfrm>
              <a:off x="7357272" y="2467844"/>
              <a:ext cx="948658" cy="1725618"/>
              <a:chOff x="3427051" y="2433574"/>
              <a:chExt cx="1345423" cy="2447337"/>
            </a:xfrm>
          </p:grpSpPr>
          <p:sp>
            <p:nvSpPr>
              <p:cNvPr id="7" name="Google Shape;2632;p58">
                <a:extLst>
                  <a:ext uri="{FF2B5EF4-FFF2-40B4-BE49-F238E27FC236}">
                    <a16:creationId xmlns:a16="http://schemas.microsoft.com/office/drawing/2014/main" id="{D0B23C9B-E516-B892-D206-3571F61F2205}"/>
                  </a:ext>
                </a:extLst>
              </p:cNvPr>
              <p:cNvSpPr/>
              <p:nvPr/>
            </p:nvSpPr>
            <p:spPr>
              <a:xfrm>
                <a:off x="3435910" y="2972651"/>
                <a:ext cx="1249861" cy="1501511"/>
              </a:xfrm>
              <a:custGeom>
                <a:avLst/>
                <a:gdLst/>
                <a:ahLst/>
                <a:cxnLst/>
                <a:rect l="l" t="t" r="r" b="b"/>
                <a:pathLst>
                  <a:path w="6631" h="7966" extrusionOk="0">
                    <a:moveTo>
                      <a:pt x="173" y="0"/>
                    </a:moveTo>
                    <a:cubicBezTo>
                      <a:pt x="63" y="0"/>
                      <a:pt x="0" y="84"/>
                      <a:pt x="0" y="173"/>
                    </a:cubicBezTo>
                    <a:lnTo>
                      <a:pt x="0" y="7787"/>
                    </a:lnTo>
                    <a:cubicBezTo>
                      <a:pt x="0" y="7876"/>
                      <a:pt x="63" y="7966"/>
                      <a:pt x="173" y="7966"/>
                    </a:cubicBezTo>
                    <a:lnTo>
                      <a:pt x="6457" y="7966"/>
                    </a:lnTo>
                    <a:cubicBezTo>
                      <a:pt x="6567" y="7966"/>
                      <a:pt x="6630" y="7876"/>
                      <a:pt x="6630" y="7787"/>
                    </a:cubicBezTo>
                    <a:lnTo>
                      <a:pt x="6630" y="173"/>
                    </a:lnTo>
                    <a:cubicBezTo>
                      <a:pt x="6630" y="84"/>
                      <a:pt x="6567" y="0"/>
                      <a:pt x="64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2633;p58">
                <a:extLst>
                  <a:ext uri="{FF2B5EF4-FFF2-40B4-BE49-F238E27FC236}">
                    <a16:creationId xmlns:a16="http://schemas.microsoft.com/office/drawing/2014/main" id="{0B6C627A-40DF-27FE-E221-1C9B699C3FAF}"/>
                  </a:ext>
                </a:extLst>
              </p:cNvPr>
              <p:cNvSpPr/>
              <p:nvPr/>
            </p:nvSpPr>
            <p:spPr>
              <a:xfrm>
                <a:off x="3427051" y="2963792"/>
                <a:ext cx="1271537" cy="1518287"/>
              </a:xfrm>
              <a:custGeom>
                <a:avLst/>
                <a:gdLst/>
                <a:ahLst/>
                <a:cxnLst/>
                <a:rect l="l" t="t" r="r" b="b"/>
                <a:pathLst>
                  <a:path w="6746" h="8055" extrusionOk="0">
                    <a:moveTo>
                      <a:pt x="6504" y="110"/>
                    </a:moveTo>
                    <a:cubicBezTo>
                      <a:pt x="6567" y="110"/>
                      <a:pt x="6635" y="157"/>
                      <a:pt x="6635" y="220"/>
                    </a:cubicBezTo>
                    <a:lnTo>
                      <a:pt x="6635" y="7834"/>
                    </a:lnTo>
                    <a:cubicBezTo>
                      <a:pt x="6635" y="7903"/>
                      <a:pt x="6567" y="7944"/>
                      <a:pt x="6504" y="7944"/>
                    </a:cubicBezTo>
                    <a:lnTo>
                      <a:pt x="220" y="7944"/>
                    </a:lnTo>
                    <a:cubicBezTo>
                      <a:pt x="152" y="7944"/>
                      <a:pt x="89" y="7903"/>
                      <a:pt x="89" y="7834"/>
                    </a:cubicBezTo>
                    <a:lnTo>
                      <a:pt x="89" y="220"/>
                    </a:lnTo>
                    <a:cubicBezTo>
                      <a:pt x="89" y="157"/>
                      <a:pt x="152" y="110"/>
                      <a:pt x="220" y="110"/>
                    </a:cubicBezTo>
                    <a:close/>
                    <a:moveTo>
                      <a:pt x="220" y="0"/>
                    </a:moveTo>
                    <a:cubicBezTo>
                      <a:pt x="89" y="0"/>
                      <a:pt x="0" y="89"/>
                      <a:pt x="0" y="220"/>
                    </a:cubicBezTo>
                    <a:lnTo>
                      <a:pt x="0" y="7834"/>
                    </a:lnTo>
                    <a:cubicBezTo>
                      <a:pt x="0" y="7965"/>
                      <a:pt x="89" y="8054"/>
                      <a:pt x="220" y="8054"/>
                    </a:cubicBezTo>
                    <a:lnTo>
                      <a:pt x="6504" y="8054"/>
                    </a:lnTo>
                    <a:cubicBezTo>
                      <a:pt x="6635" y="8054"/>
                      <a:pt x="6745" y="7965"/>
                      <a:pt x="6745" y="7834"/>
                    </a:cubicBezTo>
                    <a:lnTo>
                      <a:pt x="6745" y="220"/>
                    </a:lnTo>
                    <a:cubicBezTo>
                      <a:pt x="6745" y="89"/>
                      <a:pt x="6635" y="0"/>
                      <a:pt x="650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2634;p58">
                <a:extLst>
                  <a:ext uri="{FF2B5EF4-FFF2-40B4-BE49-F238E27FC236}">
                    <a16:creationId xmlns:a16="http://schemas.microsoft.com/office/drawing/2014/main" id="{D438E881-1809-2FE9-5818-F1145DB253EF}"/>
                  </a:ext>
                </a:extLst>
              </p:cNvPr>
              <p:cNvSpPr/>
              <p:nvPr/>
            </p:nvSpPr>
            <p:spPr>
              <a:xfrm>
                <a:off x="3538447" y="3042581"/>
                <a:ext cx="1044598" cy="304223"/>
              </a:xfrm>
              <a:custGeom>
                <a:avLst/>
                <a:gdLst/>
                <a:ahLst/>
                <a:cxnLst/>
                <a:rect l="l" t="t" r="r" b="b"/>
                <a:pathLst>
                  <a:path w="5542" h="1614" extrusionOk="0">
                    <a:moveTo>
                      <a:pt x="174" y="1"/>
                    </a:moveTo>
                    <a:cubicBezTo>
                      <a:pt x="85" y="1"/>
                      <a:pt x="1" y="85"/>
                      <a:pt x="1" y="174"/>
                    </a:cubicBezTo>
                    <a:lnTo>
                      <a:pt x="1" y="1441"/>
                    </a:lnTo>
                    <a:cubicBezTo>
                      <a:pt x="1" y="1525"/>
                      <a:pt x="85" y="1614"/>
                      <a:pt x="174" y="1614"/>
                    </a:cubicBezTo>
                    <a:lnTo>
                      <a:pt x="5390" y="1614"/>
                    </a:lnTo>
                    <a:cubicBezTo>
                      <a:pt x="5479" y="1614"/>
                      <a:pt x="5541" y="1525"/>
                      <a:pt x="5541" y="1441"/>
                    </a:cubicBezTo>
                    <a:lnTo>
                      <a:pt x="5541" y="174"/>
                    </a:lnTo>
                    <a:cubicBezTo>
                      <a:pt x="5541" y="85"/>
                      <a:pt x="5479" y="1"/>
                      <a:pt x="53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2635;p58">
                <a:extLst>
                  <a:ext uri="{FF2B5EF4-FFF2-40B4-BE49-F238E27FC236}">
                    <a16:creationId xmlns:a16="http://schemas.microsoft.com/office/drawing/2014/main" id="{F1B37825-074E-03EF-AF0C-9F927C0C3E66}"/>
                  </a:ext>
                </a:extLst>
              </p:cNvPr>
              <p:cNvSpPr/>
              <p:nvPr/>
            </p:nvSpPr>
            <p:spPr>
              <a:xfrm>
                <a:off x="3529588" y="3033722"/>
                <a:ext cx="1066274" cy="320998"/>
              </a:xfrm>
              <a:custGeom>
                <a:avLst/>
                <a:gdLst/>
                <a:ahLst/>
                <a:cxnLst/>
                <a:rect l="l" t="t" r="r" b="b"/>
                <a:pathLst>
                  <a:path w="5657" h="1703" extrusionOk="0">
                    <a:moveTo>
                      <a:pt x="5437" y="111"/>
                    </a:moveTo>
                    <a:cubicBezTo>
                      <a:pt x="5499" y="111"/>
                      <a:pt x="5547" y="153"/>
                      <a:pt x="5547" y="221"/>
                    </a:cubicBezTo>
                    <a:lnTo>
                      <a:pt x="5547" y="1488"/>
                    </a:lnTo>
                    <a:cubicBezTo>
                      <a:pt x="5547" y="1551"/>
                      <a:pt x="5499" y="1593"/>
                      <a:pt x="5437" y="1593"/>
                    </a:cubicBezTo>
                    <a:lnTo>
                      <a:pt x="221" y="1593"/>
                    </a:lnTo>
                    <a:cubicBezTo>
                      <a:pt x="158" y="1593"/>
                      <a:pt x="111" y="1551"/>
                      <a:pt x="111" y="1488"/>
                    </a:cubicBezTo>
                    <a:lnTo>
                      <a:pt x="111" y="221"/>
                    </a:lnTo>
                    <a:cubicBezTo>
                      <a:pt x="111" y="153"/>
                      <a:pt x="158" y="111"/>
                      <a:pt x="221" y="111"/>
                    </a:cubicBezTo>
                    <a:close/>
                    <a:moveTo>
                      <a:pt x="221" y="1"/>
                    </a:moveTo>
                    <a:cubicBezTo>
                      <a:pt x="111" y="1"/>
                      <a:pt x="1" y="90"/>
                      <a:pt x="1" y="221"/>
                    </a:cubicBezTo>
                    <a:lnTo>
                      <a:pt x="1" y="1488"/>
                    </a:lnTo>
                    <a:cubicBezTo>
                      <a:pt x="1" y="1593"/>
                      <a:pt x="111" y="1703"/>
                      <a:pt x="221" y="1703"/>
                    </a:cubicBezTo>
                    <a:lnTo>
                      <a:pt x="5437" y="1703"/>
                    </a:lnTo>
                    <a:cubicBezTo>
                      <a:pt x="5547" y="1703"/>
                      <a:pt x="5657" y="1593"/>
                      <a:pt x="5657" y="1488"/>
                    </a:cubicBezTo>
                    <a:lnTo>
                      <a:pt x="5657" y="221"/>
                    </a:lnTo>
                    <a:cubicBezTo>
                      <a:pt x="5657" y="90"/>
                      <a:pt x="5547" y="1"/>
                      <a:pt x="543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2636;p58">
                <a:extLst>
                  <a:ext uri="{FF2B5EF4-FFF2-40B4-BE49-F238E27FC236}">
                    <a16:creationId xmlns:a16="http://schemas.microsoft.com/office/drawing/2014/main" id="{1969D100-5034-681F-8EF8-C171D3DA1796}"/>
                  </a:ext>
                </a:extLst>
              </p:cNvPr>
              <p:cNvSpPr/>
              <p:nvPr/>
            </p:nvSpPr>
            <p:spPr>
              <a:xfrm>
                <a:off x="3538447" y="3388080"/>
                <a:ext cx="1044598" cy="304223"/>
              </a:xfrm>
              <a:custGeom>
                <a:avLst/>
                <a:gdLst/>
                <a:ahLst/>
                <a:cxnLst/>
                <a:rect l="l" t="t" r="r" b="b"/>
                <a:pathLst>
                  <a:path w="5542" h="1614" extrusionOk="0">
                    <a:moveTo>
                      <a:pt x="174" y="1"/>
                    </a:moveTo>
                    <a:cubicBezTo>
                      <a:pt x="85" y="1"/>
                      <a:pt x="1" y="85"/>
                      <a:pt x="1" y="174"/>
                    </a:cubicBezTo>
                    <a:lnTo>
                      <a:pt x="1" y="1441"/>
                    </a:lnTo>
                    <a:cubicBezTo>
                      <a:pt x="1" y="1525"/>
                      <a:pt x="85" y="1614"/>
                      <a:pt x="174" y="1614"/>
                    </a:cubicBezTo>
                    <a:lnTo>
                      <a:pt x="5390" y="1614"/>
                    </a:lnTo>
                    <a:cubicBezTo>
                      <a:pt x="5479" y="1614"/>
                      <a:pt x="5541" y="1525"/>
                      <a:pt x="5541" y="1441"/>
                    </a:cubicBezTo>
                    <a:lnTo>
                      <a:pt x="5541" y="174"/>
                    </a:lnTo>
                    <a:cubicBezTo>
                      <a:pt x="5541" y="85"/>
                      <a:pt x="5479" y="1"/>
                      <a:pt x="53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2637;p58">
                <a:extLst>
                  <a:ext uri="{FF2B5EF4-FFF2-40B4-BE49-F238E27FC236}">
                    <a16:creationId xmlns:a16="http://schemas.microsoft.com/office/drawing/2014/main" id="{B41FE74B-7B43-51F2-9C69-391330E00000}"/>
                  </a:ext>
                </a:extLst>
              </p:cNvPr>
              <p:cNvSpPr/>
              <p:nvPr/>
            </p:nvSpPr>
            <p:spPr>
              <a:xfrm>
                <a:off x="3529588" y="3379221"/>
                <a:ext cx="1066274" cy="320998"/>
              </a:xfrm>
              <a:custGeom>
                <a:avLst/>
                <a:gdLst/>
                <a:ahLst/>
                <a:cxnLst/>
                <a:rect l="l" t="t" r="r" b="b"/>
                <a:pathLst>
                  <a:path w="5657" h="1703" extrusionOk="0">
                    <a:moveTo>
                      <a:pt x="5437" y="111"/>
                    </a:moveTo>
                    <a:cubicBezTo>
                      <a:pt x="5499" y="111"/>
                      <a:pt x="5547" y="153"/>
                      <a:pt x="5547" y="221"/>
                    </a:cubicBezTo>
                    <a:lnTo>
                      <a:pt x="5547" y="1488"/>
                    </a:lnTo>
                    <a:cubicBezTo>
                      <a:pt x="5547" y="1551"/>
                      <a:pt x="5499" y="1593"/>
                      <a:pt x="5437" y="1593"/>
                    </a:cubicBezTo>
                    <a:lnTo>
                      <a:pt x="221" y="1593"/>
                    </a:lnTo>
                    <a:cubicBezTo>
                      <a:pt x="158" y="1593"/>
                      <a:pt x="111" y="1551"/>
                      <a:pt x="111" y="1488"/>
                    </a:cubicBezTo>
                    <a:lnTo>
                      <a:pt x="111" y="221"/>
                    </a:lnTo>
                    <a:cubicBezTo>
                      <a:pt x="111" y="153"/>
                      <a:pt x="158" y="111"/>
                      <a:pt x="221" y="111"/>
                    </a:cubicBezTo>
                    <a:close/>
                    <a:moveTo>
                      <a:pt x="221" y="1"/>
                    </a:moveTo>
                    <a:cubicBezTo>
                      <a:pt x="111" y="1"/>
                      <a:pt x="1" y="90"/>
                      <a:pt x="1" y="221"/>
                    </a:cubicBezTo>
                    <a:lnTo>
                      <a:pt x="1" y="1488"/>
                    </a:lnTo>
                    <a:cubicBezTo>
                      <a:pt x="1" y="1619"/>
                      <a:pt x="111" y="1703"/>
                      <a:pt x="221" y="1703"/>
                    </a:cubicBezTo>
                    <a:lnTo>
                      <a:pt x="5437" y="1703"/>
                    </a:lnTo>
                    <a:cubicBezTo>
                      <a:pt x="5547" y="1703"/>
                      <a:pt x="5657" y="1619"/>
                      <a:pt x="5657" y="1488"/>
                    </a:cubicBezTo>
                    <a:lnTo>
                      <a:pt x="5657" y="221"/>
                    </a:lnTo>
                    <a:cubicBezTo>
                      <a:pt x="5657" y="90"/>
                      <a:pt x="5547" y="1"/>
                      <a:pt x="543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2638;p58">
                <a:extLst>
                  <a:ext uri="{FF2B5EF4-FFF2-40B4-BE49-F238E27FC236}">
                    <a16:creationId xmlns:a16="http://schemas.microsoft.com/office/drawing/2014/main" id="{F8D765B6-7DEB-DC90-A01B-62642857BCA7}"/>
                  </a:ext>
                </a:extLst>
              </p:cNvPr>
              <p:cNvSpPr/>
              <p:nvPr/>
            </p:nvSpPr>
            <p:spPr>
              <a:xfrm>
                <a:off x="3538447" y="3758271"/>
                <a:ext cx="1044598" cy="300265"/>
              </a:xfrm>
              <a:custGeom>
                <a:avLst/>
                <a:gdLst/>
                <a:ahLst/>
                <a:cxnLst/>
                <a:rect l="l" t="t" r="r" b="b"/>
                <a:pathLst>
                  <a:path w="5542" h="1593" extrusionOk="0">
                    <a:moveTo>
                      <a:pt x="174" y="1"/>
                    </a:moveTo>
                    <a:cubicBezTo>
                      <a:pt x="85" y="1"/>
                      <a:pt x="1" y="64"/>
                      <a:pt x="1" y="153"/>
                    </a:cubicBezTo>
                    <a:lnTo>
                      <a:pt x="1" y="1415"/>
                    </a:lnTo>
                    <a:cubicBezTo>
                      <a:pt x="1" y="1525"/>
                      <a:pt x="85" y="1593"/>
                      <a:pt x="174" y="1593"/>
                    </a:cubicBezTo>
                    <a:lnTo>
                      <a:pt x="5390" y="1593"/>
                    </a:lnTo>
                    <a:cubicBezTo>
                      <a:pt x="5479" y="1593"/>
                      <a:pt x="5541" y="1525"/>
                      <a:pt x="5541" y="1415"/>
                    </a:cubicBezTo>
                    <a:lnTo>
                      <a:pt x="5541" y="153"/>
                    </a:lnTo>
                    <a:cubicBezTo>
                      <a:pt x="5541" y="64"/>
                      <a:pt x="5479" y="1"/>
                      <a:pt x="53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2639;p58">
                <a:extLst>
                  <a:ext uri="{FF2B5EF4-FFF2-40B4-BE49-F238E27FC236}">
                    <a16:creationId xmlns:a16="http://schemas.microsoft.com/office/drawing/2014/main" id="{B471C435-0BD3-9F76-A6A9-E8DAE6A0E4F6}"/>
                  </a:ext>
                </a:extLst>
              </p:cNvPr>
              <p:cNvSpPr/>
              <p:nvPr/>
            </p:nvSpPr>
            <p:spPr>
              <a:xfrm>
                <a:off x="3529588" y="3745454"/>
                <a:ext cx="1066274" cy="324957"/>
              </a:xfrm>
              <a:custGeom>
                <a:avLst/>
                <a:gdLst/>
                <a:ahLst/>
                <a:cxnLst/>
                <a:rect l="l" t="t" r="r" b="b"/>
                <a:pathLst>
                  <a:path w="5657" h="1724" extrusionOk="0">
                    <a:moveTo>
                      <a:pt x="5437" y="111"/>
                    </a:moveTo>
                    <a:cubicBezTo>
                      <a:pt x="5499" y="111"/>
                      <a:pt x="5547" y="153"/>
                      <a:pt x="5547" y="221"/>
                    </a:cubicBezTo>
                    <a:lnTo>
                      <a:pt x="5547" y="1483"/>
                    </a:lnTo>
                    <a:cubicBezTo>
                      <a:pt x="5547" y="1551"/>
                      <a:pt x="5499" y="1614"/>
                      <a:pt x="5437" y="1614"/>
                    </a:cubicBezTo>
                    <a:lnTo>
                      <a:pt x="221" y="1614"/>
                    </a:lnTo>
                    <a:cubicBezTo>
                      <a:pt x="158" y="1614"/>
                      <a:pt x="111" y="1551"/>
                      <a:pt x="111" y="1483"/>
                    </a:cubicBezTo>
                    <a:lnTo>
                      <a:pt x="111" y="221"/>
                    </a:lnTo>
                    <a:cubicBezTo>
                      <a:pt x="111" y="153"/>
                      <a:pt x="158" y="111"/>
                      <a:pt x="221" y="111"/>
                    </a:cubicBezTo>
                    <a:close/>
                    <a:moveTo>
                      <a:pt x="221" y="1"/>
                    </a:moveTo>
                    <a:cubicBezTo>
                      <a:pt x="111" y="1"/>
                      <a:pt x="1" y="111"/>
                      <a:pt x="1" y="221"/>
                    </a:cubicBezTo>
                    <a:lnTo>
                      <a:pt x="1" y="1483"/>
                    </a:lnTo>
                    <a:cubicBezTo>
                      <a:pt x="1" y="1614"/>
                      <a:pt x="111" y="1724"/>
                      <a:pt x="221" y="1724"/>
                    </a:cubicBezTo>
                    <a:lnTo>
                      <a:pt x="5437" y="1724"/>
                    </a:lnTo>
                    <a:cubicBezTo>
                      <a:pt x="5547" y="1724"/>
                      <a:pt x="5657" y="1614"/>
                      <a:pt x="5657" y="1483"/>
                    </a:cubicBezTo>
                    <a:lnTo>
                      <a:pt x="5657" y="221"/>
                    </a:lnTo>
                    <a:cubicBezTo>
                      <a:pt x="5657" y="111"/>
                      <a:pt x="5547" y="1"/>
                      <a:pt x="543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2640;p58">
                <a:extLst>
                  <a:ext uri="{FF2B5EF4-FFF2-40B4-BE49-F238E27FC236}">
                    <a16:creationId xmlns:a16="http://schemas.microsoft.com/office/drawing/2014/main" id="{39C92EB6-5DB3-297F-A501-C2B267540092}"/>
                  </a:ext>
                </a:extLst>
              </p:cNvPr>
              <p:cNvSpPr/>
              <p:nvPr/>
            </p:nvSpPr>
            <p:spPr>
              <a:xfrm>
                <a:off x="3538447" y="4119604"/>
                <a:ext cx="1044598" cy="300265"/>
              </a:xfrm>
              <a:custGeom>
                <a:avLst/>
                <a:gdLst/>
                <a:ahLst/>
                <a:cxnLst/>
                <a:rect l="l" t="t" r="r" b="b"/>
                <a:pathLst>
                  <a:path w="5542" h="1593" extrusionOk="0">
                    <a:moveTo>
                      <a:pt x="174" y="0"/>
                    </a:moveTo>
                    <a:cubicBezTo>
                      <a:pt x="85" y="0"/>
                      <a:pt x="1" y="69"/>
                      <a:pt x="1" y="179"/>
                    </a:cubicBezTo>
                    <a:lnTo>
                      <a:pt x="1" y="1441"/>
                    </a:lnTo>
                    <a:cubicBezTo>
                      <a:pt x="1" y="1530"/>
                      <a:pt x="85" y="1592"/>
                      <a:pt x="174" y="1592"/>
                    </a:cubicBezTo>
                    <a:lnTo>
                      <a:pt x="5390" y="1592"/>
                    </a:lnTo>
                    <a:cubicBezTo>
                      <a:pt x="5479" y="1592"/>
                      <a:pt x="5541" y="1530"/>
                      <a:pt x="5541" y="1441"/>
                    </a:cubicBezTo>
                    <a:lnTo>
                      <a:pt x="5541" y="179"/>
                    </a:lnTo>
                    <a:cubicBezTo>
                      <a:pt x="5541" y="69"/>
                      <a:pt x="5479" y="0"/>
                      <a:pt x="539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2641;p58">
                <a:extLst>
                  <a:ext uri="{FF2B5EF4-FFF2-40B4-BE49-F238E27FC236}">
                    <a16:creationId xmlns:a16="http://schemas.microsoft.com/office/drawing/2014/main" id="{372E525A-F122-75DA-613C-420A1E987B48}"/>
                  </a:ext>
                </a:extLst>
              </p:cNvPr>
              <p:cNvSpPr/>
              <p:nvPr/>
            </p:nvSpPr>
            <p:spPr>
              <a:xfrm>
                <a:off x="3529588" y="4107729"/>
                <a:ext cx="1066274" cy="324957"/>
              </a:xfrm>
              <a:custGeom>
                <a:avLst/>
                <a:gdLst/>
                <a:ahLst/>
                <a:cxnLst/>
                <a:rect l="l" t="t" r="r" b="b"/>
                <a:pathLst>
                  <a:path w="5657" h="1724" extrusionOk="0">
                    <a:moveTo>
                      <a:pt x="5437" y="111"/>
                    </a:moveTo>
                    <a:cubicBezTo>
                      <a:pt x="5499" y="111"/>
                      <a:pt x="5547" y="173"/>
                      <a:pt x="5547" y="242"/>
                    </a:cubicBezTo>
                    <a:lnTo>
                      <a:pt x="5547" y="1504"/>
                    </a:lnTo>
                    <a:cubicBezTo>
                      <a:pt x="5547" y="1572"/>
                      <a:pt x="5499" y="1614"/>
                      <a:pt x="5437" y="1614"/>
                    </a:cubicBezTo>
                    <a:lnTo>
                      <a:pt x="221" y="1614"/>
                    </a:lnTo>
                    <a:cubicBezTo>
                      <a:pt x="158" y="1614"/>
                      <a:pt x="111" y="1572"/>
                      <a:pt x="111" y="1504"/>
                    </a:cubicBezTo>
                    <a:lnTo>
                      <a:pt x="111" y="242"/>
                    </a:lnTo>
                    <a:cubicBezTo>
                      <a:pt x="111" y="173"/>
                      <a:pt x="158" y="111"/>
                      <a:pt x="221" y="111"/>
                    </a:cubicBezTo>
                    <a:close/>
                    <a:moveTo>
                      <a:pt x="221" y="1"/>
                    </a:moveTo>
                    <a:cubicBezTo>
                      <a:pt x="111" y="1"/>
                      <a:pt x="1" y="111"/>
                      <a:pt x="1" y="242"/>
                    </a:cubicBezTo>
                    <a:lnTo>
                      <a:pt x="1" y="1504"/>
                    </a:lnTo>
                    <a:cubicBezTo>
                      <a:pt x="1" y="1614"/>
                      <a:pt x="111" y="1724"/>
                      <a:pt x="221" y="1724"/>
                    </a:cubicBezTo>
                    <a:lnTo>
                      <a:pt x="5437" y="1724"/>
                    </a:lnTo>
                    <a:cubicBezTo>
                      <a:pt x="5547" y="1724"/>
                      <a:pt x="5657" y="1614"/>
                      <a:pt x="5657" y="1504"/>
                    </a:cubicBezTo>
                    <a:lnTo>
                      <a:pt x="5657" y="242"/>
                    </a:lnTo>
                    <a:cubicBezTo>
                      <a:pt x="5657" y="111"/>
                      <a:pt x="5547" y="1"/>
                      <a:pt x="543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42;p58">
                <a:extLst>
                  <a:ext uri="{FF2B5EF4-FFF2-40B4-BE49-F238E27FC236}">
                    <a16:creationId xmlns:a16="http://schemas.microsoft.com/office/drawing/2014/main" id="{8BE22C06-1515-EBCF-FF0B-7B14E785DCF6}"/>
                  </a:ext>
                </a:extLst>
              </p:cNvPr>
              <p:cNvSpPr/>
              <p:nvPr/>
            </p:nvSpPr>
            <p:spPr>
              <a:xfrm>
                <a:off x="3764631" y="3280642"/>
                <a:ext cx="45425" cy="193579"/>
              </a:xfrm>
              <a:custGeom>
                <a:avLst/>
                <a:gdLst/>
                <a:ahLst/>
                <a:cxnLst/>
                <a:rect l="l" t="t" r="r" b="b"/>
                <a:pathLst>
                  <a:path w="241" h="1027" extrusionOk="0">
                    <a:moveTo>
                      <a:pt x="131" y="0"/>
                    </a:moveTo>
                    <a:cubicBezTo>
                      <a:pt x="42" y="0"/>
                      <a:pt x="0" y="47"/>
                      <a:pt x="0" y="131"/>
                    </a:cubicBezTo>
                    <a:lnTo>
                      <a:pt x="0" y="896"/>
                    </a:lnTo>
                    <a:cubicBezTo>
                      <a:pt x="0" y="985"/>
                      <a:pt x="42" y="1027"/>
                      <a:pt x="131" y="1027"/>
                    </a:cubicBezTo>
                    <a:cubicBezTo>
                      <a:pt x="194" y="1027"/>
                      <a:pt x="241" y="985"/>
                      <a:pt x="241" y="896"/>
                    </a:cubicBezTo>
                    <a:lnTo>
                      <a:pt x="241" y="131"/>
                    </a:lnTo>
                    <a:cubicBezTo>
                      <a:pt x="241" y="47"/>
                      <a:pt x="194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2643;p58">
                <a:extLst>
                  <a:ext uri="{FF2B5EF4-FFF2-40B4-BE49-F238E27FC236}">
                    <a16:creationId xmlns:a16="http://schemas.microsoft.com/office/drawing/2014/main" id="{5E0611FD-3D43-CA33-AEC7-F6618411851C}"/>
                  </a:ext>
                </a:extLst>
              </p:cNvPr>
              <p:cNvSpPr/>
              <p:nvPr/>
            </p:nvSpPr>
            <p:spPr>
              <a:xfrm>
                <a:off x="3749163" y="3268767"/>
                <a:ext cx="70306" cy="218271"/>
              </a:xfrm>
              <a:custGeom>
                <a:avLst/>
                <a:gdLst/>
                <a:ahLst/>
                <a:cxnLst/>
                <a:rect l="l" t="t" r="r" b="b"/>
                <a:pathLst>
                  <a:path w="373" h="1158" extrusionOk="0">
                    <a:moveTo>
                      <a:pt x="200" y="110"/>
                    </a:moveTo>
                    <a:cubicBezTo>
                      <a:pt x="242" y="110"/>
                      <a:pt x="263" y="152"/>
                      <a:pt x="263" y="194"/>
                    </a:cubicBezTo>
                    <a:lnTo>
                      <a:pt x="263" y="959"/>
                    </a:lnTo>
                    <a:cubicBezTo>
                      <a:pt x="263" y="1000"/>
                      <a:pt x="242" y="1048"/>
                      <a:pt x="200" y="1048"/>
                    </a:cubicBezTo>
                    <a:cubicBezTo>
                      <a:pt x="158" y="1048"/>
                      <a:pt x="111" y="1000"/>
                      <a:pt x="111" y="959"/>
                    </a:cubicBezTo>
                    <a:lnTo>
                      <a:pt x="111" y="194"/>
                    </a:lnTo>
                    <a:cubicBezTo>
                      <a:pt x="111" y="152"/>
                      <a:pt x="158" y="110"/>
                      <a:pt x="200" y="110"/>
                    </a:cubicBezTo>
                    <a:close/>
                    <a:moveTo>
                      <a:pt x="200" y="0"/>
                    </a:moveTo>
                    <a:cubicBezTo>
                      <a:pt x="90" y="0"/>
                      <a:pt x="1" y="84"/>
                      <a:pt x="1" y="194"/>
                    </a:cubicBezTo>
                    <a:lnTo>
                      <a:pt x="1" y="959"/>
                    </a:lnTo>
                    <a:cubicBezTo>
                      <a:pt x="1" y="1069"/>
                      <a:pt x="90" y="1158"/>
                      <a:pt x="200" y="1158"/>
                    </a:cubicBezTo>
                    <a:cubicBezTo>
                      <a:pt x="289" y="1158"/>
                      <a:pt x="373" y="1069"/>
                      <a:pt x="373" y="959"/>
                    </a:cubicBezTo>
                    <a:lnTo>
                      <a:pt x="373" y="194"/>
                    </a:lnTo>
                    <a:cubicBezTo>
                      <a:pt x="373" y="84"/>
                      <a:pt x="289" y="0"/>
                      <a:pt x="20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644;p58">
                <a:extLst>
                  <a:ext uri="{FF2B5EF4-FFF2-40B4-BE49-F238E27FC236}">
                    <a16:creationId xmlns:a16="http://schemas.microsoft.com/office/drawing/2014/main" id="{61D3CEE5-E535-4AB1-F8E6-9EFB30277E0D}"/>
                  </a:ext>
                </a:extLst>
              </p:cNvPr>
              <p:cNvSpPr/>
              <p:nvPr/>
            </p:nvSpPr>
            <p:spPr>
              <a:xfrm>
                <a:off x="3764631" y="3626141"/>
                <a:ext cx="45425" cy="193579"/>
              </a:xfrm>
              <a:custGeom>
                <a:avLst/>
                <a:gdLst/>
                <a:ahLst/>
                <a:cxnLst/>
                <a:rect l="l" t="t" r="r" b="b"/>
                <a:pathLst>
                  <a:path w="241" h="1027" extrusionOk="0">
                    <a:moveTo>
                      <a:pt x="131" y="0"/>
                    </a:moveTo>
                    <a:cubicBezTo>
                      <a:pt x="42" y="0"/>
                      <a:pt x="0" y="68"/>
                      <a:pt x="0" y="131"/>
                    </a:cubicBezTo>
                    <a:lnTo>
                      <a:pt x="0" y="896"/>
                    </a:lnTo>
                    <a:cubicBezTo>
                      <a:pt x="0" y="985"/>
                      <a:pt x="42" y="1026"/>
                      <a:pt x="131" y="1026"/>
                    </a:cubicBezTo>
                    <a:cubicBezTo>
                      <a:pt x="194" y="1026"/>
                      <a:pt x="241" y="985"/>
                      <a:pt x="241" y="896"/>
                    </a:cubicBezTo>
                    <a:lnTo>
                      <a:pt x="241" y="131"/>
                    </a:lnTo>
                    <a:cubicBezTo>
                      <a:pt x="241" y="68"/>
                      <a:pt x="194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645;p58">
                <a:extLst>
                  <a:ext uri="{FF2B5EF4-FFF2-40B4-BE49-F238E27FC236}">
                    <a16:creationId xmlns:a16="http://schemas.microsoft.com/office/drawing/2014/main" id="{25E99EBB-C527-B565-B805-D2976A54F434}"/>
                  </a:ext>
                </a:extLst>
              </p:cNvPr>
              <p:cNvSpPr/>
              <p:nvPr/>
            </p:nvSpPr>
            <p:spPr>
              <a:xfrm>
                <a:off x="3749163" y="3618224"/>
                <a:ext cx="70306" cy="214313"/>
              </a:xfrm>
              <a:custGeom>
                <a:avLst/>
                <a:gdLst/>
                <a:ahLst/>
                <a:cxnLst/>
                <a:rect l="l" t="t" r="r" b="b"/>
                <a:pathLst>
                  <a:path w="373" h="1137" extrusionOk="0">
                    <a:moveTo>
                      <a:pt x="200" y="89"/>
                    </a:moveTo>
                    <a:cubicBezTo>
                      <a:pt x="242" y="89"/>
                      <a:pt x="263" y="131"/>
                      <a:pt x="263" y="173"/>
                    </a:cubicBezTo>
                    <a:lnTo>
                      <a:pt x="263" y="938"/>
                    </a:lnTo>
                    <a:cubicBezTo>
                      <a:pt x="263" y="979"/>
                      <a:pt x="242" y="1027"/>
                      <a:pt x="200" y="1027"/>
                    </a:cubicBezTo>
                    <a:cubicBezTo>
                      <a:pt x="158" y="1027"/>
                      <a:pt x="111" y="979"/>
                      <a:pt x="111" y="938"/>
                    </a:cubicBezTo>
                    <a:lnTo>
                      <a:pt x="111" y="173"/>
                    </a:lnTo>
                    <a:cubicBezTo>
                      <a:pt x="111" y="131"/>
                      <a:pt x="158" y="89"/>
                      <a:pt x="200" y="89"/>
                    </a:cubicBezTo>
                    <a:close/>
                    <a:moveTo>
                      <a:pt x="200" y="0"/>
                    </a:moveTo>
                    <a:cubicBezTo>
                      <a:pt x="90" y="0"/>
                      <a:pt x="1" y="63"/>
                      <a:pt x="1" y="173"/>
                    </a:cubicBezTo>
                    <a:lnTo>
                      <a:pt x="1" y="938"/>
                    </a:lnTo>
                    <a:cubicBezTo>
                      <a:pt x="1" y="1047"/>
                      <a:pt x="90" y="1137"/>
                      <a:pt x="200" y="1137"/>
                    </a:cubicBezTo>
                    <a:cubicBezTo>
                      <a:pt x="289" y="1137"/>
                      <a:pt x="373" y="1047"/>
                      <a:pt x="373" y="938"/>
                    </a:cubicBezTo>
                    <a:lnTo>
                      <a:pt x="373" y="173"/>
                    </a:lnTo>
                    <a:cubicBezTo>
                      <a:pt x="373" y="63"/>
                      <a:pt x="289" y="0"/>
                      <a:pt x="20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646;p58">
                <a:extLst>
                  <a:ext uri="{FF2B5EF4-FFF2-40B4-BE49-F238E27FC236}">
                    <a16:creationId xmlns:a16="http://schemas.microsoft.com/office/drawing/2014/main" id="{70BABE34-5C4D-3A14-2E95-9D9661D8C421}"/>
                  </a:ext>
                </a:extLst>
              </p:cNvPr>
              <p:cNvSpPr/>
              <p:nvPr/>
            </p:nvSpPr>
            <p:spPr>
              <a:xfrm>
                <a:off x="3764631" y="3992186"/>
                <a:ext cx="45425" cy="197726"/>
              </a:xfrm>
              <a:custGeom>
                <a:avLst/>
                <a:gdLst/>
                <a:ahLst/>
                <a:cxnLst/>
                <a:rect l="l" t="t" r="r" b="b"/>
                <a:pathLst>
                  <a:path w="241" h="1049" extrusionOk="0">
                    <a:moveTo>
                      <a:pt x="131" y="1"/>
                    </a:moveTo>
                    <a:cubicBezTo>
                      <a:pt x="42" y="1"/>
                      <a:pt x="0" y="69"/>
                      <a:pt x="0" y="132"/>
                    </a:cubicBezTo>
                    <a:lnTo>
                      <a:pt x="0" y="917"/>
                    </a:lnTo>
                    <a:cubicBezTo>
                      <a:pt x="0" y="985"/>
                      <a:pt x="42" y="1048"/>
                      <a:pt x="131" y="1048"/>
                    </a:cubicBezTo>
                    <a:cubicBezTo>
                      <a:pt x="194" y="1048"/>
                      <a:pt x="241" y="985"/>
                      <a:pt x="241" y="917"/>
                    </a:cubicBezTo>
                    <a:lnTo>
                      <a:pt x="241" y="132"/>
                    </a:lnTo>
                    <a:cubicBezTo>
                      <a:pt x="241" y="69"/>
                      <a:pt x="194" y="1"/>
                      <a:pt x="1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647;p58">
                <a:extLst>
                  <a:ext uri="{FF2B5EF4-FFF2-40B4-BE49-F238E27FC236}">
                    <a16:creationId xmlns:a16="http://schemas.microsoft.com/office/drawing/2014/main" id="{3A22C5BF-44F1-E5E9-3338-8B4F108C6F48}"/>
                  </a:ext>
                </a:extLst>
              </p:cNvPr>
              <p:cNvSpPr/>
              <p:nvPr/>
            </p:nvSpPr>
            <p:spPr>
              <a:xfrm>
                <a:off x="3749163" y="3984458"/>
                <a:ext cx="70306" cy="213371"/>
              </a:xfrm>
              <a:custGeom>
                <a:avLst/>
                <a:gdLst/>
                <a:ahLst/>
                <a:cxnLst/>
                <a:rect l="l" t="t" r="r" b="b"/>
                <a:pathLst>
                  <a:path w="373" h="1132" extrusionOk="0">
                    <a:moveTo>
                      <a:pt x="200" y="110"/>
                    </a:moveTo>
                    <a:cubicBezTo>
                      <a:pt x="242" y="110"/>
                      <a:pt x="263" y="131"/>
                      <a:pt x="263" y="173"/>
                    </a:cubicBezTo>
                    <a:lnTo>
                      <a:pt x="263" y="958"/>
                    </a:lnTo>
                    <a:cubicBezTo>
                      <a:pt x="263" y="1000"/>
                      <a:pt x="242" y="1026"/>
                      <a:pt x="200" y="1026"/>
                    </a:cubicBezTo>
                    <a:cubicBezTo>
                      <a:pt x="158" y="1026"/>
                      <a:pt x="111" y="1000"/>
                      <a:pt x="111" y="958"/>
                    </a:cubicBezTo>
                    <a:lnTo>
                      <a:pt x="111" y="173"/>
                    </a:lnTo>
                    <a:cubicBezTo>
                      <a:pt x="111" y="131"/>
                      <a:pt x="158" y="110"/>
                      <a:pt x="200" y="110"/>
                    </a:cubicBezTo>
                    <a:close/>
                    <a:moveTo>
                      <a:pt x="200" y="0"/>
                    </a:moveTo>
                    <a:cubicBezTo>
                      <a:pt x="90" y="0"/>
                      <a:pt x="1" y="84"/>
                      <a:pt x="1" y="173"/>
                    </a:cubicBezTo>
                    <a:lnTo>
                      <a:pt x="1" y="958"/>
                    </a:lnTo>
                    <a:cubicBezTo>
                      <a:pt x="1" y="1047"/>
                      <a:pt x="90" y="1131"/>
                      <a:pt x="200" y="1131"/>
                    </a:cubicBezTo>
                    <a:cubicBezTo>
                      <a:pt x="289" y="1131"/>
                      <a:pt x="373" y="1047"/>
                      <a:pt x="373" y="958"/>
                    </a:cubicBezTo>
                    <a:lnTo>
                      <a:pt x="373" y="173"/>
                    </a:lnTo>
                    <a:cubicBezTo>
                      <a:pt x="373" y="84"/>
                      <a:pt x="289" y="0"/>
                      <a:pt x="20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648;p58">
                <a:extLst>
                  <a:ext uri="{FF2B5EF4-FFF2-40B4-BE49-F238E27FC236}">
                    <a16:creationId xmlns:a16="http://schemas.microsoft.com/office/drawing/2014/main" id="{36ADB45D-C845-14F0-D760-5E9AAC82FCE4}"/>
                  </a:ext>
                </a:extLst>
              </p:cNvPr>
              <p:cNvSpPr/>
              <p:nvPr/>
            </p:nvSpPr>
            <p:spPr>
              <a:xfrm>
                <a:off x="3863210" y="3280642"/>
                <a:ext cx="45614" cy="193579"/>
              </a:xfrm>
              <a:custGeom>
                <a:avLst/>
                <a:gdLst/>
                <a:ahLst/>
                <a:cxnLst/>
                <a:rect l="l" t="t" r="r" b="b"/>
                <a:pathLst>
                  <a:path w="242" h="1027" extrusionOk="0">
                    <a:moveTo>
                      <a:pt x="132" y="0"/>
                    </a:moveTo>
                    <a:cubicBezTo>
                      <a:pt x="43" y="0"/>
                      <a:pt x="1" y="47"/>
                      <a:pt x="1" y="131"/>
                    </a:cubicBezTo>
                    <a:lnTo>
                      <a:pt x="1" y="896"/>
                    </a:lnTo>
                    <a:cubicBezTo>
                      <a:pt x="1" y="985"/>
                      <a:pt x="43" y="1027"/>
                      <a:pt x="132" y="1027"/>
                    </a:cubicBezTo>
                    <a:cubicBezTo>
                      <a:pt x="194" y="1027"/>
                      <a:pt x="242" y="985"/>
                      <a:pt x="242" y="896"/>
                    </a:cubicBezTo>
                    <a:lnTo>
                      <a:pt x="242" y="131"/>
                    </a:lnTo>
                    <a:cubicBezTo>
                      <a:pt x="242" y="47"/>
                      <a:pt x="194" y="0"/>
                      <a:pt x="1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649;p58">
                <a:extLst>
                  <a:ext uri="{FF2B5EF4-FFF2-40B4-BE49-F238E27FC236}">
                    <a16:creationId xmlns:a16="http://schemas.microsoft.com/office/drawing/2014/main" id="{9F5CB22A-2E86-07C4-AE8A-7294328C4192}"/>
                  </a:ext>
                </a:extLst>
              </p:cNvPr>
              <p:cNvSpPr/>
              <p:nvPr/>
            </p:nvSpPr>
            <p:spPr>
              <a:xfrm>
                <a:off x="3847930" y="3268767"/>
                <a:ext cx="70306" cy="218271"/>
              </a:xfrm>
              <a:custGeom>
                <a:avLst/>
                <a:gdLst/>
                <a:ahLst/>
                <a:cxnLst/>
                <a:rect l="l" t="t" r="r" b="b"/>
                <a:pathLst>
                  <a:path w="373" h="1158" extrusionOk="0">
                    <a:moveTo>
                      <a:pt x="200" y="110"/>
                    </a:moveTo>
                    <a:cubicBezTo>
                      <a:pt x="221" y="110"/>
                      <a:pt x="262" y="152"/>
                      <a:pt x="262" y="194"/>
                    </a:cubicBezTo>
                    <a:lnTo>
                      <a:pt x="262" y="959"/>
                    </a:lnTo>
                    <a:cubicBezTo>
                      <a:pt x="262" y="1000"/>
                      <a:pt x="221" y="1048"/>
                      <a:pt x="200" y="1048"/>
                    </a:cubicBezTo>
                    <a:cubicBezTo>
                      <a:pt x="158" y="1048"/>
                      <a:pt x="111" y="1000"/>
                      <a:pt x="111" y="959"/>
                    </a:cubicBezTo>
                    <a:lnTo>
                      <a:pt x="111" y="194"/>
                    </a:lnTo>
                    <a:cubicBezTo>
                      <a:pt x="111" y="152"/>
                      <a:pt x="158" y="110"/>
                      <a:pt x="200" y="110"/>
                    </a:cubicBezTo>
                    <a:close/>
                    <a:moveTo>
                      <a:pt x="200" y="0"/>
                    </a:moveTo>
                    <a:cubicBezTo>
                      <a:pt x="90" y="0"/>
                      <a:pt x="1" y="84"/>
                      <a:pt x="1" y="194"/>
                    </a:cubicBezTo>
                    <a:lnTo>
                      <a:pt x="1" y="959"/>
                    </a:lnTo>
                    <a:cubicBezTo>
                      <a:pt x="1" y="1069"/>
                      <a:pt x="90" y="1158"/>
                      <a:pt x="200" y="1158"/>
                    </a:cubicBezTo>
                    <a:cubicBezTo>
                      <a:pt x="289" y="1158"/>
                      <a:pt x="372" y="1069"/>
                      <a:pt x="372" y="959"/>
                    </a:cubicBezTo>
                    <a:lnTo>
                      <a:pt x="372" y="194"/>
                    </a:lnTo>
                    <a:cubicBezTo>
                      <a:pt x="372" y="84"/>
                      <a:pt x="289" y="0"/>
                      <a:pt x="20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650;p58">
                <a:extLst>
                  <a:ext uri="{FF2B5EF4-FFF2-40B4-BE49-F238E27FC236}">
                    <a16:creationId xmlns:a16="http://schemas.microsoft.com/office/drawing/2014/main" id="{E46C32E2-FC7D-F88F-6241-63006730A380}"/>
                  </a:ext>
                </a:extLst>
              </p:cNvPr>
              <p:cNvSpPr/>
              <p:nvPr/>
            </p:nvSpPr>
            <p:spPr>
              <a:xfrm>
                <a:off x="3863210" y="3626141"/>
                <a:ext cx="45614" cy="193579"/>
              </a:xfrm>
              <a:custGeom>
                <a:avLst/>
                <a:gdLst/>
                <a:ahLst/>
                <a:cxnLst/>
                <a:rect l="l" t="t" r="r" b="b"/>
                <a:pathLst>
                  <a:path w="242" h="1027" extrusionOk="0">
                    <a:moveTo>
                      <a:pt x="132" y="0"/>
                    </a:moveTo>
                    <a:cubicBezTo>
                      <a:pt x="43" y="0"/>
                      <a:pt x="1" y="68"/>
                      <a:pt x="1" y="131"/>
                    </a:cubicBezTo>
                    <a:lnTo>
                      <a:pt x="1" y="896"/>
                    </a:lnTo>
                    <a:cubicBezTo>
                      <a:pt x="1" y="985"/>
                      <a:pt x="43" y="1026"/>
                      <a:pt x="132" y="1026"/>
                    </a:cubicBezTo>
                    <a:cubicBezTo>
                      <a:pt x="194" y="1026"/>
                      <a:pt x="242" y="985"/>
                      <a:pt x="242" y="896"/>
                    </a:cubicBezTo>
                    <a:lnTo>
                      <a:pt x="242" y="131"/>
                    </a:lnTo>
                    <a:cubicBezTo>
                      <a:pt x="242" y="68"/>
                      <a:pt x="194" y="0"/>
                      <a:pt x="1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51;p58">
                <a:extLst>
                  <a:ext uri="{FF2B5EF4-FFF2-40B4-BE49-F238E27FC236}">
                    <a16:creationId xmlns:a16="http://schemas.microsoft.com/office/drawing/2014/main" id="{9DF71E9A-4A7A-1FE1-D911-62E5F8F3AB92}"/>
                  </a:ext>
                </a:extLst>
              </p:cNvPr>
              <p:cNvSpPr/>
              <p:nvPr/>
            </p:nvSpPr>
            <p:spPr>
              <a:xfrm>
                <a:off x="3847930" y="3618224"/>
                <a:ext cx="70306" cy="214313"/>
              </a:xfrm>
              <a:custGeom>
                <a:avLst/>
                <a:gdLst/>
                <a:ahLst/>
                <a:cxnLst/>
                <a:rect l="l" t="t" r="r" b="b"/>
                <a:pathLst>
                  <a:path w="373" h="1137" extrusionOk="0">
                    <a:moveTo>
                      <a:pt x="200" y="89"/>
                    </a:moveTo>
                    <a:cubicBezTo>
                      <a:pt x="221" y="89"/>
                      <a:pt x="262" y="131"/>
                      <a:pt x="262" y="173"/>
                    </a:cubicBezTo>
                    <a:lnTo>
                      <a:pt x="262" y="938"/>
                    </a:lnTo>
                    <a:cubicBezTo>
                      <a:pt x="262" y="979"/>
                      <a:pt x="221" y="1027"/>
                      <a:pt x="200" y="1027"/>
                    </a:cubicBezTo>
                    <a:cubicBezTo>
                      <a:pt x="158" y="1027"/>
                      <a:pt x="111" y="979"/>
                      <a:pt x="111" y="938"/>
                    </a:cubicBezTo>
                    <a:lnTo>
                      <a:pt x="111" y="173"/>
                    </a:lnTo>
                    <a:cubicBezTo>
                      <a:pt x="111" y="131"/>
                      <a:pt x="158" y="89"/>
                      <a:pt x="200" y="89"/>
                    </a:cubicBezTo>
                    <a:close/>
                    <a:moveTo>
                      <a:pt x="200" y="0"/>
                    </a:moveTo>
                    <a:cubicBezTo>
                      <a:pt x="90" y="0"/>
                      <a:pt x="1" y="63"/>
                      <a:pt x="1" y="173"/>
                    </a:cubicBezTo>
                    <a:lnTo>
                      <a:pt x="1" y="938"/>
                    </a:lnTo>
                    <a:cubicBezTo>
                      <a:pt x="1" y="1047"/>
                      <a:pt x="90" y="1137"/>
                      <a:pt x="200" y="1137"/>
                    </a:cubicBezTo>
                    <a:cubicBezTo>
                      <a:pt x="289" y="1137"/>
                      <a:pt x="372" y="1047"/>
                      <a:pt x="372" y="938"/>
                    </a:cubicBezTo>
                    <a:lnTo>
                      <a:pt x="372" y="173"/>
                    </a:lnTo>
                    <a:cubicBezTo>
                      <a:pt x="372" y="63"/>
                      <a:pt x="289" y="0"/>
                      <a:pt x="20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652;p58">
                <a:extLst>
                  <a:ext uri="{FF2B5EF4-FFF2-40B4-BE49-F238E27FC236}">
                    <a16:creationId xmlns:a16="http://schemas.microsoft.com/office/drawing/2014/main" id="{B608635E-7715-5395-A36C-A2B2B7DA45E6}"/>
                  </a:ext>
                </a:extLst>
              </p:cNvPr>
              <p:cNvSpPr/>
              <p:nvPr/>
            </p:nvSpPr>
            <p:spPr>
              <a:xfrm>
                <a:off x="3863210" y="3992186"/>
                <a:ext cx="45614" cy="197726"/>
              </a:xfrm>
              <a:custGeom>
                <a:avLst/>
                <a:gdLst/>
                <a:ahLst/>
                <a:cxnLst/>
                <a:rect l="l" t="t" r="r" b="b"/>
                <a:pathLst>
                  <a:path w="242" h="1049" extrusionOk="0">
                    <a:moveTo>
                      <a:pt x="132" y="1"/>
                    </a:moveTo>
                    <a:cubicBezTo>
                      <a:pt x="43" y="1"/>
                      <a:pt x="1" y="69"/>
                      <a:pt x="1" y="132"/>
                    </a:cubicBezTo>
                    <a:lnTo>
                      <a:pt x="1" y="917"/>
                    </a:lnTo>
                    <a:cubicBezTo>
                      <a:pt x="1" y="985"/>
                      <a:pt x="43" y="1048"/>
                      <a:pt x="132" y="1048"/>
                    </a:cubicBezTo>
                    <a:cubicBezTo>
                      <a:pt x="194" y="1048"/>
                      <a:pt x="242" y="985"/>
                      <a:pt x="242" y="917"/>
                    </a:cubicBezTo>
                    <a:lnTo>
                      <a:pt x="242" y="132"/>
                    </a:lnTo>
                    <a:cubicBezTo>
                      <a:pt x="242" y="69"/>
                      <a:pt x="194" y="1"/>
                      <a:pt x="1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653;p58">
                <a:extLst>
                  <a:ext uri="{FF2B5EF4-FFF2-40B4-BE49-F238E27FC236}">
                    <a16:creationId xmlns:a16="http://schemas.microsoft.com/office/drawing/2014/main" id="{B03DE1D8-8508-2308-9439-4C151471B6BB}"/>
                  </a:ext>
                </a:extLst>
              </p:cNvPr>
              <p:cNvSpPr/>
              <p:nvPr/>
            </p:nvSpPr>
            <p:spPr>
              <a:xfrm>
                <a:off x="3847930" y="3984458"/>
                <a:ext cx="70306" cy="213371"/>
              </a:xfrm>
              <a:custGeom>
                <a:avLst/>
                <a:gdLst/>
                <a:ahLst/>
                <a:cxnLst/>
                <a:rect l="l" t="t" r="r" b="b"/>
                <a:pathLst>
                  <a:path w="373" h="1132" extrusionOk="0">
                    <a:moveTo>
                      <a:pt x="200" y="110"/>
                    </a:moveTo>
                    <a:cubicBezTo>
                      <a:pt x="221" y="110"/>
                      <a:pt x="262" y="131"/>
                      <a:pt x="262" y="173"/>
                    </a:cubicBezTo>
                    <a:lnTo>
                      <a:pt x="262" y="958"/>
                    </a:lnTo>
                    <a:cubicBezTo>
                      <a:pt x="262" y="1000"/>
                      <a:pt x="221" y="1026"/>
                      <a:pt x="200" y="1026"/>
                    </a:cubicBezTo>
                    <a:cubicBezTo>
                      <a:pt x="158" y="1026"/>
                      <a:pt x="111" y="1000"/>
                      <a:pt x="111" y="958"/>
                    </a:cubicBezTo>
                    <a:lnTo>
                      <a:pt x="111" y="173"/>
                    </a:lnTo>
                    <a:cubicBezTo>
                      <a:pt x="111" y="131"/>
                      <a:pt x="158" y="110"/>
                      <a:pt x="200" y="110"/>
                    </a:cubicBezTo>
                    <a:close/>
                    <a:moveTo>
                      <a:pt x="200" y="0"/>
                    </a:moveTo>
                    <a:cubicBezTo>
                      <a:pt x="90" y="0"/>
                      <a:pt x="1" y="84"/>
                      <a:pt x="1" y="173"/>
                    </a:cubicBezTo>
                    <a:lnTo>
                      <a:pt x="1" y="958"/>
                    </a:lnTo>
                    <a:cubicBezTo>
                      <a:pt x="1" y="1047"/>
                      <a:pt x="90" y="1131"/>
                      <a:pt x="200" y="1131"/>
                    </a:cubicBezTo>
                    <a:cubicBezTo>
                      <a:pt x="289" y="1131"/>
                      <a:pt x="372" y="1047"/>
                      <a:pt x="372" y="958"/>
                    </a:cubicBezTo>
                    <a:lnTo>
                      <a:pt x="372" y="173"/>
                    </a:lnTo>
                    <a:cubicBezTo>
                      <a:pt x="372" y="84"/>
                      <a:pt x="289" y="0"/>
                      <a:pt x="20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654;p58">
                <a:extLst>
                  <a:ext uri="{FF2B5EF4-FFF2-40B4-BE49-F238E27FC236}">
                    <a16:creationId xmlns:a16="http://schemas.microsoft.com/office/drawing/2014/main" id="{26062D25-F4EB-AEF4-D9B5-6143B8BA6ED5}"/>
                  </a:ext>
                </a:extLst>
              </p:cNvPr>
              <p:cNvSpPr/>
              <p:nvPr/>
            </p:nvSpPr>
            <p:spPr>
              <a:xfrm>
                <a:off x="3954061" y="3062372"/>
                <a:ext cx="98956" cy="267656"/>
              </a:xfrm>
              <a:custGeom>
                <a:avLst/>
                <a:gdLst/>
                <a:ahLst/>
                <a:cxnLst/>
                <a:rect l="l" t="t" r="r" b="b"/>
                <a:pathLst>
                  <a:path w="525" h="1420" extrusionOk="0">
                    <a:moveTo>
                      <a:pt x="131" y="1"/>
                    </a:moveTo>
                    <a:cubicBezTo>
                      <a:pt x="63" y="1"/>
                      <a:pt x="1" y="69"/>
                      <a:pt x="1" y="132"/>
                    </a:cubicBezTo>
                    <a:lnTo>
                      <a:pt x="1" y="1289"/>
                    </a:lnTo>
                    <a:cubicBezTo>
                      <a:pt x="1" y="1357"/>
                      <a:pt x="63" y="1420"/>
                      <a:pt x="131" y="1420"/>
                    </a:cubicBezTo>
                    <a:lnTo>
                      <a:pt x="393" y="1420"/>
                    </a:lnTo>
                    <a:cubicBezTo>
                      <a:pt x="477" y="1420"/>
                      <a:pt x="524" y="1357"/>
                      <a:pt x="524" y="1289"/>
                    </a:cubicBezTo>
                    <a:lnTo>
                      <a:pt x="524" y="132"/>
                    </a:lnTo>
                    <a:cubicBezTo>
                      <a:pt x="524" y="69"/>
                      <a:pt x="477" y="1"/>
                      <a:pt x="3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2655;p58">
                <a:extLst>
                  <a:ext uri="{FF2B5EF4-FFF2-40B4-BE49-F238E27FC236}">
                    <a16:creationId xmlns:a16="http://schemas.microsoft.com/office/drawing/2014/main" id="{41C8018F-764F-DF79-DA1B-0D8CF8C04D6B}"/>
                  </a:ext>
                </a:extLst>
              </p:cNvPr>
              <p:cNvSpPr/>
              <p:nvPr/>
            </p:nvSpPr>
            <p:spPr>
              <a:xfrm>
                <a:off x="3941244" y="3054455"/>
                <a:ext cx="123648" cy="284620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510" extrusionOk="0">
                    <a:moveTo>
                      <a:pt x="461" y="111"/>
                    </a:moveTo>
                    <a:cubicBezTo>
                      <a:pt x="503" y="111"/>
                      <a:pt x="545" y="132"/>
                      <a:pt x="545" y="174"/>
                    </a:cubicBezTo>
                    <a:lnTo>
                      <a:pt x="545" y="1331"/>
                    </a:lnTo>
                    <a:cubicBezTo>
                      <a:pt x="545" y="1378"/>
                      <a:pt x="503" y="1399"/>
                      <a:pt x="461" y="1399"/>
                    </a:cubicBezTo>
                    <a:lnTo>
                      <a:pt x="199" y="1399"/>
                    </a:lnTo>
                    <a:cubicBezTo>
                      <a:pt x="152" y="1399"/>
                      <a:pt x="110" y="1378"/>
                      <a:pt x="110" y="1331"/>
                    </a:cubicBezTo>
                    <a:lnTo>
                      <a:pt x="110" y="174"/>
                    </a:lnTo>
                    <a:cubicBezTo>
                      <a:pt x="110" y="132"/>
                      <a:pt x="152" y="111"/>
                      <a:pt x="199" y="111"/>
                    </a:cubicBezTo>
                    <a:close/>
                    <a:moveTo>
                      <a:pt x="199" y="1"/>
                    </a:moveTo>
                    <a:cubicBezTo>
                      <a:pt x="89" y="1"/>
                      <a:pt x="0" y="90"/>
                      <a:pt x="0" y="174"/>
                    </a:cubicBezTo>
                    <a:lnTo>
                      <a:pt x="0" y="1331"/>
                    </a:lnTo>
                    <a:cubicBezTo>
                      <a:pt x="0" y="1420"/>
                      <a:pt x="89" y="1509"/>
                      <a:pt x="199" y="1509"/>
                    </a:cubicBezTo>
                    <a:lnTo>
                      <a:pt x="461" y="1509"/>
                    </a:lnTo>
                    <a:cubicBezTo>
                      <a:pt x="566" y="1509"/>
                      <a:pt x="655" y="1420"/>
                      <a:pt x="655" y="1331"/>
                    </a:cubicBezTo>
                    <a:lnTo>
                      <a:pt x="655" y="174"/>
                    </a:lnTo>
                    <a:cubicBezTo>
                      <a:pt x="655" y="90"/>
                      <a:pt x="566" y="1"/>
                      <a:pt x="46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656;p58">
                <a:extLst>
                  <a:ext uri="{FF2B5EF4-FFF2-40B4-BE49-F238E27FC236}">
                    <a16:creationId xmlns:a16="http://schemas.microsoft.com/office/drawing/2014/main" id="{143A1359-EC65-45AF-A0E9-FA8650DAC841}"/>
                  </a:ext>
                </a:extLst>
              </p:cNvPr>
              <p:cNvSpPr/>
              <p:nvPr/>
            </p:nvSpPr>
            <p:spPr>
              <a:xfrm>
                <a:off x="3954061" y="3412772"/>
                <a:ext cx="98956" cy="262755"/>
              </a:xfrm>
              <a:custGeom>
                <a:avLst/>
                <a:gdLst/>
                <a:ahLst/>
                <a:cxnLst/>
                <a:rect l="l" t="t" r="r" b="b"/>
                <a:pathLst>
                  <a:path w="525" h="1394" extrusionOk="0">
                    <a:moveTo>
                      <a:pt x="131" y="1"/>
                    </a:moveTo>
                    <a:cubicBezTo>
                      <a:pt x="63" y="1"/>
                      <a:pt x="1" y="43"/>
                      <a:pt x="1" y="106"/>
                    </a:cubicBezTo>
                    <a:lnTo>
                      <a:pt x="1" y="1263"/>
                    </a:lnTo>
                    <a:cubicBezTo>
                      <a:pt x="1" y="1331"/>
                      <a:pt x="63" y="1394"/>
                      <a:pt x="131" y="1394"/>
                    </a:cubicBezTo>
                    <a:lnTo>
                      <a:pt x="393" y="1394"/>
                    </a:lnTo>
                    <a:cubicBezTo>
                      <a:pt x="477" y="1394"/>
                      <a:pt x="524" y="1331"/>
                      <a:pt x="524" y="1263"/>
                    </a:cubicBezTo>
                    <a:lnTo>
                      <a:pt x="524" y="106"/>
                    </a:lnTo>
                    <a:cubicBezTo>
                      <a:pt x="524" y="43"/>
                      <a:pt x="477" y="1"/>
                      <a:pt x="3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657;p58">
                <a:extLst>
                  <a:ext uri="{FF2B5EF4-FFF2-40B4-BE49-F238E27FC236}">
                    <a16:creationId xmlns:a16="http://schemas.microsoft.com/office/drawing/2014/main" id="{A6E3D21C-D16F-BF3A-2C2E-99683DAE04FE}"/>
                  </a:ext>
                </a:extLst>
              </p:cNvPr>
              <p:cNvSpPr/>
              <p:nvPr/>
            </p:nvSpPr>
            <p:spPr>
              <a:xfrm>
                <a:off x="3941244" y="3399955"/>
                <a:ext cx="123648" cy="284431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509" extrusionOk="0">
                    <a:moveTo>
                      <a:pt x="461" y="111"/>
                    </a:moveTo>
                    <a:cubicBezTo>
                      <a:pt x="503" y="111"/>
                      <a:pt x="545" y="132"/>
                      <a:pt x="545" y="174"/>
                    </a:cubicBezTo>
                    <a:lnTo>
                      <a:pt x="545" y="1331"/>
                    </a:lnTo>
                    <a:cubicBezTo>
                      <a:pt x="545" y="1378"/>
                      <a:pt x="503" y="1399"/>
                      <a:pt x="461" y="1399"/>
                    </a:cubicBezTo>
                    <a:lnTo>
                      <a:pt x="199" y="1399"/>
                    </a:lnTo>
                    <a:cubicBezTo>
                      <a:pt x="152" y="1399"/>
                      <a:pt x="110" y="1378"/>
                      <a:pt x="110" y="1331"/>
                    </a:cubicBezTo>
                    <a:lnTo>
                      <a:pt x="110" y="174"/>
                    </a:lnTo>
                    <a:cubicBezTo>
                      <a:pt x="110" y="132"/>
                      <a:pt x="152" y="111"/>
                      <a:pt x="199" y="111"/>
                    </a:cubicBezTo>
                    <a:close/>
                    <a:moveTo>
                      <a:pt x="199" y="1"/>
                    </a:moveTo>
                    <a:cubicBezTo>
                      <a:pt x="89" y="1"/>
                      <a:pt x="0" y="90"/>
                      <a:pt x="0" y="174"/>
                    </a:cubicBezTo>
                    <a:lnTo>
                      <a:pt x="0" y="1331"/>
                    </a:lnTo>
                    <a:cubicBezTo>
                      <a:pt x="0" y="1441"/>
                      <a:pt x="89" y="1509"/>
                      <a:pt x="199" y="1509"/>
                    </a:cubicBezTo>
                    <a:lnTo>
                      <a:pt x="461" y="1509"/>
                    </a:lnTo>
                    <a:cubicBezTo>
                      <a:pt x="566" y="1509"/>
                      <a:pt x="655" y="1441"/>
                      <a:pt x="655" y="1331"/>
                    </a:cubicBezTo>
                    <a:lnTo>
                      <a:pt x="655" y="174"/>
                    </a:lnTo>
                    <a:cubicBezTo>
                      <a:pt x="655" y="90"/>
                      <a:pt x="566" y="1"/>
                      <a:pt x="46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2658;p58">
                <a:extLst>
                  <a:ext uri="{FF2B5EF4-FFF2-40B4-BE49-F238E27FC236}">
                    <a16:creationId xmlns:a16="http://schemas.microsoft.com/office/drawing/2014/main" id="{90C2547C-FFC2-E028-1B12-E1391A4CC08C}"/>
                  </a:ext>
                </a:extLst>
              </p:cNvPr>
              <p:cNvSpPr/>
              <p:nvPr/>
            </p:nvSpPr>
            <p:spPr>
              <a:xfrm>
                <a:off x="3954061" y="3778063"/>
                <a:ext cx="98956" cy="263698"/>
              </a:xfrm>
              <a:custGeom>
                <a:avLst/>
                <a:gdLst/>
                <a:ahLst/>
                <a:cxnLst/>
                <a:rect l="l" t="t" r="r" b="b"/>
                <a:pathLst>
                  <a:path w="525" h="1399" extrusionOk="0">
                    <a:moveTo>
                      <a:pt x="131" y="0"/>
                    </a:moveTo>
                    <a:cubicBezTo>
                      <a:pt x="63" y="0"/>
                      <a:pt x="1" y="48"/>
                      <a:pt x="1" y="131"/>
                    </a:cubicBezTo>
                    <a:lnTo>
                      <a:pt x="1" y="1268"/>
                    </a:lnTo>
                    <a:cubicBezTo>
                      <a:pt x="1" y="1357"/>
                      <a:pt x="63" y="1399"/>
                      <a:pt x="131" y="1399"/>
                    </a:cubicBezTo>
                    <a:lnTo>
                      <a:pt x="393" y="1399"/>
                    </a:lnTo>
                    <a:cubicBezTo>
                      <a:pt x="477" y="1399"/>
                      <a:pt x="524" y="1357"/>
                      <a:pt x="524" y="1268"/>
                    </a:cubicBezTo>
                    <a:lnTo>
                      <a:pt x="524" y="131"/>
                    </a:lnTo>
                    <a:cubicBezTo>
                      <a:pt x="524" y="48"/>
                      <a:pt x="477" y="0"/>
                      <a:pt x="3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2659;p58">
                <a:extLst>
                  <a:ext uri="{FF2B5EF4-FFF2-40B4-BE49-F238E27FC236}">
                    <a16:creationId xmlns:a16="http://schemas.microsoft.com/office/drawing/2014/main" id="{FE9E39A8-84E0-F305-0161-B5FE6357A999}"/>
                  </a:ext>
                </a:extLst>
              </p:cNvPr>
              <p:cNvSpPr/>
              <p:nvPr/>
            </p:nvSpPr>
            <p:spPr>
              <a:xfrm>
                <a:off x="3941244" y="3766188"/>
                <a:ext cx="123648" cy="288390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530" extrusionOk="0">
                    <a:moveTo>
                      <a:pt x="461" y="111"/>
                    </a:moveTo>
                    <a:cubicBezTo>
                      <a:pt x="503" y="111"/>
                      <a:pt x="545" y="153"/>
                      <a:pt x="545" y="194"/>
                    </a:cubicBezTo>
                    <a:lnTo>
                      <a:pt x="545" y="1331"/>
                    </a:lnTo>
                    <a:cubicBezTo>
                      <a:pt x="545" y="1373"/>
                      <a:pt x="503" y="1420"/>
                      <a:pt x="461" y="1420"/>
                    </a:cubicBezTo>
                    <a:lnTo>
                      <a:pt x="199" y="1420"/>
                    </a:lnTo>
                    <a:cubicBezTo>
                      <a:pt x="152" y="1420"/>
                      <a:pt x="110" y="1373"/>
                      <a:pt x="110" y="1331"/>
                    </a:cubicBezTo>
                    <a:lnTo>
                      <a:pt x="110" y="194"/>
                    </a:lnTo>
                    <a:cubicBezTo>
                      <a:pt x="110" y="153"/>
                      <a:pt x="152" y="111"/>
                      <a:pt x="199" y="111"/>
                    </a:cubicBezTo>
                    <a:close/>
                    <a:moveTo>
                      <a:pt x="199" y="1"/>
                    </a:moveTo>
                    <a:cubicBezTo>
                      <a:pt x="89" y="1"/>
                      <a:pt x="0" y="90"/>
                      <a:pt x="0" y="194"/>
                    </a:cubicBezTo>
                    <a:lnTo>
                      <a:pt x="0" y="1331"/>
                    </a:lnTo>
                    <a:cubicBezTo>
                      <a:pt x="0" y="1441"/>
                      <a:pt x="89" y="1530"/>
                      <a:pt x="199" y="1530"/>
                    </a:cubicBezTo>
                    <a:lnTo>
                      <a:pt x="461" y="1530"/>
                    </a:lnTo>
                    <a:cubicBezTo>
                      <a:pt x="566" y="1530"/>
                      <a:pt x="655" y="1441"/>
                      <a:pt x="655" y="1331"/>
                    </a:cubicBezTo>
                    <a:lnTo>
                      <a:pt x="655" y="194"/>
                    </a:lnTo>
                    <a:cubicBezTo>
                      <a:pt x="655" y="90"/>
                      <a:pt x="566" y="1"/>
                      <a:pt x="46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2660;p58">
                <a:extLst>
                  <a:ext uri="{FF2B5EF4-FFF2-40B4-BE49-F238E27FC236}">
                    <a16:creationId xmlns:a16="http://schemas.microsoft.com/office/drawing/2014/main" id="{61841E13-D53B-565F-6290-9AA2C7CA8ABF}"/>
                  </a:ext>
                </a:extLst>
              </p:cNvPr>
              <p:cNvSpPr/>
              <p:nvPr/>
            </p:nvSpPr>
            <p:spPr>
              <a:xfrm>
                <a:off x="3954061" y="4140338"/>
                <a:ext cx="98956" cy="263698"/>
              </a:xfrm>
              <a:custGeom>
                <a:avLst/>
                <a:gdLst/>
                <a:ahLst/>
                <a:cxnLst/>
                <a:rect l="l" t="t" r="r" b="b"/>
                <a:pathLst>
                  <a:path w="525" h="1399" extrusionOk="0">
                    <a:moveTo>
                      <a:pt x="131" y="0"/>
                    </a:moveTo>
                    <a:cubicBezTo>
                      <a:pt x="63" y="0"/>
                      <a:pt x="1" y="69"/>
                      <a:pt x="1" y="131"/>
                    </a:cubicBezTo>
                    <a:lnTo>
                      <a:pt x="1" y="1289"/>
                    </a:lnTo>
                    <a:cubicBezTo>
                      <a:pt x="1" y="1352"/>
                      <a:pt x="63" y="1399"/>
                      <a:pt x="131" y="1399"/>
                    </a:cubicBezTo>
                    <a:lnTo>
                      <a:pt x="393" y="1399"/>
                    </a:lnTo>
                    <a:cubicBezTo>
                      <a:pt x="477" y="1399"/>
                      <a:pt x="524" y="1352"/>
                      <a:pt x="524" y="1289"/>
                    </a:cubicBezTo>
                    <a:lnTo>
                      <a:pt x="524" y="131"/>
                    </a:lnTo>
                    <a:cubicBezTo>
                      <a:pt x="524" y="69"/>
                      <a:pt x="477" y="0"/>
                      <a:pt x="3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2661;p58">
                <a:extLst>
                  <a:ext uri="{FF2B5EF4-FFF2-40B4-BE49-F238E27FC236}">
                    <a16:creationId xmlns:a16="http://schemas.microsoft.com/office/drawing/2014/main" id="{07C57CD4-60DD-564D-EAD9-CDA06E82B1C5}"/>
                  </a:ext>
                </a:extLst>
              </p:cNvPr>
              <p:cNvSpPr/>
              <p:nvPr/>
            </p:nvSpPr>
            <p:spPr>
              <a:xfrm>
                <a:off x="3941244" y="4132421"/>
                <a:ext cx="123648" cy="283489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504" extrusionOk="0">
                    <a:moveTo>
                      <a:pt x="461" y="111"/>
                    </a:moveTo>
                    <a:cubicBezTo>
                      <a:pt x="503" y="111"/>
                      <a:pt x="545" y="131"/>
                      <a:pt x="545" y="173"/>
                    </a:cubicBezTo>
                    <a:lnTo>
                      <a:pt x="545" y="1331"/>
                    </a:lnTo>
                    <a:cubicBezTo>
                      <a:pt x="545" y="1373"/>
                      <a:pt x="503" y="1394"/>
                      <a:pt x="461" y="1394"/>
                    </a:cubicBezTo>
                    <a:lnTo>
                      <a:pt x="199" y="1394"/>
                    </a:lnTo>
                    <a:cubicBezTo>
                      <a:pt x="152" y="1394"/>
                      <a:pt x="110" y="1373"/>
                      <a:pt x="110" y="1331"/>
                    </a:cubicBezTo>
                    <a:lnTo>
                      <a:pt x="110" y="173"/>
                    </a:lnTo>
                    <a:cubicBezTo>
                      <a:pt x="110" y="131"/>
                      <a:pt x="152" y="111"/>
                      <a:pt x="199" y="111"/>
                    </a:cubicBezTo>
                    <a:close/>
                    <a:moveTo>
                      <a:pt x="199" y="1"/>
                    </a:moveTo>
                    <a:cubicBezTo>
                      <a:pt x="89" y="1"/>
                      <a:pt x="0" y="63"/>
                      <a:pt x="0" y="173"/>
                    </a:cubicBezTo>
                    <a:lnTo>
                      <a:pt x="0" y="1331"/>
                    </a:lnTo>
                    <a:cubicBezTo>
                      <a:pt x="0" y="1420"/>
                      <a:pt x="89" y="1504"/>
                      <a:pt x="199" y="1504"/>
                    </a:cubicBezTo>
                    <a:lnTo>
                      <a:pt x="461" y="1504"/>
                    </a:lnTo>
                    <a:cubicBezTo>
                      <a:pt x="566" y="1504"/>
                      <a:pt x="655" y="1420"/>
                      <a:pt x="655" y="1331"/>
                    </a:cubicBezTo>
                    <a:lnTo>
                      <a:pt x="655" y="173"/>
                    </a:lnTo>
                    <a:cubicBezTo>
                      <a:pt x="655" y="63"/>
                      <a:pt x="566" y="1"/>
                      <a:pt x="46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2662;p58">
                <a:extLst>
                  <a:ext uri="{FF2B5EF4-FFF2-40B4-BE49-F238E27FC236}">
                    <a16:creationId xmlns:a16="http://schemas.microsoft.com/office/drawing/2014/main" id="{77F20A21-1A32-039F-9E00-A07D020D45B3}"/>
                  </a:ext>
                </a:extLst>
              </p:cNvPr>
              <p:cNvSpPr/>
              <p:nvPr/>
            </p:nvSpPr>
            <p:spPr>
              <a:xfrm>
                <a:off x="4081478" y="3062372"/>
                <a:ext cx="98767" cy="267656"/>
              </a:xfrm>
              <a:custGeom>
                <a:avLst/>
                <a:gdLst/>
                <a:ahLst/>
                <a:cxnLst/>
                <a:rect l="l" t="t" r="r" b="b"/>
                <a:pathLst>
                  <a:path w="524" h="1420" extrusionOk="0">
                    <a:moveTo>
                      <a:pt x="131" y="1"/>
                    </a:moveTo>
                    <a:cubicBezTo>
                      <a:pt x="63" y="1"/>
                      <a:pt x="0" y="69"/>
                      <a:pt x="0" y="132"/>
                    </a:cubicBezTo>
                    <a:lnTo>
                      <a:pt x="0" y="1289"/>
                    </a:lnTo>
                    <a:cubicBezTo>
                      <a:pt x="0" y="1357"/>
                      <a:pt x="63" y="1420"/>
                      <a:pt x="131" y="1420"/>
                    </a:cubicBezTo>
                    <a:lnTo>
                      <a:pt x="414" y="1420"/>
                    </a:lnTo>
                    <a:cubicBezTo>
                      <a:pt x="477" y="1420"/>
                      <a:pt x="524" y="1357"/>
                      <a:pt x="524" y="1289"/>
                    </a:cubicBezTo>
                    <a:lnTo>
                      <a:pt x="524" y="132"/>
                    </a:lnTo>
                    <a:cubicBezTo>
                      <a:pt x="524" y="69"/>
                      <a:pt x="477" y="1"/>
                      <a:pt x="4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663;p58">
                <a:extLst>
                  <a:ext uri="{FF2B5EF4-FFF2-40B4-BE49-F238E27FC236}">
                    <a16:creationId xmlns:a16="http://schemas.microsoft.com/office/drawing/2014/main" id="{F90D9468-EABD-C05A-464E-7742D1EFA99F}"/>
                  </a:ext>
                </a:extLst>
              </p:cNvPr>
              <p:cNvSpPr/>
              <p:nvPr/>
            </p:nvSpPr>
            <p:spPr>
              <a:xfrm>
                <a:off x="4072431" y="3054455"/>
                <a:ext cx="119690" cy="28462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1510" extrusionOk="0">
                    <a:moveTo>
                      <a:pt x="462" y="111"/>
                    </a:moveTo>
                    <a:cubicBezTo>
                      <a:pt x="483" y="111"/>
                      <a:pt x="525" y="132"/>
                      <a:pt x="525" y="174"/>
                    </a:cubicBezTo>
                    <a:lnTo>
                      <a:pt x="525" y="1331"/>
                    </a:lnTo>
                    <a:cubicBezTo>
                      <a:pt x="525" y="1378"/>
                      <a:pt x="483" y="1399"/>
                      <a:pt x="462" y="1399"/>
                    </a:cubicBezTo>
                    <a:lnTo>
                      <a:pt x="179" y="1399"/>
                    </a:lnTo>
                    <a:cubicBezTo>
                      <a:pt x="132" y="1399"/>
                      <a:pt x="111" y="1378"/>
                      <a:pt x="111" y="1331"/>
                    </a:cubicBezTo>
                    <a:lnTo>
                      <a:pt x="111" y="174"/>
                    </a:lnTo>
                    <a:cubicBezTo>
                      <a:pt x="111" y="132"/>
                      <a:pt x="132" y="111"/>
                      <a:pt x="179" y="111"/>
                    </a:cubicBezTo>
                    <a:close/>
                    <a:moveTo>
                      <a:pt x="179" y="1"/>
                    </a:moveTo>
                    <a:cubicBezTo>
                      <a:pt x="69" y="1"/>
                      <a:pt x="1" y="90"/>
                      <a:pt x="1" y="174"/>
                    </a:cubicBezTo>
                    <a:lnTo>
                      <a:pt x="1" y="1331"/>
                    </a:lnTo>
                    <a:cubicBezTo>
                      <a:pt x="1" y="1420"/>
                      <a:pt x="69" y="1509"/>
                      <a:pt x="179" y="1509"/>
                    </a:cubicBezTo>
                    <a:lnTo>
                      <a:pt x="462" y="1509"/>
                    </a:lnTo>
                    <a:cubicBezTo>
                      <a:pt x="551" y="1509"/>
                      <a:pt x="635" y="1420"/>
                      <a:pt x="635" y="1331"/>
                    </a:cubicBezTo>
                    <a:lnTo>
                      <a:pt x="635" y="174"/>
                    </a:lnTo>
                    <a:cubicBezTo>
                      <a:pt x="635" y="90"/>
                      <a:pt x="551" y="1"/>
                      <a:pt x="46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664;p58">
                <a:extLst>
                  <a:ext uri="{FF2B5EF4-FFF2-40B4-BE49-F238E27FC236}">
                    <a16:creationId xmlns:a16="http://schemas.microsoft.com/office/drawing/2014/main" id="{496976B9-2207-C41C-7EA1-A5E6EFA36CF6}"/>
                  </a:ext>
                </a:extLst>
              </p:cNvPr>
              <p:cNvSpPr/>
              <p:nvPr/>
            </p:nvSpPr>
            <p:spPr>
              <a:xfrm>
                <a:off x="4081478" y="3412772"/>
                <a:ext cx="98767" cy="262755"/>
              </a:xfrm>
              <a:custGeom>
                <a:avLst/>
                <a:gdLst/>
                <a:ahLst/>
                <a:cxnLst/>
                <a:rect l="l" t="t" r="r" b="b"/>
                <a:pathLst>
                  <a:path w="524" h="1394" extrusionOk="0">
                    <a:moveTo>
                      <a:pt x="131" y="1"/>
                    </a:moveTo>
                    <a:cubicBezTo>
                      <a:pt x="63" y="1"/>
                      <a:pt x="0" y="43"/>
                      <a:pt x="0" y="106"/>
                    </a:cubicBezTo>
                    <a:lnTo>
                      <a:pt x="0" y="1263"/>
                    </a:lnTo>
                    <a:cubicBezTo>
                      <a:pt x="0" y="1331"/>
                      <a:pt x="63" y="1394"/>
                      <a:pt x="131" y="1394"/>
                    </a:cubicBezTo>
                    <a:lnTo>
                      <a:pt x="414" y="1394"/>
                    </a:lnTo>
                    <a:cubicBezTo>
                      <a:pt x="477" y="1394"/>
                      <a:pt x="524" y="1331"/>
                      <a:pt x="524" y="1263"/>
                    </a:cubicBezTo>
                    <a:lnTo>
                      <a:pt x="524" y="106"/>
                    </a:lnTo>
                    <a:cubicBezTo>
                      <a:pt x="524" y="43"/>
                      <a:pt x="477" y="1"/>
                      <a:pt x="4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2665;p58">
                <a:extLst>
                  <a:ext uri="{FF2B5EF4-FFF2-40B4-BE49-F238E27FC236}">
                    <a16:creationId xmlns:a16="http://schemas.microsoft.com/office/drawing/2014/main" id="{1122DEDF-D01F-AAE5-1051-9C42E407E271}"/>
                  </a:ext>
                </a:extLst>
              </p:cNvPr>
              <p:cNvSpPr/>
              <p:nvPr/>
            </p:nvSpPr>
            <p:spPr>
              <a:xfrm>
                <a:off x="4072431" y="3399955"/>
                <a:ext cx="119690" cy="284431"/>
              </a:xfrm>
              <a:custGeom>
                <a:avLst/>
                <a:gdLst/>
                <a:ahLst/>
                <a:cxnLst/>
                <a:rect l="l" t="t" r="r" b="b"/>
                <a:pathLst>
                  <a:path w="635" h="1509" extrusionOk="0">
                    <a:moveTo>
                      <a:pt x="462" y="111"/>
                    </a:moveTo>
                    <a:cubicBezTo>
                      <a:pt x="483" y="111"/>
                      <a:pt x="525" y="132"/>
                      <a:pt x="525" y="174"/>
                    </a:cubicBezTo>
                    <a:lnTo>
                      <a:pt x="525" y="1331"/>
                    </a:lnTo>
                    <a:cubicBezTo>
                      <a:pt x="525" y="1378"/>
                      <a:pt x="483" y="1399"/>
                      <a:pt x="462" y="1399"/>
                    </a:cubicBezTo>
                    <a:lnTo>
                      <a:pt x="179" y="1399"/>
                    </a:lnTo>
                    <a:cubicBezTo>
                      <a:pt x="132" y="1399"/>
                      <a:pt x="111" y="1378"/>
                      <a:pt x="111" y="1331"/>
                    </a:cubicBezTo>
                    <a:lnTo>
                      <a:pt x="111" y="174"/>
                    </a:lnTo>
                    <a:cubicBezTo>
                      <a:pt x="111" y="132"/>
                      <a:pt x="132" y="111"/>
                      <a:pt x="179" y="111"/>
                    </a:cubicBezTo>
                    <a:close/>
                    <a:moveTo>
                      <a:pt x="179" y="1"/>
                    </a:moveTo>
                    <a:cubicBezTo>
                      <a:pt x="69" y="1"/>
                      <a:pt x="1" y="90"/>
                      <a:pt x="1" y="174"/>
                    </a:cubicBezTo>
                    <a:lnTo>
                      <a:pt x="1" y="1331"/>
                    </a:lnTo>
                    <a:cubicBezTo>
                      <a:pt x="1" y="1441"/>
                      <a:pt x="69" y="1509"/>
                      <a:pt x="179" y="1509"/>
                    </a:cubicBezTo>
                    <a:lnTo>
                      <a:pt x="462" y="1509"/>
                    </a:lnTo>
                    <a:cubicBezTo>
                      <a:pt x="551" y="1509"/>
                      <a:pt x="635" y="1441"/>
                      <a:pt x="635" y="1331"/>
                    </a:cubicBezTo>
                    <a:lnTo>
                      <a:pt x="635" y="174"/>
                    </a:lnTo>
                    <a:cubicBezTo>
                      <a:pt x="635" y="90"/>
                      <a:pt x="551" y="1"/>
                      <a:pt x="46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2666;p58">
                <a:extLst>
                  <a:ext uri="{FF2B5EF4-FFF2-40B4-BE49-F238E27FC236}">
                    <a16:creationId xmlns:a16="http://schemas.microsoft.com/office/drawing/2014/main" id="{45D19FC7-DA71-F338-51F8-82751D84ECFB}"/>
                  </a:ext>
                </a:extLst>
              </p:cNvPr>
              <p:cNvSpPr/>
              <p:nvPr/>
            </p:nvSpPr>
            <p:spPr>
              <a:xfrm>
                <a:off x="4081478" y="3778063"/>
                <a:ext cx="98767" cy="263698"/>
              </a:xfrm>
              <a:custGeom>
                <a:avLst/>
                <a:gdLst/>
                <a:ahLst/>
                <a:cxnLst/>
                <a:rect l="l" t="t" r="r" b="b"/>
                <a:pathLst>
                  <a:path w="524" h="1399" extrusionOk="0">
                    <a:moveTo>
                      <a:pt x="131" y="0"/>
                    </a:moveTo>
                    <a:cubicBezTo>
                      <a:pt x="63" y="0"/>
                      <a:pt x="0" y="48"/>
                      <a:pt x="0" y="131"/>
                    </a:cubicBezTo>
                    <a:lnTo>
                      <a:pt x="0" y="1268"/>
                    </a:lnTo>
                    <a:cubicBezTo>
                      <a:pt x="0" y="1357"/>
                      <a:pt x="63" y="1399"/>
                      <a:pt x="131" y="1399"/>
                    </a:cubicBezTo>
                    <a:lnTo>
                      <a:pt x="414" y="1399"/>
                    </a:lnTo>
                    <a:cubicBezTo>
                      <a:pt x="477" y="1399"/>
                      <a:pt x="524" y="1357"/>
                      <a:pt x="524" y="1268"/>
                    </a:cubicBezTo>
                    <a:lnTo>
                      <a:pt x="524" y="131"/>
                    </a:lnTo>
                    <a:cubicBezTo>
                      <a:pt x="524" y="48"/>
                      <a:pt x="477" y="0"/>
                      <a:pt x="4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2667;p58">
                <a:extLst>
                  <a:ext uri="{FF2B5EF4-FFF2-40B4-BE49-F238E27FC236}">
                    <a16:creationId xmlns:a16="http://schemas.microsoft.com/office/drawing/2014/main" id="{C0DB14E2-CBD4-8F95-094F-3824CCE4E44B}"/>
                  </a:ext>
                </a:extLst>
              </p:cNvPr>
              <p:cNvSpPr/>
              <p:nvPr/>
            </p:nvSpPr>
            <p:spPr>
              <a:xfrm>
                <a:off x="4072431" y="3766188"/>
                <a:ext cx="119690" cy="28839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1530" extrusionOk="0">
                    <a:moveTo>
                      <a:pt x="462" y="111"/>
                    </a:moveTo>
                    <a:cubicBezTo>
                      <a:pt x="483" y="111"/>
                      <a:pt x="525" y="153"/>
                      <a:pt x="525" y="194"/>
                    </a:cubicBezTo>
                    <a:lnTo>
                      <a:pt x="525" y="1331"/>
                    </a:lnTo>
                    <a:cubicBezTo>
                      <a:pt x="525" y="1373"/>
                      <a:pt x="483" y="1420"/>
                      <a:pt x="462" y="1420"/>
                    </a:cubicBezTo>
                    <a:lnTo>
                      <a:pt x="179" y="1420"/>
                    </a:lnTo>
                    <a:cubicBezTo>
                      <a:pt x="132" y="1420"/>
                      <a:pt x="111" y="1373"/>
                      <a:pt x="111" y="1331"/>
                    </a:cubicBezTo>
                    <a:lnTo>
                      <a:pt x="111" y="194"/>
                    </a:lnTo>
                    <a:cubicBezTo>
                      <a:pt x="111" y="153"/>
                      <a:pt x="132" y="111"/>
                      <a:pt x="179" y="111"/>
                    </a:cubicBezTo>
                    <a:close/>
                    <a:moveTo>
                      <a:pt x="179" y="1"/>
                    </a:moveTo>
                    <a:cubicBezTo>
                      <a:pt x="69" y="1"/>
                      <a:pt x="1" y="90"/>
                      <a:pt x="1" y="194"/>
                    </a:cubicBezTo>
                    <a:lnTo>
                      <a:pt x="1" y="1331"/>
                    </a:lnTo>
                    <a:cubicBezTo>
                      <a:pt x="1" y="1441"/>
                      <a:pt x="69" y="1530"/>
                      <a:pt x="179" y="1530"/>
                    </a:cubicBezTo>
                    <a:lnTo>
                      <a:pt x="462" y="1530"/>
                    </a:lnTo>
                    <a:cubicBezTo>
                      <a:pt x="551" y="1530"/>
                      <a:pt x="635" y="1441"/>
                      <a:pt x="635" y="1331"/>
                    </a:cubicBezTo>
                    <a:lnTo>
                      <a:pt x="635" y="194"/>
                    </a:lnTo>
                    <a:cubicBezTo>
                      <a:pt x="635" y="90"/>
                      <a:pt x="551" y="1"/>
                      <a:pt x="46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2668;p58">
                <a:extLst>
                  <a:ext uri="{FF2B5EF4-FFF2-40B4-BE49-F238E27FC236}">
                    <a16:creationId xmlns:a16="http://schemas.microsoft.com/office/drawing/2014/main" id="{19689A92-694D-EF1D-4B94-92DDC04B72F4}"/>
                  </a:ext>
                </a:extLst>
              </p:cNvPr>
              <p:cNvSpPr/>
              <p:nvPr/>
            </p:nvSpPr>
            <p:spPr>
              <a:xfrm>
                <a:off x="4081478" y="4140338"/>
                <a:ext cx="98767" cy="263698"/>
              </a:xfrm>
              <a:custGeom>
                <a:avLst/>
                <a:gdLst/>
                <a:ahLst/>
                <a:cxnLst/>
                <a:rect l="l" t="t" r="r" b="b"/>
                <a:pathLst>
                  <a:path w="524" h="1399" extrusionOk="0">
                    <a:moveTo>
                      <a:pt x="131" y="0"/>
                    </a:moveTo>
                    <a:cubicBezTo>
                      <a:pt x="63" y="0"/>
                      <a:pt x="0" y="69"/>
                      <a:pt x="0" y="131"/>
                    </a:cubicBezTo>
                    <a:lnTo>
                      <a:pt x="0" y="1289"/>
                    </a:lnTo>
                    <a:cubicBezTo>
                      <a:pt x="0" y="1352"/>
                      <a:pt x="63" y="1399"/>
                      <a:pt x="131" y="1399"/>
                    </a:cubicBezTo>
                    <a:lnTo>
                      <a:pt x="414" y="1399"/>
                    </a:lnTo>
                    <a:cubicBezTo>
                      <a:pt x="477" y="1399"/>
                      <a:pt x="524" y="1352"/>
                      <a:pt x="524" y="1289"/>
                    </a:cubicBezTo>
                    <a:lnTo>
                      <a:pt x="524" y="131"/>
                    </a:lnTo>
                    <a:cubicBezTo>
                      <a:pt x="524" y="69"/>
                      <a:pt x="477" y="0"/>
                      <a:pt x="4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2669;p58">
                <a:extLst>
                  <a:ext uri="{FF2B5EF4-FFF2-40B4-BE49-F238E27FC236}">
                    <a16:creationId xmlns:a16="http://schemas.microsoft.com/office/drawing/2014/main" id="{65DC70E2-E7D6-FAAA-B9C2-1F98C7EDB7F8}"/>
                  </a:ext>
                </a:extLst>
              </p:cNvPr>
              <p:cNvSpPr/>
              <p:nvPr/>
            </p:nvSpPr>
            <p:spPr>
              <a:xfrm>
                <a:off x="4072431" y="4132421"/>
                <a:ext cx="119690" cy="283489"/>
              </a:xfrm>
              <a:custGeom>
                <a:avLst/>
                <a:gdLst/>
                <a:ahLst/>
                <a:cxnLst/>
                <a:rect l="l" t="t" r="r" b="b"/>
                <a:pathLst>
                  <a:path w="635" h="1504" extrusionOk="0">
                    <a:moveTo>
                      <a:pt x="462" y="111"/>
                    </a:moveTo>
                    <a:cubicBezTo>
                      <a:pt x="483" y="111"/>
                      <a:pt x="525" y="131"/>
                      <a:pt x="525" y="173"/>
                    </a:cubicBezTo>
                    <a:lnTo>
                      <a:pt x="525" y="1331"/>
                    </a:lnTo>
                    <a:cubicBezTo>
                      <a:pt x="525" y="1373"/>
                      <a:pt x="483" y="1394"/>
                      <a:pt x="462" y="1394"/>
                    </a:cubicBezTo>
                    <a:lnTo>
                      <a:pt x="179" y="1394"/>
                    </a:lnTo>
                    <a:cubicBezTo>
                      <a:pt x="132" y="1394"/>
                      <a:pt x="111" y="1373"/>
                      <a:pt x="111" y="1331"/>
                    </a:cubicBezTo>
                    <a:lnTo>
                      <a:pt x="111" y="173"/>
                    </a:lnTo>
                    <a:cubicBezTo>
                      <a:pt x="111" y="131"/>
                      <a:pt x="132" y="111"/>
                      <a:pt x="179" y="111"/>
                    </a:cubicBezTo>
                    <a:close/>
                    <a:moveTo>
                      <a:pt x="179" y="1"/>
                    </a:moveTo>
                    <a:cubicBezTo>
                      <a:pt x="69" y="1"/>
                      <a:pt x="1" y="63"/>
                      <a:pt x="1" y="173"/>
                    </a:cubicBezTo>
                    <a:lnTo>
                      <a:pt x="1" y="1331"/>
                    </a:lnTo>
                    <a:cubicBezTo>
                      <a:pt x="1" y="1420"/>
                      <a:pt x="69" y="1504"/>
                      <a:pt x="179" y="1504"/>
                    </a:cubicBezTo>
                    <a:lnTo>
                      <a:pt x="462" y="1504"/>
                    </a:lnTo>
                    <a:cubicBezTo>
                      <a:pt x="551" y="1504"/>
                      <a:pt x="635" y="1420"/>
                      <a:pt x="635" y="1331"/>
                    </a:cubicBezTo>
                    <a:lnTo>
                      <a:pt x="635" y="173"/>
                    </a:lnTo>
                    <a:cubicBezTo>
                      <a:pt x="635" y="63"/>
                      <a:pt x="551" y="1"/>
                      <a:pt x="46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2670;p58">
                <a:extLst>
                  <a:ext uri="{FF2B5EF4-FFF2-40B4-BE49-F238E27FC236}">
                    <a16:creationId xmlns:a16="http://schemas.microsoft.com/office/drawing/2014/main" id="{CAC027A2-0220-EF42-B969-0E212B0EE08C}"/>
                  </a:ext>
                </a:extLst>
              </p:cNvPr>
              <p:cNvSpPr/>
              <p:nvPr/>
            </p:nvSpPr>
            <p:spPr>
              <a:xfrm>
                <a:off x="4208707" y="3062372"/>
                <a:ext cx="102914" cy="267656"/>
              </a:xfrm>
              <a:custGeom>
                <a:avLst/>
                <a:gdLst/>
                <a:ahLst/>
                <a:cxnLst/>
                <a:rect l="l" t="t" r="r" b="b"/>
                <a:pathLst>
                  <a:path w="546" h="1420" extrusionOk="0">
                    <a:moveTo>
                      <a:pt x="132" y="1"/>
                    </a:moveTo>
                    <a:cubicBezTo>
                      <a:pt x="63" y="1"/>
                      <a:pt x="1" y="69"/>
                      <a:pt x="1" y="132"/>
                    </a:cubicBezTo>
                    <a:lnTo>
                      <a:pt x="1" y="1289"/>
                    </a:lnTo>
                    <a:cubicBezTo>
                      <a:pt x="1" y="1357"/>
                      <a:pt x="63" y="1420"/>
                      <a:pt x="132" y="1420"/>
                    </a:cubicBezTo>
                    <a:lnTo>
                      <a:pt x="414" y="1420"/>
                    </a:lnTo>
                    <a:cubicBezTo>
                      <a:pt x="482" y="1420"/>
                      <a:pt x="545" y="1357"/>
                      <a:pt x="545" y="1289"/>
                    </a:cubicBezTo>
                    <a:lnTo>
                      <a:pt x="545" y="132"/>
                    </a:lnTo>
                    <a:cubicBezTo>
                      <a:pt x="545" y="69"/>
                      <a:pt x="482" y="1"/>
                      <a:pt x="4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2671;p58">
                <a:extLst>
                  <a:ext uri="{FF2B5EF4-FFF2-40B4-BE49-F238E27FC236}">
                    <a16:creationId xmlns:a16="http://schemas.microsoft.com/office/drawing/2014/main" id="{62E48B6C-C186-4CE2-B1BC-99C71B45FF2E}"/>
                  </a:ext>
                </a:extLst>
              </p:cNvPr>
              <p:cNvSpPr/>
              <p:nvPr/>
            </p:nvSpPr>
            <p:spPr>
              <a:xfrm>
                <a:off x="4200791" y="3054455"/>
                <a:ext cx="118747" cy="284620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10" extrusionOk="0">
                    <a:moveTo>
                      <a:pt x="456" y="111"/>
                    </a:moveTo>
                    <a:cubicBezTo>
                      <a:pt x="498" y="111"/>
                      <a:pt x="524" y="132"/>
                      <a:pt x="524" y="174"/>
                    </a:cubicBezTo>
                    <a:lnTo>
                      <a:pt x="524" y="1331"/>
                    </a:lnTo>
                    <a:cubicBezTo>
                      <a:pt x="524" y="1378"/>
                      <a:pt x="498" y="1399"/>
                      <a:pt x="456" y="1399"/>
                    </a:cubicBezTo>
                    <a:lnTo>
                      <a:pt x="174" y="1399"/>
                    </a:lnTo>
                    <a:cubicBezTo>
                      <a:pt x="132" y="1399"/>
                      <a:pt x="105" y="1378"/>
                      <a:pt x="105" y="1331"/>
                    </a:cubicBezTo>
                    <a:lnTo>
                      <a:pt x="105" y="174"/>
                    </a:lnTo>
                    <a:cubicBezTo>
                      <a:pt x="105" y="132"/>
                      <a:pt x="132" y="111"/>
                      <a:pt x="174" y="111"/>
                    </a:cubicBezTo>
                    <a:close/>
                    <a:moveTo>
                      <a:pt x="174" y="1"/>
                    </a:moveTo>
                    <a:cubicBezTo>
                      <a:pt x="85" y="1"/>
                      <a:pt x="1" y="90"/>
                      <a:pt x="1" y="174"/>
                    </a:cubicBezTo>
                    <a:lnTo>
                      <a:pt x="1" y="1331"/>
                    </a:lnTo>
                    <a:cubicBezTo>
                      <a:pt x="1" y="1420"/>
                      <a:pt x="85" y="1509"/>
                      <a:pt x="174" y="1509"/>
                    </a:cubicBezTo>
                    <a:lnTo>
                      <a:pt x="456" y="1509"/>
                    </a:lnTo>
                    <a:cubicBezTo>
                      <a:pt x="545" y="1509"/>
                      <a:pt x="629" y="1420"/>
                      <a:pt x="629" y="1331"/>
                    </a:cubicBezTo>
                    <a:lnTo>
                      <a:pt x="629" y="174"/>
                    </a:lnTo>
                    <a:cubicBezTo>
                      <a:pt x="629" y="90"/>
                      <a:pt x="545" y="1"/>
                      <a:pt x="45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2672;p58">
                <a:extLst>
                  <a:ext uri="{FF2B5EF4-FFF2-40B4-BE49-F238E27FC236}">
                    <a16:creationId xmlns:a16="http://schemas.microsoft.com/office/drawing/2014/main" id="{9B229890-0B14-7261-02B6-FB88566EA077}"/>
                  </a:ext>
                </a:extLst>
              </p:cNvPr>
              <p:cNvSpPr/>
              <p:nvPr/>
            </p:nvSpPr>
            <p:spPr>
              <a:xfrm>
                <a:off x="4208707" y="3412772"/>
                <a:ext cx="102914" cy="262755"/>
              </a:xfrm>
              <a:custGeom>
                <a:avLst/>
                <a:gdLst/>
                <a:ahLst/>
                <a:cxnLst/>
                <a:rect l="l" t="t" r="r" b="b"/>
                <a:pathLst>
                  <a:path w="546" h="1394" extrusionOk="0">
                    <a:moveTo>
                      <a:pt x="132" y="1"/>
                    </a:moveTo>
                    <a:cubicBezTo>
                      <a:pt x="63" y="1"/>
                      <a:pt x="1" y="43"/>
                      <a:pt x="1" y="106"/>
                    </a:cubicBezTo>
                    <a:lnTo>
                      <a:pt x="1" y="1263"/>
                    </a:lnTo>
                    <a:cubicBezTo>
                      <a:pt x="1" y="1331"/>
                      <a:pt x="63" y="1394"/>
                      <a:pt x="132" y="1394"/>
                    </a:cubicBezTo>
                    <a:lnTo>
                      <a:pt x="414" y="1394"/>
                    </a:lnTo>
                    <a:cubicBezTo>
                      <a:pt x="482" y="1394"/>
                      <a:pt x="545" y="1331"/>
                      <a:pt x="545" y="1263"/>
                    </a:cubicBezTo>
                    <a:lnTo>
                      <a:pt x="545" y="106"/>
                    </a:lnTo>
                    <a:cubicBezTo>
                      <a:pt x="545" y="43"/>
                      <a:pt x="482" y="1"/>
                      <a:pt x="4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2673;p58">
                <a:extLst>
                  <a:ext uri="{FF2B5EF4-FFF2-40B4-BE49-F238E27FC236}">
                    <a16:creationId xmlns:a16="http://schemas.microsoft.com/office/drawing/2014/main" id="{E2154D1B-6C71-DA9D-8AA6-94BD381B464B}"/>
                  </a:ext>
                </a:extLst>
              </p:cNvPr>
              <p:cNvSpPr/>
              <p:nvPr/>
            </p:nvSpPr>
            <p:spPr>
              <a:xfrm>
                <a:off x="4200791" y="3399955"/>
                <a:ext cx="118747" cy="284431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09" extrusionOk="0">
                    <a:moveTo>
                      <a:pt x="456" y="111"/>
                    </a:moveTo>
                    <a:cubicBezTo>
                      <a:pt x="498" y="111"/>
                      <a:pt x="524" y="132"/>
                      <a:pt x="524" y="174"/>
                    </a:cubicBezTo>
                    <a:lnTo>
                      <a:pt x="524" y="1331"/>
                    </a:lnTo>
                    <a:cubicBezTo>
                      <a:pt x="524" y="1378"/>
                      <a:pt x="498" y="1399"/>
                      <a:pt x="456" y="1399"/>
                    </a:cubicBezTo>
                    <a:lnTo>
                      <a:pt x="174" y="1399"/>
                    </a:lnTo>
                    <a:cubicBezTo>
                      <a:pt x="132" y="1399"/>
                      <a:pt x="105" y="1378"/>
                      <a:pt x="105" y="1331"/>
                    </a:cubicBezTo>
                    <a:lnTo>
                      <a:pt x="105" y="174"/>
                    </a:lnTo>
                    <a:cubicBezTo>
                      <a:pt x="105" y="132"/>
                      <a:pt x="132" y="111"/>
                      <a:pt x="174" y="111"/>
                    </a:cubicBezTo>
                    <a:close/>
                    <a:moveTo>
                      <a:pt x="174" y="1"/>
                    </a:moveTo>
                    <a:cubicBezTo>
                      <a:pt x="85" y="1"/>
                      <a:pt x="1" y="90"/>
                      <a:pt x="1" y="174"/>
                    </a:cubicBezTo>
                    <a:lnTo>
                      <a:pt x="1" y="1331"/>
                    </a:lnTo>
                    <a:cubicBezTo>
                      <a:pt x="1" y="1441"/>
                      <a:pt x="85" y="1509"/>
                      <a:pt x="174" y="1509"/>
                    </a:cubicBezTo>
                    <a:lnTo>
                      <a:pt x="456" y="1509"/>
                    </a:lnTo>
                    <a:cubicBezTo>
                      <a:pt x="545" y="1509"/>
                      <a:pt x="629" y="1441"/>
                      <a:pt x="629" y="1331"/>
                    </a:cubicBezTo>
                    <a:lnTo>
                      <a:pt x="629" y="174"/>
                    </a:lnTo>
                    <a:cubicBezTo>
                      <a:pt x="629" y="90"/>
                      <a:pt x="545" y="1"/>
                      <a:pt x="45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2674;p58">
                <a:extLst>
                  <a:ext uri="{FF2B5EF4-FFF2-40B4-BE49-F238E27FC236}">
                    <a16:creationId xmlns:a16="http://schemas.microsoft.com/office/drawing/2014/main" id="{90A518FA-775C-BB3B-506A-E99E70E86B60}"/>
                  </a:ext>
                </a:extLst>
              </p:cNvPr>
              <p:cNvSpPr/>
              <p:nvPr/>
            </p:nvSpPr>
            <p:spPr>
              <a:xfrm>
                <a:off x="4208707" y="3778063"/>
                <a:ext cx="102914" cy="263698"/>
              </a:xfrm>
              <a:custGeom>
                <a:avLst/>
                <a:gdLst/>
                <a:ahLst/>
                <a:cxnLst/>
                <a:rect l="l" t="t" r="r" b="b"/>
                <a:pathLst>
                  <a:path w="546" h="1399" extrusionOk="0">
                    <a:moveTo>
                      <a:pt x="132" y="0"/>
                    </a:moveTo>
                    <a:cubicBezTo>
                      <a:pt x="63" y="0"/>
                      <a:pt x="1" y="48"/>
                      <a:pt x="1" y="131"/>
                    </a:cubicBezTo>
                    <a:lnTo>
                      <a:pt x="1" y="1268"/>
                    </a:lnTo>
                    <a:cubicBezTo>
                      <a:pt x="1" y="1357"/>
                      <a:pt x="63" y="1399"/>
                      <a:pt x="132" y="1399"/>
                    </a:cubicBezTo>
                    <a:lnTo>
                      <a:pt x="414" y="1399"/>
                    </a:lnTo>
                    <a:cubicBezTo>
                      <a:pt x="482" y="1399"/>
                      <a:pt x="545" y="1357"/>
                      <a:pt x="545" y="1268"/>
                    </a:cubicBezTo>
                    <a:lnTo>
                      <a:pt x="545" y="131"/>
                    </a:lnTo>
                    <a:cubicBezTo>
                      <a:pt x="545" y="48"/>
                      <a:pt x="482" y="0"/>
                      <a:pt x="4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2675;p58">
                <a:extLst>
                  <a:ext uri="{FF2B5EF4-FFF2-40B4-BE49-F238E27FC236}">
                    <a16:creationId xmlns:a16="http://schemas.microsoft.com/office/drawing/2014/main" id="{0A882D6D-321F-AD54-6DF0-C48177FD6CC0}"/>
                  </a:ext>
                </a:extLst>
              </p:cNvPr>
              <p:cNvSpPr/>
              <p:nvPr/>
            </p:nvSpPr>
            <p:spPr>
              <a:xfrm>
                <a:off x="4200791" y="3766188"/>
                <a:ext cx="118747" cy="288390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30" extrusionOk="0">
                    <a:moveTo>
                      <a:pt x="456" y="111"/>
                    </a:moveTo>
                    <a:cubicBezTo>
                      <a:pt x="498" y="111"/>
                      <a:pt x="524" y="153"/>
                      <a:pt x="524" y="194"/>
                    </a:cubicBezTo>
                    <a:lnTo>
                      <a:pt x="524" y="1331"/>
                    </a:lnTo>
                    <a:cubicBezTo>
                      <a:pt x="524" y="1373"/>
                      <a:pt x="498" y="1420"/>
                      <a:pt x="456" y="1420"/>
                    </a:cubicBezTo>
                    <a:lnTo>
                      <a:pt x="174" y="1420"/>
                    </a:lnTo>
                    <a:cubicBezTo>
                      <a:pt x="132" y="1420"/>
                      <a:pt x="105" y="1373"/>
                      <a:pt x="105" y="1331"/>
                    </a:cubicBezTo>
                    <a:lnTo>
                      <a:pt x="105" y="194"/>
                    </a:lnTo>
                    <a:cubicBezTo>
                      <a:pt x="105" y="153"/>
                      <a:pt x="132" y="111"/>
                      <a:pt x="174" y="111"/>
                    </a:cubicBezTo>
                    <a:close/>
                    <a:moveTo>
                      <a:pt x="174" y="1"/>
                    </a:moveTo>
                    <a:cubicBezTo>
                      <a:pt x="85" y="1"/>
                      <a:pt x="1" y="90"/>
                      <a:pt x="1" y="194"/>
                    </a:cubicBezTo>
                    <a:lnTo>
                      <a:pt x="1" y="1331"/>
                    </a:lnTo>
                    <a:cubicBezTo>
                      <a:pt x="1" y="1441"/>
                      <a:pt x="85" y="1530"/>
                      <a:pt x="174" y="1530"/>
                    </a:cubicBezTo>
                    <a:lnTo>
                      <a:pt x="456" y="1530"/>
                    </a:lnTo>
                    <a:cubicBezTo>
                      <a:pt x="545" y="1530"/>
                      <a:pt x="629" y="1441"/>
                      <a:pt x="629" y="1331"/>
                    </a:cubicBezTo>
                    <a:lnTo>
                      <a:pt x="629" y="194"/>
                    </a:lnTo>
                    <a:cubicBezTo>
                      <a:pt x="629" y="90"/>
                      <a:pt x="545" y="1"/>
                      <a:pt x="45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2676;p58">
                <a:extLst>
                  <a:ext uri="{FF2B5EF4-FFF2-40B4-BE49-F238E27FC236}">
                    <a16:creationId xmlns:a16="http://schemas.microsoft.com/office/drawing/2014/main" id="{68C00457-11C4-8BFF-82B7-EE3B9A4E285D}"/>
                  </a:ext>
                </a:extLst>
              </p:cNvPr>
              <p:cNvSpPr/>
              <p:nvPr/>
            </p:nvSpPr>
            <p:spPr>
              <a:xfrm>
                <a:off x="4208707" y="4140338"/>
                <a:ext cx="102914" cy="263698"/>
              </a:xfrm>
              <a:custGeom>
                <a:avLst/>
                <a:gdLst/>
                <a:ahLst/>
                <a:cxnLst/>
                <a:rect l="l" t="t" r="r" b="b"/>
                <a:pathLst>
                  <a:path w="546" h="1399" extrusionOk="0">
                    <a:moveTo>
                      <a:pt x="132" y="0"/>
                    </a:moveTo>
                    <a:cubicBezTo>
                      <a:pt x="63" y="0"/>
                      <a:pt x="1" y="69"/>
                      <a:pt x="1" y="131"/>
                    </a:cubicBezTo>
                    <a:lnTo>
                      <a:pt x="1" y="1289"/>
                    </a:lnTo>
                    <a:cubicBezTo>
                      <a:pt x="1" y="1352"/>
                      <a:pt x="63" y="1399"/>
                      <a:pt x="132" y="1399"/>
                    </a:cubicBezTo>
                    <a:lnTo>
                      <a:pt x="414" y="1399"/>
                    </a:lnTo>
                    <a:cubicBezTo>
                      <a:pt x="482" y="1399"/>
                      <a:pt x="545" y="1352"/>
                      <a:pt x="545" y="1289"/>
                    </a:cubicBezTo>
                    <a:lnTo>
                      <a:pt x="545" y="131"/>
                    </a:lnTo>
                    <a:cubicBezTo>
                      <a:pt x="545" y="69"/>
                      <a:pt x="482" y="0"/>
                      <a:pt x="4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2677;p58">
                <a:extLst>
                  <a:ext uri="{FF2B5EF4-FFF2-40B4-BE49-F238E27FC236}">
                    <a16:creationId xmlns:a16="http://schemas.microsoft.com/office/drawing/2014/main" id="{C74894AA-CB42-248D-87CA-CCF4992E78F6}"/>
                  </a:ext>
                </a:extLst>
              </p:cNvPr>
              <p:cNvSpPr/>
              <p:nvPr/>
            </p:nvSpPr>
            <p:spPr>
              <a:xfrm>
                <a:off x="4200791" y="4132421"/>
                <a:ext cx="118747" cy="283489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04" extrusionOk="0">
                    <a:moveTo>
                      <a:pt x="456" y="111"/>
                    </a:moveTo>
                    <a:cubicBezTo>
                      <a:pt x="498" y="111"/>
                      <a:pt x="524" y="131"/>
                      <a:pt x="524" y="173"/>
                    </a:cubicBezTo>
                    <a:lnTo>
                      <a:pt x="524" y="1331"/>
                    </a:lnTo>
                    <a:cubicBezTo>
                      <a:pt x="524" y="1373"/>
                      <a:pt x="498" y="1394"/>
                      <a:pt x="456" y="1394"/>
                    </a:cubicBezTo>
                    <a:lnTo>
                      <a:pt x="174" y="1394"/>
                    </a:lnTo>
                    <a:cubicBezTo>
                      <a:pt x="132" y="1394"/>
                      <a:pt x="105" y="1373"/>
                      <a:pt x="105" y="1331"/>
                    </a:cubicBezTo>
                    <a:lnTo>
                      <a:pt x="105" y="173"/>
                    </a:lnTo>
                    <a:cubicBezTo>
                      <a:pt x="105" y="131"/>
                      <a:pt x="132" y="111"/>
                      <a:pt x="174" y="111"/>
                    </a:cubicBezTo>
                    <a:close/>
                    <a:moveTo>
                      <a:pt x="174" y="1"/>
                    </a:moveTo>
                    <a:cubicBezTo>
                      <a:pt x="85" y="1"/>
                      <a:pt x="1" y="63"/>
                      <a:pt x="1" y="173"/>
                    </a:cubicBezTo>
                    <a:lnTo>
                      <a:pt x="1" y="1331"/>
                    </a:lnTo>
                    <a:cubicBezTo>
                      <a:pt x="1" y="1420"/>
                      <a:pt x="85" y="1504"/>
                      <a:pt x="174" y="1504"/>
                    </a:cubicBezTo>
                    <a:lnTo>
                      <a:pt x="456" y="1504"/>
                    </a:lnTo>
                    <a:cubicBezTo>
                      <a:pt x="545" y="1504"/>
                      <a:pt x="629" y="1420"/>
                      <a:pt x="629" y="1331"/>
                    </a:cubicBezTo>
                    <a:lnTo>
                      <a:pt x="629" y="173"/>
                    </a:lnTo>
                    <a:cubicBezTo>
                      <a:pt x="629" y="63"/>
                      <a:pt x="545" y="1"/>
                      <a:pt x="45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2678;p58">
                <a:extLst>
                  <a:ext uri="{FF2B5EF4-FFF2-40B4-BE49-F238E27FC236}">
                    <a16:creationId xmlns:a16="http://schemas.microsoft.com/office/drawing/2014/main" id="{0C234CA6-F2BB-0E10-D002-1ED73805332C}"/>
                  </a:ext>
                </a:extLst>
              </p:cNvPr>
              <p:cNvSpPr/>
              <p:nvPr/>
            </p:nvSpPr>
            <p:spPr>
              <a:xfrm>
                <a:off x="4340083" y="3062372"/>
                <a:ext cx="98767" cy="267656"/>
              </a:xfrm>
              <a:custGeom>
                <a:avLst/>
                <a:gdLst/>
                <a:ahLst/>
                <a:cxnLst/>
                <a:rect l="l" t="t" r="r" b="b"/>
                <a:pathLst>
                  <a:path w="524" h="1420" extrusionOk="0">
                    <a:moveTo>
                      <a:pt x="131" y="1"/>
                    </a:moveTo>
                    <a:cubicBezTo>
                      <a:pt x="47" y="1"/>
                      <a:pt x="0" y="69"/>
                      <a:pt x="0" y="132"/>
                    </a:cubicBezTo>
                    <a:lnTo>
                      <a:pt x="0" y="1289"/>
                    </a:lnTo>
                    <a:cubicBezTo>
                      <a:pt x="0" y="1357"/>
                      <a:pt x="47" y="1420"/>
                      <a:pt x="131" y="1420"/>
                    </a:cubicBezTo>
                    <a:lnTo>
                      <a:pt x="393" y="1420"/>
                    </a:lnTo>
                    <a:cubicBezTo>
                      <a:pt x="461" y="1420"/>
                      <a:pt x="524" y="1357"/>
                      <a:pt x="524" y="1289"/>
                    </a:cubicBezTo>
                    <a:lnTo>
                      <a:pt x="524" y="132"/>
                    </a:lnTo>
                    <a:cubicBezTo>
                      <a:pt x="524" y="69"/>
                      <a:pt x="461" y="1"/>
                      <a:pt x="3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2679;p58">
                <a:extLst>
                  <a:ext uri="{FF2B5EF4-FFF2-40B4-BE49-F238E27FC236}">
                    <a16:creationId xmlns:a16="http://schemas.microsoft.com/office/drawing/2014/main" id="{7647BDF1-AA8A-DBDA-11DA-693489F722FD}"/>
                  </a:ext>
                </a:extLst>
              </p:cNvPr>
              <p:cNvSpPr/>
              <p:nvPr/>
            </p:nvSpPr>
            <p:spPr>
              <a:xfrm>
                <a:off x="4328208" y="3054455"/>
                <a:ext cx="119501" cy="284620"/>
              </a:xfrm>
              <a:custGeom>
                <a:avLst/>
                <a:gdLst/>
                <a:ahLst/>
                <a:cxnLst/>
                <a:rect l="l" t="t" r="r" b="b"/>
                <a:pathLst>
                  <a:path w="634" h="1510" extrusionOk="0">
                    <a:moveTo>
                      <a:pt x="456" y="111"/>
                    </a:moveTo>
                    <a:cubicBezTo>
                      <a:pt x="503" y="111"/>
                      <a:pt x="524" y="132"/>
                      <a:pt x="524" y="174"/>
                    </a:cubicBezTo>
                    <a:lnTo>
                      <a:pt x="524" y="1331"/>
                    </a:lnTo>
                    <a:cubicBezTo>
                      <a:pt x="524" y="1378"/>
                      <a:pt x="503" y="1399"/>
                      <a:pt x="456" y="1399"/>
                    </a:cubicBezTo>
                    <a:lnTo>
                      <a:pt x="194" y="1399"/>
                    </a:lnTo>
                    <a:cubicBezTo>
                      <a:pt x="152" y="1399"/>
                      <a:pt x="110" y="1378"/>
                      <a:pt x="110" y="1331"/>
                    </a:cubicBezTo>
                    <a:lnTo>
                      <a:pt x="110" y="174"/>
                    </a:lnTo>
                    <a:cubicBezTo>
                      <a:pt x="110" y="132"/>
                      <a:pt x="152" y="111"/>
                      <a:pt x="194" y="111"/>
                    </a:cubicBezTo>
                    <a:close/>
                    <a:moveTo>
                      <a:pt x="194" y="1"/>
                    </a:moveTo>
                    <a:cubicBezTo>
                      <a:pt x="84" y="1"/>
                      <a:pt x="0" y="90"/>
                      <a:pt x="0" y="174"/>
                    </a:cubicBezTo>
                    <a:lnTo>
                      <a:pt x="0" y="1331"/>
                    </a:lnTo>
                    <a:cubicBezTo>
                      <a:pt x="0" y="1420"/>
                      <a:pt x="84" y="1509"/>
                      <a:pt x="194" y="1509"/>
                    </a:cubicBezTo>
                    <a:lnTo>
                      <a:pt x="456" y="1509"/>
                    </a:lnTo>
                    <a:cubicBezTo>
                      <a:pt x="566" y="1509"/>
                      <a:pt x="634" y="1420"/>
                      <a:pt x="634" y="1331"/>
                    </a:cubicBezTo>
                    <a:lnTo>
                      <a:pt x="634" y="174"/>
                    </a:lnTo>
                    <a:cubicBezTo>
                      <a:pt x="634" y="90"/>
                      <a:pt x="566" y="1"/>
                      <a:pt x="45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2680;p58">
                <a:extLst>
                  <a:ext uri="{FF2B5EF4-FFF2-40B4-BE49-F238E27FC236}">
                    <a16:creationId xmlns:a16="http://schemas.microsoft.com/office/drawing/2014/main" id="{46755076-A4AA-0915-95C2-8AA01221C944}"/>
                  </a:ext>
                </a:extLst>
              </p:cNvPr>
              <p:cNvSpPr/>
              <p:nvPr/>
            </p:nvSpPr>
            <p:spPr>
              <a:xfrm>
                <a:off x="4340083" y="3412772"/>
                <a:ext cx="98767" cy="262755"/>
              </a:xfrm>
              <a:custGeom>
                <a:avLst/>
                <a:gdLst/>
                <a:ahLst/>
                <a:cxnLst/>
                <a:rect l="l" t="t" r="r" b="b"/>
                <a:pathLst>
                  <a:path w="524" h="1394" extrusionOk="0">
                    <a:moveTo>
                      <a:pt x="131" y="1"/>
                    </a:moveTo>
                    <a:cubicBezTo>
                      <a:pt x="47" y="1"/>
                      <a:pt x="0" y="43"/>
                      <a:pt x="0" y="106"/>
                    </a:cubicBezTo>
                    <a:lnTo>
                      <a:pt x="0" y="1263"/>
                    </a:lnTo>
                    <a:cubicBezTo>
                      <a:pt x="0" y="1331"/>
                      <a:pt x="47" y="1394"/>
                      <a:pt x="131" y="1394"/>
                    </a:cubicBezTo>
                    <a:lnTo>
                      <a:pt x="393" y="1394"/>
                    </a:lnTo>
                    <a:cubicBezTo>
                      <a:pt x="461" y="1394"/>
                      <a:pt x="524" y="1331"/>
                      <a:pt x="524" y="1263"/>
                    </a:cubicBezTo>
                    <a:lnTo>
                      <a:pt x="524" y="106"/>
                    </a:lnTo>
                    <a:cubicBezTo>
                      <a:pt x="524" y="43"/>
                      <a:pt x="461" y="1"/>
                      <a:pt x="3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2681;p58">
                <a:extLst>
                  <a:ext uri="{FF2B5EF4-FFF2-40B4-BE49-F238E27FC236}">
                    <a16:creationId xmlns:a16="http://schemas.microsoft.com/office/drawing/2014/main" id="{A9D0D6F8-B1EB-E336-5497-F1E8F0DF7EDF}"/>
                  </a:ext>
                </a:extLst>
              </p:cNvPr>
              <p:cNvSpPr/>
              <p:nvPr/>
            </p:nvSpPr>
            <p:spPr>
              <a:xfrm>
                <a:off x="4328208" y="3399955"/>
                <a:ext cx="119501" cy="284431"/>
              </a:xfrm>
              <a:custGeom>
                <a:avLst/>
                <a:gdLst/>
                <a:ahLst/>
                <a:cxnLst/>
                <a:rect l="l" t="t" r="r" b="b"/>
                <a:pathLst>
                  <a:path w="634" h="1509" extrusionOk="0">
                    <a:moveTo>
                      <a:pt x="456" y="111"/>
                    </a:moveTo>
                    <a:cubicBezTo>
                      <a:pt x="503" y="111"/>
                      <a:pt x="524" y="132"/>
                      <a:pt x="524" y="174"/>
                    </a:cubicBezTo>
                    <a:lnTo>
                      <a:pt x="524" y="1331"/>
                    </a:lnTo>
                    <a:cubicBezTo>
                      <a:pt x="524" y="1378"/>
                      <a:pt x="503" y="1399"/>
                      <a:pt x="456" y="1399"/>
                    </a:cubicBezTo>
                    <a:lnTo>
                      <a:pt x="194" y="1399"/>
                    </a:lnTo>
                    <a:cubicBezTo>
                      <a:pt x="152" y="1399"/>
                      <a:pt x="110" y="1378"/>
                      <a:pt x="110" y="1331"/>
                    </a:cubicBezTo>
                    <a:lnTo>
                      <a:pt x="110" y="174"/>
                    </a:lnTo>
                    <a:cubicBezTo>
                      <a:pt x="110" y="132"/>
                      <a:pt x="152" y="111"/>
                      <a:pt x="194" y="111"/>
                    </a:cubicBezTo>
                    <a:close/>
                    <a:moveTo>
                      <a:pt x="194" y="1"/>
                    </a:moveTo>
                    <a:cubicBezTo>
                      <a:pt x="84" y="1"/>
                      <a:pt x="0" y="90"/>
                      <a:pt x="0" y="174"/>
                    </a:cubicBezTo>
                    <a:lnTo>
                      <a:pt x="0" y="1331"/>
                    </a:lnTo>
                    <a:cubicBezTo>
                      <a:pt x="0" y="1441"/>
                      <a:pt x="84" y="1509"/>
                      <a:pt x="194" y="1509"/>
                    </a:cubicBezTo>
                    <a:lnTo>
                      <a:pt x="456" y="1509"/>
                    </a:lnTo>
                    <a:cubicBezTo>
                      <a:pt x="566" y="1509"/>
                      <a:pt x="634" y="1441"/>
                      <a:pt x="634" y="1331"/>
                    </a:cubicBezTo>
                    <a:lnTo>
                      <a:pt x="634" y="174"/>
                    </a:lnTo>
                    <a:cubicBezTo>
                      <a:pt x="634" y="90"/>
                      <a:pt x="566" y="1"/>
                      <a:pt x="45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2682;p58">
                <a:extLst>
                  <a:ext uri="{FF2B5EF4-FFF2-40B4-BE49-F238E27FC236}">
                    <a16:creationId xmlns:a16="http://schemas.microsoft.com/office/drawing/2014/main" id="{6986A3DF-743D-AADF-0C22-EDD5D12DA08F}"/>
                  </a:ext>
                </a:extLst>
              </p:cNvPr>
              <p:cNvSpPr/>
              <p:nvPr/>
            </p:nvSpPr>
            <p:spPr>
              <a:xfrm>
                <a:off x="4340083" y="3778063"/>
                <a:ext cx="98767" cy="263698"/>
              </a:xfrm>
              <a:custGeom>
                <a:avLst/>
                <a:gdLst/>
                <a:ahLst/>
                <a:cxnLst/>
                <a:rect l="l" t="t" r="r" b="b"/>
                <a:pathLst>
                  <a:path w="524" h="1399" extrusionOk="0">
                    <a:moveTo>
                      <a:pt x="131" y="0"/>
                    </a:moveTo>
                    <a:cubicBezTo>
                      <a:pt x="47" y="0"/>
                      <a:pt x="0" y="48"/>
                      <a:pt x="0" y="131"/>
                    </a:cubicBezTo>
                    <a:lnTo>
                      <a:pt x="0" y="1268"/>
                    </a:lnTo>
                    <a:cubicBezTo>
                      <a:pt x="0" y="1357"/>
                      <a:pt x="47" y="1399"/>
                      <a:pt x="131" y="1399"/>
                    </a:cubicBezTo>
                    <a:lnTo>
                      <a:pt x="393" y="1399"/>
                    </a:lnTo>
                    <a:cubicBezTo>
                      <a:pt x="461" y="1399"/>
                      <a:pt x="524" y="1357"/>
                      <a:pt x="524" y="1268"/>
                    </a:cubicBezTo>
                    <a:lnTo>
                      <a:pt x="524" y="131"/>
                    </a:lnTo>
                    <a:cubicBezTo>
                      <a:pt x="524" y="48"/>
                      <a:pt x="461" y="0"/>
                      <a:pt x="3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2683;p58">
                <a:extLst>
                  <a:ext uri="{FF2B5EF4-FFF2-40B4-BE49-F238E27FC236}">
                    <a16:creationId xmlns:a16="http://schemas.microsoft.com/office/drawing/2014/main" id="{91EE7FA1-FC4C-C59B-EF91-E066272C2D36}"/>
                  </a:ext>
                </a:extLst>
              </p:cNvPr>
              <p:cNvSpPr/>
              <p:nvPr/>
            </p:nvSpPr>
            <p:spPr>
              <a:xfrm>
                <a:off x="4328208" y="3766188"/>
                <a:ext cx="119501" cy="288390"/>
              </a:xfrm>
              <a:custGeom>
                <a:avLst/>
                <a:gdLst/>
                <a:ahLst/>
                <a:cxnLst/>
                <a:rect l="l" t="t" r="r" b="b"/>
                <a:pathLst>
                  <a:path w="634" h="1530" extrusionOk="0">
                    <a:moveTo>
                      <a:pt x="456" y="111"/>
                    </a:moveTo>
                    <a:cubicBezTo>
                      <a:pt x="503" y="111"/>
                      <a:pt x="524" y="153"/>
                      <a:pt x="524" y="194"/>
                    </a:cubicBezTo>
                    <a:lnTo>
                      <a:pt x="524" y="1331"/>
                    </a:lnTo>
                    <a:cubicBezTo>
                      <a:pt x="524" y="1373"/>
                      <a:pt x="503" y="1420"/>
                      <a:pt x="456" y="1420"/>
                    </a:cubicBezTo>
                    <a:lnTo>
                      <a:pt x="194" y="1420"/>
                    </a:lnTo>
                    <a:cubicBezTo>
                      <a:pt x="152" y="1420"/>
                      <a:pt x="110" y="1373"/>
                      <a:pt x="110" y="1331"/>
                    </a:cubicBezTo>
                    <a:lnTo>
                      <a:pt x="110" y="194"/>
                    </a:lnTo>
                    <a:cubicBezTo>
                      <a:pt x="110" y="153"/>
                      <a:pt x="152" y="111"/>
                      <a:pt x="194" y="111"/>
                    </a:cubicBezTo>
                    <a:close/>
                    <a:moveTo>
                      <a:pt x="194" y="1"/>
                    </a:moveTo>
                    <a:cubicBezTo>
                      <a:pt x="84" y="1"/>
                      <a:pt x="0" y="90"/>
                      <a:pt x="0" y="194"/>
                    </a:cubicBezTo>
                    <a:lnTo>
                      <a:pt x="0" y="1331"/>
                    </a:lnTo>
                    <a:cubicBezTo>
                      <a:pt x="0" y="1441"/>
                      <a:pt x="84" y="1530"/>
                      <a:pt x="194" y="1530"/>
                    </a:cubicBezTo>
                    <a:lnTo>
                      <a:pt x="456" y="1530"/>
                    </a:lnTo>
                    <a:cubicBezTo>
                      <a:pt x="566" y="1530"/>
                      <a:pt x="634" y="1441"/>
                      <a:pt x="634" y="1331"/>
                    </a:cubicBezTo>
                    <a:lnTo>
                      <a:pt x="634" y="194"/>
                    </a:lnTo>
                    <a:cubicBezTo>
                      <a:pt x="634" y="90"/>
                      <a:pt x="566" y="1"/>
                      <a:pt x="45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2684;p58">
                <a:extLst>
                  <a:ext uri="{FF2B5EF4-FFF2-40B4-BE49-F238E27FC236}">
                    <a16:creationId xmlns:a16="http://schemas.microsoft.com/office/drawing/2014/main" id="{DEA8E72C-D373-603A-7C63-6B07290D5C4C}"/>
                  </a:ext>
                </a:extLst>
              </p:cNvPr>
              <p:cNvSpPr/>
              <p:nvPr/>
            </p:nvSpPr>
            <p:spPr>
              <a:xfrm>
                <a:off x="4340083" y="4140338"/>
                <a:ext cx="98767" cy="263698"/>
              </a:xfrm>
              <a:custGeom>
                <a:avLst/>
                <a:gdLst/>
                <a:ahLst/>
                <a:cxnLst/>
                <a:rect l="l" t="t" r="r" b="b"/>
                <a:pathLst>
                  <a:path w="524" h="1399" extrusionOk="0">
                    <a:moveTo>
                      <a:pt x="131" y="0"/>
                    </a:moveTo>
                    <a:cubicBezTo>
                      <a:pt x="47" y="0"/>
                      <a:pt x="0" y="69"/>
                      <a:pt x="0" y="131"/>
                    </a:cubicBezTo>
                    <a:lnTo>
                      <a:pt x="0" y="1289"/>
                    </a:lnTo>
                    <a:cubicBezTo>
                      <a:pt x="0" y="1352"/>
                      <a:pt x="47" y="1399"/>
                      <a:pt x="131" y="1399"/>
                    </a:cubicBezTo>
                    <a:lnTo>
                      <a:pt x="393" y="1399"/>
                    </a:lnTo>
                    <a:cubicBezTo>
                      <a:pt x="461" y="1399"/>
                      <a:pt x="524" y="1352"/>
                      <a:pt x="524" y="1289"/>
                    </a:cubicBezTo>
                    <a:lnTo>
                      <a:pt x="524" y="131"/>
                    </a:lnTo>
                    <a:cubicBezTo>
                      <a:pt x="524" y="69"/>
                      <a:pt x="461" y="0"/>
                      <a:pt x="3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2685;p58">
                <a:extLst>
                  <a:ext uri="{FF2B5EF4-FFF2-40B4-BE49-F238E27FC236}">
                    <a16:creationId xmlns:a16="http://schemas.microsoft.com/office/drawing/2014/main" id="{2C03CA7B-D577-025F-6A8D-1E262F0314BC}"/>
                  </a:ext>
                </a:extLst>
              </p:cNvPr>
              <p:cNvSpPr/>
              <p:nvPr/>
            </p:nvSpPr>
            <p:spPr>
              <a:xfrm>
                <a:off x="4328208" y="4132421"/>
                <a:ext cx="119501" cy="283489"/>
              </a:xfrm>
              <a:custGeom>
                <a:avLst/>
                <a:gdLst/>
                <a:ahLst/>
                <a:cxnLst/>
                <a:rect l="l" t="t" r="r" b="b"/>
                <a:pathLst>
                  <a:path w="634" h="1504" extrusionOk="0">
                    <a:moveTo>
                      <a:pt x="456" y="111"/>
                    </a:moveTo>
                    <a:cubicBezTo>
                      <a:pt x="503" y="111"/>
                      <a:pt x="524" y="131"/>
                      <a:pt x="524" y="173"/>
                    </a:cubicBezTo>
                    <a:lnTo>
                      <a:pt x="524" y="1331"/>
                    </a:lnTo>
                    <a:cubicBezTo>
                      <a:pt x="524" y="1373"/>
                      <a:pt x="503" y="1394"/>
                      <a:pt x="456" y="1394"/>
                    </a:cubicBezTo>
                    <a:lnTo>
                      <a:pt x="194" y="1394"/>
                    </a:lnTo>
                    <a:cubicBezTo>
                      <a:pt x="152" y="1394"/>
                      <a:pt x="110" y="1373"/>
                      <a:pt x="110" y="1331"/>
                    </a:cubicBezTo>
                    <a:lnTo>
                      <a:pt x="110" y="173"/>
                    </a:lnTo>
                    <a:cubicBezTo>
                      <a:pt x="110" y="131"/>
                      <a:pt x="152" y="111"/>
                      <a:pt x="194" y="111"/>
                    </a:cubicBezTo>
                    <a:close/>
                    <a:moveTo>
                      <a:pt x="194" y="1"/>
                    </a:moveTo>
                    <a:cubicBezTo>
                      <a:pt x="84" y="1"/>
                      <a:pt x="0" y="63"/>
                      <a:pt x="0" y="173"/>
                    </a:cubicBezTo>
                    <a:lnTo>
                      <a:pt x="0" y="1331"/>
                    </a:lnTo>
                    <a:cubicBezTo>
                      <a:pt x="0" y="1420"/>
                      <a:pt x="84" y="1504"/>
                      <a:pt x="194" y="1504"/>
                    </a:cubicBezTo>
                    <a:lnTo>
                      <a:pt x="456" y="1504"/>
                    </a:lnTo>
                    <a:cubicBezTo>
                      <a:pt x="566" y="1504"/>
                      <a:pt x="634" y="1420"/>
                      <a:pt x="634" y="1331"/>
                    </a:cubicBezTo>
                    <a:lnTo>
                      <a:pt x="634" y="173"/>
                    </a:lnTo>
                    <a:cubicBezTo>
                      <a:pt x="634" y="63"/>
                      <a:pt x="566" y="1"/>
                      <a:pt x="45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2686;p58">
                <a:extLst>
                  <a:ext uri="{FF2B5EF4-FFF2-40B4-BE49-F238E27FC236}">
                    <a16:creationId xmlns:a16="http://schemas.microsoft.com/office/drawing/2014/main" id="{3BBFBF0A-BF4C-CB72-690A-CA913A119BFD}"/>
                  </a:ext>
                </a:extLst>
              </p:cNvPr>
              <p:cNvSpPr/>
              <p:nvPr/>
            </p:nvSpPr>
            <p:spPr>
              <a:xfrm>
                <a:off x="4467312" y="3062372"/>
                <a:ext cx="98956" cy="267656"/>
              </a:xfrm>
              <a:custGeom>
                <a:avLst/>
                <a:gdLst/>
                <a:ahLst/>
                <a:cxnLst/>
                <a:rect l="l" t="t" r="r" b="b"/>
                <a:pathLst>
                  <a:path w="525" h="1420" extrusionOk="0">
                    <a:moveTo>
                      <a:pt x="132" y="1"/>
                    </a:moveTo>
                    <a:cubicBezTo>
                      <a:pt x="69" y="1"/>
                      <a:pt x="1" y="69"/>
                      <a:pt x="1" y="132"/>
                    </a:cubicBezTo>
                    <a:lnTo>
                      <a:pt x="1" y="1289"/>
                    </a:lnTo>
                    <a:cubicBezTo>
                      <a:pt x="1" y="1357"/>
                      <a:pt x="69" y="1420"/>
                      <a:pt x="132" y="1420"/>
                    </a:cubicBezTo>
                    <a:lnTo>
                      <a:pt x="393" y="1420"/>
                    </a:lnTo>
                    <a:cubicBezTo>
                      <a:pt x="483" y="1420"/>
                      <a:pt x="524" y="1357"/>
                      <a:pt x="524" y="1289"/>
                    </a:cubicBezTo>
                    <a:lnTo>
                      <a:pt x="524" y="132"/>
                    </a:lnTo>
                    <a:cubicBezTo>
                      <a:pt x="524" y="69"/>
                      <a:pt x="483" y="1"/>
                      <a:pt x="3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2687;p58">
                <a:extLst>
                  <a:ext uri="{FF2B5EF4-FFF2-40B4-BE49-F238E27FC236}">
                    <a16:creationId xmlns:a16="http://schemas.microsoft.com/office/drawing/2014/main" id="{930A901B-9C5D-857D-42A3-5EE77F6A9D92}"/>
                  </a:ext>
                </a:extLst>
              </p:cNvPr>
              <p:cNvSpPr/>
              <p:nvPr/>
            </p:nvSpPr>
            <p:spPr>
              <a:xfrm>
                <a:off x="4459395" y="3054455"/>
                <a:ext cx="119690" cy="28462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1510" extrusionOk="0">
                    <a:moveTo>
                      <a:pt x="435" y="111"/>
                    </a:moveTo>
                    <a:cubicBezTo>
                      <a:pt x="483" y="111"/>
                      <a:pt x="525" y="132"/>
                      <a:pt x="525" y="174"/>
                    </a:cubicBezTo>
                    <a:lnTo>
                      <a:pt x="525" y="1331"/>
                    </a:lnTo>
                    <a:cubicBezTo>
                      <a:pt x="525" y="1378"/>
                      <a:pt x="483" y="1399"/>
                      <a:pt x="435" y="1399"/>
                    </a:cubicBezTo>
                    <a:lnTo>
                      <a:pt x="174" y="1399"/>
                    </a:lnTo>
                    <a:cubicBezTo>
                      <a:pt x="132" y="1399"/>
                      <a:pt x="90" y="1378"/>
                      <a:pt x="90" y="1331"/>
                    </a:cubicBezTo>
                    <a:lnTo>
                      <a:pt x="90" y="174"/>
                    </a:lnTo>
                    <a:cubicBezTo>
                      <a:pt x="90" y="132"/>
                      <a:pt x="132" y="111"/>
                      <a:pt x="174" y="111"/>
                    </a:cubicBezTo>
                    <a:close/>
                    <a:moveTo>
                      <a:pt x="174" y="1"/>
                    </a:moveTo>
                    <a:cubicBezTo>
                      <a:pt x="69" y="1"/>
                      <a:pt x="1" y="90"/>
                      <a:pt x="1" y="174"/>
                    </a:cubicBezTo>
                    <a:lnTo>
                      <a:pt x="1" y="1331"/>
                    </a:lnTo>
                    <a:cubicBezTo>
                      <a:pt x="1" y="1420"/>
                      <a:pt x="69" y="1509"/>
                      <a:pt x="174" y="1509"/>
                    </a:cubicBezTo>
                    <a:lnTo>
                      <a:pt x="435" y="1509"/>
                    </a:lnTo>
                    <a:cubicBezTo>
                      <a:pt x="545" y="1509"/>
                      <a:pt x="634" y="1420"/>
                      <a:pt x="634" y="1331"/>
                    </a:cubicBezTo>
                    <a:lnTo>
                      <a:pt x="634" y="174"/>
                    </a:lnTo>
                    <a:cubicBezTo>
                      <a:pt x="634" y="90"/>
                      <a:pt x="545" y="1"/>
                      <a:pt x="43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2688;p58">
                <a:extLst>
                  <a:ext uri="{FF2B5EF4-FFF2-40B4-BE49-F238E27FC236}">
                    <a16:creationId xmlns:a16="http://schemas.microsoft.com/office/drawing/2014/main" id="{791D37DF-11A1-F115-C7F2-0EEFA13089BE}"/>
                  </a:ext>
                </a:extLst>
              </p:cNvPr>
              <p:cNvSpPr/>
              <p:nvPr/>
            </p:nvSpPr>
            <p:spPr>
              <a:xfrm>
                <a:off x="4467312" y="3412772"/>
                <a:ext cx="98956" cy="262755"/>
              </a:xfrm>
              <a:custGeom>
                <a:avLst/>
                <a:gdLst/>
                <a:ahLst/>
                <a:cxnLst/>
                <a:rect l="l" t="t" r="r" b="b"/>
                <a:pathLst>
                  <a:path w="525" h="1394" extrusionOk="0">
                    <a:moveTo>
                      <a:pt x="132" y="1"/>
                    </a:moveTo>
                    <a:cubicBezTo>
                      <a:pt x="69" y="1"/>
                      <a:pt x="1" y="43"/>
                      <a:pt x="1" y="106"/>
                    </a:cubicBezTo>
                    <a:lnTo>
                      <a:pt x="1" y="1263"/>
                    </a:lnTo>
                    <a:cubicBezTo>
                      <a:pt x="1" y="1331"/>
                      <a:pt x="69" y="1394"/>
                      <a:pt x="132" y="1394"/>
                    </a:cubicBezTo>
                    <a:lnTo>
                      <a:pt x="393" y="1394"/>
                    </a:lnTo>
                    <a:cubicBezTo>
                      <a:pt x="483" y="1394"/>
                      <a:pt x="524" y="1331"/>
                      <a:pt x="524" y="1263"/>
                    </a:cubicBezTo>
                    <a:lnTo>
                      <a:pt x="524" y="106"/>
                    </a:lnTo>
                    <a:cubicBezTo>
                      <a:pt x="524" y="43"/>
                      <a:pt x="483" y="1"/>
                      <a:pt x="3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2689;p58">
                <a:extLst>
                  <a:ext uri="{FF2B5EF4-FFF2-40B4-BE49-F238E27FC236}">
                    <a16:creationId xmlns:a16="http://schemas.microsoft.com/office/drawing/2014/main" id="{9F57368D-06FD-86BB-4DEA-B024C8F95627}"/>
                  </a:ext>
                </a:extLst>
              </p:cNvPr>
              <p:cNvSpPr/>
              <p:nvPr/>
            </p:nvSpPr>
            <p:spPr>
              <a:xfrm>
                <a:off x="4459395" y="3399955"/>
                <a:ext cx="119690" cy="284431"/>
              </a:xfrm>
              <a:custGeom>
                <a:avLst/>
                <a:gdLst/>
                <a:ahLst/>
                <a:cxnLst/>
                <a:rect l="l" t="t" r="r" b="b"/>
                <a:pathLst>
                  <a:path w="635" h="1509" extrusionOk="0">
                    <a:moveTo>
                      <a:pt x="435" y="111"/>
                    </a:moveTo>
                    <a:cubicBezTo>
                      <a:pt x="483" y="111"/>
                      <a:pt x="525" y="132"/>
                      <a:pt x="525" y="174"/>
                    </a:cubicBezTo>
                    <a:lnTo>
                      <a:pt x="525" y="1331"/>
                    </a:lnTo>
                    <a:cubicBezTo>
                      <a:pt x="525" y="1378"/>
                      <a:pt x="483" y="1399"/>
                      <a:pt x="435" y="1399"/>
                    </a:cubicBezTo>
                    <a:lnTo>
                      <a:pt x="174" y="1399"/>
                    </a:lnTo>
                    <a:cubicBezTo>
                      <a:pt x="132" y="1399"/>
                      <a:pt x="90" y="1378"/>
                      <a:pt x="90" y="1331"/>
                    </a:cubicBezTo>
                    <a:lnTo>
                      <a:pt x="90" y="174"/>
                    </a:lnTo>
                    <a:cubicBezTo>
                      <a:pt x="90" y="132"/>
                      <a:pt x="132" y="111"/>
                      <a:pt x="174" y="111"/>
                    </a:cubicBezTo>
                    <a:close/>
                    <a:moveTo>
                      <a:pt x="174" y="1"/>
                    </a:moveTo>
                    <a:cubicBezTo>
                      <a:pt x="69" y="1"/>
                      <a:pt x="1" y="90"/>
                      <a:pt x="1" y="174"/>
                    </a:cubicBezTo>
                    <a:lnTo>
                      <a:pt x="1" y="1331"/>
                    </a:lnTo>
                    <a:cubicBezTo>
                      <a:pt x="1" y="1441"/>
                      <a:pt x="69" y="1509"/>
                      <a:pt x="174" y="1509"/>
                    </a:cubicBezTo>
                    <a:lnTo>
                      <a:pt x="435" y="1509"/>
                    </a:lnTo>
                    <a:cubicBezTo>
                      <a:pt x="545" y="1509"/>
                      <a:pt x="634" y="1441"/>
                      <a:pt x="634" y="1331"/>
                    </a:cubicBezTo>
                    <a:lnTo>
                      <a:pt x="634" y="174"/>
                    </a:lnTo>
                    <a:cubicBezTo>
                      <a:pt x="634" y="90"/>
                      <a:pt x="545" y="1"/>
                      <a:pt x="43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2690;p58">
                <a:extLst>
                  <a:ext uri="{FF2B5EF4-FFF2-40B4-BE49-F238E27FC236}">
                    <a16:creationId xmlns:a16="http://schemas.microsoft.com/office/drawing/2014/main" id="{03660941-B94F-07A4-85A7-BEA396C209CD}"/>
                  </a:ext>
                </a:extLst>
              </p:cNvPr>
              <p:cNvSpPr/>
              <p:nvPr/>
            </p:nvSpPr>
            <p:spPr>
              <a:xfrm>
                <a:off x="4467312" y="3778063"/>
                <a:ext cx="98956" cy="263698"/>
              </a:xfrm>
              <a:custGeom>
                <a:avLst/>
                <a:gdLst/>
                <a:ahLst/>
                <a:cxnLst/>
                <a:rect l="l" t="t" r="r" b="b"/>
                <a:pathLst>
                  <a:path w="525" h="1399" extrusionOk="0">
                    <a:moveTo>
                      <a:pt x="132" y="0"/>
                    </a:moveTo>
                    <a:cubicBezTo>
                      <a:pt x="69" y="0"/>
                      <a:pt x="1" y="48"/>
                      <a:pt x="1" y="131"/>
                    </a:cubicBezTo>
                    <a:lnTo>
                      <a:pt x="1" y="1268"/>
                    </a:lnTo>
                    <a:cubicBezTo>
                      <a:pt x="1" y="1357"/>
                      <a:pt x="69" y="1399"/>
                      <a:pt x="132" y="1399"/>
                    </a:cubicBezTo>
                    <a:lnTo>
                      <a:pt x="393" y="1399"/>
                    </a:lnTo>
                    <a:cubicBezTo>
                      <a:pt x="483" y="1399"/>
                      <a:pt x="524" y="1357"/>
                      <a:pt x="524" y="1268"/>
                    </a:cubicBezTo>
                    <a:lnTo>
                      <a:pt x="524" y="131"/>
                    </a:lnTo>
                    <a:cubicBezTo>
                      <a:pt x="524" y="48"/>
                      <a:pt x="483" y="0"/>
                      <a:pt x="3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2691;p58">
                <a:extLst>
                  <a:ext uri="{FF2B5EF4-FFF2-40B4-BE49-F238E27FC236}">
                    <a16:creationId xmlns:a16="http://schemas.microsoft.com/office/drawing/2014/main" id="{89C2221D-4B20-97A0-EC95-85DDC12F542C}"/>
                  </a:ext>
                </a:extLst>
              </p:cNvPr>
              <p:cNvSpPr/>
              <p:nvPr/>
            </p:nvSpPr>
            <p:spPr>
              <a:xfrm>
                <a:off x="4459395" y="3766188"/>
                <a:ext cx="119690" cy="28839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1530" extrusionOk="0">
                    <a:moveTo>
                      <a:pt x="435" y="111"/>
                    </a:moveTo>
                    <a:cubicBezTo>
                      <a:pt x="483" y="111"/>
                      <a:pt x="525" y="153"/>
                      <a:pt x="525" y="194"/>
                    </a:cubicBezTo>
                    <a:lnTo>
                      <a:pt x="525" y="1331"/>
                    </a:lnTo>
                    <a:cubicBezTo>
                      <a:pt x="525" y="1373"/>
                      <a:pt x="483" y="1420"/>
                      <a:pt x="435" y="1420"/>
                    </a:cubicBezTo>
                    <a:lnTo>
                      <a:pt x="174" y="1420"/>
                    </a:lnTo>
                    <a:cubicBezTo>
                      <a:pt x="132" y="1420"/>
                      <a:pt x="90" y="1373"/>
                      <a:pt x="90" y="1331"/>
                    </a:cubicBezTo>
                    <a:lnTo>
                      <a:pt x="90" y="194"/>
                    </a:lnTo>
                    <a:cubicBezTo>
                      <a:pt x="90" y="153"/>
                      <a:pt x="132" y="111"/>
                      <a:pt x="174" y="111"/>
                    </a:cubicBezTo>
                    <a:close/>
                    <a:moveTo>
                      <a:pt x="174" y="1"/>
                    </a:moveTo>
                    <a:cubicBezTo>
                      <a:pt x="69" y="1"/>
                      <a:pt x="1" y="90"/>
                      <a:pt x="1" y="194"/>
                    </a:cubicBezTo>
                    <a:lnTo>
                      <a:pt x="1" y="1331"/>
                    </a:lnTo>
                    <a:cubicBezTo>
                      <a:pt x="1" y="1441"/>
                      <a:pt x="69" y="1530"/>
                      <a:pt x="174" y="1530"/>
                    </a:cubicBezTo>
                    <a:lnTo>
                      <a:pt x="435" y="1530"/>
                    </a:lnTo>
                    <a:cubicBezTo>
                      <a:pt x="545" y="1530"/>
                      <a:pt x="634" y="1441"/>
                      <a:pt x="634" y="1331"/>
                    </a:cubicBezTo>
                    <a:lnTo>
                      <a:pt x="634" y="194"/>
                    </a:lnTo>
                    <a:cubicBezTo>
                      <a:pt x="634" y="90"/>
                      <a:pt x="545" y="1"/>
                      <a:pt x="43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2692;p58">
                <a:extLst>
                  <a:ext uri="{FF2B5EF4-FFF2-40B4-BE49-F238E27FC236}">
                    <a16:creationId xmlns:a16="http://schemas.microsoft.com/office/drawing/2014/main" id="{F25C84A4-610C-DE8F-5CD3-9B8D489FB7FA}"/>
                  </a:ext>
                </a:extLst>
              </p:cNvPr>
              <p:cNvSpPr/>
              <p:nvPr/>
            </p:nvSpPr>
            <p:spPr>
              <a:xfrm>
                <a:off x="4467312" y="4140338"/>
                <a:ext cx="98956" cy="263698"/>
              </a:xfrm>
              <a:custGeom>
                <a:avLst/>
                <a:gdLst/>
                <a:ahLst/>
                <a:cxnLst/>
                <a:rect l="l" t="t" r="r" b="b"/>
                <a:pathLst>
                  <a:path w="525" h="1399" extrusionOk="0">
                    <a:moveTo>
                      <a:pt x="132" y="0"/>
                    </a:moveTo>
                    <a:cubicBezTo>
                      <a:pt x="69" y="0"/>
                      <a:pt x="1" y="69"/>
                      <a:pt x="1" y="131"/>
                    </a:cubicBezTo>
                    <a:lnTo>
                      <a:pt x="1" y="1289"/>
                    </a:lnTo>
                    <a:cubicBezTo>
                      <a:pt x="1" y="1352"/>
                      <a:pt x="69" y="1399"/>
                      <a:pt x="132" y="1399"/>
                    </a:cubicBezTo>
                    <a:lnTo>
                      <a:pt x="393" y="1399"/>
                    </a:lnTo>
                    <a:cubicBezTo>
                      <a:pt x="483" y="1399"/>
                      <a:pt x="524" y="1352"/>
                      <a:pt x="524" y="1289"/>
                    </a:cubicBezTo>
                    <a:lnTo>
                      <a:pt x="524" y="131"/>
                    </a:lnTo>
                    <a:cubicBezTo>
                      <a:pt x="524" y="69"/>
                      <a:pt x="483" y="0"/>
                      <a:pt x="3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2693;p58">
                <a:extLst>
                  <a:ext uri="{FF2B5EF4-FFF2-40B4-BE49-F238E27FC236}">
                    <a16:creationId xmlns:a16="http://schemas.microsoft.com/office/drawing/2014/main" id="{AEE2FD3B-3506-53D0-0E6F-F0564999CCD6}"/>
                  </a:ext>
                </a:extLst>
              </p:cNvPr>
              <p:cNvSpPr/>
              <p:nvPr/>
            </p:nvSpPr>
            <p:spPr>
              <a:xfrm>
                <a:off x="4459395" y="4132421"/>
                <a:ext cx="119690" cy="283489"/>
              </a:xfrm>
              <a:custGeom>
                <a:avLst/>
                <a:gdLst/>
                <a:ahLst/>
                <a:cxnLst/>
                <a:rect l="l" t="t" r="r" b="b"/>
                <a:pathLst>
                  <a:path w="635" h="1504" extrusionOk="0">
                    <a:moveTo>
                      <a:pt x="435" y="111"/>
                    </a:moveTo>
                    <a:cubicBezTo>
                      <a:pt x="483" y="111"/>
                      <a:pt x="525" y="131"/>
                      <a:pt x="525" y="173"/>
                    </a:cubicBezTo>
                    <a:lnTo>
                      <a:pt x="525" y="1331"/>
                    </a:lnTo>
                    <a:cubicBezTo>
                      <a:pt x="525" y="1373"/>
                      <a:pt x="483" y="1394"/>
                      <a:pt x="435" y="1394"/>
                    </a:cubicBezTo>
                    <a:lnTo>
                      <a:pt x="174" y="1394"/>
                    </a:lnTo>
                    <a:cubicBezTo>
                      <a:pt x="132" y="1394"/>
                      <a:pt x="90" y="1373"/>
                      <a:pt x="90" y="1331"/>
                    </a:cubicBezTo>
                    <a:lnTo>
                      <a:pt x="90" y="173"/>
                    </a:lnTo>
                    <a:cubicBezTo>
                      <a:pt x="90" y="131"/>
                      <a:pt x="132" y="111"/>
                      <a:pt x="174" y="111"/>
                    </a:cubicBezTo>
                    <a:close/>
                    <a:moveTo>
                      <a:pt x="174" y="1"/>
                    </a:moveTo>
                    <a:cubicBezTo>
                      <a:pt x="69" y="1"/>
                      <a:pt x="1" y="63"/>
                      <a:pt x="1" y="173"/>
                    </a:cubicBezTo>
                    <a:lnTo>
                      <a:pt x="1" y="1331"/>
                    </a:lnTo>
                    <a:cubicBezTo>
                      <a:pt x="1" y="1420"/>
                      <a:pt x="69" y="1504"/>
                      <a:pt x="174" y="1504"/>
                    </a:cubicBezTo>
                    <a:lnTo>
                      <a:pt x="435" y="1504"/>
                    </a:lnTo>
                    <a:cubicBezTo>
                      <a:pt x="545" y="1504"/>
                      <a:pt x="634" y="1420"/>
                      <a:pt x="634" y="1331"/>
                    </a:cubicBezTo>
                    <a:lnTo>
                      <a:pt x="634" y="173"/>
                    </a:lnTo>
                    <a:cubicBezTo>
                      <a:pt x="634" y="63"/>
                      <a:pt x="545" y="1"/>
                      <a:pt x="43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2694;p58">
                <a:extLst>
                  <a:ext uri="{FF2B5EF4-FFF2-40B4-BE49-F238E27FC236}">
                    <a16:creationId xmlns:a16="http://schemas.microsoft.com/office/drawing/2014/main" id="{66E35D1B-B342-A805-6EFB-613078BA8E08}"/>
                  </a:ext>
                </a:extLst>
              </p:cNvPr>
              <p:cNvSpPr/>
              <p:nvPr/>
            </p:nvSpPr>
            <p:spPr>
              <a:xfrm>
                <a:off x="3595747" y="3091965"/>
                <a:ext cx="197535" cy="192825"/>
              </a:xfrm>
              <a:custGeom>
                <a:avLst/>
                <a:gdLst/>
                <a:ahLst/>
                <a:cxnLst/>
                <a:rect l="l" t="t" r="r" b="b"/>
                <a:pathLst>
                  <a:path w="1048" h="1023" extrusionOk="0">
                    <a:moveTo>
                      <a:pt x="524" y="1"/>
                    </a:moveTo>
                    <a:cubicBezTo>
                      <a:pt x="241" y="1"/>
                      <a:pt x="1" y="236"/>
                      <a:pt x="1" y="525"/>
                    </a:cubicBezTo>
                    <a:cubicBezTo>
                      <a:pt x="1" y="807"/>
                      <a:pt x="241" y="1022"/>
                      <a:pt x="524" y="1022"/>
                    </a:cubicBezTo>
                    <a:cubicBezTo>
                      <a:pt x="807" y="1022"/>
                      <a:pt x="1048" y="807"/>
                      <a:pt x="1048" y="525"/>
                    </a:cubicBezTo>
                    <a:cubicBezTo>
                      <a:pt x="1048" y="236"/>
                      <a:pt x="807" y="1"/>
                      <a:pt x="52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2695;p58">
                <a:extLst>
                  <a:ext uri="{FF2B5EF4-FFF2-40B4-BE49-F238E27FC236}">
                    <a16:creationId xmlns:a16="http://schemas.microsoft.com/office/drawing/2014/main" id="{A6D30106-A820-CED2-0680-FCB72B1B79B3}"/>
                  </a:ext>
                </a:extLst>
              </p:cNvPr>
              <p:cNvSpPr/>
              <p:nvPr/>
            </p:nvSpPr>
            <p:spPr>
              <a:xfrm>
                <a:off x="3587730" y="3083106"/>
                <a:ext cx="213368" cy="214502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1138" extrusionOk="0">
                    <a:moveTo>
                      <a:pt x="566" y="111"/>
                    </a:moveTo>
                    <a:cubicBezTo>
                      <a:pt x="828" y="111"/>
                      <a:pt x="1027" y="310"/>
                      <a:pt x="1027" y="572"/>
                    </a:cubicBezTo>
                    <a:cubicBezTo>
                      <a:pt x="1027" y="833"/>
                      <a:pt x="828" y="1027"/>
                      <a:pt x="566" y="1027"/>
                    </a:cubicBezTo>
                    <a:cubicBezTo>
                      <a:pt x="304" y="1027"/>
                      <a:pt x="111" y="833"/>
                      <a:pt x="111" y="572"/>
                    </a:cubicBezTo>
                    <a:cubicBezTo>
                      <a:pt x="111" y="310"/>
                      <a:pt x="304" y="111"/>
                      <a:pt x="566" y="111"/>
                    </a:cubicBezTo>
                    <a:close/>
                    <a:moveTo>
                      <a:pt x="566" y="1"/>
                    </a:moveTo>
                    <a:cubicBezTo>
                      <a:pt x="262" y="1"/>
                      <a:pt x="1" y="242"/>
                      <a:pt x="1" y="572"/>
                    </a:cubicBezTo>
                    <a:cubicBezTo>
                      <a:pt x="1" y="875"/>
                      <a:pt x="262" y="1137"/>
                      <a:pt x="566" y="1137"/>
                    </a:cubicBezTo>
                    <a:cubicBezTo>
                      <a:pt x="870" y="1137"/>
                      <a:pt x="1132" y="875"/>
                      <a:pt x="1132" y="572"/>
                    </a:cubicBezTo>
                    <a:cubicBezTo>
                      <a:pt x="1132" y="242"/>
                      <a:pt x="870" y="1"/>
                      <a:pt x="56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2696;p58">
                <a:extLst>
                  <a:ext uri="{FF2B5EF4-FFF2-40B4-BE49-F238E27FC236}">
                    <a16:creationId xmlns:a16="http://schemas.microsoft.com/office/drawing/2014/main" id="{630CD85A-9A63-CCF3-57D0-2A919446F352}"/>
                  </a:ext>
                </a:extLst>
              </p:cNvPr>
              <p:cNvSpPr/>
              <p:nvPr/>
            </p:nvSpPr>
            <p:spPr>
              <a:xfrm>
                <a:off x="3595747" y="3437464"/>
                <a:ext cx="197535" cy="197726"/>
              </a:xfrm>
              <a:custGeom>
                <a:avLst/>
                <a:gdLst/>
                <a:ahLst/>
                <a:cxnLst/>
                <a:rect l="l" t="t" r="r" b="b"/>
                <a:pathLst>
                  <a:path w="1048" h="1049" extrusionOk="0">
                    <a:moveTo>
                      <a:pt x="524" y="1"/>
                    </a:moveTo>
                    <a:cubicBezTo>
                      <a:pt x="241" y="1"/>
                      <a:pt x="1" y="236"/>
                      <a:pt x="1" y="524"/>
                    </a:cubicBezTo>
                    <a:cubicBezTo>
                      <a:pt x="1" y="807"/>
                      <a:pt x="241" y="1048"/>
                      <a:pt x="524" y="1048"/>
                    </a:cubicBezTo>
                    <a:cubicBezTo>
                      <a:pt x="807" y="1048"/>
                      <a:pt x="1048" y="807"/>
                      <a:pt x="1048" y="524"/>
                    </a:cubicBezTo>
                    <a:cubicBezTo>
                      <a:pt x="1048" y="236"/>
                      <a:pt x="807" y="1"/>
                      <a:pt x="52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2697;p58">
                <a:extLst>
                  <a:ext uri="{FF2B5EF4-FFF2-40B4-BE49-F238E27FC236}">
                    <a16:creationId xmlns:a16="http://schemas.microsoft.com/office/drawing/2014/main" id="{0AC61C14-2448-BA0A-17EA-57D1FAA781D9}"/>
                  </a:ext>
                </a:extLst>
              </p:cNvPr>
              <p:cNvSpPr/>
              <p:nvPr/>
            </p:nvSpPr>
            <p:spPr>
              <a:xfrm>
                <a:off x="3587730" y="3428605"/>
                <a:ext cx="213368" cy="214502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1138" extrusionOk="0">
                    <a:moveTo>
                      <a:pt x="566" y="111"/>
                    </a:moveTo>
                    <a:cubicBezTo>
                      <a:pt x="828" y="111"/>
                      <a:pt x="1027" y="310"/>
                      <a:pt x="1027" y="571"/>
                    </a:cubicBezTo>
                    <a:cubicBezTo>
                      <a:pt x="1027" y="833"/>
                      <a:pt x="828" y="1027"/>
                      <a:pt x="566" y="1027"/>
                    </a:cubicBezTo>
                    <a:cubicBezTo>
                      <a:pt x="304" y="1027"/>
                      <a:pt x="111" y="833"/>
                      <a:pt x="111" y="571"/>
                    </a:cubicBezTo>
                    <a:cubicBezTo>
                      <a:pt x="111" y="310"/>
                      <a:pt x="304" y="111"/>
                      <a:pt x="566" y="111"/>
                    </a:cubicBezTo>
                    <a:close/>
                    <a:moveTo>
                      <a:pt x="566" y="1"/>
                    </a:moveTo>
                    <a:cubicBezTo>
                      <a:pt x="262" y="1"/>
                      <a:pt x="1" y="262"/>
                      <a:pt x="1" y="571"/>
                    </a:cubicBezTo>
                    <a:cubicBezTo>
                      <a:pt x="1" y="875"/>
                      <a:pt x="262" y="1137"/>
                      <a:pt x="566" y="1137"/>
                    </a:cubicBezTo>
                    <a:cubicBezTo>
                      <a:pt x="870" y="1137"/>
                      <a:pt x="1132" y="875"/>
                      <a:pt x="1132" y="571"/>
                    </a:cubicBezTo>
                    <a:cubicBezTo>
                      <a:pt x="1132" y="262"/>
                      <a:pt x="870" y="1"/>
                      <a:pt x="56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2698;p58">
                <a:extLst>
                  <a:ext uri="{FF2B5EF4-FFF2-40B4-BE49-F238E27FC236}">
                    <a16:creationId xmlns:a16="http://schemas.microsoft.com/office/drawing/2014/main" id="{CD92ECED-846A-962C-3EAF-6C8F0290EAD3}"/>
                  </a:ext>
                </a:extLst>
              </p:cNvPr>
              <p:cNvSpPr/>
              <p:nvPr/>
            </p:nvSpPr>
            <p:spPr>
              <a:xfrm>
                <a:off x="3595747" y="3807655"/>
                <a:ext cx="197535" cy="192637"/>
              </a:xfrm>
              <a:custGeom>
                <a:avLst/>
                <a:gdLst/>
                <a:ahLst/>
                <a:cxnLst/>
                <a:rect l="l" t="t" r="r" b="b"/>
                <a:pathLst>
                  <a:path w="1048" h="1022" extrusionOk="0">
                    <a:moveTo>
                      <a:pt x="524" y="1"/>
                    </a:moveTo>
                    <a:cubicBezTo>
                      <a:pt x="241" y="1"/>
                      <a:pt x="1" y="215"/>
                      <a:pt x="1" y="498"/>
                    </a:cubicBezTo>
                    <a:cubicBezTo>
                      <a:pt x="1" y="786"/>
                      <a:pt x="241" y="1022"/>
                      <a:pt x="524" y="1022"/>
                    </a:cubicBezTo>
                    <a:cubicBezTo>
                      <a:pt x="807" y="1022"/>
                      <a:pt x="1048" y="786"/>
                      <a:pt x="1048" y="498"/>
                    </a:cubicBezTo>
                    <a:cubicBezTo>
                      <a:pt x="1048" y="215"/>
                      <a:pt x="807" y="1"/>
                      <a:pt x="52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2699;p58">
                <a:extLst>
                  <a:ext uri="{FF2B5EF4-FFF2-40B4-BE49-F238E27FC236}">
                    <a16:creationId xmlns:a16="http://schemas.microsoft.com/office/drawing/2014/main" id="{488B46B7-AFEE-7083-1525-BECBAE60A0C4}"/>
                  </a:ext>
                </a:extLst>
              </p:cNvPr>
              <p:cNvSpPr/>
              <p:nvPr/>
            </p:nvSpPr>
            <p:spPr>
              <a:xfrm>
                <a:off x="3587730" y="3794838"/>
                <a:ext cx="213368" cy="214313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1137" extrusionOk="0">
                    <a:moveTo>
                      <a:pt x="566" y="110"/>
                    </a:moveTo>
                    <a:cubicBezTo>
                      <a:pt x="828" y="110"/>
                      <a:pt x="1027" y="304"/>
                      <a:pt x="1027" y="566"/>
                    </a:cubicBezTo>
                    <a:cubicBezTo>
                      <a:pt x="1027" y="828"/>
                      <a:pt x="828" y="1048"/>
                      <a:pt x="566" y="1048"/>
                    </a:cubicBezTo>
                    <a:cubicBezTo>
                      <a:pt x="304" y="1048"/>
                      <a:pt x="111" y="828"/>
                      <a:pt x="111" y="566"/>
                    </a:cubicBezTo>
                    <a:cubicBezTo>
                      <a:pt x="111" y="304"/>
                      <a:pt x="304" y="110"/>
                      <a:pt x="566" y="110"/>
                    </a:cubicBezTo>
                    <a:close/>
                    <a:moveTo>
                      <a:pt x="566" y="1"/>
                    </a:moveTo>
                    <a:cubicBezTo>
                      <a:pt x="262" y="1"/>
                      <a:pt x="1" y="262"/>
                      <a:pt x="1" y="566"/>
                    </a:cubicBezTo>
                    <a:cubicBezTo>
                      <a:pt x="1" y="896"/>
                      <a:pt x="262" y="1137"/>
                      <a:pt x="566" y="1137"/>
                    </a:cubicBezTo>
                    <a:cubicBezTo>
                      <a:pt x="870" y="1137"/>
                      <a:pt x="1132" y="896"/>
                      <a:pt x="1132" y="566"/>
                    </a:cubicBezTo>
                    <a:cubicBezTo>
                      <a:pt x="1132" y="262"/>
                      <a:pt x="870" y="1"/>
                      <a:pt x="56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2700;p58">
                <a:extLst>
                  <a:ext uri="{FF2B5EF4-FFF2-40B4-BE49-F238E27FC236}">
                    <a16:creationId xmlns:a16="http://schemas.microsoft.com/office/drawing/2014/main" id="{EF85AA75-D5D4-85E0-D196-8AC980726FAB}"/>
                  </a:ext>
                </a:extLst>
              </p:cNvPr>
              <p:cNvSpPr/>
              <p:nvPr/>
            </p:nvSpPr>
            <p:spPr>
              <a:xfrm>
                <a:off x="3595747" y="4168988"/>
                <a:ext cx="197535" cy="193579"/>
              </a:xfrm>
              <a:custGeom>
                <a:avLst/>
                <a:gdLst/>
                <a:ahLst/>
                <a:cxnLst/>
                <a:rect l="l" t="t" r="r" b="b"/>
                <a:pathLst>
                  <a:path w="1048" h="1027" extrusionOk="0">
                    <a:moveTo>
                      <a:pt x="524" y="0"/>
                    </a:moveTo>
                    <a:cubicBezTo>
                      <a:pt x="241" y="0"/>
                      <a:pt x="1" y="220"/>
                      <a:pt x="1" y="503"/>
                    </a:cubicBezTo>
                    <a:cubicBezTo>
                      <a:pt x="1" y="807"/>
                      <a:pt x="241" y="1027"/>
                      <a:pt x="524" y="1027"/>
                    </a:cubicBezTo>
                    <a:cubicBezTo>
                      <a:pt x="807" y="1027"/>
                      <a:pt x="1048" y="807"/>
                      <a:pt x="1048" y="503"/>
                    </a:cubicBezTo>
                    <a:cubicBezTo>
                      <a:pt x="1048" y="220"/>
                      <a:pt x="807" y="0"/>
                      <a:pt x="5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2701;p58">
                <a:extLst>
                  <a:ext uri="{FF2B5EF4-FFF2-40B4-BE49-F238E27FC236}">
                    <a16:creationId xmlns:a16="http://schemas.microsoft.com/office/drawing/2014/main" id="{094596C9-CF7D-9339-9434-FB564AF165F6}"/>
                  </a:ext>
                </a:extLst>
              </p:cNvPr>
              <p:cNvSpPr/>
              <p:nvPr/>
            </p:nvSpPr>
            <p:spPr>
              <a:xfrm>
                <a:off x="3587730" y="4157113"/>
                <a:ext cx="213368" cy="218271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1158" extrusionOk="0">
                    <a:moveTo>
                      <a:pt x="566" y="110"/>
                    </a:moveTo>
                    <a:cubicBezTo>
                      <a:pt x="828" y="110"/>
                      <a:pt x="1027" y="325"/>
                      <a:pt x="1027" y="566"/>
                    </a:cubicBezTo>
                    <a:cubicBezTo>
                      <a:pt x="1027" y="828"/>
                      <a:pt x="828" y="1048"/>
                      <a:pt x="566" y="1048"/>
                    </a:cubicBezTo>
                    <a:cubicBezTo>
                      <a:pt x="304" y="1048"/>
                      <a:pt x="111" y="828"/>
                      <a:pt x="111" y="566"/>
                    </a:cubicBezTo>
                    <a:cubicBezTo>
                      <a:pt x="111" y="325"/>
                      <a:pt x="304" y="110"/>
                      <a:pt x="566" y="110"/>
                    </a:cubicBezTo>
                    <a:close/>
                    <a:moveTo>
                      <a:pt x="566" y="0"/>
                    </a:moveTo>
                    <a:cubicBezTo>
                      <a:pt x="262" y="0"/>
                      <a:pt x="1" y="262"/>
                      <a:pt x="1" y="566"/>
                    </a:cubicBezTo>
                    <a:cubicBezTo>
                      <a:pt x="1" y="896"/>
                      <a:pt x="262" y="1158"/>
                      <a:pt x="566" y="1158"/>
                    </a:cubicBezTo>
                    <a:cubicBezTo>
                      <a:pt x="870" y="1158"/>
                      <a:pt x="1132" y="896"/>
                      <a:pt x="1132" y="566"/>
                    </a:cubicBezTo>
                    <a:cubicBezTo>
                      <a:pt x="1132" y="262"/>
                      <a:pt x="870" y="0"/>
                      <a:pt x="56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2702;p58">
                <a:extLst>
                  <a:ext uri="{FF2B5EF4-FFF2-40B4-BE49-F238E27FC236}">
                    <a16:creationId xmlns:a16="http://schemas.microsoft.com/office/drawing/2014/main" id="{3E529316-7478-1DC3-6ED5-EFC1116E0D4B}"/>
                  </a:ext>
                </a:extLst>
              </p:cNvPr>
              <p:cNvSpPr/>
              <p:nvPr/>
            </p:nvSpPr>
            <p:spPr>
              <a:xfrm>
                <a:off x="3633256" y="3128531"/>
                <a:ext cx="123648" cy="123649"/>
              </a:xfrm>
              <a:custGeom>
                <a:avLst/>
                <a:gdLst/>
                <a:ahLst/>
                <a:cxnLst/>
                <a:rect l="l" t="t" r="r" b="b"/>
                <a:pathLst>
                  <a:path w="656" h="656" extrusionOk="0">
                    <a:moveTo>
                      <a:pt x="325" y="1"/>
                    </a:moveTo>
                    <a:cubicBezTo>
                      <a:pt x="152" y="1"/>
                      <a:pt x="1" y="132"/>
                      <a:pt x="1" y="331"/>
                    </a:cubicBezTo>
                    <a:cubicBezTo>
                      <a:pt x="1" y="503"/>
                      <a:pt x="152" y="655"/>
                      <a:pt x="325" y="655"/>
                    </a:cubicBezTo>
                    <a:cubicBezTo>
                      <a:pt x="498" y="655"/>
                      <a:pt x="655" y="503"/>
                      <a:pt x="655" y="331"/>
                    </a:cubicBezTo>
                    <a:cubicBezTo>
                      <a:pt x="655" y="132"/>
                      <a:pt x="498" y="1"/>
                      <a:pt x="3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2703;p58">
                <a:extLst>
                  <a:ext uri="{FF2B5EF4-FFF2-40B4-BE49-F238E27FC236}">
                    <a16:creationId xmlns:a16="http://schemas.microsoft.com/office/drawing/2014/main" id="{FC3530D0-86B0-8A57-3F56-751A70E64B17}"/>
                  </a:ext>
                </a:extLst>
              </p:cNvPr>
              <p:cNvSpPr/>
              <p:nvPr/>
            </p:nvSpPr>
            <p:spPr>
              <a:xfrm>
                <a:off x="3620439" y="3116657"/>
                <a:ext cx="148151" cy="143441"/>
              </a:xfrm>
              <a:custGeom>
                <a:avLst/>
                <a:gdLst/>
                <a:ahLst/>
                <a:cxnLst/>
                <a:rect l="l" t="t" r="r" b="b"/>
                <a:pathLst>
                  <a:path w="786" h="761" extrusionOk="0">
                    <a:moveTo>
                      <a:pt x="393" y="105"/>
                    </a:moveTo>
                    <a:cubicBezTo>
                      <a:pt x="545" y="105"/>
                      <a:pt x="676" y="236"/>
                      <a:pt x="676" y="394"/>
                    </a:cubicBezTo>
                    <a:cubicBezTo>
                      <a:pt x="676" y="545"/>
                      <a:pt x="545" y="655"/>
                      <a:pt x="393" y="655"/>
                    </a:cubicBezTo>
                    <a:cubicBezTo>
                      <a:pt x="241" y="655"/>
                      <a:pt x="110" y="545"/>
                      <a:pt x="110" y="394"/>
                    </a:cubicBezTo>
                    <a:cubicBezTo>
                      <a:pt x="110" y="236"/>
                      <a:pt x="241" y="105"/>
                      <a:pt x="393" y="105"/>
                    </a:cubicBezTo>
                    <a:close/>
                    <a:moveTo>
                      <a:pt x="393" y="1"/>
                    </a:moveTo>
                    <a:cubicBezTo>
                      <a:pt x="173" y="1"/>
                      <a:pt x="0" y="174"/>
                      <a:pt x="0" y="394"/>
                    </a:cubicBezTo>
                    <a:cubicBezTo>
                      <a:pt x="0" y="587"/>
                      <a:pt x="173" y="760"/>
                      <a:pt x="393" y="760"/>
                    </a:cubicBezTo>
                    <a:cubicBezTo>
                      <a:pt x="613" y="760"/>
                      <a:pt x="786" y="587"/>
                      <a:pt x="786" y="394"/>
                    </a:cubicBezTo>
                    <a:cubicBezTo>
                      <a:pt x="786" y="174"/>
                      <a:pt x="613" y="1"/>
                      <a:pt x="39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2704;p58">
                <a:extLst>
                  <a:ext uri="{FF2B5EF4-FFF2-40B4-BE49-F238E27FC236}">
                    <a16:creationId xmlns:a16="http://schemas.microsoft.com/office/drawing/2014/main" id="{AB293B3B-4527-6A66-98C5-E09ACBC51D18}"/>
                  </a:ext>
                </a:extLst>
              </p:cNvPr>
              <p:cNvSpPr/>
              <p:nvPr/>
            </p:nvSpPr>
            <p:spPr>
              <a:xfrm>
                <a:off x="3633256" y="3474031"/>
                <a:ext cx="123648" cy="123649"/>
              </a:xfrm>
              <a:custGeom>
                <a:avLst/>
                <a:gdLst/>
                <a:ahLst/>
                <a:cxnLst/>
                <a:rect l="l" t="t" r="r" b="b"/>
                <a:pathLst>
                  <a:path w="656" h="656" extrusionOk="0">
                    <a:moveTo>
                      <a:pt x="325" y="1"/>
                    </a:moveTo>
                    <a:cubicBezTo>
                      <a:pt x="152" y="1"/>
                      <a:pt x="1" y="152"/>
                      <a:pt x="1" y="330"/>
                    </a:cubicBezTo>
                    <a:cubicBezTo>
                      <a:pt x="1" y="503"/>
                      <a:pt x="152" y="655"/>
                      <a:pt x="325" y="655"/>
                    </a:cubicBezTo>
                    <a:cubicBezTo>
                      <a:pt x="498" y="655"/>
                      <a:pt x="655" y="503"/>
                      <a:pt x="655" y="330"/>
                    </a:cubicBezTo>
                    <a:cubicBezTo>
                      <a:pt x="655" y="152"/>
                      <a:pt x="498" y="1"/>
                      <a:pt x="3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2705;p58">
                <a:extLst>
                  <a:ext uri="{FF2B5EF4-FFF2-40B4-BE49-F238E27FC236}">
                    <a16:creationId xmlns:a16="http://schemas.microsoft.com/office/drawing/2014/main" id="{339C99B0-39C1-3BD3-E413-02D20AD78F18}"/>
                  </a:ext>
                </a:extLst>
              </p:cNvPr>
              <p:cNvSpPr/>
              <p:nvPr/>
            </p:nvSpPr>
            <p:spPr>
              <a:xfrm>
                <a:off x="3620439" y="3462156"/>
                <a:ext cx="148151" cy="143441"/>
              </a:xfrm>
              <a:custGeom>
                <a:avLst/>
                <a:gdLst/>
                <a:ahLst/>
                <a:cxnLst/>
                <a:rect l="l" t="t" r="r" b="b"/>
                <a:pathLst>
                  <a:path w="786" h="761" extrusionOk="0">
                    <a:moveTo>
                      <a:pt x="393" y="105"/>
                    </a:moveTo>
                    <a:cubicBezTo>
                      <a:pt x="545" y="105"/>
                      <a:pt x="676" y="236"/>
                      <a:pt x="676" y="393"/>
                    </a:cubicBezTo>
                    <a:cubicBezTo>
                      <a:pt x="676" y="545"/>
                      <a:pt x="545" y="676"/>
                      <a:pt x="393" y="676"/>
                    </a:cubicBezTo>
                    <a:cubicBezTo>
                      <a:pt x="241" y="676"/>
                      <a:pt x="110" y="545"/>
                      <a:pt x="110" y="393"/>
                    </a:cubicBezTo>
                    <a:cubicBezTo>
                      <a:pt x="110" y="236"/>
                      <a:pt x="241" y="105"/>
                      <a:pt x="393" y="105"/>
                    </a:cubicBezTo>
                    <a:close/>
                    <a:moveTo>
                      <a:pt x="393" y="1"/>
                    </a:moveTo>
                    <a:cubicBezTo>
                      <a:pt x="173" y="1"/>
                      <a:pt x="0" y="174"/>
                      <a:pt x="0" y="393"/>
                    </a:cubicBezTo>
                    <a:cubicBezTo>
                      <a:pt x="0" y="608"/>
                      <a:pt x="173" y="760"/>
                      <a:pt x="393" y="760"/>
                    </a:cubicBezTo>
                    <a:cubicBezTo>
                      <a:pt x="613" y="760"/>
                      <a:pt x="786" y="608"/>
                      <a:pt x="786" y="393"/>
                    </a:cubicBezTo>
                    <a:cubicBezTo>
                      <a:pt x="786" y="174"/>
                      <a:pt x="613" y="1"/>
                      <a:pt x="39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2706;p58">
                <a:extLst>
                  <a:ext uri="{FF2B5EF4-FFF2-40B4-BE49-F238E27FC236}">
                    <a16:creationId xmlns:a16="http://schemas.microsoft.com/office/drawing/2014/main" id="{644C3A00-412B-82D7-AD8F-CEA20E4054F7}"/>
                  </a:ext>
                </a:extLst>
              </p:cNvPr>
              <p:cNvSpPr/>
              <p:nvPr/>
            </p:nvSpPr>
            <p:spPr>
              <a:xfrm>
                <a:off x="3633256" y="3840264"/>
                <a:ext cx="123648" cy="123649"/>
              </a:xfrm>
              <a:custGeom>
                <a:avLst/>
                <a:gdLst/>
                <a:ahLst/>
                <a:cxnLst/>
                <a:rect l="l" t="t" r="r" b="b"/>
                <a:pathLst>
                  <a:path w="656" h="656" extrusionOk="0">
                    <a:moveTo>
                      <a:pt x="325" y="0"/>
                    </a:moveTo>
                    <a:cubicBezTo>
                      <a:pt x="152" y="0"/>
                      <a:pt x="1" y="152"/>
                      <a:pt x="1" y="325"/>
                    </a:cubicBezTo>
                    <a:cubicBezTo>
                      <a:pt x="1" y="524"/>
                      <a:pt x="152" y="655"/>
                      <a:pt x="325" y="655"/>
                    </a:cubicBezTo>
                    <a:cubicBezTo>
                      <a:pt x="498" y="655"/>
                      <a:pt x="655" y="524"/>
                      <a:pt x="655" y="325"/>
                    </a:cubicBezTo>
                    <a:cubicBezTo>
                      <a:pt x="655" y="152"/>
                      <a:pt x="498" y="0"/>
                      <a:pt x="3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2707;p58">
                <a:extLst>
                  <a:ext uri="{FF2B5EF4-FFF2-40B4-BE49-F238E27FC236}">
                    <a16:creationId xmlns:a16="http://schemas.microsoft.com/office/drawing/2014/main" id="{767EE506-3EE1-EFC7-3513-D9740F62817D}"/>
                  </a:ext>
                </a:extLst>
              </p:cNvPr>
              <p:cNvSpPr/>
              <p:nvPr/>
            </p:nvSpPr>
            <p:spPr>
              <a:xfrm>
                <a:off x="3620439" y="3832347"/>
                <a:ext cx="148151" cy="143252"/>
              </a:xfrm>
              <a:custGeom>
                <a:avLst/>
                <a:gdLst/>
                <a:ahLst/>
                <a:cxnLst/>
                <a:rect l="l" t="t" r="r" b="b"/>
                <a:pathLst>
                  <a:path w="786" h="760" extrusionOk="0">
                    <a:moveTo>
                      <a:pt x="393" y="105"/>
                    </a:moveTo>
                    <a:cubicBezTo>
                      <a:pt x="545" y="105"/>
                      <a:pt x="676" y="215"/>
                      <a:pt x="676" y="367"/>
                    </a:cubicBezTo>
                    <a:cubicBezTo>
                      <a:pt x="676" y="524"/>
                      <a:pt x="545" y="655"/>
                      <a:pt x="393" y="655"/>
                    </a:cubicBezTo>
                    <a:cubicBezTo>
                      <a:pt x="241" y="655"/>
                      <a:pt x="110" y="524"/>
                      <a:pt x="110" y="367"/>
                    </a:cubicBezTo>
                    <a:cubicBezTo>
                      <a:pt x="110" y="215"/>
                      <a:pt x="241" y="105"/>
                      <a:pt x="393" y="105"/>
                    </a:cubicBezTo>
                    <a:close/>
                    <a:moveTo>
                      <a:pt x="393" y="1"/>
                    </a:moveTo>
                    <a:cubicBezTo>
                      <a:pt x="173" y="1"/>
                      <a:pt x="0" y="173"/>
                      <a:pt x="0" y="367"/>
                    </a:cubicBezTo>
                    <a:cubicBezTo>
                      <a:pt x="0" y="587"/>
                      <a:pt x="173" y="760"/>
                      <a:pt x="393" y="760"/>
                    </a:cubicBezTo>
                    <a:cubicBezTo>
                      <a:pt x="613" y="760"/>
                      <a:pt x="786" y="587"/>
                      <a:pt x="786" y="367"/>
                    </a:cubicBezTo>
                    <a:cubicBezTo>
                      <a:pt x="786" y="173"/>
                      <a:pt x="613" y="1"/>
                      <a:pt x="39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2708;p58">
                <a:extLst>
                  <a:ext uri="{FF2B5EF4-FFF2-40B4-BE49-F238E27FC236}">
                    <a16:creationId xmlns:a16="http://schemas.microsoft.com/office/drawing/2014/main" id="{E4DCF8AE-99EE-022E-1438-62E2DAA3D894}"/>
                  </a:ext>
                </a:extLst>
              </p:cNvPr>
              <p:cNvSpPr/>
              <p:nvPr/>
            </p:nvSpPr>
            <p:spPr>
              <a:xfrm>
                <a:off x="3633256" y="4202539"/>
                <a:ext cx="123648" cy="127419"/>
              </a:xfrm>
              <a:custGeom>
                <a:avLst/>
                <a:gdLst/>
                <a:ahLst/>
                <a:cxnLst/>
                <a:rect l="l" t="t" r="r" b="b"/>
                <a:pathLst>
                  <a:path w="656" h="676" extrusionOk="0">
                    <a:moveTo>
                      <a:pt x="325" y="0"/>
                    </a:moveTo>
                    <a:cubicBezTo>
                      <a:pt x="152" y="0"/>
                      <a:pt x="1" y="152"/>
                      <a:pt x="1" y="325"/>
                    </a:cubicBezTo>
                    <a:cubicBezTo>
                      <a:pt x="1" y="524"/>
                      <a:pt x="152" y="676"/>
                      <a:pt x="325" y="676"/>
                    </a:cubicBezTo>
                    <a:cubicBezTo>
                      <a:pt x="498" y="676"/>
                      <a:pt x="655" y="524"/>
                      <a:pt x="655" y="325"/>
                    </a:cubicBezTo>
                    <a:cubicBezTo>
                      <a:pt x="655" y="152"/>
                      <a:pt x="498" y="0"/>
                      <a:pt x="3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2709;p58">
                <a:extLst>
                  <a:ext uri="{FF2B5EF4-FFF2-40B4-BE49-F238E27FC236}">
                    <a16:creationId xmlns:a16="http://schemas.microsoft.com/office/drawing/2014/main" id="{AA8F1382-3296-614A-B47C-83CCE78C6855}"/>
                  </a:ext>
                </a:extLst>
              </p:cNvPr>
              <p:cNvSpPr/>
              <p:nvPr/>
            </p:nvSpPr>
            <p:spPr>
              <a:xfrm>
                <a:off x="3620439" y="4193680"/>
                <a:ext cx="148151" cy="144195"/>
              </a:xfrm>
              <a:custGeom>
                <a:avLst/>
                <a:gdLst/>
                <a:ahLst/>
                <a:cxnLst/>
                <a:rect l="l" t="t" r="r" b="b"/>
                <a:pathLst>
                  <a:path w="786" h="765" extrusionOk="0">
                    <a:moveTo>
                      <a:pt x="393" y="110"/>
                    </a:moveTo>
                    <a:cubicBezTo>
                      <a:pt x="545" y="110"/>
                      <a:pt x="676" y="220"/>
                      <a:pt x="676" y="372"/>
                    </a:cubicBezTo>
                    <a:cubicBezTo>
                      <a:pt x="676" y="545"/>
                      <a:pt x="545" y="655"/>
                      <a:pt x="393" y="655"/>
                    </a:cubicBezTo>
                    <a:cubicBezTo>
                      <a:pt x="241" y="655"/>
                      <a:pt x="110" y="545"/>
                      <a:pt x="110" y="372"/>
                    </a:cubicBezTo>
                    <a:cubicBezTo>
                      <a:pt x="110" y="220"/>
                      <a:pt x="241" y="110"/>
                      <a:pt x="393" y="110"/>
                    </a:cubicBezTo>
                    <a:close/>
                    <a:moveTo>
                      <a:pt x="393" y="0"/>
                    </a:moveTo>
                    <a:cubicBezTo>
                      <a:pt x="173" y="0"/>
                      <a:pt x="0" y="178"/>
                      <a:pt x="0" y="372"/>
                    </a:cubicBezTo>
                    <a:cubicBezTo>
                      <a:pt x="0" y="592"/>
                      <a:pt x="173" y="765"/>
                      <a:pt x="393" y="765"/>
                    </a:cubicBezTo>
                    <a:cubicBezTo>
                      <a:pt x="613" y="765"/>
                      <a:pt x="786" y="592"/>
                      <a:pt x="786" y="372"/>
                    </a:cubicBezTo>
                    <a:cubicBezTo>
                      <a:pt x="786" y="178"/>
                      <a:pt x="613" y="0"/>
                      <a:pt x="39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2710;p58">
                <a:extLst>
                  <a:ext uri="{FF2B5EF4-FFF2-40B4-BE49-F238E27FC236}">
                    <a16:creationId xmlns:a16="http://schemas.microsoft.com/office/drawing/2014/main" id="{67719832-E187-E7CE-C72B-DD655BBDC5AA}"/>
                  </a:ext>
                </a:extLst>
              </p:cNvPr>
              <p:cNvSpPr/>
              <p:nvPr/>
            </p:nvSpPr>
            <p:spPr>
              <a:xfrm>
                <a:off x="3809868" y="3198649"/>
                <a:ext cx="53530" cy="53531"/>
              </a:xfrm>
              <a:custGeom>
                <a:avLst/>
                <a:gdLst/>
                <a:ahLst/>
                <a:cxnLst/>
                <a:rect l="l" t="t" r="r" b="b"/>
                <a:pathLst>
                  <a:path w="284" h="284" extrusionOk="0">
                    <a:moveTo>
                      <a:pt x="132" y="0"/>
                    </a:moveTo>
                    <a:cubicBezTo>
                      <a:pt x="64" y="0"/>
                      <a:pt x="1" y="63"/>
                      <a:pt x="1" y="152"/>
                    </a:cubicBezTo>
                    <a:cubicBezTo>
                      <a:pt x="1" y="220"/>
                      <a:pt x="64" y="283"/>
                      <a:pt x="132" y="283"/>
                    </a:cubicBezTo>
                    <a:cubicBezTo>
                      <a:pt x="216" y="283"/>
                      <a:pt x="284" y="220"/>
                      <a:pt x="284" y="152"/>
                    </a:cubicBezTo>
                    <a:cubicBezTo>
                      <a:pt x="284" y="63"/>
                      <a:pt x="216" y="0"/>
                      <a:pt x="1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2711;p58">
                <a:extLst>
                  <a:ext uri="{FF2B5EF4-FFF2-40B4-BE49-F238E27FC236}">
                    <a16:creationId xmlns:a16="http://schemas.microsoft.com/office/drawing/2014/main" id="{DDE71C19-1D6C-41A4-ABA0-15372640A9BC}"/>
                  </a:ext>
                </a:extLst>
              </p:cNvPr>
              <p:cNvSpPr/>
              <p:nvPr/>
            </p:nvSpPr>
            <p:spPr>
              <a:xfrm>
                <a:off x="3799489" y="3190733"/>
                <a:ext cx="74264" cy="7426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394" extrusionOk="0">
                    <a:moveTo>
                      <a:pt x="200" y="105"/>
                    </a:moveTo>
                    <a:cubicBezTo>
                      <a:pt x="263" y="105"/>
                      <a:pt x="284" y="131"/>
                      <a:pt x="284" y="194"/>
                    </a:cubicBezTo>
                    <a:cubicBezTo>
                      <a:pt x="284" y="236"/>
                      <a:pt x="263" y="283"/>
                      <a:pt x="200" y="283"/>
                    </a:cubicBezTo>
                    <a:cubicBezTo>
                      <a:pt x="153" y="283"/>
                      <a:pt x="111" y="236"/>
                      <a:pt x="111" y="194"/>
                    </a:cubicBezTo>
                    <a:cubicBezTo>
                      <a:pt x="111" y="131"/>
                      <a:pt x="153" y="105"/>
                      <a:pt x="200" y="105"/>
                    </a:cubicBezTo>
                    <a:close/>
                    <a:moveTo>
                      <a:pt x="200" y="1"/>
                    </a:moveTo>
                    <a:cubicBezTo>
                      <a:pt x="90" y="1"/>
                      <a:pt x="1" y="84"/>
                      <a:pt x="1" y="194"/>
                    </a:cubicBezTo>
                    <a:cubicBezTo>
                      <a:pt x="1" y="304"/>
                      <a:pt x="90" y="393"/>
                      <a:pt x="200" y="393"/>
                    </a:cubicBezTo>
                    <a:cubicBezTo>
                      <a:pt x="310" y="393"/>
                      <a:pt x="394" y="304"/>
                      <a:pt x="394" y="194"/>
                    </a:cubicBezTo>
                    <a:cubicBezTo>
                      <a:pt x="394" y="84"/>
                      <a:pt x="310" y="1"/>
                      <a:pt x="20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2712;p58">
                <a:extLst>
                  <a:ext uri="{FF2B5EF4-FFF2-40B4-BE49-F238E27FC236}">
                    <a16:creationId xmlns:a16="http://schemas.microsoft.com/office/drawing/2014/main" id="{33D5D732-07A8-7EB7-7B46-6973C3C17CE9}"/>
                  </a:ext>
                </a:extLst>
              </p:cNvPr>
              <p:cNvSpPr/>
              <p:nvPr/>
            </p:nvSpPr>
            <p:spPr>
              <a:xfrm>
                <a:off x="3809868" y="3544148"/>
                <a:ext cx="53530" cy="57489"/>
              </a:xfrm>
              <a:custGeom>
                <a:avLst/>
                <a:gdLst/>
                <a:ahLst/>
                <a:cxnLst/>
                <a:rect l="l" t="t" r="r" b="b"/>
                <a:pathLst>
                  <a:path w="284" h="305" extrusionOk="0">
                    <a:moveTo>
                      <a:pt x="132" y="0"/>
                    </a:moveTo>
                    <a:cubicBezTo>
                      <a:pt x="64" y="0"/>
                      <a:pt x="1" y="63"/>
                      <a:pt x="1" y="152"/>
                    </a:cubicBezTo>
                    <a:cubicBezTo>
                      <a:pt x="1" y="241"/>
                      <a:pt x="64" y="304"/>
                      <a:pt x="132" y="304"/>
                    </a:cubicBezTo>
                    <a:cubicBezTo>
                      <a:pt x="216" y="304"/>
                      <a:pt x="284" y="241"/>
                      <a:pt x="284" y="152"/>
                    </a:cubicBezTo>
                    <a:cubicBezTo>
                      <a:pt x="284" y="63"/>
                      <a:pt x="216" y="0"/>
                      <a:pt x="1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2713;p58">
                <a:extLst>
                  <a:ext uri="{FF2B5EF4-FFF2-40B4-BE49-F238E27FC236}">
                    <a16:creationId xmlns:a16="http://schemas.microsoft.com/office/drawing/2014/main" id="{5BFF2F29-2B16-B28A-B3BB-10F5E99A7B20}"/>
                  </a:ext>
                </a:extLst>
              </p:cNvPr>
              <p:cNvSpPr/>
              <p:nvPr/>
            </p:nvSpPr>
            <p:spPr>
              <a:xfrm>
                <a:off x="3799489" y="3536232"/>
                <a:ext cx="74264" cy="7426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394" extrusionOk="0">
                    <a:moveTo>
                      <a:pt x="200" y="105"/>
                    </a:moveTo>
                    <a:cubicBezTo>
                      <a:pt x="263" y="105"/>
                      <a:pt x="284" y="152"/>
                      <a:pt x="284" y="194"/>
                    </a:cubicBezTo>
                    <a:cubicBezTo>
                      <a:pt x="284" y="236"/>
                      <a:pt x="263" y="283"/>
                      <a:pt x="200" y="283"/>
                    </a:cubicBezTo>
                    <a:cubicBezTo>
                      <a:pt x="153" y="283"/>
                      <a:pt x="111" y="236"/>
                      <a:pt x="111" y="194"/>
                    </a:cubicBezTo>
                    <a:cubicBezTo>
                      <a:pt x="111" y="152"/>
                      <a:pt x="153" y="105"/>
                      <a:pt x="200" y="105"/>
                    </a:cubicBezTo>
                    <a:close/>
                    <a:moveTo>
                      <a:pt x="200" y="0"/>
                    </a:moveTo>
                    <a:cubicBezTo>
                      <a:pt x="90" y="0"/>
                      <a:pt x="1" y="84"/>
                      <a:pt x="1" y="194"/>
                    </a:cubicBezTo>
                    <a:cubicBezTo>
                      <a:pt x="1" y="304"/>
                      <a:pt x="90" y="393"/>
                      <a:pt x="200" y="393"/>
                    </a:cubicBezTo>
                    <a:cubicBezTo>
                      <a:pt x="310" y="393"/>
                      <a:pt x="394" y="304"/>
                      <a:pt x="394" y="194"/>
                    </a:cubicBezTo>
                    <a:cubicBezTo>
                      <a:pt x="394" y="84"/>
                      <a:pt x="310" y="0"/>
                      <a:pt x="20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2714;p58">
                <a:extLst>
                  <a:ext uri="{FF2B5EF4-FFF2-40B4-BE49-F238E27FC236}">
                    <a16:creationId xmlns:a16="http://schemas.microsoft.com/office/drawing/2014/main" id="{639152E7-6AC4-80B7-F089-ECE0B607C8AC}"/>
                  </a:ext>
                </a:extLst>
              </p:cNvPr>
              <p:cNvSpPr/>
              <p:nvPr/>
            </p:nvSpPr>
            <p:spPr>
              <a:xfrm>
                <a:off x="3809868" y="3914340"/>
                <a:ext cx="53530" cy="53343"/>
              </a:xfrm>
              <a:custGeom>
                <a:avLst/>
                <a:gdLst/>
                <a:ahLst/>
                <a:cxnLst/>
                <a:rect l="l" t="t" r="r" b="b"/>
                <a:pathLst>
                  <a:path w="284" h="283" extrusionOk="0">
                    <a:moveTo>
                      <a:pt x="132" y="0"/>
                    </a:moveTo>
                    <a:cubicBezTo>
                      <a:pt x="64" y="0"/>
                      <a:pt x="1" y="63"/>
                      <a:pt x="1" y="131"/>
                    </a:cubicBezTo>
                    <a:cubicBezTo>
                      <a:pt x="1" y="220"/>
                      <a:pt x="64" y="283"/>
                      <a:pt x="132" y="283"/>
                    </a:cubicBezTo>
                    <a:cubicBezTo>
                      <a:pt x="216" y="283"/>
                      <a:pt x="284" y="220"/>
                      <a:pt x="284" y="131"/>
                    </a:cubicBezTo>
                    <a:cubicBezTo>
                      <a:pt x="284" y="63"/>
                      <a:pt x="216" y="0"/>
                      <a:pt x="1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2715;p58">
                <a:extLst>
                  <a:ext uri="{FF2B5EF4-FFF2-40B4-BE49-F238E27FC236}">
                    <a16:creationId xmlns:a16="http://schemas.microsoft.com/office/drawing/2014/main" id="{D36D90AA-7DC3-AF36-F5B9-6E1246292168}"/>
                  </a:ext>
                </a:extLst>
              </p:cNvPr>
              <p:cNvSpPr/>
              <p:nvPr/>
            </p:nvSpPr>
            <p:spPr>
              <a:xfrm>
                <a:off x="3799489" y="3901523"/>
                <a:ext cx="74264" cy="74077"/>
              </a:xfrm>
              <a:custGeom>
                <a:avLst/>
                <a:gdLst/>
                <a:ahLst/>
                <a:cxnLst/>
                <a:rect l="l" t="t" r="r" b="b"/>
                <a:pathLst>
                  <a:path w="394" h="393" extrusionOk="0">
                    <a:moveTo>
                      <a:pt x="200" y="110"/>
                    </a:moveTo>
                    <a:cubicBezTo>
                      <a:pt x="263" y="110"/>
                      <a:pt x="284" y="157"/>
                      <a:pt x="284" y="199"/>
                    </a:cubicBezTo>
                    <a:cubicBezTo>
                      <a:pt x="284" y="262"/>
                      <a:pt x="263" y="288"/>
                      <a:pt x="200" y="288"/>
                    </a:cubicBezTo>
                    <a:cubicBezTo>
                      <a:pt x="153" y="288"/>
                      <a:pt x="111" y="262"/>
                      <a:pt x="111" y="199"/>
                    </a:cubicBezTo>
                    <a:cubicBezTo>
                      <a:pt x="111" y="157"/>
                      <a:pt x="153" y="110"/>
                      <a:pt x="200" y="110"/>
                    </a:cubicBezTo>
                    <a:close/>
                    <a:moveTo>
                      <a:pt x="200" y="0"/>
                    </a:moveTo>
                    <a:cubicBezTo>
                      <a:pt x="90" y="0"/>
                      <a:pt x="1" y="89"/>
                      <a:pt x="1" y="199"/>
                    </a:cubicBezTo>
                    <a:cubicBezTo>
                      <a:pt x="1" y="309"/>
                      <a:pt x="90" y="393"/>
                      <a:pt x="200" y="393"/>
                    </a:cubicBezTo>
                    <a:cubicBezTo>
                      <a:pt x="310" y="393"/>
                      <a:pt x="394" y="309"/>
                      <a:pt x="394" y="199"/>
                    </a:cubicBezTo>
                    <a:cubicBezTo>
                      <a:pt x="394" y="89"/>
                      <a:pt x="310" y="0"/>
                      <a:pt x="20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2716;p58">
                <a:extLst>
                  <a:ext uri="{FF2B5EF4-FFF2-40B4-BE49-F238E27FC236}">
                    <a16:creationId xmlns:a16="http://schemas.microsoft.com/office/drawing/2014/main" id="{87A8ECAC-99BD-0F3F-3CAC-21DA509D069C}"/>
                  </a:ext>
                </a:extLst>
              </p:cNvPr>
              <p:cNvSpPr/>
              <p:nvPr/>
            </p:nvSpPr>
            <p:spPr>
              <a:xfrm>
                <a:off x="3809868" y="4276615"/>
                <a:ext cx="53530" cy="53343"/>
              </a:xfrm>
              <a:custGeom>
                <a:avLst/>
                <a:gdLst/>
                <a:ahLst/>
                <a:cxnLst/>
                <a:rect l="l" t="t" r="r" b="b"/>
                <a:pathLst>
                  <a:path w="284" h="283" extrusionOk="0">
                    <a:moveTo>
                      <a:pt x="132" y="0"/>
                    </a:moveTo>
                    <a:cubicBezTo>
                      <a:pt x="64" y="0"/>
                      <a:pt x="1" y="63"/>
                      <a:pt x="1" y="131"/>
                    </a:cubicBezTo>
                    <a:cubicBezTo>
                      <a:pt x="1" y="215"/>
                      <a:pt x="64" y="283"/>
                      <a:pt x="132" y="283"/>
                    </a:cubicBezTo>
                    <a:cubicBezTo>
                      <a:pt x="216" y="283"/>
                      <a:pt x="284" y="215"/>
                      <a:pt x="284" y="131"/>
                    </a:cubicBezTo>
                    <a:cubicBezTo>
                      <a:pt x="284" y="63"/>
                      <a:pt x="216" y="0"/>
                      <a:pt x="1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2717;p58">
                <a:extLst>
                  <a:ext uri="{FF2B5EF4-FFF2-40B4-BE49-F238E27FC236}">
                    <a16:creationId xmlns:a16="http://schemas.microsoft.com/office/drawing/2014/main" id="{6CF57006-500C-5337-BCB2-57367CF89A41}"/>
                  </a:ext>
                </a:extLst>
              </p:cNvPr>
              <p:cNvSpPr/>
              <p:nvPr/>
            </p:nvSpPr>
            <p:spPr>
              <a:xfrm>
                <a:off x="3799489" y="4263797"/>
                <a:ext cx="74264" cy="7803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414" extrusionOk="0">
                    <a:moveTo>
                      <a:pt x="200" y="110"/>
                    </a:moveTo>
                    <a:cubicBezTo>
                      <a:pt x="263" y="110"/>
                      <a:pt x="284" y="152"/>
                      <a:pt x="284" y="199"/>
                    </a:cubicBezTo>
                    <a:cubicBezTo>
                      <a:pt x="284" y="262"/>
                      <a:pt x="263" y="304"/>
                      <a:pt x="200" y="304"/>
                    </a:cubicBezTo>
                    <a:cubicBezTo>
                      <a:pt x="153" y="304"/>
                      <a:pt x="111" y="262"/>
                      <a:pt x="111" y="199"/>
                    </a:cubicBezTo>
                    <a:cubicBezTo>
                      <a:pt x="111" y="152"/>
                      <a:pt x="153" y="110"/>
                      <a:pt x="200" y="110"/>
                    </a:cubicBezTo>
                    <a:close/>
                    <a:moveTo>
                      <a:pt x="200" y="0"/>
                    </a:moveTo>
                    <a:cubicBezTo>
                      <a:pt x="90" y="0"/>
                      <a:pt x="1" y="89"/>
                      <a:pt x="1" y="199"/>
                    </a:cubicBezTo>
                    <a:cubicBezTo>
                      <a:pt x="1" y="304"/>
                      <a:pt x="90" y="414"/>
                      <a:pt x="200" y="414"/>
                    </a:cubicBezTo>
                    <a:cubicBezTo>
                      <a:pt x="310" y="414"/>
                      <a:pt x="394" y="304"/>
                      <a:pt x="394" y="199"/>
                    </a:cubicBezTo>
                    <a:cubicBezTo>
                      <a:pt x="394" y="89"/>
                      <a:pt x="310" y="0"/>
                      <a:pt x="20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2718;p58">
                <a:extLst>
                  <a:ext uri="{FF2B5EF4-FFF2-40B4-BE49-F238E27FC236}">
                    <a16:creationId xmlns:a16="http://schemas.microsoft.com/office/drawing/2014/main" id="{4581AE52-98FD-B063-7B0E-3730DE6D03B5}"/>
                  </a:ext>
                </a:extLst>
              </p:cNvPr>
              <p:cNvSpPr/>
              <p:nvPr/>
            </p:nvSpPr>
            <p:spPr>
              <a:xfrm>
                <a:off x="3879985" y="3198649"/>
                <a:ext cx="57489" cy="53531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84" extrusionOk="0">
                    <a:moveTo>
                      <a:pt x="153" y="0"/>
                    </a:moveTo>
                    <a:cubicBezTo>
                      <a:pt x="64" y="0"/>
                      <a:pt x="1" y="63"/>
                      <a:pt x="1" y="152"/>
                    </a:cubicBezTo>
                    <a:cubicBezTo>
                      <a:pt x="1" y="220"/>
                      <a:pt x="64" y="283"/>
                      <a:pt x="153" y="283"/>
                    </a:cubicBezTo>
                    <a:cubicBezTo>
                      <a:pt x="236" y="283"/>
                      <a:pt x="304" y="220"/>
                      <a:pt x="304" y="152"/>
                    </a:cubicBezTo>
                    <a:cubicBezTo>
                      <a:pt x="304" y="63"/>
                      <a:pt x="236" y="0"/>
                      <a:pt x="1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2719;p58">
                <a:extLst>
                  <a:ext uri="{FF2B5EF4-FFF2-40B4-BE49-F238E27FC236}">
                    <a16:creationId xmlns:a16="http://schemas.microsoft.com/office/drawing/2014/main" id="{5BC42106-7E63-A00D-4621-8A4EFFFFBC47}"/>
                  </a:ext>
                </a:extLst>
              </p:cNvPr>
              <p:cNvSpPr/>
              <p:nvPr/>
            </p:nvSpPr>
            <p:spPr>
              <a:xfrm>
                <a:off x="3873564" y="3190733"/>
                <a:ext cx="74264" cy="7426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394" extrusionOk="0">
                    <a:moveTo>
                      <a:pt x="200" y="105"/>
                    </a:moveTo>
                    <a:cubicBezTo>
                      <a:pt x="242" y="105"/>
                      <a:pt x="283" y="131"/>
                      <a:pt x="283" y="194"/>
                    </a:cubicBezTo>
                    <a:cubicBezTo>
                      <a:pt x="283" y="236"/>
                      <a:pt x="242" y="283"/>
                      <a:pt x="200" y="283"/>
                    </a:cubicBezTo>
                    <a:cubicBezTo>
                      <a:pt x="152" y="283"/>
                      <a:pt x="111" y="236"/>
                      <a:pt x="111" y="194"/>
                    </a:cubicBezTo>
                    <a:cubicBezTo>
                      <a:pt x="111" y="131"/>
                      <a:pt x="152" y="105"/>
                      <a:pt x="200" y="105"/>
                    </a:cubicBezTo>
                    <a:close/>
                    <a:moveTo>
                      <a:pt x="200" y="1"/>
                    </a:moveTo>
                    <a:cubicBezTo>
                      <a:pt x="90" y="1"/>
                      <a:pt x="1" y="84"/>
                      <a:pt x="1" y="194"/>
                    </a:cubicBezTo>
                    <a:cubicBezTo>
                      <a:pt x="1" y="304"/>
                      <a:pt x="90" y="393"/>
                      <a:pt x="200" y="393"/>
                    </a:cubicBezTo>
                    <a:cubicBezTo>
                      <a:pt x="310" y="393"/>
                      <a:pt x="393" y="304"/>
                      <a:pt x="393" y="194"/>
                    </a:cubicBezTo>
                    <a:cubicBezTo>
                      <a:pt x="393" y="84"/>
                      <a:pt x="310" y="1"/>
                      <a:pt x="20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2720;p58">
                <a:extLst>
                  <a:ext uri="{FF2B5EF4-FFF2-40B4-BE49-F238E27FC236}">
                    <a16:creationId xmlns:a16="http://schemas.microsoft.com/office/drawing/2014/main" id="{8B280DBD-58A0-EA9F-17BC-C0D0FE780516}"/>
                  </a:ext>
                </a:extLst>
              </p:cNvPr>
              <p:cNvSpPr/>
              <p:nvPr/>
            </p:nvSpPr>
            <p:spPr>
              <a:xfrm>
                <a:off x="3879985" y="3544148"/>
                <a:ext cx="57489" cy="57489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05" extrusionOk="0">
                    <a:moveTo>
                      <a:pt x="153" y="0"/>
                    </a:moveTo>
                    <a:cubicBezTo>
                      <a:pt x="64" y="0"/>
                      <a:pt x="1" y="63"/>
                      <a:pt x="1" y="152"/>
                    </a:cubicBezTo>
                    <a:cubicBezTo>
                      <a:pt x="1" y="241"/>
                      <a:pt x="64" y="304"/>
                      <a:pt x="153" y="304"/>
                    </a:cubicBezTo>
                    <a:cubicBezTo>
                      <a:pt x="236" y="304"/>
                      <a:pt x="304" y="241"/>
                      <a:pt x="304" y="152"/>
                    </a:cubicBezTo>
                    <a:cubicBezTo>
                      <a:pt x="304" y="63"/>
                      <a:pt x="236" y="0"/>
                      <a:pt x="1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2721;p58">
                <a:extLst>
                  <a:ext uri="{FF2B5EF4-FFF2-40B4-BE49-F238E27FC236}">
                    <a16:creationId xmlns:a16="http://schemas.microsoft.com/office/drawing/2014/main" id="{4AD14890-5648-A191-BA4F-957B48237901}"/>
                  </a:ext>
                </a:extLst>
              </p:cNvPr>
              <p:cNvSpPr/>
              <p:nvPr/>
            </p:nvSpPr>
            <p:spPr>
              <a:xfrm>
                <a:off x="3873564" y="3536232"/>
                <a:ext cx="74264" cy="7426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394" extrusionOk="0">
                    <a:moveTo>
                      <a:pt x="200" y="105"/>
                    </a:moveTo>
                    <a:cubicBezTo>
                      <a:pt x="242" y="105"/>
                      <a:pt x="283" y="152"/>
                      <a:pt x="283" y="194"/>
                    </a:cubicBezTo>
                    <a:cubicBezTo>
                      <a:pt x="283" y="236"/>
                      <a:pt x="242" y="283"/>
                      <a:pt x="200" y="283"/>
                    </a:cubicBezTo>
                    <a:cubicBezTo>
                      <a:pt x="152" y="283"/>
                      <a:pt x="111" y="236"/>
                      <a:pt x="111" y="194"/>
                    </a:cubicBezTo>
                    <a:cubicBezTo>
                      <a:pt x="111" y="152"/>
                      <a:pt x="152" y="105"/>
                      <a:pt x="200" y="105"/>
                    </a:cubicBezTo>
                    <a:close/>
                    <a:moveTo>
                      <a:pt x="200" y="0"/>
                    </a:moveTo>
                    <a:cubicBezTo>
                      <a:pt x="90" y="0"/>
                      <a:pt x="1" y="84"/>
                      <a:pt x="1" y="194"/>
                    </a:cubicBezTo>
                    <a:cubicBezTo>
                      <a:pt x="1" y="304"/>
                      <a:pt x="90" y="393"/>
                      <a:pt x="200" y="393"/>
                    </a:cubicBezTo>
                    <a:cubicBezTo>
                      <a:pt x="310" y="393"/>
                      <a:pt x="393" y="304"/>
                      <a:pt x="393" y="194"/>
                    </a:cubicBezTo>
                    <a:cubicBezTo>
                      <a:pt x="393" y="84"/>
                      <a:pt x="310" y="0"/>
                      <a:pt x="20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2722;p58">
                <a:extLst>
                  <a:ext uri="{FF2B5EF4-FFF2-40B4-BE49-F238E27FC236}">
                    <a16:creationId xmlns:a16="http://schemas.microsoft.com/office/drawing/2014/main" id="{DB45601E-B37C-9180-5226-CC00AC491E16}"/>
                  </a:ext>
                </a:extLst>
              </p:cNvPr>
              <p:cNvSpPr/>
              <p:nvPr/>
            </p:nvSpPr>
            <p:spPr>
              <a:xfrm>
                <a:off x="3879985" y="3914340"/>
                <a:ext cx="57489" cy="53343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83" extrusionOk="0">
                    <a:moveTo>
                      <a:pt x="153" y="0"/>
                    </a:moveTo>
                    <a:cubicBezTo>
                      <a:pt x="64" y="0"/>
                      <a:pt x="1" y="63"/>
                      <a:pt x="1" y="131"/>
                    </a:cubicBezTo>
                    <a:cubicBezTo>
                      <a:pt x="1" y="220"/>
                      <a:pt x="64" y="283"/>
                      <a:pt x="153" y="283"/>
                    </a:cubicBezTo>
                    <a:cubicBezTo>
                      <a:pt x="236" y="283"/>
                      <a:pt x="304" y="220"/>
                      <a:pt x="304" y="131"/>
                    </a:cubicBezTo>
                    <a:cubicBezTo>
                      <a:pt x="304" y="63"/>
                      <a:pt x="236" y="0"/>
                      <a:pt x="1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2723;p58">
                <a:extLst>
                  <a:ext uri="{FF2B5EF4-FFF2-40B4-BE49-F238E27FC236}">
                    <a16:creationId xmlns:a16="http://schemas.microsoft.com/office/drawing/2014/main" id="{8CED9AEC-DEC5-537F-61FB-3C2CDF1DD2EF}"/>
                  </a:ext>
                </a:extLst>
              </p:cNvPr>
              <p:cNvSpPr/>
              <p:nvPr/>
            </p:nvSpPr>
            <p:spPr>
              <a:xfrm>
                <a:off x="3873564" y="3901523"/>
                <a:ext cx="74264" cy="74077"/>
              </a:xfrm>
              <a:custGeom>
                <a:avLst/>
                <a:gdLst/>
                <a:ahLst/>
                <a:cxnLst/>
                <a:rect l="l" t="t" r="r" b="b"/>
                <a:pathLst>
                  <a:path w="394" h="393" extrusionOk="0">
                    <a:moveTo>
                      <a:pt x="200" y="110"/>
                    </a:moveTo>
                    <a:cubicBezTo>
                      <a:pt x="242" y="110"/>
                      <a:pt x="283" y="157"/>
                      <a:pt x="283" y="199"/>
                    </a:cubicBezTo>
                    <a:cubicBezTo>
                      <a:pt x="283" y="262"/>
                      <a:pt x="242" y="288"/>
                      <a:pt x="200" y="288"/>
                    </a:cubicBezTo>
                    <a:cubicBezTo>
                      <a:pt x="152" y="288"/>
                      <a:pt x="111" y="262"/>
                      <a:pt x="111" y="199"/>
                    </a:cubicBezTo>
                    <a:cubicBezTo>
                      <a:pt x="111" y="157"/>
                      <a:pt x="152" y="110"/>
                      <a:pt x="200" y="110"/>
                    </a:cubicBezTo>
                    <a:close/>
                    <a:moveTo>
                      <a:pt x="200" y="0"/>
                    </a:moveTo>
                    <a:cubicBezTo>
                      <a:pt x="90" y="0"/>
                      <a:pt x="1" y="89"/>
                      <a:pt x="1" y="199"/>
                    </a:cubicBezTo>
                    <a:cubicBezTo>
                      <a:pt x="1" y="309"/>
                      <a:pt x="90" y="393"/>
                      <a:pt x="200" y="393"/>
                    </a:cubicBezTo>
                    <a:cubicBezTo>
                      <a:pt x="310" y="393"/>
                      <a:pt x="393" y="309"/>
                      <a:pt x="393" y="199"/>
                    </a:cubicBezTo>
                    <a:cubicBezTo>
                      <a:pt x="393" y="89"/>
                      <a:pt x="310" y="0"/>
                      <a:pt x="20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2724;p58">
                <a:extLst>
                  <a:ext uri="{FF2B5EF4-FFF2-40B4-BE49-F238E27FC236}">
                    <a16:creationId xmlns:a16="http://schemas.microsoft.com/office/drawing/2014/main" id="{5336AB9A-1ADC-F6A7-5FA9-C8B74C275E32}"/>
                  </a:ext>
                </a:extLst>
              </p:cNvPr>
              <p:cNvSpPr/>
              <p:nvPr/>
            </p:nvSpPr>
            <p:spPr>
              <a:xfrm>
                <a:off x="3879985" y="4276615"/>
                <a:ext cx="57489" cy="53343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83" extrusionOk="0">
                    <a:moveTo>
                      <a:pt x="153" y="0"/>
                    </a:moveTo>
                    <a:cubicBezTo>
                      <a:pt x="64" y="0"/>
                      <a:pt x="1" y="63"/>
                      <a:pt x="1" y="131"/>
                    </a:cubicBezTo>
                    <a:cubicBezTo>
                      <a:pt x="1" y="215"/>
                      <a:pt x="64" y="283"/>
                      <a:pt x="153" y="283"/>
                    </a:cubicBezTo>
                    <a:cubicBezTo>
                      <a:pt x="236" y="283"/>
                      <a:pt x="304" y="215"/>
                      <a:pt x="304" y="131"/>
                    </a:cubicBezTo>
                    <a:cubicBezTo>
                      <a:pt x="304" y="63"/>
                      <a:pt x="236" y="0"/>
                      <a:pt x="1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2725;p58">
                <a:extLst>
                  <a:ext uri="{FF2B5EF4-FFF2-40B4-BE49-F238E27FC236}">
                    <a16:creationId xmlns:a16="http://schemas.microsoft.com/office/drawing/2014/main" id="{5A462DC4-967A-DC52-E448-FD902C8580C5}"/>
                  </a:ext>
                </a:extLst>
              </p:cNvPr>
              <p:cNvSpPr/>
              <p:nvPr/>
            </p:nvSpPr>
            <p:spPr>
              <a:xfrm>
                <a:off x="3873564" y="4263797"/>
                <a:ext cx="74264" cy="7803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414" extrusionOk="0">
                    <a:moveTo>
                      <a:pt x="200" y="110"/>
                    </a:moveTo>
                    <a:cubicBezTo>
                      <a:pt x="242" y="110"/>
                      <a:pt x="283" y="152"/>
                      <a:pt x="283" y="199"/>
                    </a:cubicBezTo>
                    <a:cubicBezTo>
                      <a:pt x="283" y="262"/>
                      <a:pt x="242" y="304"/>
                      <a:pt x="200" y="304"/>
                    </a:cubicBezTo>
                    <a:cubicBezTo>
                      <a:pt x="152" y="304"/>
                      <a:pt x="111" y="262"/>
                      <a:pt x="111" y="199"/>
                    </a:cubicBezTo>
                    <a:cubicBezTo>
                      <a:pt x="111" y="152"/>
                      <a:pt x="152" y="110"/>
                      <a:pt x="200" y="110"/>
                    </a:cubicBezTo>
                    <a:close/>
                    <a:moveTo>
                      <a:pt x="200" y="0"/>
                    </a:moveTo>
                    <a:cubicBezTo>
                      <a:pt x="90" y="0"/>
                      <a:pt x="1" y="89"/>
                      <a:pt x="1" y="199"/>
                    </a:cubicBezTo>
                    <a:cubicBezTo>
                      <a:pt x="1" y="304"/>
                      <a:pt x="90" y="414"/>
                      <a:pt x="200" y="414"/>
                    </a:cubicBezTo>
                    <a:cubicBezTo>
                      <a:pt x="310" y="414"/>
                      <a:pt x="393" y="304"/>
                      <a:pt x="393" y="199"/>
                    </a:cubicBezTo>
                    <a:cubicBezTo>
                      <a:pt x="393" y="89"/>
                      <a:pt x="310" y="0"/>
                      <a:pt x="20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2726;p58">
                <a:extLst>
                  <a:ext uri="{FF2B5EF4-FFF2-40B4-BE49-F238E27FC236}">
                    <a16:creationId xmlns:a16="http://schemas.microsoft.com/office/drawing/2014/main" id="{FAC45B5B-E850-3ADF-E6F8-F9C215F0BBA5}"/>
                  </a:ext>
                </a:extLst>
              </p:cNvPr>
              <p:cNvSpPr/>
              <p:nvPr/>
            </p:nvSpPr>
            <p:spPr>
              <a:xfrm>
                <a:off x="4028136" y="2454308"/>
                <a:ext cx="19980" cy="46029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2442" extrusionOk="0">
                    <a:moveTo>
                      <a:pt x="63" y="1"/>
                    </a:moveTo>
                    <a:cubicBezTo>
                      <a:pt x="21" y="1"/>
                      <a:pt x="0" y="22"/>
                      <a:pt x="0" y="43"/>
                    </a:cubicBezTo>
                    <a:lnTo>
                      <a:pt x="0" y="2399"/>
                    </a:lnTo>
                    <a:cubicBezTo>
                      <a:pt x="0" y="2420"/>
                      <a:pt x="21" y="2441"/>
                      <a:pt x="63" y="2441"/>
                    </a:cubicBezTo>
                    <a:cubicBezTo>
                      <a:pt x="84" y="2441"/>
                      <a:pt x="105" y="2420"/>
                      <a:pt x="105" y="2399"/>
                    </a:cubicBezTo>
                    <a:lnTo>
                      <a:pt x="105" y="43"/>
                    </a:lnTo>
                    <a:cubicBezTo>
                      <a:pt x="105" y="22"/>
                      <a:pt x="84" y="1"/>
                      <a:pt x="6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2727;p58">
                <a:extLst>
                  <a:ext uri="{FF2B5EF4-FFF2-40B4-BE49-F238E27FC236}">
                    <a16:creationId xmlns:a16="http://schemas.microsoft.com/office/drawing/2014/main" id="{21EE3EAB-7E03-D212-A56B-410F26FDB358}"/>
                  </a:ext>
                </a:extLst>
              </p:cNvPr>
              <p:cNvSpPr/>
              <p:nvPr/>
            </p:nvSpPr>
            <p:spPr>
              <a:xfrm>
                <a:off x="4047928" y="4523346"/>
                <a:ext cx="24692" cy="357566"/>
              </a:xfrm>
              <a:custGeom>
                <a:avLst/>
                <a:gdLst/>
                <a:ahLst/>
                <a:cxnLst/>
                <a:rect l="l" t="t" r="r" b="b"/>
                <a:pathLst>
                  <a:path w="131" h="1897" extrusionOk="0">
                    <a:moveTo>
                      <a:pt x="68" y="0"/>
                    </a:moveTo>
                    <a:cubicBezTo>
                      <a:pt x="26" y="0"/>
                      <a:pt x="0" y="21"/>
                      <a:pt x="0" y="42"/>
                    </a:cubicBezTo>
                    <a:lnTo>
                      <a:pt x="0" y="1833"/>
                    </a:lnTo>
                    <a:cubicBezTo>
                      <a:pt x="0" y="1875"/>
                      <a:pt x="26" y="1896"/>
                      <a:pt x="68" y="1896"/>
                    </a:cubicBezTo>
                    <a:cubicBezTo>
                      <a:pt x="89" y="1896"/>
                      <a:pt x="131" y="1875"/>
                      <a:pt x="131" y="1833"/>
                    </a:cubicBezTo>
                    <a:lnTo>
                      <a:pt x="131" y="42"/>
                    </a:lnTo>
                    <a:cubicBezTo>
                      <a:pt x="131" y="21"/>
                      <a:pt x="89" y="0"/>
                      <a:pt x="68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2728;p58">
                <a:extLst>
                  <a:ext uri="{FF2B5EF4-FFF2-40B4-BE49-F238E27FC236}">
                    <a16:creationId xmlns:a16="http://schemas.microsoft.com/office/drawing/2014/main" id="{173CC6F3-B47F-72AF-DB48-0BF349408401}"/>
                  </a:ext>
                </a:extLst>
              </p:cNvPr>
              <p:cNvSpPr/>
              <p:nvPr/>
            </p:nvSpPr>
            <p:spPr>
              <a:xfrm>
                <a:off x="4126715" y="2433574"/>
                <a:ext cx="645758" cy="2397970"/>
              </a:xfrm>
              <a:custGeom>
                <a:avLst/>
                <a:gdLst/>
                <a:ahLst/>
                <a:cxnLst/>
                <a:rect l="l" t="t" r="r" b="b"/>
                <a:pathLst>
                  <a:path w="3426" h="12722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lnTo>
                      <a:pt x="1" y="2316"/>
                    </a:lnTo>
                    <a:lnTo>
                      <a:pt x="64" y="2378"/>
                    </a:lnTo>
                    <a:lnTo>
                      <a:pt x="3316" y="2378"/>
                    </a:lnTo>
                    <a:lnTo>
                      <a:pt x="3316" y="11302"/>
                    </a:lnTo>
                    <a:lnTo>
                      <a:pt x="132" y="11302"/>
                    </a:lnTo>
                    <a:lnTo>
                      <a:pt x="85" y="11370"/>
                    </a:lnTo>
                    <a:lnTo>
                      <a:pt x="85" y="12658"/>
                    </a:lnTo>
                    <a:cubicBezTo>
                      <a:pt x="85" y="12700"/>
                      <a:pt x="106" y="12721"/>
                      <a:pt x="132" y="12721"/>
                    </a:cubicBezTo>
                    <a:cubicBezTo>
                      <a:pt x="174" y="12721"/>
                      <a:pt x="195" y="12700"/>
                      <a:pt x="195" y="12658"/>
                    </a:cubicBezTo>
                    <a:lnTo>
                      <a:pt x="195" y="11412"/>
                    </a:lnTo>
                    <a:lnTo>
                      <a:pt x="3379" y="11412"/>
                    </a:lnTo>
                    <a:lnTo>
                      <a:pt x="3426" y="11370"/>
                    </a:lnTo>
                    <a:lnTo>
                      <a:pt x="3426" y="2316"/>
                    </a:lnTo>
                    <a:lnTo>
                      <a:pt x="3379" y="2268"/>
                    </a:lnTo>
                    <a:lnTo>
                      <a:pt x="106" y="2268"/>
                    </a:lnTo>
                    <a:lnTo>
                      <a:pt x="106" y="64"/>
                    </a:lnTo>
                    <a:cubicBezTo>
                      <a:pt x="106" y="22"/>
                      <a:pt x="85" y="1"/>
                      <a:pt x="6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15" name="Picture 114">
            <a:extLst>
              <a:ext uri="{FF2B5EF4-FFF2-40B4-BE49-F238E27FC236}">
                <a16:creationId xmlns:a16="http://schemas.microsoft.com/office/drawing/2014/main" id="{FB37B857-194F-42AA-D4FD-A42522E1C10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284" y="3403902"/>
            <a:ext cx="3509148" cy="754798"/>
          </a:xfrm>
          <a:prstGeom prst="rect">
            <a:avLst/>
          </a:prstGeom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317650E4-5DC8-9749-1C54-86ABDC2546A6}"/>
              </a:ext>
            </a:extLst>
          </p:cNvPr>
          <p:cNvSpPr/>
          <p:nvPr/>
        </p:nvSpPr>
        <p:spPr>
          <a:xfrm>
            <a:off x="1129001" y="3636921"/>
            <a:ext cx="491880" cy="2785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524787B-9FBF-ADBC-4235-9F58450A2AF0}"/>
              </a:ext>
            </a:extLst>
          </p:cNvPr>
          <p:cNvSpPr/>
          <p:nvPr/>
        </p:nvSpPr>
        <p:spPr>
          <a:xfrm>
            <a:off x="1664676" y="3637805"/>
            <a:ext cx="800999" cy="2785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7B765E7D-279B-BD1D-8573-DE9DC1C29D4B}"/>
              </a:ext>
            </a:extLst>
          </p:cNvPr>
          <p:cNvSpPr/>
          <p:nvPr/>
        </p:nvSpPr>
        <p:spPr>
          <a:xfrm>
            <a:off x="2573848" y="3627575"/>
            <a:ext cx="572865" cy="2785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66581046-BF30-617D-409F-91FA86D18195}"/>
              </a:ext>
            </a:extLst>
          </p:cNvPr>
          <p:cNvSpPr/>
          <p:nvPr/>
        </p:nvSpPr>
        <p:spPr>
          <a:xfrm>
            <a:off x="3269670" y="3636921"/>
            <a:ext cx="988774" cy="2785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Callout: Bent Line 123">
            <a:extLst>
              <a:ext uri="{FF2B5EF4-FFF2-40B4-BE49-F238E27FC236}">
                <a16:creationId xmlns:a16="http://schemas.microsoft.com/office/drawing/2014/main" id="{11CDB2AC-987E-96A3-E1C0-D2817DC28015}"/>
              </a:ext>
            </a:extLst>
          </p:cNvPr>
          <p:cNvSpPr/>
          <p:nvPr/>
        </p:nvSpPr>
        <p:spPr>
          <a:xfrm>
            <a:off x="1862873" y="2768692"/>
            <a:ext cx="2640383" cy="438311"/>
          </a:xfrm>
          <a:prstGeom prst="borderCallout2">
            <a:avLst>
              <a:gd name="adj1" fmla="val 20922"/>
              <a:gd name="adj2" fmla="val 31"/>
              <a:gd name="adj3" fmla="val 64385"/>
              <a:gd name="adj4" fmla="val -10174"/>
              <a:gd name="adj5" fmla="val 197251"/>
              <a:gd name="adj6" fmla="val -1690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const app = express()</a:t>
            </a:r>
          </a:p>
        </p:txBody>
      </p:sp>
      <p:sp>
        <p:nvSpPr>
          <p:cNvPr id="125" name="Callout: Bent Line 124">
            <a:extLst>
              <a:ext uri="{FF2B5EF4-FFF2-40B4-BE49-F238E27FC236}">
                <a16:creationId xmlns:a16="http://schemas.microsoft.com/office/drawing/2014/main" id="{E0C981E9-C525-EBBA-96CE-7EBDC64F6E2A}"/>
              </a:ext>
            </a:extLst>
          </p:cNvPr>
          <p:cNvSpPr/>
          <p:nvPr/>
        </p:nvSpPr>
        <p:spPr>
          <a:xfrm>
            <a:off x="2411785" y="2768693"/>
            <a:ext cx="2640383" cy="438311"/>
          </a:xfrm>
          <a:prstGeom prst="borderCallout2">
            <a:avLst>
              <a:gd name="adj1" fmla="val 20922"/>
              <a:gd name="adj2" fmla="val 31"/>
              <a:gd name="adj3" fmla="val 64385"/>
              <a:gd name="adj4" fmla="val -10174"/>
              <a:gd name="adj5" fmla="val 197251"/>
              <a:gd name="adj6" fmla="val -1690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GET, POST, DELETE,…</a:t>
            </a:r>
          </a:p>
        </p:txBody>
      </p:sp>
      <p:sp>
        <p:nvSpPr>
          <p:cNvPr id="126" name="Callout: Bent Line 125">
            <a:extLst>
              <a:ext uri="{FF2B5EF4-FFF2-40B4-BE49-F238E27FC236}">
                <a16:creationId xmlns:a16="http://schemas.microsoft.com/office/drawing/2014/main" id="{71D3E471-D757-B9DF-8F9A-C128FA0C3978}"/>
              </a:ext>
            </a:extLst>
          </p:cNvPr>
          <p:cNvSpPr/>
          <p:nvPr/>
        </p:nvSpPr>
        <p:spPr>
          <a:xfrm>
            <a:off x="3278388" y="2768514"/>
            <a:ext cx="2640383" cy="438311"/>
          </a:xfrm>
          <a:prstGeom prst="borderCallout2">
            <a:avLst>
              <a:gd name="adj1" fmla="val 20922"/>
              <a:gd name="adj2" fmla="val 31"/>
              <a:gd name="adj3" fmla="val 64385"/>
              <a:gd name="adj4" fmla="val -10174"/>
              <a:gd name="adj5" fmla="val 197251"/>
              <a:gd name="adj6" fmla="val -1690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/home, /login, /users, …</a:t>
            </a:r>
          </a:p>
        </p:txBody>
      </p:sp>
      <p:sp>
        <p:nvSpPr>
          <p:cNvPr id="127" name="Callout: Bent Line 126">
            <a:extLst>
              <a:ext uri="{FF2B5EF4-FFF2-40B4-BE49-F238E27FC236}">
                <a16:creationId xmlns:a16="http://schemas.microsoft.com/office/drawing/2014/main" id="{38DB23EF-51C6-716F-8CC3-20BEB251FFAB}"/>
              </a:ext>
            </a:extLst>
          </p:cNvPr>
          <p:cNvSpPr/>
          <p:nvPr/>
        </p:nvSpPr>
        <p:spPr>
          <a:xfrm>
            <a:off x="1870173" y="2585923"/>
            <a:ext cx="2701827" cy="621517"/>
          </a:xfrm>
          <a:prstGeom prst="borderCallout2">
            <a:avLst>
              <a:gd name="adj1" fmla="val 51318"/>
              <a:gd name="adj2" fmla="val 99984"/>
              <a:gd name="adj3" fmla="val 113123"/>
              <a:gd name="adj4" fmla="val 105550"/>
              <a:gd name="adj5" fmla="val 173219"/>
              <a:gd name="adj6" fmla="val 8848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(req, res) =&gt; {</a:t>
            </a:r>
            <a:br>
              <a:rPr lang="en-US" sz="12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lang="en-US" sz="1200" dirty="0" err="1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res.send</a:t>
            </a:r>
            <a:r>
              <a:rPr lang="en-US" sz="12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(‘Hello world’)</a:t>
            </a:r>
            <a:br>
              <a:rPr lang="en-US" sz="12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97178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6" grpId="0" animBg="1"/>
      <p:bldP spid="118" grpId="0" animBg="1"/>
      <p:bldP spid="119" grpId="0" animBg="1"/>
      <p:bldP spid="120" grpId="0" animBg="1"/>
      <p:bldP spid="124" grpId="0" animBg="1"/>
      <p:bldP spid="124" grpId="1" animBg="1"/>
      <p:bldP spid="125" grpId="0" animBg="1"/>
      <p:bldP spid="125" grpId="1" animBg="1"/>
      <p:bldP spid="126" grpId="0" animBg="1"/>
      <p:bldP spid="126" grpId="1" animBg="1"/>
      <p:bldP spid="12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86DA5-1F8A-50B3-3E2B-5ECDA00D5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Routing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C742C4-F2B0-B8B7-5D2F-0AAB431D3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80" y="1646393"/>
            <a:ext cx="3389462" cy="11123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C38368-4470-F381-D457-F242BDD48B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2" r="8382"/>
          <a:stretch/>
        </p:blipFill>
        <p:spPr>
          <a:xfrm>
            <a:off x="508580" y="3067538"/>
            <a:ext cx="3389462" cy="10703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A20416-7036-2BCE-8D12-E8FDEB0B1C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8728" y="3067538"/>
            <a:ext cx="4344386" cy="10493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0EBF6A7-FE3D-DD1B-E029-DA3E4623288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15" t="3774" r="3373"/>
          <a:stretch/>
        </p:blipFill>
        <p:spPr>
          <a:xfrm>
            <a:off x="4158728" y="1642911"/>
            <a:ext cx="4476692" cy="1070358"/>
          </a:xfrm>
          <a:prstGeom prst="rect">
            <a:avLst/>
          </a:prstGeom>
        </p:spPr>
      </p:pic>
      <p:pic>
        <p:nvPicPr>
          <p:cNvPr id="14" name="Picture 13">
            <a:hlinkClick r:id="rId6" action="ppaction://hlinkfile"/>
            <a:extLst>
              <a:ext uri="{FF2B5EF4-FFF2-40B4-BE49-F238E27FC236}">
                <a16:creationId xmlns:a16="http://schemas.microsoft.com/office/drawing/2014/main" id="{6CCC2BC6-CAD4-CEA5-2C6B-A03014BB13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4778" y="4449964"/>
            <a:ext cx="285222" cy="28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8197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4FD4D-FF80-6A63-8C17-267DF7B3E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parameters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2AFA62-9AF2-5578-5DB1-83DCDB876A47}"/>
              </a:ext>
            </a:extLst>
          </p:cNvPr>
          <p:cNvSpPr txBox="1"/>
          <p:nvPr/>
        </p:nvSpPr>
        <p:spPr>
          <a:xfrm>
            <a:off x="720000" y="1295400"/>
            <a:ext cx="40272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</a:rPr>
              <a:t>Route parameters are </a:t>
            </a:r>
            <a:r>
              <a:rPr lang="en-US" b="1" i="0" dirty="0">
                <a:solidFill>
                  <a:schemeClr val="tx1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</a:rPr>
              <a:t>named URL segments </a:t>
            </a:r>
            <a:r>
              <a:rPr lang="en-US" b="0" i="0" dirty="0">
                <a:solidFill>
                  <a:schemeClr val="tx1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</a:rPr>
              <a:t>that are used to capture the values specified at their position in the URL.</a:t>
            </a:r>
          </a:p>
          <a:p>
            <a:endParaRPr lang="en-US" b="0" i="0" dirty="0">
              <a:solidFill>
                <a:schemeClr val="tx1"/>
              </a:solidFill>
              <a:effectLst/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</a:rPr>
              <a:t>The captured values are populated in the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</a:rPr>
              <a:t>req.params</a:t>
            </a:r>
            <a:r>
              <a:rPr lang="en-US" b="0" i="0" dirty="0">
                <a:solidFill>
                  <a:schemeClr val="tx1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</a:rPr>
              <a:t> object</a:t>
            </a:r>
          </a:p>
          <a:p>
            <a:endParaRPr lang="en-US" dirty="0">
              <a:solidFill>
                <a:schemeClr val="tx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grpSp>
        <p:nvGrpSpPr>
          <p:cNvPr id="6" name="Google Shape;2619;p58">
            <a:extLst>
              <a:ext uri="{FF2B5EF4-FFF2-40B4-BE49-F238E27FC236}">
                <a16:creationId xmlns:a16="http://schemas.microsoft.com/office/drawing/2014/main" id="{EE815956-7F42-973B-07C8-EC6AE59839D7}"/>
              </a:ext>
            </a:extLst>
          </p:cNvPr>
          <p:cNvGrpSpPr/>
          <p:nvPr/>
        </p:nvGrpSpPr>
        <p:grpSpPr>
          <a:xfrm>
            <a:off x="7330256" y="1475509"/>
            <a:ext cx="948658" cy="2651740"/>
            <a:chOff x="7357272" y="1541721"/>
            <a:chExt cx="948658" cy="2651740"/>
          </a:xfrm>
        </p:grpSpPr>
        <p:grpSp>
          <p:nvGrpSpPr>
            <p:cNvPr id="7" name="Google Shape;2620;p58">
              <a:extLst>
                <a:ext uri="{FF2B5EF4-FFF2-40B4-BE49-F238E27FC236}">
                  <a16:creationId xmlns:a16="http://schemas.microsoft.com/office/drawing/2014/main" id="{534CD4CD-A305-3B00-86E1-1785EE0FA245}"/>
                </a:ext>
              </a:extLst>
            </p:cNvPr>
            <p:cNvGrpSpPr/>
            <p:nvPr/>
          </p:nvGrpSpPr>
          <p:grpSpPr>
            <a:xfrm>
              <a:off x="7418753" y="1541721"/>
              <a:ext cx="825701" cy="825712"/>
              <a:chOff x="3295675" y="450448"/>
              <a:chExt cx="1414599" cy="1414617"/>
            </a:xfrm>
          </p:grpSpPr>
          <p:sp>
            <p:nvSpPr>
              <p:cNvPr id="106" name="Google Shape;2621;p58">
                <a:extLst>
                  <a:ext uri="{FF2B5EF4-FFF2-40B4-BE49-F238E27FC236}">
                    <a16:creationId xmlns:a16="http://schemas.microsoft.com/office/drawing/2014/main" id="{CD5FA19C-194F-8D05-89D1-EF064917F538}"/>
                  </a:ext>
                </a:extLst>
              </p:cNvPr>
              <p:cNvSpPr/>
              <p:nvPr/>
            </p:nvSpPr>
            <p:spPr>
              <a:xfrm>
                <a:off x="3307550" y="458365"/>
                <a:ext cx="1394996" cy="1398784"/>
              </a:xfrm>
              <a:custGeom>
                <a:avLst/>
                <a:gdLst/>
                <a:ahLst/>
                <a:cxnLst/>
                <a:rect l="l" t="t" r="r" b="b"/>
                <a:pathLst>
                  <a:path w="7401" h="7421" extrusionOk="0">
                    <a:moveTo>
                      <a:pt x="3692" y="0"/>
                    </a:moveTo>
                    <a:cubicBezTo>
                      <a:pt x="1660" y="0"/>
                      <a:pt x="0" y="1660"/>
                      <a:pt x="0" y="3713"/>
                    </a:cubicBezTo>
                    <a:cubicBezTo>
                      <a:pt x="0" y="5761"/>
                      <a:pt x="1660" y="7421"/>
                      <a:pt x="3692" y="7421"/>
                    </a:cubicBezTo>
                    <a:cubicBezTo>
                      <a:pt x="5740" y="7421"/>
                      <a:pt x="7400" y="5761"/>
                      <a:pt x="7400" y="3713"/>
                    </a:cubicBezTo>
                    <a:cubicBezTo>
                      <a:pt x="7400" y="1660"/>
                      <a:pt x="5740" y="0"/>
                      <a:pt x="36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2622;p58">
                <a:extLst>
                  <a:ext uri="{FF2B5EF4-FFF2-40B4-BE49-F238E27FC236}">
                    <a16:creationId xmlns:a16="http://schemas.microsoft.com/office/drawing/2014/main" id="{41D62902-4D17-5E72-D767-69FB735BA4F2}"/>
                  </a:ext>
                </a:extLst>
              </p:cNvPr>
              <p:cNvSpPr/>
              <p:nvPr/>
            </p:nvSpPr>
            <p:spPr>
              <a:xfrm>
                <a:off x="3295675" y="450448"/>
                <a:ext cx="1414599" cy="1414617"/>
              </a:xfrm>
              <a:custGeom>
                <a:avLst/>
                <a:gdLst/>
                <a:ahLst/>
                <a:cxnLst/>
                <a:rect l="l" t="t" r="r" b="b"/>
                <a:pathLst>
                  <a:path w="7505" h="7505" extrusionOk="0">
                    <a:moveTo>
                      <a:pt x="3755" y="110"/>
                    </a:moveTo>
                    <a:cubicBezTo>
                      <a:pt x="5782" y="110"/>
                      <a:pt x="7395" y="1744"/>
                      <a:pt x="7395" y="3755"/>
                    </a:cubicBezTo>
                    <a:cubicBezTo>
                      <a:pt x="7395" y="5761"/>
                      <a:pt x="5782" y="7395"/>
                      <a:pt x="3755" y="7395"/>
                    </a:cubicBezTo>
                    <a:cubicBezTo>
                      <a:pt x="1744" y="7395"/>
                      <a:pt x="110" y="5761"/>
                      <a:pt x="110" y="3755"/>
                    </a:cubicBezTo>
                    <a:cubicBezTo>
                      <a:pt x="110" y="1744"/>
                      <a:pt x="1744" y="110"/>
                      <a:pt x="3755" y="110"/>
                    </a:cubicBezTo>
                    <a:close/>
                    <a:moveTo>
                      <a:pt x="3755" y="0"/>
                    </a:moveTo>
                    <a:cubicBezTo>
                      <a:pt x="1682" y="0"/>
                      <a:pt x="1" y="1681"/>
                      <a:pt x="1" y="3755"/>
                    </a:cubicBezTo>
                    <a:cubicBezTo>
                      <a:pt x="1" y="5824"/>
                      <a:pt x="1682" y="7505"/>
                      <a:pt x="3755" y="7505"/>
                    </a:cubicBezTo>
                    <a:cubicBezTo>
                      <a:pt x="5824" y="7505"/>
                      <a:pt x="7505" y="5824"/>
                      <a:pt x="7505" y="3755"/>
                    </a:cubicBezTo>
                    <a:cubicBezTo>
                      <a:pt x="7505" y="1681"/>
                      <a:pt x="5824" y="0"/>
                      <a:pt x="375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2623;p58">
                <a:extLst>
                  <a:ext uri="{FF2B5EF4-FFF2-40B4-BE49-F238E27FC236}">
                    <a16:creationId xmlns:a16="http://schemas.microsoft.com/office/drawing/2014/main" id="{CDD71BBA-FAFA-8DFA-AB09-C2DD59F6645E}"/>
                  </a:ext>
                </a:extLst>
              </p:cNvPr>
              <p:cNvSpPr/>
              <p:nvPr/>
            </p:nvSpPr>
            <p:spPr>
              <a:xfrm>
                <a:off x="3369750" y="507749"/>
                <a:ext cx="666492" cy="1298696"/>
              </a:xfrm>
              <a:custGeom>
                <a:avLst/>
                <a:gdLst/>
                <a:ahLst/>
                <a:cxnLst/>
                <a:rect l="l" t="t" r="r" b="b"/>
                <a:pathLst>
                  <a:path w="3536" h="6890" extrusionOk="0">
                    <a:moveTo>
                      <a:pt x="2027" y="0"/>
                    </a:moveTo>
                    <a:cubicBezTo>
                      <a:pt x="2027" y="0"/>
                      <a:pt x="1922" y="47"/>
                      <a:pt x="1723" y="131"/>
                    </a:cubicBezTo>
                    <a:cubicBezTo>
                      <a:pt x="1529" y="241"/>
                      <a:pt x="1241" y="414"/>
                      <a:pt x="1137" y="503"/>
                    </a:cubicBezTo>
                    <a:cubicBezTo>
                      <a:pt x="1048" y="571"/>
                      <a:pt x="634" y="917"/>
                      <a:pt x="545" y="1068"/>
                    </a:cubicBezTo>
                    <a:cubicBezTo>
                      <a:pt x="435" y="1199"/>
                      <a:pt x="262" y="1487"/>
                      <a:pt x="262" y="1508"/>
                    </a:cubicBezTo>
                    <a:cubicBezTo>
                      <a:pt x="241" y="1550"/>
                      <a:pt x="194" y="1618"/>
                      <a:pt x="173" y="1681"/>
                    </a:cubicBezTo>
                    <a:cubicBezTo>
                      <a:pt x="131" y="1723"/>
                      <a:pt x="110" y="1791"/>
                      <a:pt x="89" y="1880"/>
                    </a:cubicBezTo>
                    <a:cubicBezTo>
                      <a:pt x="42" y="1943"/>
                      <a:pt x="63" y="1964"/>
                      <a:pt x="42" y="2053"/>
                    </a:cubicBezTo>
                    <a:cubicBezTo>
                      <a:pt x="21" y="2142"/>
                      <a:pt x="0" y="2184"/>
                      <a:pt x="21" y="2205"/>
                    </a:cubicBezTo>
                    <a:cubicBezTo>
                      <a:pt x="24" y="2208"/>
                      <a:pt x="27" y="2209"/>
                      <a:pt x="29" y="2209"/>
                    </a:cubicBezTo>
                    <a:cubicBezTo>
                      <a:pt x="42" y="2209"/>
                      <a:pt x="42" y="2160"/>
                      <a:pt x="42" y="2142"/>
                    </a:cubicBezTo>
                    <a:cubicBezTo>
                      <a:pt x="42" y="2095"/>
                      <a:pt x="63" y="2032"/>
                      <a:pt x="89" y="1985"/>
                    </a:cubicBezTo>
                    <a:cubicBezTo>
                      <a:pt x="110" y="1922"/>
                      <a:pt x="131" y="1854"/>
                      <a:pt x="152" y="1791"/>
                    </a:cubicBezTo>
                    <a:cubicBezTo>
                      <a:pt x="173" y="1749"/>
                      <a:pt x="220" y="1618"/>
                      <a:pt x="220" y="1618"/>
                    </a:cubicBezTo>
                    <a:lnTo>
                      <a:pt x="241" y="1639"/>
                    </a:lnTo>
                    <a:cubicBezTo>
                      <a:pt x="241" y="1639"/>
                      <a:pt x="241" y="1681"/>
                      <a:pt x="194" y="1770"/>
                    </a:cubicBezTo>
                    <a:cubicBezTo>
                      <a:pt x="152" y="1833"/>
                      <a:pt x="152" y="1880"/>
                      <a:pt x="131" y="1964"/>
                    </a:cubicBezTo>
                    <a:cubicBezTo>
                      <a:pt x="110" y="2053"/>
                      <a:pt x="89" y="2142"/>
                      <a:pt x="63" y="2226"/>
                    </a:cubicBezTo>
                    <a:cubicBezTo>
                      <a:pt x="21" y="2315"/>
                      <a:pt x="42" y="2378"/>
                      <a:pt x="42" y="2488"/>
                    </a:cubicBezTo>
                    <a:cubicBezTo>
                      <a:pt x="21" y="2577"/>
                      <a:pt x="89" y="2666"/>
                      <a:pt x="152" y="2749"/>
                    </a:cubicBezTo>
                    <a:cubicBezTo>
                      <a:pt x="220" y="2859"/>
                      <a:pt x="262" y="2880"/>
                      <a:pt x="325" y="2969"/>
                    </a:cubicBezTo>
                    <a:cubicBezTo>
                      <a:pt x="372" y="3032"/>
                      <a:pt x="482" y="3210"/>
                      <a:pt x="456" y="3273"/>
                    </a:cubicBezTo>
                    <a:cubicBezTo>
                      <a:pt x="435" y="3341"/>
                      <a:pt x="566" y="3341"/>
                      <a:pt x="587" y="3404"/>
                    </a:cubicBezTo>
                    <a:cubicBezTo>
                      <a:pt x="613" y="3472"/>
                      <a:pt x="634" y="3493"/>
                      <a:pt x="676" y="3514"/>
                    </a:cubicBezTo>
                    <a:cubicBezTo>
                      <a:pt x="680" y="3518"/>
                      <a:pt x="683" y="3520"/>
                      <a:pt x="685" y="3520"/>
                    </a:cubicBezTo>
                    <a:cubicBezTo>
                      <a:pt x="696" y="3520"/>
                      <a:pt x="693" y="3485"/>
                      <a:pt x="676" y="3451"/>
                    </a:cubicBezTo>
                    <a:cubicBezTo>
                      <a:pt x="676" y="3431"/>
                      <a:pt x="688" y="3420"/>
                      <a:pt x="703" y="3420"/>
                    </a:cubicBezTo>
                    <a:cubicBezTo>
                      <a:pt x="725" y="3420"/>
                      <a:pt x="753" y="3442"/>
                      <a:pt x="765" y="3493"/>
                    </a:cubicBezTo>
                    <a:cubicBezTo>
                      <a:pt x="786" y="3556"/>
                      <a:pt x="807" y="3582"/>
                      <a:pt x="807" y="3666"/>
                    </a:cubicBezTo>
                    <a:cubicBezTo>
                      <a:pt x="786" y="3776"/>
                      <a:pt x="807" y="3797"/>
                      <a:pt x="744" y="3907"/>
                    </a:cubicBezTo>
                    <a:cubicBezTo>
                      <a:pt x="676" y="3996"/>
                      <a:pt x="676" y="3996"/>
                      <a:pt x="676" y="4106"/>
                    </a:cubicBezTo>
                    <a:cubicBezTo>
                      <a:pt x="676" y="4211"/>
                      <a:pt x="655" y="4169"/>
                      <a:pt x="634" y="4279"/>
                    </a:cubicBezTo>
                    <a:cubicBezTo>
                      <a:pt x="587" y="4389"/>
                      <a:pt x="697" y="4451"/>
                      <a:pt x="765" y="4582"/>
                    </a:cubicBezTo>
                    <a:cubicBezTo>
                      <a:pt x="807" y="4734"/>
                      <a:pt x="875" y="4823"/>
                      <a:pt x="917" y="4933"/>
                    </a:cubicBezTo>
                    <a:cubicBezTo>
                      <a:pt x="980" y="5043"/>
                      <a:pt x="1048" y="5043"/>
                      <a:pt x="1137" y="5127"/>
                    </a:cubicBezTo>
                    <a:cubicBezTo>
                      <a:pt x="1241" y="5195"/>
                      <a:pt x="1330" y="5258"/>
                      <a:pt x="1330" y="5347"/>
                    </a:cubicBezTo>
                    <a:cubicBezTo>
                      <a:pt x="1351" y="5457"/>
                      <a:pt x="1372" y="5478"/>
                      <a:pt x="1372" y="5609"/>
                    </a:cubicBezTo>
                    <a:cubicBezTo>
                      <a:pt x="1372" y="5761"/>
                      <a:pt x="1482" y="5850"/>
                      <a:pt x="1503" y="6023"/>
                    </a:cubicBezTo>
                    <a:cubicBezTo>
                      <a:pt x="1550" y="6174"/>
                      <a:pt x="1571" y="6201"/>
                      <a:pt x="1613" y="6305"/>
                    </a:cubicBezTo>
                    <a:cubicBezTo>
                      <a:pt x="1660" y="6394"/>
                      <a:pt x="1702" y="6415"/>
                      <a:pt x="1791" y="6546"/>
                    </a:cubicBezTo>
                    <a:cubicBezTo>
                      <a:pt x="1854" y="6677"/>
                      <a:pt x="1875" y="6656"/>
                      <a:pt x="1964" y="6724"/>
                    </a:cubicBezTo>
                    <a:cubicBezTo>
                      <a:pt x="2053" y="6808"/>
                      <a:pt x="2137" y="6829"/>
                      <a:pt x="2247" y="6876"/>
                    </a:cubicBezTo>
                    <a:cubicBezTo>
                      <a:pt x="2272" y="6886"/>
                      <a:pt x="2290" y="6890"/>
                      <a:pt x="2300" y="6890"/>
                    </a:cubicBezTo>
                    <a:cubicBezTo>
                      <a:pt x="2335" y="6890"/>
                      <a:pt x="2294" y="6844"/>
                      <a:pt x="2226" y="6808"/>
                    </a:cubicBezTo>
                    <a:cubicBezTo>
                      <a:pt x="2158" y="6787"/>
                      <a:pt x="2158" y="6787"/>
                      <a:pt x="2116" y="6677"/>
                    </a:cubicBezTo>
                    <a:cubicBezTo>
                      <a:pt x="2074" y="6567"/>
                      <a:pt x="2053" y="6546"/>
                      <a:pt x="2053" y="6483"/>
                    </a:cubicBezTo>
                    <a:cubicBezTo>
                      <a:pt x="2053" y="6436"/>
                      <a:pt x="2116" y="6462"/>
                      <a:pt x="2205" y="6394"/>
                    </a:cubicBezTo>
                    <a:cubicBezTo>
                      <a:pt x="2289" y="6332"/>
                      <a:pt x="2247" y="6332"/>
                      <a:pt x="2336" y="6243"/>
                    </a:cubicBezTo>
                    <a:cubicBezTo>
                      <a:pt x="2420" y="6153"/>
                      <a:pt x="2619" y="5892"/>
                      <a:pt x="2640" y="5850"/>
                    </a:cubicBezTo>
                    <a:cubicBezTo>
                      <a:pt x="2661" y="5808"/>
                      <a:pt x="2682" y="5782"/>
                      <a:pt x="2771" y="5740"/>
                    </a:cubicBezTo>
                    <a:cubicBezTo>
                      <a:pt x="2881" y="5677"/>
                      <a:pt x="2970" y="5698"/>
                      <a:pt x="3053" y="5630"/>
                    </a:cubicBezTo>
                    <a:cubicBezTo>
                      <a:pt x="3142" y="5567"/>
                      <a:pt x="3184" y="5478"/>
                      <a:pt x="3205" y="5305"/>
                    </a:cubicBezTo>
                    <a:cubicBezTo>
                      <a:pt x="3231" y="5127"/>
                      <a:pt x="3231" y="5153"/>
                      <a:pt x="3273" y="5085"/>
                    </a:cubicBezTo>
                    <a:cubicBezTo>
                      <a:pt x="3336" y="4996"/>
                      <a:pt x="3467" y="4912"/>
                      <a:pt x="3493" y="4844"/>
                    </a:cubicBezTo>
                    <a:cubicBezTo>
                      <a:pt x="3535" y="4760"/>
                      <a:pt x="3514" y="4650"/>
                      <a:pt x="3404" y="4561"/>
                    </a:cubicBezTo>
                    <a:cubicBezTo>
                      <a:pt x="3294" y="4499"/>
                      <a:pt x="3252" y="4520"/>
                      <a:pt x="2991" y="4410"/>
                    </a:cubicBezTo>
                    <a:cubicBezTo>
                      <a:pt x="2729" y="4321"/>
                      <a:pt x="2619" y="4300"/>
                      <a:pt x="2509" y="4211"/>
                    </a:cubicBezTo>
                    <a:cubicBezTo>
                      <a:pt x="2420" y="4127"/>
                      <a:pt x="2467" y="4038"/>
                      <a:pt x="2336" y="3907"/>
                    </a:cubicBezTo>
                    <a:cubicBezTo>
                      <a:pt x="2184" y="3755"/>
                      <a:pt x="2137" y="3797"/>
                      <a:pt x="1964" y="3687"/>
                    </a:cubicBezTo>
                    <a:cubicBezTo>
                      <a:pt x="1791" y="3582"/>
                      <a:pt x="1660" y="3493"/>
                      <a:pt x="1503" y="3425"/>
                    </a:cubicBezTo>
                    <a:cubicBezTo>
                      <a:pt x="1417" y="3383"/>
                      <a:pt x="1374" y="3378"/>
                      <a:pt x="1344" y="3378"/>
                    </a:cubicBezTo>
                    <a:cubicBezTo>
                      <a:pt x="1334" y="3378"/>
                      <a:pt x="1326" y="3378"/>
                      <a:pt x="1318" y="3378"/>
                    </a:cubicBezTo>
                    <a:cubicBezTo>
                      <a:pt x="1303" y="3378"/>
                      <a:pt x="1289" y="3376"/>
                      <a:pt x="1268" y="3362"/>
                    </a:cubicBezTo>
                    <a:cubicBezTo>
                      <a:pt x="1200" y="3320"/>
                      <a:pt x="1158" y="3273"/>
                      <a:pt x="1048" y="3273"/>
                    </a:cubicBezTo>
                    <a:cubicBezTo>
                      <a:pt x="938" y="3273"/>
                      <a:pt x="980" y="3320"/>
                      <a:pt x="938" y="3362"/>
                    </a:cubicBezTo>
                    <a:cubicBezTo>
                      <a:pt x="896" y="3425"/>
                      <a:pt x="896" y="3425"/>
                      <a:pt x="849" y="3472"/>
                    </a:cubicBezTo>
                    <a:cubicBezTo>
                      <a:pt x="841" y="3480"/>
                      <a:pt x="836" y="3483"/>
                      <a:pt x="833" y="3483"/>
                    </a:cubicBezTo>
                    <a:cubicBezTo>
                      <a:pt x="820" y="3483"/>
                      <a:pt x="845" y="3421"/>
                      <a:pt x="828" y="3404"/>
                    </a:cubicBezTo>
                    <a:cubicBezTo>
                      <a:pt x="828" y="3380"/>
                      <a:pt x="813" y="3369"/>
                      <a:pt x="784" y="3369"/>
                    </a:cubicBezTo>
                    <a:cubicBezTo>
                      <a:pt x="762" y="3369"/>
                      <a:pt x="734" y="3374"/>
                      <a:pt x="697" y="3383"/>
                    </a:cubicBezTo>
                    <a:cubicBezTo>
                      <a:pt x="678" y="3389"/>
                      <a:pt x="667" y="3392"/>
                      <a:pt x="659" y="3392"/>
                    </a:cubicBezTo>
                    <a:cubicBezTo>
                      <a:pt x="641" y="3392"/>
                      <a:pt x="643" y="3377"/>
                      <a:pt x="613" y="3362"/>
                    </a:cubicBezTo>
                    <a:cubicBezTo>
                      <a:pt x="587" y="3341"/>
                      <a:pt x="587" y="3320"/>
                      <a:pt x="566" y="3252"/>
                    </a:cubicBezTo>
                    <a:cubicBezTo>
                      <a:pt x="566" y="3189"/>
                      <a:pt x="613" y="3121"/>
                      <a:pt x="613" y="3058"/>
                    </a:cubicBezTo>
                    <a:cubicBezTo>
                      <a:pt x="634" y="3011"/>
                      <a:pt x="613" y="2948"/>
                      <a:pt x="587" y="2880"/>
                    </a:cubicBezTo>
                    <a:cubicBezTo>
                      <a:pt x="578" y="2853"/>
                      <a:pt x="569" y="2846"/>
                      <a:pt x="558" y="2846"/>
                    </a:cubicBezTo>
                    <a:cubicBezTo>
                      <a:pt x="544" y="2846"/>
                      <a:pt x="527" y="2859"/>
                      <a:pt x="503" y="2859"/>
                    </a:cubicBezTo>
                    <a:cubicBezTo>
                      <a:pt x="456" y="2859"/>
                      <a:pt x="456" y="2839"/>
                      <a:pt x="435" y="2797"/>
                    </a:cubicBezTo>
                    <a:cubicBezTo>
                      <a:pt x="414" y="2770"/>
                      <a:pt x="482" y="2770"/>
                      <a:pt x="503" y="2687"/>
                    </a:cubicBezTo>
                    <a:cubicBezTo>
                      <a:pt x="545" y="2598"/>
                      <a:pt x="566" y="2598"/>
                      <a:pt x="587" y="2535"/>
                    </a:cubicBezTo>
                    <a:cubicBezTo>
                      <a:pt x="587" y="2488"/>
                      <a:pt x="545" y="2488"/>
                      <a:pt x="503" y="2488"/>
                    </a:cubicBezTo>
                    <a:cubicBezTo>
                      <a:pt x="435" y="2488"/>
                      <a:pt x="456" y="2509"/>
                      <a:pt x="435" y="2598"/>
                    </a:cubicBezTo>
                    <a:cubicBezTo>
                      <a:pt x="414" y="2653"/>
                      <a:pt x="404" y="2663"/>
                      <a:pt x="390" y="2663"/>
                    </a:cubicBezTo>
                    <a:cubicBezTo>
                      <a:pt x="381" y="2663"/>
                      <a:pt x="372" y="2659"/>
                      <a:pt x="357" y="2659"/>
                    </a:cubicBezTo>
                    <a:cubicBezTo>
                      <a:pt x="349" y="2659"/>
                      <a:pt x="338" y="2661"/>
                      <a:pt x="325" y="2666"/>
                    </a:cubicBezTo>
                    <a:cubicBezTo>
                      <a:pt x="262" y="2666"/>
                      <a:pt x="283" y="2666"/>
                      <a:pt x="241" y="2619"/>
                    </a:cubicBezTo>
                    <a:cubicBezTo>
                      <a:pt x="220" y="2598"/>
                      <a:pt x="220" y="2509"/>
                      <a:pt x="220" y="2446"/>
                    </a:cubicBezTo>
                    <a:cubicBezTo>
                      <a:pt x="220" y="2378"/>
                      <a:pt x="283" y="2273"/>
                      <a:pt x="304" y="2163"/>
                    </a:cubicBezTo>
                    <a:cubicBezTo>
                      <a:pt x="325" y="2053"/>
                      <a:pt x="393" y="2032"/>
                      <a:pt x="456" y="1985"/>
                    </a:cubicBezTo>
                    <a:cubicBezTo>
                      <a:pt x="506" y="1954"/>
                      <a:pt x="519" y="1935"/>
                      <a:pt x="547" y="1935"/>
                    </a:cubicBezTo>
                    <a:cubicBezTo>
                      <a:pt x="558" y="1935"/>
                      <a:pt x="570" y="1937"/>
                      <a:pt x="587" y="1943"/>
                    </a:cubicBezTo>
                    <a:cubicBezTo>
                      <a:pt x="634" y="1943"/>
                      <a:pt x="613" y="1964"/>
                      <a:pt x="655" y="1985"/>
                    </a:cubicBezTo>
                    <a:cubicBezTo>
                      <a:pt x="662" y="1989"/>
                      <a:pt x="667" y="1991"/>
                      <a:pt x="671" y="1991"/>
                    </a:cubicBezTo>
                    <a:cubicBezTo>
                      <a:pt x="689" y="1991"/>
                      <a:pt x="688" y="1960"/>
                      <a:pt x="721" y="1960"/>
                    </a:cubicBezTo>
                    <a:cubicBezTo>
                      <a:pt x="727" y="1960"/>
                      <a:pt x="735" y="1961"/>
                      <a:pt x="744" y="1964"/>
                    </a:cubicBezTo>
                    <a:cubicBezTo>
                      <a:pt x="786" y="1964"/>
                      <a:pt x="765" y="1985"/>
                      <a:pt x="828" y="1985"/>
                    </a:cubicBezTo>
                    <a:cubicBezTo>
                      <a:pt x="896" y="2011"/>
                      <a:pt x="896" y="2011"/>
                      <a:pt x="896" y="2032"/>
                    </a:cubicBezTo>
                    <a:cubicBezTo>
                      <a:pt x="917" y="2053"/>
                      <a:pt x="875" y="2116"/>
                      <a:pt x="849" y="2163"/>
                    </a:cubicBezTo>
                    <a:lnTo>
                      <a:pt x="849" y="2273"/>
                    </a:lnTo>
                    <a:cubicBezTo>
                      <a:pt x="865" y="2313"/>
                      <a:pt x="880" y="2327"/>
                      <a:pt x="893" y="2327"/>
                    </a:cubicBezTo>
                    <a:cubicBezTo>
                      <a:pt x="901" y="2327"/>
                      <a:pt x="909" y="2322"/>
                      <a:pt x="917" y="2315"/>
                    </a:cubicBezTo>
                    <a:cubicBezTo>
                      <a:pt x="959" y="2273"/>
                      <a:pt x="1006" y="2184"/>
                      <a:pt x="980" y="2116"/>
                    </a:cubicBezTo>
                    <a:cubicBezTo>
                      <a:pt x="980" y="2053"/>
                      <a:pt x="1006" y="2011"/>
                      <a:pt x="1027" y="1922"/>
                    </a:cubicBezTo>
                    <a:cubicBezTo>
                      <a:pt x="1069" y="1854"/>
                      <a:pt x="1090" y="1880"/>
                      <a:pt x="1158" y="1833"/>
                    </a:cubicBezTo>
                    <a:cubicBezTo>
                      <a:pt x="1241" y="1791"/>
                      <a:pt x="1351" y="1681"/>
                      <a:pt x="1419" y="1592"/>
                    </a:cubicBezTo>
                    <a:cubicBezTo>
                      <a:pt x="1482" y="1508"/>
                      <a:pt x="1503" y="1508"/>
                      <a:pt x="1571" y="1419"/>
                    </a:cubicBezTo>
                    <a:cubicBezTo>
                      <a:pt x="1634" y="1356"/>
                      <a:pt x="1702" y="1330"/>
                      <a:pt x="1791" y="1267"/>
                    </a:cubicBezTo>
                    <a:cubicBezTo>
                      <a:pt x="1896" y="1226"/>
                      <a:pt x="1943" y="1178"/>
                      <a:pt x="2053" y="1178"/>
                    </a:cubicBezTo>
                    <a:cubicBezTo>
                      <a:pt x="2073" y="1174"/>
                      <a:pt x="2084" y="1173"/>
                      <a:pt x="2089" y="1173"/>
                    </a:cubicBezTo>
                    <a:cubicBezTo>
                      <a:pt x="2111" y="1173"/>
                      <a:pt x="2015" y="1204"/>
                      <a:pt x="1964" y="1226"/>
                    </a:cubicBezTo>
                    <a:cubicBezTo>
                      <a:pt x="1922" y="1226"/>
                      <a:pt x="1943" y="1267"/>
                      <a:pt x="1985" y="1288"/>
                    </a:cubicBezTo>
                    <a:cubicBezTo>
                      <a:pt x="2027" y="1288"/>
                      <a:pt x="2053" y="1267"/>
                      <a:pt x="2137" y="1199"/>
                    </a:cubicBezTo>
                    <a:cubicBezTo>
                      <a:pt x="2181" y="1178"/>
                      <a:pt x="2204" y="1173"/>
                      <a:pt x="2220" y="1173"/>
                    </a:cubicBezTo>
                    <a:cubicBezTo>
                      <a:pt x="2236" y="1173"/>
                      <a:pt x="2247" y="1178"/>
                      <a:pt x="2268" y="1178"/>
                    </a:cubicBezTo>
                    <a:cubicBezTo>
                      <a:pt x="2315" y="1157"/>
                      <a:pt x="2268" y="1137"/>
                      <a:pt x="2226" y="1116"/>
                    </a:cubicBezTo>
                    <a:lnTo>
                      <a:pt x="2116" y="1116"/>
                    </a:lnTo>
                    <a:cubicBezTo>
                      <a:pt x="2074" y="1095"/>
                      <a:pt x="2095" y="1068"/>
                      <a:pt x="2137" y="1047"/>
                    </a:cubicBezTo>
                    <a:cubicBezTo>
                      <a:pt x="2184" y="1006"/>
                      <a:pt x="2205" y="1006"/>
                      <a:pt x="2184" y="964"/>
                    </a:cubicBezTo>
                    <a:cubicBezTo>
                      <a:pt x="2179" y="958"/>
                      <a:pt x="2172" y="956"/>
                      <a:pt x="2164" y="956"/>
                    </a:cubicBezTo>
                    <a:cubicBezTo>
                      <a:pt x="2132" y="956"/>
                      <a:pt x="2077" y="993"/>
                      <a:pt x="2006" y="1027"/>
                    </a:cubicBezTo>
                    <a:cubicBezTo>
                      <a:pt x="1971" y="1035"/>
                      <a:pt x="1951" y="1040"/>
                      <a:pt x="1942" y="1040"/>
                    </a:cubicBezTo>
                    <a:cubicBezTo>
                      <a:pt x="1929" y="1040"/>
                      <a:pt x="1940" y="1030"/>
                      <a:pt x="1964" y="1006"/>
                    </a:cubicBezTo>
                    <a:cubicBezTo>
                      <a:pt x="2006" y="964"/>
                      <a:pt x="2053" y="964"/>
                      <a:pt x="2116" y="938"/>
                    </a:cubicBezTo>
                    <a:cubicBezTo>
                      <a:pt x="2137" y="925"/>
                      <a:pt x="2155" y="920"/>
                      <a:pt x="2172" y="920"/>
                    </a:cubicBezTo>
                    <a:cubicBezTo>
                      <a:pt x="2210" y="920"/>
                      <a:pt x="2239" y="946"/>
                      <a:pt x="2268" y="964"/>
                    </a:cubicBezTo>
                    <a:cubicBezTo>
                      <a:pt x="2336" y="964"/>
                      <a:pt x="2357" y="938"/>
                      <a:pt x="2420" y="896"/>
                    </a:cubicBezTo>
                    <a:cubicBezTo>
                      <a:pt x="2467" y="875"/>
                      <a:pt x="2551" y="896"/>
                      <a:pt x="2598" y="854"/>
                    </a:cubicBezTo>
                    <a:cubicBezTo>
                      <a:pt x="2619" y="833"/>
                      <a:pt x="2598" y="807"/>
                      <a:pt x="2551" y="744"/>
                    </a:cubicBezTo>
                    <a:cubicBezTo>
                      <a:pt x="2488" y="676"/>
                      <a:pt x="2488" y="702"/>
                      <a:pt x="2467" y="655"/>
                    </a:cubicBezTo>
                    <a:cubicBezTo>
                      <a:pt x="2446" y="634"/>
                      <a:pt x="2488" y="592"/>
                      <a:pt x="2488" y="545"/>
                    </a:cubicBezTo>
                    <a:cubicBezTo>
                      <a:pt x="2488" y="505"/>
                      <a:pt x="2488" y="490"/>
                      <a:pt x="2470" y="490"/>
                    </a:cubicBezTo>
                    <a:cubicBezTo>
                      <a:pt x="2460" y="490"/>
                      <a:pt x="2445" y="495"/>
                      <a:pt x="2420" y="503"/>
                    </a:cubicBezTo>
                    <a:cubicBezTo>
                      <a:pt x="2378" y="503"/>
                      <a:pt x="2399" y="524"/>
                      <a:pt x="2357" y="545"/>
                    </a:cubicBezTo>
                    <a:cubicBezTo>
                      <a:pt x="2348" y="550"/>
                      <a:pt x="2340" y="552"/>
                      <a:pt x="2333" y="552"/>
                    </a:cubicBezTo>
                    <a:cubicBezTo>
                      <a:pt x="2305" y="552"/>
                      <a:pt x="2289" y="519"/>
                      <a:pt x="2289" y="503"/>
                    </a:cubicBezTo>
                    <a:cubicBezTo>
                      <a:pt x="2268" y="482"/>
                      <a:pt x="2336" y="461"/>
                      <a:pt x="2315" y="440"/>
                    </a:cubicBezTo>
                    <a:cubicBezTo>
                      <a:pt x="2289" y="393"/>
                      <a:pt x="2289" y="372"/>
                      <a:pt x="2226" y="372"/>
                    </a:cubicBezTo>
                    <a:cubicBezTo>
                      <a:pt x="2215" y="366"/>
                      <a:pt x="2208" y="364"/>
                      <a:pt x="2203" y="364"/>
                    </a:cubicBezTo>
                    <a:cubicBezTo>
                      <a:pt x="2190" y="364"/>
                      <a:pt x="2192" y="383"/>
                      <a:pt x="2158" y="414"/>
                    </a:cubicBezTo>
                    <a:cubicBezTo>
                      <a:pt x="2116" y="482"/>
                      <a:pt x="2116" y="461"/>
                      <a:pt x="2095" y="482"/>
                    </a:cubicBezTo>
                    <a:cubicBezTo>
                      <a:pt x="2053" y="482"/>
                      <a:pt x="2053" y="503"/>
                      <a:pt x="2027" y="545"/>
                    </a:cubicBezTo>
                    <a:cubicBezTo>
                      <a:pt x="2027" y="592"/>
                      <a:pt x="2027" y="571"/>
                      <a:pt x="2006" y="613"/>
                    </a:cubicBezTo>
                    <a:cubicBezTo>
                      <a:pt x="1964" y="655"/>
                      <a:pt x="1943" y="655"/>
                      <a:pt x="1896" y="655"/>
                    </a:cubicBezTo>
                    <a:cubicBezTo>
                      <a:pt x="1854" y="676"/>
                      <a:pt x="1875" y="655"/>
                      <a:pt x="1833" y="702"/>
                    </a:cubicBezTo>
                    <a:cubicBezTo>
                      <a:pt x="1812" y="744"/>
                      <a:pt x="1833" y="765"/>
                      <a:pt x="1791" y="807"/>
                    </a:cubicBezTo>
                    <a:cubicBezTo>
                      <a:pt x="1758" y="825"/>
                      <a:pt x="1737" y="841"/>
                      <a:pt x="1721" y="841"/>
                    </a:cubicBezTo>
                    <a:cubicBezTo>
                      <a:pt x="1714" y="841"/>
                      <a:pt x="1708" y="839"/>
                      <a:pt x="1702" y="833"/>
                    </a:cubicBezTo>
                    <a:cubicBezTo>
                      <a:pt x="1702" y="833"/>
                      <a:pt x="1681" y="786"/>
                      <a:pt x="1702" y="744"/>
                    </a:cubicBezTo>
                    <a:cubicBezTo>
                      <a:pt x="1744" y="676"/>
                      <a:pt x="1791" y="655"/>
                      <a:pt x="1765" y="634"/>
                    </a:cubicBezTo>
                    <a:cubicBezTo>
                      <a:pt x="1744" y="613"/>
                      <a:pt x="1723" y="592"/>
                      <a:pt x="1681" y="571"/>
                    </a:cubicBezTo>
                    <a:cubicBezTo>
                      <a:pt x="1634" y="524"/>
                      <a:pt x="1660" y="482"/>
                      <a:pt x="1702" y="414"/>
                    </a:cubicBezTo>
                    <a:cubicBezTo>
                      <a:pt x="1744" y="372"/>
                      <a:pt x="1854" y="330"/>
                      <a:pt x="1922" y="309"/>
                    </a:cubicBezTo>
                    <a:cubicBezTo>
                      <a:pt x="1985" y="283"/>
                      <a:pt x="2074" y="283"/>
                      <a:pt x="2137" y="241"/>
                    </a:cubicBezTo>
                    <a:cubicBezTo>
                      <a:pt x="2205" y="220"/>
                      <a:pt x="2158" y="220"/>
                      <a:pt x="2205" y="199"/>
                    </a:cubicBezTo>
                    <a:cubicBezTo>
                      <a:pt x="2268" y="199"/>
                      <a:pt x="2289" y="199"/>
                      <a:pt x="2336" y="178"/>
                    </a:cubicBezTo>
                    <a:cubicBezTo>
                      <a:pt x="2378" y="178"/>
                      <a:pt x="2399" y="131"/>
                      <a:pt x="2399" y="110"/>
                    </a:cubicBezTo>
                    <a:cubicBezTo>
                      <a:pt x="2399" y="97"/>
                      <a:pt x="2395" y="92"/>
                      <a:pt x="2388" y="92"/>
                    </a:cubicBezTo>
                    <a:cubicBezTo>
                      <a:pt x="2373" y="92"/>
                      <a:pt x="2344" y="117"/>
                      <a:pt x="2315" y="131"/>
                    </a:cubicBezTo>
                    <a:cubicBezTo>
                      <a:pt x="2288" y="158"/>
                      <a:pt x="2270" y="170"/>
                      <a:pt x="2255" y="170"/>
                    </a:cubicBezTo>
                    <a:cubicBezTo>
                      <a:pt x="2244" y="170"/>
                      <a:pt x="2235" y="163"/>
                      <a:pt x="2226" y="152"/>
                    </a:cubicBezTo>
                    <a:cubicBezTo>
                      <a:pt x="2205" y="152"/>
                      <a:pt x="2268" y="110"/>
                      <a:pt x="2289" y="89"/>
                    </a:cubicBezTo>
                    <a:cubicBezTo>
                      <a:pt x="2315" y="89"/>
                      <a:pt x="2336" y="47"/>
                      <a:pt x="2336" y="21"/>
                    </a:cubicBezTo>
                    <a:cubicBezTo>
                      <a:pt x="2332" y="18"/>
                      <a:pt x="2329" y="16"/>
                      <a:pt x="2325" y="16"/>
                    </a:cubicBezTo>
                    <a:cubicBezTo>
                      <a:pt x="2306" y="16"/>
                      <a:pt x="2282" y="54"/>
                      <a:pt x="2247" y="89"/>
                    </a:cubicBezTo>
                    <a:cubicBezTo>
                      <a:pt x="2184" y="131"/>
                      <a:pt x="2184" y="131"/>
                      <a:pt x="2116" y="131"/>
                    </a:cubicBezTo>
                    <a:cubicBezTo>
                      <a:pt x="2074" y="131"/>
                      <a:pt x="2074" y="110"/>
                      <a:pt x="2027" y="110"/>
                    </a:cubicBezTo>
                    <a:cubicBezTo>
                      <a:pt x="1985" y="110"/>
                      <a:pt x="1985" y="89"/>
                      <a:pt x="2027" y="68"/>
                    </a:cubicBezTo>
                    <a:cubicBezTo>
                      <a:pt x="2095" y="47"/>
                      <a:pt x="2095" y="0"/>
                      <a:pt x="20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2624;p58">
                <a:extLst>
                  <a:ext uri="{FF2B5EF4-FFF2-40B4-BE49-F238E27FC236}">
                    <a16:creationId xmlns:a16="http://schemas.microsoft.com/office/drawing/2014/main" id="{419E50E9-17FB-666E-74E0-2F085AA6D1C3}"/>
                  </a:ext>
                </a:extLst>
              </p:cNvPr>
              <p:cNvSpPr/>
              <p:nvPr/>
            </p:nvSpPr>
            <p:spPr>
              <a:xfrm>
                <a:off x="3361834" y="499832"/>
                <a:ext cx="686283" cy="1316037"/>
              </a:xfrm>
              <a:custGeom>
                <a:avLst/>
                <a:gdLst/>
                <a:ahLst/>
                <a:cxnLst/>
                <a:rect l="l" t="t" r="r" b="b"/>
                <a:pathLst>
                  <a:path w="3641" h="6982" extrusionOk="0">
                    <a:moveTo>
                      <a:pt x="980" y="2158"/>
                    </a:moveTo>
                    <a:cubicBezTo>
                      <a:pt x="980" y="2184"/>
                      <a:pt x="980" y="2226"/>
                      <a:pt x="959" y="2247"/>
                    </a:cubicBezTo>
                    <a:lnTo>
                      <a:pt x="959" y="2268"/>
                    </a:lnTo>
                    <a:lnTo>
                      <a:pt x="938" y="2247"/>
                    </a:lnTo>
                    <a:lnTo>
                      <a:pt x="959" y="2226"/>
                    </a:lnTo>
                    <a:cubicBezTo>
                      <a:pt x="959" y="2205"/>
                      <a:pt x="959" y="2184"/>
                      <a:pt x="980" y="2158"/>
                    </a:cubicBezTo>
                    <a:close/>
                    <a:moveTo>
                      <a:pt x="566" y="2598"/>
                    </a:moveTo>
                    <a:cubicBezTo>
                      <a:pt x="545" y="2619"/>
                      <a:pt x="545" y="2639"/>
                      <a:pt x="499" y="2706"/>
                    </a:cubicBezTo>
                    <a:lnTo>
                      <a:pt x="499" y="2706"/>
                    </a:lnTo>
                    <a:cubicBezTo>
                      <a:pt x="501" y="2691"/>
                      <a:pt x="507" y="2675"/>
                      <a:pt x="524" y="2661"/>
                    </a:cubicBezTo>
                    <a:cubicBezTo>
                      <a:pt x="545" y="2619"/>
                      <a:pt x="545" y="2598"/>
                      <a:pt x="545" y="2598"/>
                    </a:cubicBezTo>
                    <a:close/>
                    <a:moveTo>
                      <a:pt x="1985" y="131"/>
                    </a:moveTo>
                    <a:cubicBezTo>
                      <a:pt x="1985" y="152"/>
                      <a:pt x="1985" y="173"/>
                      <a:pt x="2006" y="194"/>
                    </a:cubicBezTo>
                    <a:cubicBezTo>
                      <a:pt x="2027" y="220"/>
                      <a:pt x="2048" y="220"/>
                      <a:pt x="2069" y="220"/>
                    </a:cubicBezTo>
                    <a:lnTo>
                      <a:pt x="2179" y="220"/>
                    </a:lnTo>
                    <a:lnTo>
                      <a:pt x="2179" y="241"/>
                    </a:lnTo>
                    <a:lnTo>
                      <a:pt x="2158" y="241"/>
                    </a:lnTo>
                    <a:cubicBezTo>
                      <a:pt x="2137" y="262"/>
                      <a:pt x="2095" y="262"/>
                      <a:pt x="2069" y="262"/>
                    </a:cubicBezTo>
                    <a:cubicBezTo>
                      <a:pt x="2027" y="283"/>
                      <a:pt x="1985" y="283"/>
                      <a:pt x="1938" y="283"/>
                    </a:cubicBezTo>
                    <a:cubicBezTo>
                      <a:pt x="1917" y="304"/>
                      <a:pt x="1854" y="325"/>
                      <a:pt x="1807" y="351"/>
                    </a:cubicBezTo>
                    <a:cubicBezTo>
                      <a:pt x="1765" y="372"/>
                      <a:pt x="1723" y="393"/>
                      <a:pt x="1702" y="435"/>
                    </a:cubicBezTo>
                    <a:cubicBezTo>
                      <a:pt x="1676" y="456"/>
                      <a:pt x="1655" y="503"/>
                      <a:pt x="1655" y="524"/>
                    </a:cubicBezTo>
                    <a:cubicBezTo>
                      <a:pt x="1634" y="545"/>
                      <a:pt x="1634" y="566"/>
                      <a:pt x="1655" y="587"/>
                    </a:cubicBezTo>
                    <a:cubicBezTo>
                      <a:pt x="1655" y="613"/>
                      <a:pt x="1676" y="634"/>
                      <a:pt x="1702" y="655"/>
                    </a:cubicBezTo>
                    <a:cubicBezTo>
                      <a:pt x="1723" y="676"/>
                      <a:pt x="1744" y="676"/>
                      <a:pt x="1744" y="697"/>
                    </a:cubicBezTo>
                    <a:cubicBezTo>
                      <a:pt x="1744" y="697"/>
                      <a:pt x="1723" y="718"/>
                      <a:pt x="1702" y="744"/>
                    </a:cubicBezTo>
                    <a:cubicBezTo>
                      <a:pt x="1676" y="786"/>
                      <a:pt x="1676" y="807"/>
                      <a:pt x="1676" y="849"/>
                    </a:cubicBezTo>
                    <a:cubicBezTo>
                      <a:pt x="1676" y="875"/>
                      <a:pt x="1702" y="896"/>
                      <a:pt x="1723" y="917"/>
                    </a:cubicBezTo>
                    <a:cubicBezTo>
                      <a:pt x="1723" y="938"/>
                      <a:pt x="1744" y="938"/>
                      <a:pt x="1765" y="938"/>
                    </a:cubicBezTo>
                    <a:lnTo>
                      <a:pt x="1807" y="938"/>
                    </a:lnTo>
                    <a:cubicBezTo>
                      <a:pt x="1833" y="917"/>
                      <a:pt x="1854" y="896"/>
                      <a:pt x="1875" y="875"/>
                    </a:cubicBezTo>
                    <a:cubicBezTo>
                      <a:pt x="1896" y="849"/>
                      <a:pt x="1896" y="828"/>
                      <a:pt x="1917" y="807"/>
                    </a:cubicBezTo>
                    <a:cubicBezTo>
                      <a:pt x="1917" y="807"/>
                      <a:pt x="1917" y="786"/>
                      <a:pt x="1938" y="765"/>
                    </a:cubicBezTo>
                    <a:lnTo>
                      <a:pt x="1964" y="765"/>
                    </a:lnTo>
                    <a:cubicBezTo>
                      <a:pt x="1964" y="744"/>
                      <a:pt x="1985" y="744"/>
                      <a:pt x="2006" y="744"/>
                    </a:cubicBezTo>
                    <a:cubicBezTo>
                      <a:pt x="2027" y="718"/>
                      <a:pt x="2048" y="718"/>
                      <a:pt x="2069" y="676"/>
                    </a:cubicBezTo>
                    <a:cubicBezTo>
                      <a:pt x="2116" y="655"/>
                      <a:pt x="2116" y="655"/>
                      <a:pt x="2137" y="613"/>
                    </a:cubicBezTo>
                    <a:lnTo>
                      <a:pt x="2137" y="566"/>
                    </a:lnTo>
                    <a:cubicBezTo>
                      <a:pt x="2158" y="566"/>
                      <a:pt x="2179" y="566"/>
                      <a:pt x="2200" y="545"/>
                    </a:cubicBezTo>
                    <a:cubicBezTo>
                      <a:pt x="2226" y="545"/>
                      <a:pt x="2226" y="524"/>
                      <a:pt x="2247" y="503"/>
                    </a:cubicBezTo>
                    <a:cubicBezTo>
                      <a:pt x="2268" y="482"/>
                      <a:pt x="2268" y="482"/>
                      <a:pt x="2268" y="456"/>
                    </a:cubicBezTo>
                    <a:lnTo>
                      <a:pt x="2289" y="482"/>
                    </a:lnTo>
                    <a:lnTo>
                      <a:pt x="2289" y="503"/>
                    </a:lnTo>
                    <a:cubicBezTo>
                      <a:pt x="2268" y="524"/>
                      <a:pt x="2268" y="566"/>
                      <a:pt x="2289" y="587"/>
                    </a:cubicBezTo>
                    <a:cubicBezTo>
                      <a:pt x="2289" y="587"/>
                      <a:pt x="2289" y="613"/>
                      <a:pt x="2310" y="634"/>
                    </a:cubicBezTo>
                    <a:cubicBezTo>
                      <a:pt x="2310" y="634"/>
                      <a:pt x="2331" y="655"/>
                      <a:pt x="2357" y="655"/>
                    </a:cubicBezTo>
                    <a:cubicBezTo>
                      <a:pt x="2378" y="655"/>
                      <a:pt x="2399" y="655"/>
                      <a:pt x="2399" y="634"/>
                    </a:cubicBezTo>
                    <a:cubicBezTo>
                      <a:pt x="2441" y="634"/>
                      <a:pt x="2462" y="613"/>
                      <a:pt x="2462" y="587"/>
                    </a:cubicBezTo>
                    <a:lnTo>
                      <a:pt x="2462" y="634"/>
                    </a:lnTo>
                    <a:cubicBezTo>
                      <a:pt x="2462" y="655"/>
                      <a:pt x="2441" y="655"/>
                      <a:pt x="2441" y="676"/>
                    </a:cubicBezTo>
                    <a:cubicBezTo>
                      <a:pt x="2441" y="697"/>
                      <a:pt x="2462" y="718"/>
                      <a:pt x="2462" y="744"/>
                    </a:cubicBezTo>
                    <a:cubicBezTo>
                      <a:pt x="2488" y="765"/>
                      <a:pt x="2509" y="765"/>
                      <a:pt x="2509" y="786"/>
                    </a:cubicBezTo>
                    <a:cubicBezTo>
                      <a:pt x="2509" y="786"/>
                      <a:pt x="2530" y="786"/>
                      <a:pt x="2551" y="807"/>
                    </a:cubicBezTo>
                    <a:cubicBezTo>
                      <a:pt x="2572" y="849"/>
                      <a:pt x="2572" y="849"/>
                      <a:pt x="2572" y="875"/>
                    </a:cubicBezTo>
                    <a:lnTo>
                      <a:pt x="2551" y="875"/>
                    </a:lnTo>
                    <a:cubicBezTo>
                      <a:pt x="2509" y="875"/>
                      <a:pt x="2462" y="875"/>
                      <a:pt x="2420" y="896"/>
                    </a:cubicBezTo>
                    <a:cubicBezTo>
                      <a:pt x="2399" y="917"/>
                      <a:pt x="2378" y="938"/>
                      <a:pt x="2378" y="938"/>
                    </a:cubicBezTo>
                    <a:cubicBezTo>
                      <a:pt x="2367" y="948"/>
                      <a:pt x="2362" y="953"/>
                      <a:pt x="2356" y="953"/>
                    </a:cubicBezTo>
                    <a:cubicBezTo>
                      <a:pt x="2350" y="953"/>
                      <a:pt x="2344" y="948"/>
                      <a:pt x="2331" y="938"/>
                    </a:cubicBezTo>
                    <a:cubicBezTo>
                      <a:pt x="2310" y="938"/>
                      <a:pt x="2289" y="917"/>
                      <a:pt x="2247" y="917"/>
                    </a:cubicBezTo>
                    <a:cubicBezTo>
                      <a:pt x="2226" y="917"/>
                      <a:pt x="2179" y="917"/>
                      <a:pt x="2137" y="938"/>
                    </a:cubicBezTo>
                    <a:cubicBezTo>
                      <a:pt x="2095" y="938"/>
                      <a:pt x="2069" y="938"/>
                      <a:pt x="2048" y="959"/>
                    </a:cubicBezTo>
                    <a:cubicBezTo>
                      <a:pt x="2027" y="959"/>
                      <a:pt x="2006" y="980"/>
                      <a:pt x="1985" y="1006"/>
                    </a:cubicBezTo>
                    <a:cubicBezTo>
                      <a:pt x="1964" y="1006"/>
                      <a:pt x="1964" y="1027"/>
                      <a:pt x="1938" y="1027"/>
                    </a:cubicBezTo>
                    <a:lnTo>
                      <a:pt x="1938" y="1048"/>
                    </a:lnTo>
                    <a:cubicBezTo>
                      <a:pt x="1938" y="1048"/>
                      <a:pt x="1917" y="1048"/>
                      <a:pt x="1917" y="1069"/>
                    </a:cubicBezTo>
                    <a:lnTo>
                      <a:pt x="1917" y="1089"/>
                    </a:lnTo>
                    <a:lnTo>
                      <a:pt x="1938" y="1110"/>
                    </a:lnTo>
                    <a:lnTo>
                      <a:pt x="1964" y="1137"/>
                    </a:lnTo>
                    <a:lnTo>
                      <a:pt x="2006" y="1137"/>
                    </a:lnTo>
                    <a:cubicBezTo>
                      <a:pt x="2027" y="1137"/>
                      <a:pt x="2027" y="1110"/>
                      <a:pt x="2069" y="1110"/>
                    </a:cubicBezTo>
                    <a:lnTo>
                      <a:pt x="2095" y="1089"/>
                    </a:lnTo>
                    <a:lnTo>
                      <a:pt x="2095" y="1110"/>
                    </a:lnTo>
                    <a:cubicBezTo>
                      <a:pt x="2069" y="1110"/>
                      <a:pt x="2069" y="1137"/>
                      <a:pt x="2095" y="1158"/>
                    </a:cubicBezTo>
                    <a:cubicBezTo>
                      <a:pt x="1964" y="1179"/>
                      <a:pt x="1917" y="1199"/>
                      <a:pt x="1807" y="1268"/>
                    </a:cubicBezTo>
                    <a:cubicBezTo>
                      <a:pt x="1723" y="1330"/>
                      <a:pt x="1655" y="1351"/>
                      <a:pt x="1571" y="1440"/>
                    </a:cubicBezTo>
                    <a:cubicBezTo>
                      <a:pt x="1503" y="1503"/>
                      <a:pt x="1482" y="1529"/>
                      <a:pt x="1414" y="1613"/>
                    </a:cubicBezTo>
                    <a:cubicBezTo>
                      <a:pt x="1352" y="1681"/>
                      <a:pt x="1242" y="1791"/>
                      <a:pt x="1179" y="1833"/>
                    </a:cubicBezTo>
                    <a:cubicBezTo>
                      <a:pt x="1153" y="1854"/>
                      <a:pt x="1132" y="1854"/>
                      <a:pt x="1111" y="1854"/>
                    </a:cubicBezTo>
                    <a:cubicBezTo>
                      <a:pt x="1069" y="1875"/>
                      <a:pt x="1048" y="1922"/>
                      <a:pt x="1022" y="1964"/>
                    </a:cubicBezTo>
                    <a:cubicBezTo>
                      <a:pt x="1010" y="1987"/>
                      <a:pt x="999" y="2017"/>
                      <a:pt x="991" y="2051"/>
                    </a:cubicBezTo>
                    <a:lnTo>
                      <a:pt x="991" y="2051"/>
                    </a:lnTo>
                    <a:cubicBezTo>
                      <a:pt x="980" y="2044"/>
                      <a:pt x="980" y="2027"/>
                      <a:pt x="980" y="2027"/>
                    </a:cubicBezTo>
                    <a:lnTo>
                      <a:pt x="959" y="2006"/>
                    </a:lnTo>
                    <a:cubicBezTo>
                      <a:pt x="938" y="1985"/>
                      <a:pt x="917" y="1985"/>
                      <a:pt x="870" y="1985"/>
                    </a:cubicBezTo>
                    <a:lnTo>
                      <a:pt x="849" y="1985"/>
                    </a:lnTo>
                    <a:cubicBezTo>
                      <a:pt x="849" y="1985"/>
                      <a:pt x="828" y="1964"/>
                      <a:pt x="786" y="1943"/>
                    </a:cubicBezTo>
                    <a:cubicBezTo>
                      <a:pt x="760" y="1943"/>
                      <a:pt x="739" y="1943"/>
                      <a:pt x="718" y="1964"/>
                    </a:cubicBezTo>
                    <a:lnTo>
                      <a:pt x="697" y="1985"/>
                    </a:lnTo>
                    <a:lnTo>
                      <a:pt x="697" y="1964"/>
                    </a:lnTo>
                    <a:cubicBezTo>
                      <a:pt x="697" y="1964"/>
                      <a:pt x="655" y="1922"/>
                      <a:pt x="629" y="1922"/>
                    </a:cubicBezTo>
                    <a:cubicBezTo>
                      <a:pt x="608" y="1922"/>
                      <a:pt x="566" y="1922"/>
                      <a:pt x="545" y="1943"/>
                    </a:cubicBezTo>
                    <a:cubicBezTo>
                      <a:pt x="524" y="1943"/>
                      <a:pt x="498" y="1964"/>
                      <a:pt x="456" y="1985"/>
                    </a:cubicBezTo>
                    <a:cubicBezTo>
                      <a:pt x="393" y="2027"/>
                      <a:pt x="325" y="2074"/>
                      <a:pt x="304" y="2184"/>
                    </a:cubicBezTo>
                    <a:cubicBezTo>
                      <a:pt x="262" y="2289"/>
                      <a:pt x="215" y="2399"/>
                      <a:pt x="215" y="2488"/>
                    </a:cubicBezTo>
                    <a:lnTo>
                      <a:pt x="215" y="2598"/>
                    </a:lnTo>
                    <a:cubicBezTo>
                      <a:pt x="215" y="2640"/>
                      <a:pt x="215" y="2682"/>
                      <a:pt x="262" y="2708"/>
                    </a:cubicBezTo>
                    <a:cubicBezTo>
                      <a:pt x="262" y="2708"/>
                      <a:pt x="262" y="2729"/>
                      <a:pt x="283" y="2750"/>
                    </a:cubicBezTo>
                    <a:lnTo>
                      <a:pt x="456" y="2750"/>
                    </a:lnTo>
                    <a:cubicBezTo>
                      <a:pt x="477" y="2750"/>
                      <a:pt x="477" y="2729"/>
                      <a:pt x="477" y="2729"/>
                    </a:cubicBezTo>
                    <a:lnTo>
                      <a:pt x="477" y="2729"/>
                    </a:lnTo>
                    <a:cubicBezTo>
                      <a:pt x="477" y="2750"/>
                      <a:pt x="477" y="2750"/>
                      <a:pt x="456" y="2750"/>
                    </a:cubicBezTo>
                    <a:cubicBezTo>
                      <a:pt x="456" y="2771"/>
                      <a:pt x="435" y="2771"/>
                      <a:pt x="435" y="2791"/>
                    </a:cubicBezTo>
                    <a:cubicBezTo>
                      <a:pt x="414" y="2812"/>
                      <a:pt x="435" y="2860"/>
                      <a:pt x="435" y="2860"/>
                    </a:cubicBezTo>
                    <a:cubicBezTo>
                      <a:pt x="435" y="2881"/>
                      <a:pt x="456" y="2901"/>
                      <a:pt x="456" y="2922"/>
                    </a:cubicBezTo>
                    <a:cubicBezTo>
                      <a:pt x="477" y="2943"/>
                      <a:pt x="524" y="2970"/>
                      <a:pt x="545" y="2970"/>
                    </a:cubicBezTo>
                    <a:cubicBezTo>
                      <a:pt x="566" y="2970"/>
                      <a:pt x="566" y="2943"/>
                      <a:pt x="587" y="2943"/>
                    </a:cubicBezTo>
                    <a:cubicBezTo>
                      <a:pt x="608" y="3011"/>
                      <a:pt x="629" y="3053"/>
                      <a:pt x="608" y="3100"/>
                    </a:cubicBezTo>
                    <a:cubicBezTo>
                      <a:pt x="587" y="3142"/>
                      <a:pt x="545" y="3205"/>
                      <a:pt x="566" y="3294"/>
                    </a:cubicBezTo>
                    <a:lnTo>
                      <a:pt x="566" y="3336"/>
                    </a:lnTo>
                    <a:cubicBezTo>
                      <a:pt x="566" y="3315"/>
                      <a:pt x="545" y="3315"/>
                      <a:pt x="545" y="3315"/>
                    </a:cubicBezTo>
                    <a:cubicBezTo>
                      <a:pt x="566" y="3252"/>
                      <a:pt x="524" y="3205"/>
                      <a:pt x="498" y="3142"/>
                    </a:cubicBezTo>
                    <a:cubicBezTo>
                      <a:pt x="477" y="3074"/>
                      <a:pt x="435" y="3011"/>
                      <a:pt x="414" y="2970"/>
                    </a:cubicBezTo>
                    <a:cubicBezTo>
                      <a:pt x="346" y="2901"/>
                      <a:pt x="304" y="2860"/>
                      <a:pt x="236" y="2771"/>
                    </a:cubicBezTo>
                    <a:cubicBezTo>
                      <a:pt x="173" y="2661"/>
                      <a:pt x="131" y="2598"/>
                      <a:pt x="131" y="2530"/>
                    </a:cubicBezTo>
                    <a:cubicBezTo>
                      <a:pt x="131" y="2420"/>
                      <a:pt x="131" y="2357"/>
                      <a:pt x="152" y="2289"/>
                    </a:cubicBezTo>
                    <a:cubicBezTo>
                      <a:pt x="194" y="2184"/>
                      <a:pt x="194" y="2095"/>
                      <a:pt x="215" y="2027"/>
                    </a:cubicBezTo>
                    <a:cubicBezTo>
                      <a:pt x="236" y="1922"/>
                      <a:pt x="236" y="1896"/>
                      <a:pt x="283" y="1833"/>
                    </a:cubicBezTo>
                    <a:cubicBezTo>
                      <a:pt x="325" y="1744"/>
                      <a:pt x="325" y="1681"/>
                      <a:pt x="325" y="1681"/>
                    </a:cubicBezTo>
                    <a:lnTo>
                      <a:pt x="325" y="1660"/>
                    </a:lnTo>
                    <a:lnTo>
                      <a:pt x="304" y="1660"/>
                    </a:lnTo>
                    <a:cubicBezTo>
                      <a:pt x="325" y="1613"/>
                      <a:pt x="325" y="1592"/>
                      <a:pt x="346" y="1571"/>
                    </a:cubicBezTo>
                    <a:cubicBezTo>
                      <a:pt x="346" y="1571"/>
                      <a:pt x="393" y="1482"/>
                      <a:pt x="456" y="1398"/>
                    </a:cubicBezTo>
                    <a:cubicBezTo>
                      <a:pt x="498" y="1309"/>
                      <a:pt x="587" y="1199"/>
                      <a:pt x="629" y="1137"/>
                    </a:cubicBezTo>
                    <a:cubicBezTo>
                      <a:pt x="655" y="1069"/>
                      <a:pt x="786" y="938"/>
                      <a:pt x="917" y="828"/>
                    </a:cubicBezTo>
                    <a:cubicBezTo>
                      <a:pt x="1048" y="718"/>
                      <a:pt x="1179" y="613"/>
                      <a:pt x="1221" y="587"/>
                    </a:cubicBezTo>
                    <a:cubicBezTo>
                      <a:pt x="1310" y="503"/>
                      <a:pt x="1592" y="325"/>
                      <a:pt x="1786" y="241"/>
                    </a:cubicBezTo>
                    <a:cubicBezTo>
                      <a:pt x="1917" y="173"/>
                      <a:pt x="1938" y="152"/>
                      <a:pt x="1985" y="131"/>
                    </a:cubicBezTo>
                    <a:close/>
                    <a:moveTo>
                      <a:pt x="1090" y="3383"/>
                    </a:moveTo>
                    <a:cubicBezTo>
                      <a:pt x="1179" y="3383"/>
                      <a:pt x="1221" y="3404"/>
                      <a:pt x="1262" y="3446"/>
                    </a:cubicBezTo>
                    <a:cubicBezTo>
                      <a:pt x="1310" y="3467"/>
                      <a:pt x="1352" y="3467"/>
                      <a:pt x="1393" y="3467"/>
                    </a:cubicBezTo>
                    <a:cubicBezTo>
                      <a:pt x="1414" y="3467"/>
                      <a:pt x="1441" y="3467"/>
                      <a:pt x="1524" y="3514"/>
                    </a:cubicBezTo>
                    <a:cubicBezTo>
                      <a:pt x="1676" y="3577"/>
                      <a:pt x="1807" y="3666"/>
                      <a:pt x="1985" y="3776"/>
                    </a:cubicBezTo>
                    <a:cubicBezTo>
                      <a:pt x="2069" y="3818"/>
                      <a:pt x="2137" y="3839"/>
                      <a:pt x="2179" y="3860"/>
                    </a:cubicBezTo>
                    <a:cubicBezTo>
                      <a:pt x="2226" y="3886"/>
                      <a:pt x="2268" y="3907"/>
                      <a:pt x="2331" y="3970"/>
                    </a:cubicBezTo>
                    <a:cubicBezTo>
                      <a:pt x="2399" y="4038"/>
                      <a:pt x="2420" y="4080"/>
                      <a:pt x="2420" y="4148"/>
                    </a:cubicBezTo>
                    <a:cubicBezTo>
                      <a:pt x="2441" y="4190"/>
                      <a:pt x="2462" y="4253"/>
                      <a:pt x="2530" y="4300"/>
                    </a:cubicBezTo>
                    <a:cubicBezTo>
                      <a:pt x="2640" y="4384"/>
                      <a:pt x="2750" y="4410"/>
                      <a:pt x="3012" y="4514"/>
                    </a:cubicBezTo>
                    <a:cubicBezTo>
                      <a:pt x="3143" y="4562"/>
                      <a:pt x="3226" y="4583"/>
                      <a:pt x="3294" y="4583"/>
                    </a:cubicBezTo>
                    <a:cubicBezTo>
                      <a:pt x="3336" y="4603"/>
                      <a:pt x="3357" y="4624"/>
                      <a:pt x="3425" y="4645"/>
                    </a:cubicBezTo>
                    <a:cubicBezTo>
                      <a:pt x="3509" y="4713"/>
                      <a:pt x="3509" y="4802"/>
                      <a:pt x="3488" y="4865"/>
                    </a:cubicBezTo>
                    <a:cubicBezTo>
                      <a:pt x="3467" y="4886"/>
                      <a:pt x="3446" y="4907"/>
                      <a:pt x="3404" y="4954"/>
                    </a:cubicBezTo>
                    <a:cubicBezTo>
                      <a:pt x="3357" y="4996"/>
                      <a:pt x="3315" y="5038"/>
                      <a:pt x="3273" y="5085"/>
                    </a:cubicBezTo>
                    <a:cubicBezTo>
                      <a:pt x="3247" y="5127"/>
                      <a:pt x="3226" y="5148"/>
                      <a:pt x="3226" y="5169"/>
                    </a:cubicBezTo>
                    <a:cubicBezTo>
                      <a:pt x="3205" y="5216"/>
                      <a:pt x="3205" y="5258"/>
                      <a:pt x="3184" y="5347"/>
                    </a:cubicBezTo>
                    <a:cubicBezTo>
                      <a:pt x="3184" y="5499"/>
                      <a:pt x="3143" y="5562"/>
                      <a:pt x="3053" y="5630"/>
                    </a:cubicBezTo>
                    <a:cubicBezTo>
                      <a:pt x="3033" y="5672"/>
                      <a:pt x="2985" y="5672"/>
                      <a:pt x="2944" y="5672"/>
                    </a:cubicBezTo>
                    <a:cubicBezTo>
                      <a:pt x="2902" y="5693"/>
                      <a:pt x="2854" y="5693"/>
                      <a:pt x="2792" y="5719"/>
                    </a:cubicBezTo>
                    <a:cubicBezTo>
                      <a:pt x="2750" y="5761"/>
                      <a:pt x="2703" y="5782"/>
                      <a:pt x="2682" y="5803"/>
                    </a:cubicBezTo>
                    <a:cubicBezTo>
                      <a:pt x="2661" y="5824"/>
                      <a:pt x="2661" y="5850"/>
                      <a:pt x="2640" y="5871"/>
                    </a:cubicBezTo>
                    <a:cubicBezTo>
                      <a:pt x="2640" y="5871"/>
                      <a:pt x="2619" y="5913"/>
                      <a:pt x="2593" y="5934"/>
                    </a:cubicBezTo>
                    <a:cubicBezTo>
                      <a:pt x="2572" y="5955"/>
                      <a:pt x="2551" y="6002"/>
                      <a:pt x="2530" y="6044"/>
                    </a:cubicBezTo>
                    <a:cubicBezTo>
                      <a:pt x="2462" y="6112"/>
                      <a:pt x="2399" y="6195"/>
                      <a:pt x="2357" y="6243"/>
                    </a:cubicBezTo>
                    <a:cubicBezTo>
                      <a:pt x="2289" y="6305"/>
                      <a:pt x="2289" y="6326"/>
                      <a:pt x="2268" y="6347"/>
                    </a:cubicBezTo>
                    <a:cubicBezTo>
                      <a:pt x="2268" y="6374"/>
                      <a:pt x="2268" y="6374"/>
                      <a:pt x="2226" y="6394"/>
                    </a:cubicBezTo>
                    <a:cubicBezTo>
                      <a:pt x="2179" y="6415"/>
                      <a:pt x="2158" y="6415"/>
                      <a:pt x="2116" y="6436"/>
                    </a:cubicBezTo>
                    <a:cubicBezTo>
                      <a:pt x="2116" y="6436"/>
                      <a:pt x="2095" y="6436"/>
                      <a:pt x="2069" y="6457"/>
                    </a:cubicBezTo>
                    <a:cubicBezTo>
                      <a:pt x="2048" y="6478"/>
                      <a:pt x="2048" y="6504"/>
                      <a:pt x="2048" y="6525"/>
                    </a:cubicBezTo>
                    <a:cubicBezTo>
                      <a:pt x="2027" y="6567"/>
                      <a:pt x="2048" y="6588"/>
                      <a:pt x="2048" y="6635"/>
                    </a:cubicBezTo>
                    <a:cubicBezTo>
                      <a:pt x="2069" y="6656"/>
                      <a:pt x="2095" y="6698"/>
                      <a:pt x="2116" y="6740"/>
                    </a:cubicBezTo>
                    <a:cubicBezTo>
                      <a:pt x="2116" y="6766"/>
                      <a:pt x="2116" y="6766"/>
                      <a:pt x="2137" y="6787"/>
                    </a:cubicBezTo>
                    <a:cubicBezTo>
                      <a:pt x="2095" y="6766"/>
                      <a:pt x="2069" y="6766"/>
                      <a:pt x="2048" y="6740"/>
                    </a:cubicBezTo>
                    <a:cubicBezTo>
                      <a:pt x="2006" y="6698"/>
                      <a:pt x="1964" y="6677"/>
                      <a:pt x="1938" y="6656"/>
                    </a:cubicBezTo>
                    <a:cubicBezTo>
                      <a:pt x="1917" y="6656"/>
                      <a:pt x="1896" y="6635"/>
                      <a:pt x="1875" y="6567"/>
                    </a:cubicBezTo>
                    <a:cubicBezTo>
                      <a:pt x="1833" y="6504"/>
                      <a:pt x="1786" y="6457"/>
                      <a:pt x="1765" y="6415"/>
                    </a:cubicBezTo>
                    <a:cubicBezTo>
                      <a:pt x="1744" y="6394"/>
                      <a:pt x="1723" y="6374"/>
                      <a:pt x="1702" y="6326"/>
                    </a:cubicBezTo>
                    <a:cubicBezTo>
                      <a:pt x="1676" y="6264"/>
                      <a:pt x="1655" y="6243"/>
                      <a:pt x="1655" y="6195"/>
                    </a:cubicBezTo>
                    <a:cubicBezTo>
                      <a:pt x="1634" y="6154"/>
                      <a:pt x="1613" y="6112"/>
                      <a:pt x="1613" y="6044"/>
                    </a:cubicBezTo>
                    <a:cubicBezTo>
                      <a:pt x="1592" y="5955"/>
                      <a:pt x="1545" y="5892"/>
                      <a:pt x="1524" y="5824"/>
                    </a:cubicBezTo>
                    <a:cubicBezTo>
                      <a:pt x="1503" y="5782"/>
                      <a:pt x="1482" y="5719"/>
                      <a:pt x="1482" y="5651"/>
                    </a:cubicBezTo>
                    <a:cubicBezTo>
                      <a:pt x="1482" y="5588"/>
                      <a:pt x="1461" y="5541"/>
                      <a:pt x="1461" y="5499"/>
                    </a:cubicBezTo>
                    <a:cubicBezTo>
                      <a:pt x="1441" y="5457"/>
                      <a:pt x="1441" y="5431"/>
                      <a:pt x="1441" y="5389"/>
                    </a:cubicBezTo>
                    <a:cubicBezTo>
                      <a:pt x="1414" y="5326"/>
                      <a:pt x="1393" y="5279"/>
                      <a:pt x="1352" y="5237"/>
                    </a:cubicBezTo>
                    <a:cubicBezTo>
                      <a:pt x="1310" y="5195"/>
                      <a:pt x="1262" y="5169"/>
                      <a:pt x="1221" y="5127"/>
                    </a:cubicBezTo>
                    <a:cubicBezTo>
                      <a:pt x="1179" y="5085"/>
                      <a:pt x="1132" y="5064"/>
                      <a:pt x="1090" y="5038"/>
                    </a:cubicBezTo>
                    <a:cubicBezTo>
                      <a:pt x="1048" y="5017"/>
                      <a:pt x="1022" y="4996"/>
                      <a:pt x="1022" y="4954"/>
                    </a:cubicBezTo>
                    <a:cubicBezTo>
                      <a:pt x="959" y="4844"/>
                      <a:pt x="891" y="4755"/>
                      <a:pt x="849" y="4603"/>
                    </a:cubicBezTo>
                    <a:cubicBezTo>
                      <a:pt x="828" y="4541"/>
                      <a:pt x="786" y="4473"/>
                      <a:pt x="739" y="4431"/>
                    </a:cubicBezTo>
                    <a:cubicBezTo>
                      <a:pt x="718" y="4384"/>
                      <a:pt x="718" y="4384"/>
                      <a:pt x="718" y="4342"/>
                    </a:cubicBezTo>
                    <a:cubicBezTo>
                      <a:pt x="739" y="4279"/>
                      <a:pt x="739" y="4279"/>
                      <a:pt x="760" y="4253"/>
                    </a:cubicBezTo>
                    <a:lnTo>
                      <a:pt x="760" y="4148"/>
                    </a:lnTo>
                    <a:cubicBezTo>
                      <a:pt x="760" y="4080"/>
                      <a:pt x="760" y="4080"/>
                      <a:pt x="786" y="4059"/>
                    </a:cubicBezTo>
                    <a:cubicBezTo>
                      <a:pt x="786" y="4059"/>
                      <a:pt x="807" y="4017"/>
                      <a:pt x="828" y="3970"/>
                    </a:cubicBezTo>
                    <a:cubicBezTo>
                      <a:pt x="891" y="3860"/>
                      <a:pt x="891" y="3818"/>
                      <a:pt x="891" y="3729"/>
                    </a:cubicBezTo>
                    <a:cubicBezTo>
                      <a:pt x="891" y="3645"/>
                      <a:pt x="891" y="3598"/>
                      <a:pt x="870" y="3556"/>
                    </a:cubicBezTo>
                    <a:lnTo>
                      <a:pt x="917" y="3556"/>
                    </a:lnTo>
                    <a:cubicBezTo>
                      <a:pt x="980" y="3514"/>
                      <a:pt x="980" y="3493"/>
                      <a:pt x="1022" y="3446"/>
                    </a:cubicBezTo>
                    <a:cubicBezTo>
                      <a:pt x="1048" y="3404"/>
                      <a:pt x="1048" y="3383"/>
                      <a:pt x="1069" y="3383"/>
                    </a:cubicBezTo>
                    <a:close/>
                    <a:moveTo>
                      <a:pt x="2048" y="0"/>
                    </a:moveTo>
                    <a:cubicBezTo>
                      <a:pt x="2048" y="0"/>
                      <a:pt x="1938" y="42"/>
                      <a:pt x="1744" y="131"/>
                    </a:cubicBezTo>
                    <a:cubicBezTo>
                      <a:pt x="1524" y="241"/>
                      <a:pt x="1242" y="414"/>
                      <a:pt x="1153" y="503"/>
                    </a:cubicBezTo>
                    <a:cubicBezTo>
                      <a:pt x="1090" y="524"/>
                      <a:pt x="980" y="634"/>
                      <a:pt x="849" y="744"/>
                    </a:cubicBezTo>
                    <a:cubicBezTo>
                      <a:pt x="718" y="875"/>
                      <a:pt x="587" y="980"/>
                      <a:pt x="545" y="1069"/>
                    </a:cubicBezTo>
                    <a:cubicBezTo>
                      <a:pt x="498" y="1158"/>
                      <a:pt x="414" y="1241"/>
                      <a:pt x="367" y="1330"/>
                    </a:cubicBezTo>
                    <a:cubicBezTo>
                      <a:pt x="304" y="1440"/>
                      <a:pt x="262" y="1503"/>
                      <a:pt x="236" y="1529"/>
                    </a:cubicBezTo>
                    <a:cubicBezTo>
                      <a:pt x="236" y="1550"/>
                      <a:pt x="215" y="1571"/>
                      <a:pt x="215" y="1613"/>
                    </a:cubicBezTo>
                    <a:cubicBezTo>
                      <a:pt x="194" y="1634"/>
                      <a:pt x="173" y="1681"/>
                      <a:pt x="173" y="1702"/>
                    </a:cubicBezTo>
                    <a:cubicBezTo>
                      <a:pt x="131" y="1744"/>
                      <a:pt x="105" y="1812"/>
                      <a:pt x="63" y="1896"/>
                    </a:cubicBezTo>
                    <a:cubicBezTo>
                      <a:pt x="42" y="1943"/>
                      <a:pt x="42" y="1964"/>
                      <a:pt x="42" y="1985"/>
                    </a:cubicBezTo>
                    <a:cubicBezTo>
                      <a:pt x="42" y="2027"/>
                      <a:pt x="42" y="2027"/>
                      <a:pt x="21" y="2074"/>
                    </a:cubicBezTo>
                    <a:cubicBezTo>
                      <a:pt x="21" y="2116"/>
                      <a:pt x="0" y="2158"/>
                      <a:pt x="0" y="2184"/>
                    </a:cubicBezTo>
                    <a:cubicBezTo>
                      <a:pt x="0" y="2226"/>
                      <a:pt x="0" y="2247"/>
                      <a:pt x="21" y="2268"/>
                    </a:cubicBezTo>
                    <a:lnTo>
                      <a:pt x="42" y="2289"/>
                    </a:lnTo>
                    <a:cubicBezTo>
                      <a:pt x="21" y="2378"/>
                      <a:pt x="21" y="2446"/>
                      <a:pt x="21" y="2509"/>
                    </a:cubicBezTo>
                    <a:cubicBezTo>
                      <a:pt x="21" y="2640"/>
                      <a:pt x="84" y="2729"/>
                      <a:pt x="152" y="2839"/>
                    </a:cubicBezTo>
                    <a:cubicBezTo>
                      <a:pt x="236" y="2922"/>
                      <a:pt x="262" y="2970"/>
                      <a:pt x="325" y="3032"/>
                    </a:cubicBezTo>
                    <a:cubicBezTo>
                      <a:pt x="346" y="3074"/>
                      <a:pt x="393" y="3121"/>
                      <a:pt x="414" y="3184"/>
                    </a:cubicBezTo>
                    <a:cubicBezTo>
                      <a:pt x="435" y="3231"/>
                      <a:pt x="456" y="3294"/>
                      <a:pt x="456" y="3294"/>
                    </a:cubicBezTo>
                    <a:cubicBezTo>
                      <a:pt x="435" y="3336"/>
                      <a:pt x="456" y="3362"/>
                      <a:pt x="477" y="3383"/>
                    </a:cubicBezTo>
                    <a:cubicBezTo>
                      <a:pt x="477" y="3404"/>
                      <a:pt x="498" y="3425"/>
                      <a:pt x="524" y="3425"/>
                    </a:cubicBezTo>
                    <a:cubicBezTo>
                      <a:pt x="545" y="3446"/>
                      <a:pt x="566" y="3467"/>
                      <a:pt x="587" y="3467"/>
                    </a:cubicBezTo>
                    <a:cubicBezTo>
                      <a:pt x="608" y="3535"/>
                      <a:pt x="629" y="3556"/>
                      <a:pt x="676" y="3598"/>
                    </a:cubicBezTo>
                    <a:cubicBezTo>
                      <a:pt x="697" y="3598"/>
                      <a:pt x="697" y="3624"/>
                      <a:pt x="739" y="3624"/>
                    </a:cubicBezTo>
                    <a:cubicBezTo>
                      <a:pt x="760" y="3624"/>
                      <a:pt x="760" y="3598"/>
                      <a:pt x="760" y="3598"/>
                    </a:cubicBezTo>
                    <a:cubicBezTo>
                      <a:pt x="786" y="3624"/>
                      <a:pt x="786" y="3645"/>
                      <a:pt x="786" y="3708"/>
                    </a:cubicBezTo>
                    <a:cubicBezTo>
                      <a:pt x="786" y="3818"/>
                      <a:pt x="786" y="3818"/>
                      <a:pt x="739" y="3928"/>
                    </a:cubicBezTo>
                    <a:cubicBezTo>
                      <a:pt x="718" y="3970"/>
                      <a:pt x="697" y="3991"/>
                      <a:pt x="676" y="4017"/>
                    </a:cubicBezTo>
                    <a:cubicBezTo>
                      <a:pt x="655" y="4059"/>
                      <a:pt x="655" y="4080"/>
                      <a:pt x="655" y="4148"/>
                    </a:cubicBezTo>
                    <a:lnTo>
                      <a:pt x="655" y="4211"/>
                    </a:lnTo>
                    <a:cubicBezTo>
                      <a:pt x="655" y="4232"/>
                      <a:pt x="629" y="4253"/>
                      <a:pt x="608" y="4300"/>
                    </a:cubicBezTo>
                    <a:cubicBezTo>
                      <a:pt x="587" y="4384"/>
                      <a:pt x="629" y="4452"/>
                      <a:pt x="655" y="4493"/>
                    </a:cubicBezTo>
                    <a:cubicBezTo>
                      <a:pt x="697" y="4541"/>
                      <a:pt x="718" y="4583"/>
                      <a:pt x="760" y="4645"/>
                    </a:cubicBezTo>
                    <a:cubicBezTo>
                      <a:pt x="807" y="4802"/>
                      <a:pt x="870" y="4886"/>
                      <a:pt x="917" y="4996"/>
                    </a:cubicBezTo>
                    <a:cubicBezTo>
                      <a:pt x="938" y="5064"/>
                      <a:pt x="980" y="5106"/>
                      <a:pt x="1022" y="5127"/>
                    </a:cubicBezTo>
                    <a:cubicBezTo>
                      <a:pt x="1069" y="5148"/>
                      <a:pt x="1111" y="5169"/>
                      <a:pt x="1153" y="5216"/>
                    </a:cubicBezTo>
                    <a:cubicBezTo>
                      <a:pt x="1200" y="5258"/>
                      <a:pt x="1242" y="5279"/>
                      <a:pt x="1283" y="5300"/>
                    </a:cubicBezTo>
                    <a:cubicBezTo>
                      <a:pt x="1310" y="5347"/>
                      <a:pt x="1331" y="5368"/>
                      <a:pt x="1331" y="5410"/>
                    </a:cubicBezTo>
                    <a:cubicBezTo>
                      <a:pt x="1331" y="5457"/>
                      <a:pt x="1352" y="5499"/>
                      <a:pt x="1352" y="5520"/>
                    </a:cubicBezTo>
                    <a:cubicBezTo>
                      <a:pt x="1372" y="5562"/>
                      <a:pt x="1372" y="5588"/>
                      <a:pt x="1372" y="5651"/>
                    </a:cubicBezTo>
                    <a:cubicBezTo>
                      <a:pt x="1372" y="5740"/>
                      <a:pt x="1393" y="5803"/>
                      <a:pt x="1441" y="5871"/>
                    </a:cubicBezTo>
                    <a:cubicBezTo>
                      <a:pt x="1461" y="5934"/>
                      <a:pt x="1482" y="6002"/>
                      <a:pt x="1503" y="6065"/>
                    </a:cubicBezTo>
                    <a:cubicBezTo>
                      <a:pt x="1503" y="6154"/>
                      <a:pt x="1524" y="6195"/>
                      <a:pt x="1545" y="6243"/>
                    </a:cubicBezTo>
                    <a:cubicBezTo>
                      <a:pt x="1571" y="6285"/>
                      <a:pt x="1592" y="6305"/>
                      <a:pt x="1613" y="6347"/>
                    </a:cubicBezTo>
                    <a:cubicBezTo>
                      <a:pt x="1634" y="6415"/>
                      <a:pt x="1655" y="6457"/>
                      <a:pt x="1676" y="6478"/>
                    </a:cubicBezTo>
                    <a:cubicBezTo>
                      <a:pt x="1723" y="6525"/>
                      <a:pt x="1744" y="6546"/>
                      <a:pt x="1786" y="6609"/>
                    </a:cubicBezTo>
                    <a:cubicBezTo>
                      <a:pt x="1807" y="6698"/>
                      <a:pt x="1854" y="6719"/>
                      <a:pt x="1875" y="6740"/>
                    </a:cubicBezTo>
                    <a:cubicBezTo>
                      <a:pt x="1917" y="6766"/>
                      <a:pt x="1938" y="6787"/>
                      <a:pt x="1964" y="6808"/>
                    </a:cubicBezTo>
                    <a:cubicBezTo>
                      <a:pt x="2048" y="6897"/>
                      <a:pt x="2179" y="6939"/>
                      <a:pt x="2268" y="6960"/>
                    </a:cubicBezTo>
                    <a:cubicBezTo>
                      <a:pt x="2310" y="6981"/>
                      <a:pt x="2331" y="6981"/>
                      <a:pt x="2357" y="6981"/>
                    </a:cubicBezTo>
                    <a:cubicBezTo>
                      <a:pt x="2378" y="6981"/>
                      <a:pt x="2399" y="6960"/>
                      <a:pt x="2399" y="6939"/>
                    </a:cubicBezTo>
                    <a:cubicBezTo>
                      <a:pt x="2420" y="6918"/>
                      <a:pt x="2399" y="6897"/>
                      <a:pt x="2399" y="6871"/>
                    </a:cubicBezTo>
                    <a:cubicBezTo>
                      <a:pt x="2378" y="6850"/>
                      <a:pt x="2378" y="6850"/>
                      <a:pt x="2357" y="6829"/>
                    </a:cubicBezTo>
                    <a:cubicBezTo>
                      <a:pt x="2331" y="6829"/>
                      <a:pt x="2310" y="6808"/>
                      <a:pt x="2289" y="6808"/>
                    </a:cubicBezTo>
                    <a:cubicBezTo>
                      <a:pt x="2268" y="6787"/>
                      <a:pt x="2247" y="6787"/>
                      <a:pt x="2247" y="6787"/>
                    </a:cubicBezTo>
                    <a:cubicBezTo>
                      <a:pt x="2247" y="6787"/>
                      <a:pt x="2226" y="6740"/>
                      <a:pt x="2200" y="6698"/>
                    </a:cubicBezTo>
                    <a:cubicBezTo>
                      <a:pt x="2179" y="6656"/>
                      <a:pt x="2158" y="6609"/>
                      <a:pt x="2158" y="6588"/>
                    </a:cubicBezTo>
                    <a:cubicBezTo>
                      <a:pt x="2137" y="6567"/>
                      <a:pt x="2137" y="6567"/>
                      <a:pt x="2137" y="6546"/>
                    </a:cubicBezTo>
                    <a:lnTo>
                      <a:pt x="2158" y="6546"/>
                    </a:lnTo>
                    <a:cubicBezTo>
                      <a:pt x="2179" y="6525"/>
                      <a:pt x="2226" y="6525"/>
                      <a:pt x="2268" y="6478"/>
                    </a:cubicBezTo>
                    <a:cubicBezTo>
                      <a:pt x="2331" y="6457"/>
                      <a:pt x="2357" y="6436"/>
                      <a:pt x="2357" y="6394"/>
                    </a:cubicBezTo>
                    <a:cubicBezTo>
                      <a:pt x="2378" y="6374"/>
                      <a:pt x="2378" y="6374"/>
                      <a:pt x="2420" y="6326"/>
                    </a:cubicBezTo>
                    <a:cubicBezTo>
                      <a:pt x="2462" y="6264"/>
                      <a:pt x="2551" y="6175"/>
                      <a:pt x="2593" y="6112"/>
                    </a:cubicBezTo>
                    <a:cubicBezTo>
                      <a:pt x="2640" y="6065"/>
                      <a:pt x="2661" y="6023"/>
                      <a:pt x="2682" y="6002"/>
                    </a:cubicBezTo>
                    <a:cubicBezTo>
                      <a:pt x="2703" y="5955"/>
                      <a:pt x="2724" y="5934"/>
                      <a:pt x="2724" y="5913"/>
                    </a:cubicBezTo>
                    <a:cubicBezTo>
                      <a:pt x="2750" y="5913"/>
                      <a:pt x="2750" y="5892"/>
                      <a:pt x="2771" y="5871"/>
                    </a:cubicBezTo>
                    <a:lnTo>
                      <a:pt x="2854" y="5824"/>
                    </a:lnTo>
                    <a:cubicBezTo>
                      <a:pt x="2881" y="5803"/>
                      <a:pt x="2923" y="5782"/>
                      <a:pt x="2964" y="5782"/>
                    </a:cubicBezTo>
                    <a:cubicBezTo>
                      <a:pt x="3012" y="5782"/>
                      <a:pt x="3074" y="5761"/>
                      <a:pt x="3116" y="5719"/>
                    </a:cubicBezTo>
                    <a:cubicBezTo>
                      <a:pt x="3226" y="5630"/>
                      <a:pt x="3273" y="5520"/>
                      <a:pt x="3294" y="5347"/>
                    </a:cubicBezTo>
                    <a:cubicBezTo>
                      <a:pt x="3315" y="5258"/>
                      <a:pt x="3315" y="5237"/>
                      <a:pt x="3315" y="5216"/>
                    </a:cubicBezTo>
                    <a:cubicBezTo>
                      <a:pt x="3315" y="5216"/>
                      <a:pt x="3336" y="5195"/>
                      <a:pt x="3357" y="5148"/>
                    </a:cubicBezTo>
                    <a:cubicBezTo>
                      <a:pt x="3404" y="5127"/>
                      <a:pt x="3446" y="5085"/>
                      <a:pt x="3488" y="5038"/>
                    </a:cubicBezTo>
                    <a:cubicBezTo>
                      <a:pt x="3509" y="4996"/>
                      <a:pt x="3556" y="4954"/>
                      <a:pt x="3577" y="4907"/>
                    </a:cubicBezTo>
                    <a:cubicBezTo>
                      <a:pt x="3640" y="4802"/>
                      <a:pt x="3598" y="4672"/>
                      <a:pt x="3467" y="4562"/>
                    </a:cubicBezTo>
                    <a:cubicBezTo>
                      <a:pt x="3425" y="4541"/>
                      <a:pt x="3378" y="4514"/>
                      <a:pt x="3315" y="4493"/>
                    </a:cubicBezTo>
                    <a:cubicBezTo>
                      <a:pt x="3247" y="4473"/>
                      <a:pt x="3184" y="4452"/>
                      <a:pt x="3053" y="4410"/>
                    </a:cubicBezTo>
                    <a:cubicBezTo>
                      <a:pt x="2792" y="4321"/>
                      <a:pt x="2682" y="4300"/>
                      <a:pt x="2593" y="4211"/>
                    </a:cubicBezTo>
                    <a:cubicBezTo>
                      <a:pt x="2551" y="4190"/>
                      <a:pt x="2551" y="4148"/>
                      <a:pt x="2530" y="4101"/>
                    </a:cubicBezTo>
                    <a:cubicBezTo>
                      <a:pt x="2509" y="4059"/>
                      <a:pt x="2488" y="3970"/>
                      <a:pt x="2420" y="3907"/>
                    </a:cubicBezTo>
                    <a:cubicBezTo>
                      <a:pt x="2331" y="3818"/>
                      <a:pt x="2289" y="3797"/>
                      <a:pt x="2226" y="3776"/>
                    </a:cubicBezTo>
                    <a:cubicBezTo>
                      <a:pt x="2179" y="3755"/>
                      <a:pt x="2116" y="3729"/>
                      <a:pt x="2048" y="3687"/>
                    </a:cubicBezTo>
                    <a:cubicBezTo>
                      <a:pt x="1875" y="3577"/>
                      <a:pt x="1744" y="3493"/>
                      <a:pt x="1571" y="3404"/>
                    </a:cubicBezTo>
                    <a:cubicBezTo>
                      <a:pt x="1482" y="3383"/>
                      <a:pt x="1414" y="3362"/>
                      <a:pt x="1393" y="3362"/>
                    </a:cubicBezTo>
                    <a:cubicBezTo>
                      <a:pt x="1365" y="3362"/>
                      <a:pt x="1356" y="3372"/>
                      <a:pt x="1347" y="3372"/>
                    </a:cubicBezTo>
                    <a:cubicBezTo>
                      <a:pt x="1342" y="3372"/>
                      <a:pt x="1338" y="3369"/>
                      <a:pt x="1331" y="3362"/>
                    </a:cubicBezTo>
                    <a:cubicBezTo>
                      <a:pt x="1262" y="3315"/>
                      <a:pt x="1200" y="3273"/>
                      <a:pt x="1090" y="3273"/>
                    </a:cubicBezTo>
                    <a:lnTo>
                      <a:pt x="1022" y="3273"/>
                    </a:lnTo>
                    <a:cubicBezTo>
                      <a:pt x="1001" y="3273"/>
                      <a:pt x="980" y="3315"/>
                      <a:pt x="959" y="3315"/>
                    </a:cubicBezTo>
                    <a:cubicBezTo>
                      <a:pt x="959" y="3362"/>
                      <a:pt x="959" y="3362"/>
                      <a:pt x="938" y="3383"/>
                    </a:cubicBezTo>
                    <a:cubicBezTo>
                      <a:pt x="938" y="3404"/>
                      <a:pt x="917" y="3404"/>
                      <a:pt x="917" y="3404"/>
                    </a:cubicBezTo>
                    <a:cubicBezTo>
                      <a:pt x="917" y="3404"/>
                      <a:pt x="917" y="3383"/>
                      <a:pt x="891" y="3383"/>
                    </a:cubicBezTo>
                    <a:cubicBezTo>
                      <a:pt x="870" y="3362"/>
                      <a:pt x="849" y="3362"/>
                      <a:pt x="849" y="3362"/>
                    </a:cubicBezTo>
                    <a:lnTo>
                      <a:pt x="739" y="3362"/>
                    </a:lnTo>
                    <a:lnTo>
                      <a:pt x="718" y="3383"/>
                    </a:lnTo>
                    <a:cubicBezTo>
                      <a:pt x="718" y="3383"/>
                      <a:pt x="697" y="3362"/>
                      <a:pt x="676" y="3362"/>
                    </a:cubicBezTo>
                    <a:lnTo>
                      <a:pt x="676" y="3273"/>
                    </a:lnTo>
                    <a:cubicBezTo>
                      <a:pt x="676" y="3231"/>
                      <a:pt x="697" y="3184"/>
                      <a:pt x="718" y="3121"/>
                    </a:cubicBezTo>
                    <a:cubicBezTo>
                      <a:pt x="739" y="3032"/>
                      <a:pt x="697" y="2970"/>
                      <a:pt x="676" y="2901"/>
                    </a:cubicBezTo>
                    <a:cubicBezTo>
                      <a:pt x="676" y="2901"/>
                      <a:pt x="676" y="2881"/>
                      <a:pt x="655" y="2860"/>
                    </a:cubicBezTo>
                    <a:cubicBezTo>
                      <a:pt x="629" y="2839"/>
                      <a:pt x="608" y="2839"/>
                      <a:pt x="587" y="2839"/>
                    </a:cubicBezTo>
                    <a:cubicBezTo>
                      <a:pt x="566" y="2860"/>
                      <a:pt x="566" y="2860"/>
                      <a:pt x="545" y="2860"/>
                    </a:cubicBezTo>
                    <a:lnTo>
                      <a:pt x="545" y="2839"/>
                    </a:lnTo>
                    <a:cubicBezTo>
                      <a:pt x="545" y="2812"/>
                      <a:pt x="587" y="2791"/>
                      <a:pt x="608" y="2750"/>
                    </a:cubicBezTo>
                    <a:cubicBezTo>
                      <a:pt x="629" y="2682"/>
                      <a:pt x="655" y="2640"/>
                      <a:pt x="676" y="2598"/>
                    </a:cubicBezTo>
                    <a:lnTo>
                      <a:pt x="676" y="2530"/>
                    </a:lnTo>
                    <a:cubicBezTo>
                      <a:pt x="655" y="2509"/>
                      <a:pt x="629" y="2488"/>
                      <a:pt x="608" y="2488"/>
                    </a:cubicBezTo>
                    <a:lnTo>
                      <a:pt x="477" y="2488"/>
                    </a:lnTo>
                    <a:cubicBezTo>
                      <a:pt x="456" y="2488"/>
                      <a:pt x="456" y="2530"/>
                      <a:pt x="435" y="2530"/>
                    </a:cubicBezTo>
                    <a:cubicBezTo>
                      <a:pt x="435" y="2551"/>
                      <a:pt x="435" y="2577"/>
                      <a:pt x="414" y="2619"/>
                    </a:cubicBezTo>
                    <a:lnTo>
                      <a:pt x="414" y="2640"/>
                    </a:lnTo>
                    <a:lnTo>
                      <a:pt x="346" y="2640"/>
                    </a:lnTo>
                    <a:lnTo>
                      <a:pt x="325" y="2619"/>
                    </a:lnTo>
                    <a:lnTo>
                      <a:pt x="325" y="2598"/>
                    </a:lnTo>
                    <a:lnTo>
                      <a:pt x="325" y="2488"/>
                    </a:lnTo>
                    <a:cubicBezTo>
                      <a:pt x="325" y="2446"/>
                      <a:pt x="367" y="2336"/>
                      <a:pt x="393" y="2226"/>
                    </a:cubicBezTo>
                    <a:cubicBezTo>
                      <a:pt x="414" y="2116"/>
                      <a:pt x="456" y="2116"/>
                      <a:pt x="524" y="2074"/>
                    </a:cubicBezTo>
                    <a:cubicBezTo>
                      <a:pt x="566" y="2053"/>
                      <a:pt x="566" y="2027"/>
                      <a:pt x="587" y="2027"/>
                    </a:cubicBezTo>
                    <a:lnTo>
                      <a:pt x="608" y="2027"/>
                    </a:lnTo>
                    <a:cubicBezTo>
                      <a:pt x="608" y="2027"/>
                      <a:pt x="629" y="2074"/>
                      <a:pt x="676" y="2074"/>
                    </a:cubicBezTo>
                    <a:cubicBezTo>
                      <a:pt x="686" y="2085"/>
                      <a:pt x="697" y="2090"/>
                      <a:pt x="707" y="2090"/>
                    </a:cubicBezTo>
                    <a:cubicBezTo>
                      <a:pt x="718" y="2090"/>
                      <a:pt x="728" y="2085"/>
                      <a:pt x="739" y="2074"/>
                    </a:cubicBezTo>
                    <a:cubicBezTo>
                      <a:pt x="760" y="2074"/>
                      <a:pt x="760" y="2053"/>
                      <a:pt x="786" y="2053"/>
                    </a:cubicBezTo>
                    <a:lnTo>
                      <a:pt x="786" y="2074"/>
                    </a:lnTo>
                    <a:lnTo>
                      <a:pt x="828" y="2074"/>
                    </a:lnTo>
                    <a:cubicBezTo>
                      <a:pt x="828" y="2095"/>
                      <a:pt x="849" y="2095"/>
                      <a:pt x="870" y="2095"/>
                    </a:cubicBezTo>
                    <a:lnTo>
                      <a:pt x="891" y="2095"/>
                    </a:lnTo>
                    <a:lnTo>
                      <a:pt x="891" y="2116"/>
                    </a:lnTo>
                    <a:cubicBezTo>
                      <a:pt x="870" y="2116"/>
                      <a:pt x="870" y="2158"/>
                      <a:pt x="849" y="2184"/>
                    </a:cubicBezTo>
                    <a:lnTo>
                      <a:pt x="849" y="2247"/>
                    </a:lnTo>
                    <a:lnTo>
                      <a:pt x="849" y="2336"/>
                    </a:lnTo>
                    <a:cubicBezTo>
                      <a:pt x="849" y="2357"/>
                      <a:pt x="849" y="2357"/>
                      <a:pt x="870" y="2378"/>
                    </a:cubicBezTo>
                    <a:cubicBezTo>
                      <a:pt x="870" y="2399"/>
                      <a:pt x="891" y="2420"/>
                      <a:pt x="917" y="2420"/>
                    </a:cubicBezTo>
                    <a:lnTo>
                      <a:pt x="959" y="2420"/>
                    </a:lnTo>
                    <a:cubicBezTo>
                      <a:pt x="980" y="2399"/>
                      <a:pt x="1001" y="2399"/>
                      <a:pt x="1001" y="2399"/>
                    </a:cubicBezTo>
                    <a:cubicBezTo>
                      <a:pt x="1048" y="2357"/>
                      <a:pt x="1048" y="2336"/>
                      <a:pt x="1069" y="2289"/>
                    </a:cubicBezTo>
                    <a:cubicBezTo>
                      <a:pt x="1090" y="2247"/>
                      <a:pt x="1090" y="2205"/>
                      <a:pt x="1090" y="2158"/>
                    </a:cubicBezTo>
                    <a:cubicBezTo>
                      <a:pt x="1090" y="2095"/>
                      <a:pt x="1090" y="2074"/>
                      <a:pt x="1132" y="1985"/>
                    </a:cubicBezTo>
                    <a:cubicBezTo>
                      <a:pt x="1132" y="1964"/>
                      <a:pt x="1132" y="1964"/>
                      <a:pt x="1153" y="1964"/>
                    </a:cubicBezTo>
                    <a:cubicBezTo>
                      <a:pt x="1153" y="1964"/>
                      <a:pt x="1200" y="1943"/>
                      <a:pt x="1242" y="1922"/>
                    </a:cubicBezTo>
                    <a:cubicBezTo>
                      <a:pt x="1331" y="1875"/>
                      <a:pt x="1441" y="1744"/>
                      <a:pt x="1503" y="1681"/>
                    </a:cubicBezTo>
                    <a:cubicBezTo>
                      <a:pt x="1571" y="1592"/>
                      <a:pt x="1592" y="1571"/>
                      <a:pt x="1655" y="1503"/>
                    </a:cubicBezTo>
                    <a:cubicBezTo>
                      <a:pt x="1723" y="1440"/>
                      <a:pt x="1765" y="1419"/>
                      <a:pt x="1875" y="1351"/>
                    </a:cubicBezTo>
                    <a:cubicBezTo>
                      <a:pt x="1896" y="1330"/>
                      <a:pt x="1917" y="1330"/>
                      <a:pt x="1964" y="1330"/>
                    </a:cubicBezTo>
                    <a:cubicBezTo>
                      <a:pt x="1964" y="1351"/>
                      <a:pt x="1985" y="1372"/>
                      <a:pt x="2006" y="1372"/>
                    </a:cubicBezTo>
                    <a:lnTo>
                      <a:pt x="2069" y="1372"/>
                    </a:lnTo>
                    <a:cubicBezTo>
                      <a:pt x="2095" y="1372"/>
                      <a:pt x="2095" y="1351"/>
                      <a:pt x="2116" y="1351"/>
                    </a:cubicBezTo>
                    <a:cubicBezTo>
                      <a:pt x="2137" y="1330"/>
                      <a:pt x="2158" y="1330"/>
                      <a:pt x="2200" y="1309"/>
                    </a:cubicBezTo>
                    <a:cubicBezTo>
                      <a:pt x="2247" y="1288"/>
                      <a:pt x="2268" y="1268"/>
                      <a:pt x="2268" y="1268"/>
                    </a:cubicBezTo>
                    <a:lnTo>
                      <a:pt x="2331" y="1268"/>
                    </a:lnTo>
                    <a:cubicBezTo>
                      <a:pt x="2331" y="1268"/>
                      <a:pt x="2357" y="1268"/>
                      <a:pt x="2378" y="1220"/>
                    </a:cubicBezTo>
                    <a:cubicBezTo>
                      <a:pt x="2399" y="1220"/>
                      <a:pt x="2399" y="1199"/>
                      <a:pt x="2378" y="1179"/>
                    </a:cubicBezTo>
                    <a:lnTo>
                      <a:pt x="2378" y="1158"/>
                    </a:lnTo>
                    <a:cubicBezTo>
                      <a:pt x="2331" y="1137"/>
                      <a:pt x="2310" y="1110"/>
                      <a:pt x="2289" y="1110"/>
                    </a:cubicBezTo>
                    <a:lnTo>
                      <a:pt x="2247" y="1110"/>
                    </a:lnTo>
                    <a:cubicBezTo>
                      <a:pt x="2247" y="1089"/>
                      <a:pt x="2268" y="1089"/>
                      <a:pt x="2268" y="1089"/>
                    </a:cubicBezTo>
                    <a:cubicBezTo>
                      <a:pt x="2268" y="1069"/>
                      <a:pt x="2289" y="1048"/>
                      <a:pt x="2289" y="1048"/>
                    </a:cubicBezTo>
                    <a:lnTo>
                      <a:pt x="2420" y="1048"/>
                    </a:lnTo>
                    <a:cubicBezTo>
                      <a:pt x="2441" y="1027"/>
                      <a:pt x="2462" y="1006"/>
                      <a:pt x="2488" y="980"/>
                    </a:cubicBezTo>
                    <a:lnTo>
                      <a:pt x="2551" y="980"/>
                    </a:lnTo>
                    <a:cubicBezTo>
                      <a:pt x="2572" y="980"/>
                      <a:pt x="2593" y="980"/>
                      <a:pt x="2619" y="959"/>
                    </a:cubicBezTo>
                    <a:cubicBezTo>
                      <a:pt x="2640" y="959"/>
                      <a:pt x="2661" y="959"/>
                      <a:pt x="2682" y="938"/>
                    </a:cubicBezTo>
                    <a:lnTo>
                      <a:pt x="2682" y="896"/>
                    </a:lnTo>
                    <a:cubicBezTo>
                      <a:pt x="2703" y="875"/>
                      <a:pt x="2682" y="849"/>
                      <a:pt x="2682" y="828"/>
                    </a:cubicBezTo>
                    <a:cubicBezTo>
                      <a:pt x="2682" y="807"/>
                      <a:pt x="2661" y="786"/>
                      <a:pt x="2640" y="744"/>
                    </a:cubicBezTo>
                    <a:cubicBezTo>
                      <a:pt x="2593" y="718"/>
                      <a:pt x="2593" y="697"/>
                      <a:pt x="2572" y="676"/>
                    </a:cubicBezTo>
                    <a:lnTo>
                      <a:pt x="2551" y="676"/>
                    </a:lnTo>
                    <a:cubicBezTo>
                      <a:pt x="2572" y="655"/>
                      <a:pt x="2572" y="634"/>
                      <a:pt x="2593" y="587"/>
                    </a:cubicBezTo>
                    <a:lnTo>
                      <a:pt x="2593" y="545"/>
                    </a:lnTo>
                    <a:cubicBezTo>
                      <a:pt x="2572" y="524"/>
                      <a:pt x="2572" y="503"/>
                      <a:pt x="2551" y="482"/>
                    </a:cubicBezTo>
                    <a:lnTo>
                      <a:pt x="2462" y="482"/>
                    </a:lnTo>
                    <a:cubicBezTo>
                      <a:pt x="2420" y="503"/>
                      <a:pt x="2420" y="503"/>
                      <a:pt x="2399" y="524"/>
                    </a:cubicBezTo>
                    <a:cubicBezTo>
                      <a:pt x="2420" y="503"/>
                      <a:pt x="2399" y="456"/>
                      <a:pt x="2399" y="435"/>
                    </a:cubicBezTo>
                    <a:cubicBezTo>
                      <a:pt x="2378" y="435"/>
                      <a:pt x="2378" y="414"/>
                      <a:pt x="2357" y="393"/>
                    </a:cubicBezTo>
                    <a:cubicBezTo>
                      <a:pt x="2357" y="372"/>
                      <a:pt x="2331" y="372"/>
                      <a:pt x="2289" y="351"/>
                    </a:cubicBezTo>
                    <a:lnTo>
                      <a:pt x="2247" y="351"/>
                    </a:lnTo>
                    <a:cubicBezTo>
                      <a:pt x="2226" y="351"/>
                      <a:pt x="2226" y="351"/>
                      <a:pt x="2200" y="372"/>
                    </a:cubicBezTo>
                    <a:cubicBezTo>
                      <a:pt x="2200" y="372"/>
                      <a:pt x="2179" y="372"/>
                      <a:pt x="2179" y="393"/>
                    </a:cubicBezTo>
                    <a:cubicBezTo>
                      <a:pt x="2179" y="414"/>
                      <a:pt x="2179" y="414"/>
                      <a:pt x="2158" y="435"/>
                    </a:cubicBezTo>
                    <a:lnTo>
                      <a:pt x="2137" y="456"/>
                    </a:lnTo>
                    <a:lnTo>
                      <a:pt x="2116" y="482"/>
                    </a:lnTo>
                    <a:lnTo>
                      <a:pt x="2069" y="482"/>
                    </a:lnTo>
                    <a:lnTo>
                      <a:pt x="2048" y="503"/>
                    </a:lnTo>
                    <a:cubicBezTo>
                      <a:pt x="2027" y="524"/>
                      <a:pt x="2027" y="545"/>
                      <a:pt x="2027" y="566"/>
                    </a:cubicBezTo>
                    <a:cubicBezTo>
                      <a:pt x="2006" y="613"/>
                      <a:pt x="2027" y="587"/>
                      <a:pt x="2006" y="613"/>
                    </a:cubicBezTo>
                    <a:lnTo>
                      <a:pt x="1985" y="634"/>
                    </a:lnTo>
                    <a:cubicBezTo>
                      <a:pt x="1964" y="634"/>
                      <a:pt x="1938" y="655"/>
                      <a:pt x="1917" y="655"/>
                    </a:cubicBezTo>
                    <a:lnTo>
                      <a:pt x="1896" y="655"/>
                    </a:lnTo>
                    <a:lnTo>
                      <a:pt x="1875" y="676"/>
                    </a:lnTo>
                    <a:cubicBezTo>
                      <a:pt x="1854" y="676"/>
                      <a:pt x="1854" y="676"/>
                      <a:pt x="1854" y="697"/>
                    </a:cubicBezTo>
                    <a:lnTo>
                      <a:pt x="1854" y="655"/>
                    </a:lnTo>
                    <a:cubicBezTo>
                      <a:pt x="1833" y="634"/>
                      <a:pt x="1807" y="587"/>
                      <a:pt x="1744" y="566"/>
                    </a:cubicBezTo>
                    <a:lnTo>
                      <a:pt x="1744" y="545"/>
                    </a:lnTo>
                    <a:cubicBezTo>
                      <a:pt x="1744" y="545"/>
                      <a:pt x="1765" y="524"/>
                      <a:pt x="1786" y="503"/>
                    </a:cubicBezTo>
                    <a:cubicBezTo>
                      <a:pt x="1786" y="482"/>
                      <a:pt x="1833" y="456"/>
                      <a:pt x="1875" y="435"/>
                    </a:cubicBezTo>
                    <a:cubicBezTo>
                      <a:pt x="1896" y="414"/>
                      <a:pt x="1938" y="414"/>
                      <a:pt x="1985" y="393"/>
                    </a:cubicBezTo>
                    <a:cubicBezTo>
                      <a:pt x="2006" y="393"/>
                      <a:pt x="2027" y="372"/>
                      <a:pt x="2069" y="372"/>
                    </a:cubicBezTo>
                    <a:cubicBezTo>
                      <a:pt x="2116" y="372"/>
                      <a:pt x="2158" y="372"/>
                      <a:pt x="2200" y="351"/>
                    </a:cubicBezTo>
                    <a:cubicBezTo>
                      <a:pt x="2226" y="325"/>
                      <a:pt x="2247" y="325"/>
                      <a:pt x="2247" y="304"/>
                    </a:cubicBezTo>
                    <a:lnTo>
                      <a:pt x="2268" y="304"/>
                    </a:lnTo>
                    <a:cubicBezTo>
                      <a:pt x="2310" y="304"/>
                      <a:pt x="2357" y="304"/>
                      <a:pt x="2399" y="283"/>
                    </a:cubicBezTo>
                    <a:cubicBezTo>
                      <a:pt x="2420" y="262"/>
                      <a:pt x="2441" y="241"/>
                      <a:pt x="2462" y="220"/>
                    </a:cubicBezTo>
                    <a:cubicBezTo>
                      <a:pt x="2488" y="194"/>
                      <a:pt x="2509" y="173"/>
                      <a:pt x="2488" y="131"/>
                    </a:cubicBezTo>
                    <a:lnTo>
                      <a:pt x="2488" y="110"/>
                    </a:lnTo>
                    <a:cubicBezTo>
                      <a:pt x="2462" y="89"/>
                      <a:pt x="2462" y="89"/>
                      <a:pt x="2441" y="89"/>
                    </a:cubicBezTo>
                    <a:lnTo>
                      <a:pt x="2420" y="89"/>
                    </a:lnTo>
                    <a:lnTo>
                      <a:pt x="2420" y="42"/>
                    </a:lnTo>
                    <a:cubicBezTo>
                      <a:pt x="2405" y="27"/>
                      <a:pt x="2390" y="12"/>
                      <a:pt x="2375" y="12"/>
                    </a:cubicBezTo>
                    <a:cubicBezTo>
                      <a:pt x="2369" y="12"/>
                      <a:pt x="2363" y="15"/>
                      <a:pt x="2357" y="21"/>
                    </a:cubicBezTo>
                    <a:cubicBezTo>
                      <a:pt x="2331" y="21"/>
                      <a:pt x="2310" y="21"/>
                      <a:pt x="2310" y="42"/>
                    </a:cubicBezTo>
                    <a:cubicBezTo>
                      <a:pt x="2289" y="42"/>
                      <a:pt x="2268" y="63"/>
                      <a:pt x="2247" y="89"/>
                    </a:cubicBezTo>
                    <a:cubicBezTo>
                      <a:pt x="2226" y="110"/>
                      <a:pt x="2200" y="110"/>
                      <a:pt x="2200" y="110"/>
                    </a:cubicBezTo>
                    <a:lnTo>
                      <a:pt x="2137" y="110"/>
                    </a:lnTo>
                    <a:cubicBezTo>
                      <a:pt x="2158" y="110"/>
                      <a:pt x="2158" y="89"/>
                      <a:pt x="2158" y="63"/>
                    </a:cubicBezTo>
                    <a:cubicBezTo>
                      <a:pt x="2158" y="42"/>
                      <a:pt x="2137" y="0"/>
                      <a:pt x="2116" y="0"/>
                    </a:cubicBezTo>
                    <a:lnTo>
                      <a:pt x="2069" y="0"/>
                    </a:lnTo>
                    <a:lnTo>
                      <a:pt x="2069" y="42"/>
                    </a:lnTo>
                    <a:lnTo>
                      <a:pt x="2048" y="42"/>
                    </a:lnTo>
                    <a:lnTo>
                      <a:pt x="2048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2625;p58">
                <a:extLst>
                  <a:ext uri="{FF2B5EF4-FFF2-40B4-BE49-F238E27FC236}">
                    <a16:creationId xmlns:a16="http://schemas.microsoft.com/office/drawing/2014/main" id="{5262AA17-0E56-905F-9B34-DA0DDF0D659F}"/>
                  </a:ext>
                </a:extLst>
              </p:cNvPr>
              <p:cNvSpPr/>
              <p:nvPr/>
            </p:nvSpPr>
            <p:spPr>
              <a:xfrm>
                <a:off x="3912594" y="475140"/>
                <a:ext cx="152298" cy="132508"/>
              </a:xfrm>
              <a:custGeom>
                <a:avLst/>
                <a:gdLst/>
                <a:ahLst/>
                <a:cxnLst/>
                <a:rect l="l" t="t" r="r" b="b"/>
                <a:pathLst>
                  <a:path w="808" h="703" extrusionOk="0">
                    <a:moveTo>
                      <a:pt x="545" y="0"/>
                    </a:moveTo>
                    <a:cubicBezTo>
                      <a:pt x="435" y="21"/>
                      <a:pt x="435" y="21"/>
                      <a:pt x="351" y="21"/>
                    </a:cubicBezTo>
                    <a:cubicBezTo>
                      <a:pt x="262" y="21"/>
                      <a:pt x="152" y="42"/>
                      <a:pt x="152" y="42"/>
                    </a:cubicBezTo>
                    <a:cubicBezTo>
                      <a:pt x="111" y="63"/>
                      <a:pt x="90" y="89"/>
                      <a:pt x="63" y="110"/>
                    </a:cubicBezTo>
                    <a:cubicBezTo>
                      <a:pt x="22" y="152"/>
                      <a:pt x="1" y="131"/>
                      <a:pt x="63" y="152"/>
                    </a:cubicBezTo>
                    <a:cubicBezTo>
                      <a:pt x="131" y="173"/>
                      <a:pt x="173" y="152"/>
                      <a:pt x="131" y="220"/>
                    </a:cubicBezTo>
                    <a:cubicBezTo>
                      <a:pt x="90" y="304"/>
                      <a:pt x="63" y="262"/>
                      <a:pt x="90" y="325"/>
                    </a:cubicBezTo>
                    <a:cubicBezTo>
                      <a:pt x="90" y="393"/>
                      <a:pt x="90" y="372"/>
                      <a:pt x="63" y="435"/>
                    </a:cubicBezTo>
                    <a:cubicBezTo>
                      <a:pt x="42" y="524"/>
                      <a:pt x="22" y="503"/>
                      <a:pt x="63" y="545"/>
                    </a:cubicBezTo>
                    <a:cubicBezTo>
                      <a:pt x="111" y="587"/>
                      <a:pt x="63" y="587"/>
                      <a:pt x="131" y="634"/>
                    </a:cubicBezTo>
                    <a:cubicBezTo>
                      <a:pt x="194" y="655"/>
                      <a:pt x="194" y="655"/>
                      <a:pt x="241" y="676"/>
                    </a:cubicBezTo>
                    <a:cubicBezTo>
                      <a:pt x="258" y="692"/>
                      <a:pt x="261" y="702"/>
                      <a:pt x="263" y="702"/>
                    </a:cubicBezTo>
                    <a:cubicBezTo>
                      <a:pt x="267" y="702"/>
                      <a:pt x="266" y="677"/>
                      <a:pt x="304" y="613"/>
                    </a:cubicBezTo>
                    <a:cubicBezTo>
                      <a:pt x="372" y="524"/>
                      <a:pt x="325" y="524"/>
                      <a:pt x="435" y="482"/>
                    </a:cubicBezTo>
                    <a:cubicBezTo>
                      <a:pt x="545" y="435"/>
                      <a:pt x="587" y="393"/>
                      <a:pt x="676" y="372"/>
                    </a:cubicBezTo>
                    <a:cubicBezTo>
                      <a:pt x="786" y="351"/>
                      <a:pt x="786" y="372"/>
                      <a:pt x="786" y="304"/>
                    </a:cubicBezTo>
                    <a:cubicBezTo>
                      <a:pt x="786" y="262"/>
                      <a:pt x="807" y="241"/>
                      <a:pt x="765" y="173"/>
                    </a:cubicBezTo>
                    <a:cubicBezTo>
                      <a:pt x="718" y="110"/>
                      <a:pt x="744" y="110"/>
                      <a:pt x="697" y="63"/>
                    </a:cubicBezTo>
                    <a:cubicBezTo>
                      <a:pt x="634" y="21"/>
                      <a:pt x="634" y="0"/>
                      <a:pt x="5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2626;p58">
                <a:extLst>
                  <a:ext uri="{FF2B5EF4-FFF2-40B4-BE49-F238E27FC236}">
                    <a16:creationId xmlns:a16="http://schemas.microsoft.com/office/drawing/2014/main" id="{A424800E-FCB6-676B-899D-DAA8C4F8B497}"/>
                  </a:ext>
                </a:extLst>
              </p:cNvPr>
              <p:cNvSpPr/>
              <p:nvPr/>
            </p:nvSpPr>
            <p:spPr>
              <a:xfrm>
                <a:off x="3908636" y="467224"/>
                <a:ext cx="163984" cy="152111"/>
              </a:xfrm>
              <a:custGeom>
                <a:avLst/>
                <a:gdLst/>
                <a:ahLst/>
                <a:cxnLst/>
                <a:rect l="l" t="t" r="r" b="b"/>
                <a:pathLst>
                  <a:path w="870" h="807" extrusionOk="0">
                    <a:moveTo>
                      <a:pt x="634" y="105"/>
                    </a:moveTo>
                    <a:cubicBezTo>
                      <a:pt x="655" y="105"/>
                      <a:pt x="655" y="105"/>
                      <a:pt x="676" y="152"/>
                    </a:cubicBezTo>
                    <a:lnTo>
                      <a:pt x="697" y="173"/>
                    </a:lnTo>
                    <a:cubicBezTo>
                      <a:pt x="718" y="194"/>
                      <a:pt x="718" y="215"/>
                      <a:pt x="739" y="236"/>
                    </a:cubicBezTo>
                    <a:lnTo>
                      <a:pt x="765" y="283"/>
                    </a:lnTo>
                    <a:lnTo>
                      <a:pt x="765" y="346"/>
                    </a:lnTo>
                    <a:cubicBezTo>
                      <a:pt x="765" y="346"/>
                      <a:pt x="739" y="346"/>
                      <a:pt x="697" y="367"/>
                    </a:cubicBezTo>
                    <a:cubicBezTo>
                      <a:pt x="587" y="393"/>
                      <a:pt x="545" y="414"/>
                      <a:pt x="435" y="477"/>
                    </a:cubicBezTo>
                    <a:cubicBezTo>
                      <a:pt x="414" y="477"/>
                      <a:pt x="393" y="498"/>
                      <a:pt x="372" y="498"/>
                    </a:cubicBezTo>
                    <a:cubicBezTo>
                      <a:pt x="372" y="524"/>
                      <a:pt x="346" y="524"/>
                      <a:pt x="346" y="545"/>
                    </a:cubicBezTo>
                    <a:cubicBezTo>
                      <a:pt x="325" y="566"/>
                      <a:pt x="325" y="587"/>
                      <a:pt x="283" y="629"/>
                    </a:cubicBezTo>
                    <a:cubicBezTo>
                      <a:pt x="283" y="655"/>
                      <a:pt x="283" y="655"/>
                      <a:pt x="262" y="676"/>
                    </a:cubicBezTo>
                    <a:cubicBezTo>
                      <a:pt x="262" y="655"/>
                      <a:pt x="242" y="655"/>
                      <a:pt x="242" y="655"/>
                    </a:cubicBezTo>
                    <a:cubicBezTo>
                      <a:pt x="215" y="629"/>
                      <a:pt x="194" y="629"/>
                      <a:pt x="173" y="608"/>
                    </a:cubicBezTo>
                    <a:lnTo>
                      <a:pt x="152" y="608"/>
                    </a:lnTo>
                    <a:cubicBezTo>
                      <a:pt x="152" y="587"/>
                      <a:pt x="152" y="566"/>
                      <a:pt x="132" y="566"/>
                    </a:cubicBezTo>
                    <a:lnTo>
                      <a:pt x="111" y="545"/>
                    </a:lnTo>
                    <a:cubicBezTo>
                      <a:pt x="132" y="545"/>
                      <a:pt x="132" y="545"/>
                      <a:pt x="132" y="498"/>
                    </a:cubicBezTo>
                    <a:cubicBezTo>
                      <a:pt x="152" y="477"/>
                      <a:pt x="152" y="456"/>
                      <a:pt x="152" y="435"/>
                    </a:cubicBezTo>
                    <a:lnTo>
                      <a:pt x="152" y="393"/>
                    </a:lnTo>
                    <a:lnTo>
                      <a:pt x="152" y="367"/>
                    </a:lnTo>
                    <a:lnTo>
                      <a:pt x="152" y="346"/>
                    </a:lnTo>
                    <a:lnTo>
                      <a:pt x="194" y="304"/>
                    </a:lnTo>
                    <a:cubicBezTo>
                      <a:pt x="194" y="283"/>
                      <a:pt x="215" y="262"/>
                      <a:pt x="215" y="236"/>
                    </a:cubicBezTo>
                    <a:lnTo>
                      <a:pt x="215" y="194"/>
                    </a:lnTo>
                    <a:cubicBezTo>
                      <a:pt x="194" y="173"/>
                      <a:pt x="173" y="173"/>
                      <a:pt x="173" y="173"/>
                    </a:cubicBezTo>
                    <a:lnTo>
                      <a:pt x="152" y="152"/>
                    </a:lnTo>
                    <a:cubicBezTo>
                      <a:pt x="173" y="152"/>
                      <a:pt x="194" y="152"/>
                      <a:pt x="194" y="131"/>
                    </a:cubicBezTo>
                    <a:cubicBezTo>
                      <a:pt x="215" y="131"/>
                      <a:pt x="304" y="105"/>
                      <a:pt x="372" y="105"/>
                    </a:cubicBezTo>
                    <a:close/>
                    <a:moveTo>
                      <a:pt x="372" y="0"/>
                    </a:moveTo>
                    <a:cubicBezTo>
                      <a:pt x="283" y="21"/>
                      <a:pt x="173" y="21"/>
                      <a:pt x="173" y="21"/>
                    </a:cubicBezTo>
                    <a:lnTo>
                      <a:pt x="152" y="42"/>
                    </a:lnTo>
                    <a:cubicBezTo>
                      <a:pt x="111" y="63"/>
                      <a:pt x="84" y="84"/>
                      <a:pt x="43" y="105"/>
                    </a:cubicBezTo>
                    <a:lnTo>
                      <a:pt x="22" y="131"/>
                    </a:lnTo>
                    <a:lnTo>
                      <a:pt x="1" y="152"/>
                    </a:lnTo>
                    <a:lnTo>
                      <a:pt x="1" y="173"/>
                    </a:lnTo>
                    <a:lnTo>
                      <a:pt x="1" y="194"/>
                    </a:lnTo>
                    <a:lnTo>
                      <a:pt x="1" y="215"/>
                    </a:lnTo>
                    <a:lnTo>
                      <a:pt x="22" y="215"/>
                    </a:lnTo>
                    <a:lnTo>
                      <a:pt x="43" y="236"/>
                    </a:lnTo>
                    <a:lnTo>
                      <a:pt x="63" y="236"/>
                    </a:lnTo>
                    <a:cubicBezTo>
                      <a:pt x="63" y="262"/>
                      <a:pt x="84" y="262"/>
                      <a:pt x="84" y="262"/>
                    </a:cubicBezTo>
                    <a:lnTo>
                      <a:pt x="63" y="283"/>
                    </a:lnTo>
                    <a:cubicBezTo>
                      <a:pt x="43" y="304"/>
                      <a:pt x="43" y="325"/>
                      <a:pt x="43" y="346"/>
                    </a:cubicBezTo>
                    <a:lnTo>
                      <a:pt x="43" y="393"/>
                    </a:lnTo>
                    <a:lnTo>
                      <a:pt x="43" y="414"/>
                    </a:lnTo>
                    <a:lnTo>
                      <a:pt x="43" y="477"/>
                    </a:lnTo>
                    <a:cubicBezTo>
                      <a:pt x="22" y="498"/>
                      <a:pt x="1" y="524"/>
                      <a:pt x="1" y="545"/>
                    </a:cubicBezTo>
                    <a:cubicBezTo>
                      <a:pt x="1" y="566"/>
                      <a:pt x="22" y="587"/>
                      <a:pt x="22" y="608"/>
                    </a:cubicBezTo>
                    <a:cubicBezTo>
                      <a:pt x="43" y="608"/>
                      <a:pt x="43" y="608"/>
                      <a:pt x="63" y="629"/>
                    </a:cubicBezTo>
                    <a:cubicBezTo>
                      <a:pt x="63" y="655"/>
                      <a:pt x="63" y="676"/>
                      <a:pt x="84" y="697"/>
                    </a:cubicBezTo>
                    <a:cubicBezTo>
                      <a:pt x="84" y="697"/>
                      <a:pt x="111" y="718"/>
                      <a:pt x="132" y="718"/>
                    </a:cubicBezTo>
                    <a:cubicBezTo>
                      <a:pt x="173" y="739"/>
                      <a:pt x="173" y="739"/>
                      <a:pt x="194" y="739"/>
                    </a:cubicBezTo>
                    <a:lnTo>
                      <a:pt x="215" y="760"/>
                    </a:lnTo>
                    <a:cubicBezTo>
                      <a:pt x="242" y="760"/>
                      <a:pt x="242" y="786"/>
                      <a:pt x="242" y="786"/>
                    </a:cubicBezTo>
                    <a:lnTo>
                      <a:pt x="262" y="786"/>
                    </a:lnTo>
                    <a:lnTo>
                      <a:pt x="262" y="807"/>
                    </a:lnTo>
                    <a:lnTo>
                      <a:pt x="283" y="807"/>
                    </a:lnTo>
                    <a:lnTo>
                      <a:pt x="304" y="786"/>
                    </a:lnTo>
                    <a:lnTo>
                      <a:pt x="325" y="760"/>
                    </a:lnTo>
                    <a:cubicBezTo>
                      <a:pt x="346" y="760"/>
                      <a:pt x="346" y="760"/>
                      <a:pt x="346" y="739"/>
                    </a:cubicBezTo>
                    <a:cubicBezTo>
                      <a:pt x="346" y="739"/>
                      <a:pt x="372" y="718"/>
                      <a:pt x="372" y="697"/>
                    </a:cubicBezTo>
                    <a:cubicBezTo>
                      <a:pt x="414" y="629"/>
                      <a:pt x="414" y="608"/>
                      <a:pt x="435" y="608"/>
                    </a:cubicBezTo>
                    <a:lnTo>
                      <a:pt x="435" y="587"/>
                    </a:lnTo>
                    <a:cubicBezTo>
                      <a:pt x="435" y="587"/>
                      <a:pt x="456" y="587"/>
                      <a:pt x="477" y="566"/>
                    </a:cubicBezTo>
                    <a:cubicBezTo>
                      <a:pt x="587" y="524"/>
                      <a:pt x="634" y="477"/>
                      <a:pt x="718" y="456"/>
                    </a:cubicBezTo>
                    <a:cubicBezTo>
                      <a:pt x="765" y="456"/>
                      <a:pt x="786" y="456"/>
                      <a:pt x="807" y="435"/>
                    </a:cubicBezTo>
                    <a:cubicBezTo>
                      <a:pt x="828" y="435"/>
                      <a:pt x="849" y="414"/>
                      <a:pt x="849" y="393"/>
                    </a:cubicBezTo>
                    <a:cubicBezTo>
                      <a:pt x="870" y="393"/>
                      <a:pt x="870" y="367"/>
                      <a:pt x="870" y="346"/>
                    </a:cubicBezTo>
                    <a:lnTo>
                      <a:pt x="870" y="283"/>
                    </a:lnTo>
                    <a:cubicBezTo>
                      <a:pt x="870" y="262"/>
                      <a:pt x="870" y="215"/>
                      <a:pt x="828" y="194"/>
                    </a:cubicBezTo>
                    <a:cubicBezTo>
                      <a:pt x="807" y="152"/>
                      <a:pt x="807" y="152"/>
                      <a:pt x="807" y="131"/>
                    </a:cubicBezTo>
                    <a:cubicBezTo>
                      <a:pt x="786" y="105"/>
                      <a:pt x="786" y="84"/>
                      <a:pt x="739" y="63"/>
                    </a:cubicBezTo>
                    <a:cubicBezTo>
                      <a:pt x="718" y="42"/>
                      <a:pt x="697" y="21"/>
                      <a:pt x="67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2627;p58">
                <a:extLst>
                  <a:ext uri="{FF2B5EF4-FFF2-40B4-BE49-F238E27FC236}">
                    <a16:creationId xmlns:a16="http://schemas.microsoft.com/office/drawing/2014/main" id="{EAC03EE6-AFC2-5BDE-C36B-06D96A183F03}"/>
                  </a:ext>
                </a:extLst>
              </p:cNvPr>
              <p:cNvSpPr/>
              <p:nvPr/>
            </p:nvSpPr>
            <p:spPr>
              <a:xfrm>
                <a:off x="4195890" y="602370"/>
                <a:ext cx="94998" cy="85197"/>
              </a:xfrm>
              <a:custGeom>
                <a:avLst/>
                <a:gdLst/>
                <a:ahLst/>
                <a:cxnLst/>
                <a:rect l="l" t="t" r="r" b="b"/>
                <a:pathLst>
                  <a:path w="504" h="452" extrusionOk="0">
                    <a:moveTo>
                      <a:pt x="48" y="1"/>
                    </a:moveTo>
                    <a:cubicBezTo>
                      <a:pt x="27" y="22"/>
                      <a:pt x="27" y="22"/>
                      <a:pt x="48" y="69"/>
                    </a:cubicBezTo>
                    <a:cubicBezTo>
                      <a:pt x="48" y="111"/>
                      <a:pt x="69" y="111"/>
                      <a:pt x="111" y="132"/>
                    </a:cubicBezTo>
                    <a:cubicBezTo>
                      <a:pt x="158" y="174"/>
                      <a:pt x="158" y="174"/>
                      <a:pt x="200" y="200"/>
                    </a:cubicBezTo>
                    <a:cubicBezTo>
                      <a:pt x="241" y="221"/>
                      <a:pt x="241" y="221"/>
                      <a:pt x="241" y="242"/>
                    </a:cubicBezTo>
                    <a:cubicBezTo>
                      <a:pt x="252" y="252"/>
                      <a:pt x="252" y="257"/>
                      <a:pt x="244" y="257"/>
                    </a:cubicBezTo>
                    <a:cubicBezTo>
                      <a:pt x="236" y="257"/>
                      <a:pt x="221" y="252"/>
                      <a:pt x="200" y="242"/>
                    </a:cubicBezTo>
                    <a:cubicBezTo>
                      <a:pt x="158" y="242"/>
                      <a:pt x="158" y="221"/>
                      <a:pt x="131" y="200"/>
                    </a:cubicBezTo>
                    <a:cubicBezTo>
                      <a:pt x="111" y="187"/>
                      <a:pt x="100" y="180"/>
                      <a:pt x="90" y="180"/>
                    </a:cubicBezTo>
                    <a:cubicBezTo>
                      <a:pt x="79" y="180"/>
                      <a:pt x="69" y="187"/>
                      <a:pt x="48" y="200"/>
                    </a:cubicBezTo>
                    <a:cubicBezTo>
                      <a:pt x="1" y="200"/>
                      <a:pt x="27" y="200"/>
                      <a:pt x="27" y="263"/>
                    </a:cubicBezTo>
                    <a:cubicBezTo>
                      <a:pt x="1" y="331"/>
                      <a:pt x="48" y="352"/>
                      <a:pt x="90" y="373"/>
                    </a:cubicBezTo>
                    <a:cubicBezTo>
                      <a:pt x="99" y="376"/>
                      <a:pt x="107" y="377"/>
                      <a:pt x="114" y="377"/>
                    </a:cubicBezTo>
                    <a:cubicBezTo>
                      <a:pt x="152" y="377"/>
                      <a:pt x="141" y="331"/>
                      <a:pt x="200" y="331"/>
                    </a:cubicBezTo>
                    <a:cubicBezTo>
                      <a:pt x="289" y="331"/>
                      <a:pt x="241" y="331"/>
                      <a:pt x="289" y="352"/>
                    </a:cubicBezTo>
                    <a:cubicBezTo>
                      <a:pt x="330" y="373"/>
                      <a:pt x="289" y="373"/>
                      <a:pt x="330" y="436"/>
                    </a:cubicBezTo>
                    <a:cubicBezTo>
                      <a:pt x="336" y="447"/>
                      <a:pt x="339" y="451"/>
                      <a:pt x="343" y="451"/>
                    </a:cubicBezTo>
                    <a:cubicBezTo>
                      <a:pt x="354" y="451"/>
                      <a:pt x="361" y="405"/>
                      <a:pt x="393" y="373"/>
                    </a:cubicBezTo>
                    <a:cubicBezTo>
                      <a:pt x="427" y="362"/>
                      <a:pt x="444" y="362"/>
                      <a:pt x="456" y="362"/>
                    </a:cubicBezTo>
                    <a:cubicBezTo>
                      <a:pt x="467" y="362"/>
                      <a:pt x="472" y="362"/>
                      <a:pt x="482" y="352"/>
                    </a:cubicBezTo>
                    <a:cubicBezTo>
                      <a:pt x="503" y="331"/>
                      <a:pt x="461" y="305"/>
                      <a:pt x="420" y="263"/>
                    </a:cubicBezTo>
                    <a:cubicBezTo>
                      <a:pt x="351" y="242"/>
                      <a:pt x="351" y="221"/>
                      <a:pt x="289" y="200"/>
                    </a:cubicBezTo>
                    <a:cubicBezTo>
                      <a:pt x="221" y="153"/>
                      <a:pt x="221" y="132"/>
                      <a:pt x="179" y="111"/>
                    </a:cubicBezTo>
                    <a:cubicBezTo>
                      <a:pt x="158" y="69"/>
                      <a:pt x="158" y="43"/>
                      <a:pt x="111" y="43"/>
                    </a:cubicBezTo>
                    <a:cubicBezTo>
                      <a:pt x="111" y="43"/>
                      <a:pt x="69" y="1"/>
                      <a:pt x="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2628;p58">
                <a:extLst>
                  <a:ext uri="{FF2B5EF4-FFF2-40B4-BE49-F238E27FC236}">
                    <a16:creationId xmlns:a16="http://schemas.microsoft.com/office/drawing/2014/main" id="{CC590B1C-CA21-2F16-5E55-3B60B9B39FE9}"/>
                  </a:ext>
                </a:extLst>
              </p:cNvPr>
              <p:cNvSpPr/>
              <p:nvPr/>
            </p:nvSpPr>
            <p:spPr>
              <a:xfrm>
                <a:off x="4187974" y="594453"/>
                <a:ext cx="111773" cy="102916"/>
              </a:xfrm>
              <a:custGeom>
                <a:avLst/>
                <a:gdLst/>
                <a:ahLst/>
                <a:cxnLst/>
                <a:rect l="l" t="t" r="r" b="b"/>
                <a:pathLst>
                  <a:path w="593" h="546" extrusionOk="0">
                    <a:moveTo>
                      <a:pt x="153" y="43"/>
                    </a:moveTo>
                    <a:lnTo>
                      <a:pt x="153" y="111"/>
                    </a:lnTo>
                    <a:lnTo>
                      <a:pt x="132" y="111"/>
                    </a:lnTo>
                    <a:lnTo>
                      <a:pt x="153" y="43"/>
                    </a:lnTo>
                    <a:close/>
                    <a:moveTo>
                      <a:pt x="132" y="263"/>
                    </a:moveTo>
                    <a:lnTo>
                      <a:pt x="132" y="284"/>
                    </a:lnTo>
                    <a:cubicBezTo>
                      <a:pt x="153" y="284"/>
                      <a:pt x="153" y="284"/>
                      <a:pt x="173" y="305"/>
                    </a:cubicBezTo>
                    <a:cubicBezTo>
                      <a:pt x="173" y="305"/>
                      <a:pt x="200" y="326"/>
                      <a:pt x="221" y="326"/>
                    </a:cubicBezTo>
                    <a:cubicBezTo>
                      <a:pt x="200" y="347"/>
                      <a:pt x="173" y="347"/>
                      <a:pt x="153" y="347"/>
                    </a:cubicBezTo>
                    <a:cubicBezTo>
                      <a:pt x="132" y="347"/>
                      <a:pt x="111" y="326"/>
                      <a:pt x="111" y="326"/>
                    </a:cubicBezTo>
                    <a:lnTo>
                      <a:pt x="111" y="305"/>
                    </a:lnTo>
                    <a:lnTo>
                      <a:pt x="111" y="284"/>
                    </a:lnTo>
                    <a:lnTo>
                      <a:pt x="132" y="263"/>
                    </a:lnTo>
                    <a:close/>
                    <a:moveTo>
                      <a:pt x="352" y="305"/>
                    </a:moveTo>
                    <a:cubicBezTo>
                      <a:pt x="372" y="326"/>
                      <a:pt x="393" y="326"/>
                      <a:pt x="435" y="347"/>
                    </a:cubicBezTo>
                    <a:lnTo>
                      <a:pt x="435" y="373"/>
                    </a:lnTo>
                    <a:lnTo>
                      <a:pt x="414" y="373"/>
                    </a:lnTo>
                    <a:lnTo>
                      <a:pt x="393" y="394"/>
                    </a:lnTo>
                    <a:lnTo>
                      <a:pt x="393" y="373"/>
                    </a:lnTo>
                    <a:cubicBezTo>
                      <a:pt x="393" y="347"/>
                      <a:pt x="372" y="347"/>
                      <a:pt x="352" y="326"/>
                    </a:cubicBezTo>
                    <a:lnTo>
                      <a:pt x="352" y="305"/>
                    </a:lnTo>
                    <a:close/>
                    <a:moveTo>
                      <a:pt x="69" y="1"/>
                    </a:moveTo>
                    <a:cubicBezTo>
                      <a:pt x="43" y="1"/>
                      <a:pt x="43" y="22"/>
                      <a:pt x="22" y="43"/>
                    </a:cubicBezTo>
                    <a:lnTo>
                      <a:pt x="22" y="85"/>
                    </a:lnTo>
                    <a:lnTo>
                      <a:pt x="22" y="132"/>
                    </a:lnTo>
                    <a:cubicBezTo>
                      <a:pt x="43" y="153"/>
                      <a:pt x="69" y="174"/>
                      <a:pt x="69" y="174"/>
                    </a:cubicBezTo>
                    <a:cubicBezTo>
                      <a:pt x="69" y="195"/>
                      <a:pt x="43" y="195"/>
                      <a:pt x="43" y="195"/>
                    </a:cubicBezTo>
                    <a:cubicBezTo>
                      <a:pt x="43" y="195"/>
                      <a:pt x="22" y="216"/>
                      <a:pt x="22" y="242"/>
                    </a:cubicBezTo>
                    <a:cubicBezTo>
                      <a:pt x="1" y="263"/>
                      <a:pt x="1" y="263"/>
                      <a:pt x="1" y="305"/>
                    </a:cubicBezTo>
                    <a:cubicBezTo>
                      <a:pt x="1" y="347"/>
                      <a:pt x="1" y="394"/>
                      <a:pt x="43" y="415"/>
                    </a:cubicBezTo>
                    <a:cubicBezTo>
                      <a:pt x="69" y="436"/>
                      <a:pt x="90" y="436"/>
                      <a:pt x="111" y="457"/>
                    </a:cubicBezTo>
                    <a:lnTo>
                      <a:pt x="173" y="457"/>
                    </a:lnTo>
                    <a:cubicBezTo>
                      <a:pt x="200" y="457"/>
                      <a:pt x="221" y="436"/>
                      <a:pt x="221" y="436"/>
                    </a:cubicBezTo>
                    <a:lnTo>
                      <a:pt x="242" y="436"/>
                    </a:lnTo>
                    <a:cubicBezTo>
                      <a:pt x="263" y="425"/>
                      <a:pt x="278" y="420"/>
                      <a:pt x="286" y="417"/>
                    </a:cubicBezTo>
                    <a:lnTo>
                      <a:pt x="286" y="417"/>
                    </a:lnTo>
                    <a:lnTo>
                      <a:pt x="304" y="436"/>
                    </a:lnTo>
                    <a:lnTo>
                      <a:pt x="304" y="504"/>
                    </a:lnTo>
                    <a:cubicBezTo>
                      <a:pt x="331" y="504"/>
                      <a:pt x="331" y="525"/>
                      <a:pt x="331" y="525"/>
                    </a:cubicBezTo>
                    <a:cubicBezTo>
                      <a:pt x="331" y="525"/>
                      <a:pt x="352" y="546"/>
                      <a:pt x="372" y="546"/>
                    </a:cubicBezTo>
                    <a:cubicBezTo>
                      <a:pt x="393" y="546"/>
                      <a:pt x="414" y="546"/>
                      <a:pt x="414" y="525"/>
                    </a:cubicBezTo>
                    <a:cubicBezTo>
                      <a:pt x="435" y="525"/>
                      <a:pt x="435" y="525"/>
                      <a:pt x="435" y="504"/>
                    </a:cubicBezTo>
                    <a:cubicBezTo>
                      <a:pt x="462" y="478"/>
                      <a:pt x="462" y="478"/>
                      <a:pt x="482" y="457"/>
                    </a:cubicBezTo>
                    <a:lnTo>
                      <a:pt x="524" y="457"/>
                    </a:lnTo>
                    <a:cubicBezTo>
                      <a:pt x="545" y="436"/>
                      <a:pt x="545" y="436"/>
                      <a:pt x="566" y="415"/>
                    </a:cubicBezTo>
                    <a:cubicBezTo>
                      <a:pt x="566" y="415"/>
                      <a:pt x="592" y="394"/>
                      <a:pt x="566" y="373"/>
                    </a:cubicBezTo>
                    <a:cubicBezTo>
                      <a:pt x="566" y="347"/>
                      <a:pt x="566" y="326"/>
                      <a:pt x="545" y="326"/>
                    </a:cubicBezTo>
                    <a:cubicBezTo>
                      <a:pt x="524" y="284"/>
                      <a:pt x="503" y="284"/>
                      <a:pt x="482" y="263"/>
                    </a:cubicBezTo>
                    <a:cubicBezTo>
                      <a:pt x="414" y="242"/>
                      <a:pt x="414" y="216"/>
                      <a:pt x="352" y="174"/>
                    </a:cubicBezTo>
                    <a:cubicBezTo>
                      <a:pt x="331" y="174"/>
                      <a:pt x="304" y="153"/>
                      <a:pt x="304" y="153"/>
                    </a:cubicBezTo>
                    <a:cubicBezTo>
                      <a:pt x="304" y="153"/>
                      <a:pt x="283" y="132"/>
                      <a:pt x="263" y="111"/>
                    </a:cubicBezTo>
                    <a:cubicBezTo>
                      <a:pt x="242" y="85"/>
                      <a:pt x="242" y="85"/>
                      <a:pt x="242" y="64"/>
                    </a:cubicBezTo>
                    <a:cubicBezTo>
                      <a:pt x="242" y="64"/>
                      <a:pt x="221" y="43"/>
                      <a:pt x="200" y="43"/>
                    </a:cubicBezTo>
                    <a:lnTo>
                      <a:pt x="173" y="43"/>
                    </a:lnTo>
                    <a:cubicBezTo>
                      <a:pt x="173" y="22"/>
                      <a:pt x="173" y="22"/>
                      <a:pt x="153" y="22"/>
                    </a:cubicBezTo>
                    <a:cubicBezTo>
                      <a:pt x="153" y="22"/>
                      <a:pt x="132" y="1"/>
                      <a:pt x="11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2629;p58">
                <a:extLst>
                  <a:ext uri="{FF2B5EF4-FFF2-40B4-BE49-F238E27FC236}">
                    <a16:creationId xmlns:a16="http://schemas.microsoft.com/office/drawing/2014/main" id="{D0495344-72FE-9620-231B-7E9EDC11A795}"/>
                  </a:ext>
                </a:extLst>
              </p:cNvPr>
              <p:cNvSpPr/>
              <p:nvPr/>
            </p:nvSpPr>
            <p:spPr>
              <a:xfrm>
                <a:off x="4208707" y="516608"/>
                <a:ext cx="493837" cy="1098520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5828" extrusionOk="0">
                    <a:moveTo>
                      <a:pt x="1441" y="828"/>
                    </a:moveTo>
                    <a:cubicBezTo>
                      <a:pt x="1483" y="870"/>
                      <a:pt x="1483" y="917"/>
                      <a:pt x="1530" y="959"/>
                    </a:cubicBezTo>
                    <a:cubicBezTo>
                      <a:pt x="1572" y="1000"/>
                      <a:pt x="1572" y="1000"/>
                      <a:pt x="1614" y="1021"/>
                    </a:cubicBezTo>
                    <a:cubicBezTo>
                      <a:pt x="1661" y="1069"/>
                      <a:pt x="1682" y="1090"/>
                      <a:pt x="1682" y="1090"/>
                    </a:cubicBezTo>
                    <a:cubicBezTo>
                      <a:pt x="1682" y="1090"/>
                      <a:pt x="1672" y="1080"/>
                      <a:pt x="1652" y="1080"/>
                    </a:cubicBezTo>
                    <a:cubicBezTo>
                      <a:pt x="1642" y="1080"/>
                      <a:pt x="1629" y="1083"/>
                      <a:pt x="1614" y="1090"/>
                    </a:cubicBezTo>
                    <a:cubicBezTo>
                      <a:pt x="1551" y="1110"/>
                      <a:pt x="1572" y="1110"/>
                      <a:pt x="1551" y="1152"/>
                    </a:cubicBezTo>
                    <a:cubicBezTo>
                      <a:pt x="1530" y="1179"/>
                      <a:pt x="1504" y="1179"/>
                      <a:pt x="1530" y="1199"/>
                    </a:cubicBezTo>
                    <a:cubicBezTo>
                      <a:pt x="1551" y="1241"/>
                      <a:pt x="1593" y="1330"/>
                      <a:pt x="1614" y="1351"/>
                    </a:cubicBezTo>
                    <a:cubicBezTo>
                      <a:pt x="1635" y="1393"/>
                      <a:pt x="1724" y="1393"/>
                      <a:pt x="1745" y="1414"/>
                    </a:cubicBezTo>
                    <a:cubicBezTo>
                      <a:pt x="1765" y="1414"/>
                      <a:pt x="1765" y="1414"/>
                      <a:pt x="1792" y="1393"/>
                    </a:cubicBezTo>
                    <a:cubicBezTo>
                      <a:pt x="1792" y="1351"/>
                      <a:pt x="1813" y="1309"/>
                      <a:pt x="1813" y="1309"/>
                    </a:cubicBezTo>
                    <a:cubicBezTo>
                      <a:pt x="1834" y="1330"/>
                      <a:pt x="1834" y="1372"/>
                      <a:pt x="1855" y="1440"/>
                    </a:cubicBezTo>
                    <a:cubicBezTo>
                      <a:pt x="1875" y="1524"/>
                      <a:pt x="1896" y="1545"/>
                      <a:pt x="1944" y="1571"/>
                    </a:cubicBezTo>
                    <a:cubicBezTo>
                      <a:pt x="1985" y="1613"/>
                      <a:pt x="1985" y="1634"/>
                      <a:pt x="1944" y="1655"/>
                    </a:cubicBezTo>
                    <a:cubicBezTo>
                      <a:pt x="1923" y="1676"/>
                      <a:pt x="1875" y="1655"/>
                      <a:pt x="1923" y="1702"/>
                    </a:cubicBezTo>
                    <a:cubicBezTo>
                      <a:pt x="1935" y="1727"/>
                      <a:pt x="1924" y="1737"/>
                      <a:pt x="1904" y="1737"/>
                    </a:cubicBezTo>
                    <a:cubicBezTo>
                      <a:pt x="1890" y="1737"/>
                      <a:pt x="1872" y="1732"/>
                      <a:pt x="1855" y="1723"/>
                    </a:cubicBezTo>
                    <a:cubicBezTo>
                      <a:pt x="1834" y="1702"/>
                      <a:pt x="1765" y="1676"/>
                      <a:pt x="1724" y="1676"/>
                    </a:cubicBezTo>
                    <a:cubicBezTo>
                      <a:pt x="1682" y="1676"/>
                      <a:pt x="1635" y="1702"/>
                      <a:pt x="1682" y="1765"/>
                    </a:cubicBezTo>
                    <a:cubicBezTo>
                      <a:pt x="1695" y="1808"/>
                      <a:pt x="1683" y="1832"/>
                      <a:pt x="1661" y="1832"/>
                    </a:cubicBezTo>
                    <a:cubicBezTo>
                      <a:pt x="1647" y="1832"/>
                      <a:pt x="1631" y="1824"/>
                      <a:pt x="1614" y="1807"/>
                    </a:cubicBezTo>
                    <a:cubicBezTo>
                      <a:pt x="1572" y="1786"/>
                      <a:pt x="1551" y="1786"/>
                      <a:pt x="1504" y="1765"/>
                    </a:cubicBezTo>
                    <a:cubicBezTo>
                      <a:pt x="1441" y="1744"/>
                      <a:pt x="1420" y="1765"/>
                      <a:pt x="1352" y="1723"/>
                    </a:cubicBezTo>
                    <a:cubicBezTo>
                      <a:pt x="1310" y="1655"/>
                      <a:pt x="1289" y="1655"/>
                      <a:pt x="1268" y="1613"/>
                    </a:cubicBezTo>
                    <a:cubicBezTo>
                      <a:pt x="1221" y="1571"/>
                      <a:pt x="1242" y="1524"/>
                      <a:pt x="1179" y="1524"/>
                    </a:cubicBezTo>
                    <a:cubicBezTo>
                      <a:pt x="1111" y="1524"/>
                      <a:pt x="1048" y="1545"/>
                      <a:pt x="1006" y="1571"/>
                    </a:cubicBezTo>
                    <a:cubicBezTo>
                      <a:pt x="959" y="1592"/>
                      <a:pt x="849" y="1634"/>
                      <a:pt x="807" y="1655"/>
                    </a:cubicBezTo>
                    <a:cubicBezTo>
                      <a:pt x="773" y="1672"/>
                      <a:pt x="720" y="1707"/>
                      <a:pt x="691" y="1707"/>
                    </a:cubicBezTo>
                    <a:cubicBezTo>
                      <a:pt x="685" y="1707"/>
                      <a:pt x="680" y="1706"/>
                      <a:pt x="676" y="1702"/>
                    </a:cubicBezTo>
                    <a:cubicBezTo>
                      <a:pt x="655" y="1702"/>
                      <a:pt x="613" y="1676"/>
                      <a:pt x="587" y="1676"/>
                    </a:cubicBezTo>
                    <a:cubicBezTo>
                      <a:pt x="613" y="1676"/>
                      <a:pt x="613" y="1676"/>
                      <a:pt x="634" y="1655"/>
                    </a:cubicBezTo>
                    <a:cubicBezTo>
                      <a:pt x="676" y="1613"/>
                      <a:pt x="697" y="1634"/>
                      <a:pt x="744" y="1613"/>
                    </a:cubicBezTo>
                    <a:cubicBezTo>
                      <a:pt x="786" y="1592"/>
                      <a:pt x="786" y="1571"/>
                      <a:pt x="786" y="1524"/>
                    </a:cubicBezTo>
                    <a:cubicBezTo>
                      <a:pt x="765" y="1461"/>
                      <a:pt x="676" y="1440"/>
                      <a:pt x="718" y="1393"/>
                    </a:cubicBezTo>
                    <a:cubicBezTo>
                      <a:pt x="726" y="1381"/>
                      <a:pt x="733" y="1378"/>
                      <a:pt x="740" y="1378"/>
                    </a:cubicBezTo>
                    <a:cubicBezTo>
                      <a:pt x="748" y="1378"/>
                      <a:pt x="755" y="1381"/>
                      <a:pt x="761" y="1381"/>
                    </a:cubicBezTo>
                    <a:cubicBezTo>
                      <a:pt x="770" y="1381"/>
                      <a:pt x="778" y="1376"/>
                      <a:pt x="786" y="1351"/>
                    </a:cubicBezTo>
                    <a:cubicBezTo>
                      <a:pt x="807" y="1283"/>
                      <a:pt x="828" y="1309"/>
                      <a:pt x="786" y="1262"/>
                    </a:cubicBezTo>
                    <a:cubicBezTo>
                      <a:pt x="744" y="1199"/>
                      <a:pt x="676" y="1199"/>
                      <a:pt x="744" y="1199"/>
                    </a:cubicBezTo>
                    <a:cubicBezTo>
                      <a:pt x="776" y="1199"/>
                      <a:pt x="786" y="1205"/>
                      <a:pt x="794" y="1205"/>
                    </a:cubicBezTo>
                    <a:cubicBezTo>
                      <a:pt x="802" y="1205"/>
                      <a:pt x="807" y="1199"/>
                      <a:pt x="828" y="1179"/>
                    </a:cubicBezTo>
                    <a:cubicBezTo>
                      <a:pt x="861" y="1160"/>
                      <a:pt x="838" y="1135"/>
                      <a:pt x="844" y="1135"/>
                    </a:cubicBezTo>
                    <a:cubicBezTo>
                      <a:pt x="846" y="1135"/>
                      <a:pt x="854" y="1140"/>
                      <a:pt x="875" y="1152"/>
                    </a:cubicBezTo>
                    <a:cubicBezTo>
                      <a:pt x="959" y="1179"/>
                      <a:pt x="896" y="1179"/>
                      <a:pt x="980" y="1199"/>
                    </a:cubicBezTo>
                    <a:cubicBezTo>
                      <a:pt x="1048" y="1220"/>
                      <a:pt x="1027" y="1199"/>
                      <a:pt x="1111" y="1241"/>
                    </a:cubicBezTo>
                    <a:cubicBezTo>
                      <a:pt x="1200" y="1262"/>
                      <a:pt x="1200" y="1283"/>
                      <a:pt x="1268" y="1309"/>
                    </a:cubicBezTo>
                    <a:cubicBezTo>
                      <a:pt x="1310" y="1351"/>
                      <a:pt x="1310" y="1393"/>
                      <a:pt x="1289" y="1414"/>
                    </a:cubicBezTo>
                    <a:cubicBezTo>
                      <a:pt x="1289" y="1440"/>
                      <a:pt x="1221" y="1440"/>
                      <a:pt x="1268" y="1482"/>
                    </a:cubicBezTo>
                    <a:cubicBezTo>
                      <a:pt x="1311" y="1497"/>
                      <a:pt x="1334" y="1533"/>
                      <a:pt x="1351" y="1533"/>
                    </a:cubicBezTo>
                    <a:cubicBezTo>
                      <a:pt x="1359" y="1533"/>
                      <a:pt x="1366" y="1525"/>
                      <a:pt x="1373" y="1503"/>
                    </a:cubicBezTo>
                    <a:cubicBezTo>
                      <a:pt x="1373" y="1440"/>
                      <a:pt x="1352" y="1440"/>
                      <a:pt x="1352" y="1372"/>
                    </a:cubicBezTo>
                    <a:cubicBezTo>
                      <a:pt x="1352" y="1309"/>
                      <a:pt x="1420" y="1309"/>
                      <a:pt x="1352" y="1262"/>
                    </a:cubicBezTo>
                    <a:cubicBezTo>
                      <a:pt x="1268" y="1199"/>
                      <a:pt x="1268" y="1241"/>
                      <a:pt x="1200" y="1199"/>
                    </a:cubicBezTo>
                    <a:cubicBezTo>
                      <a:pt x="1111" y="1152"/>
                      <a:pt x="1090" y="1131"/>
                      <a:pt x="1027" y="1110"/>
                    </a:cubicBezTo>
                    <a:cubicBezTo>
                      <a:pt x="980" y="1069"/>
                      <a:pt x="938" y="1048"/>
                      <a:pt x="959" y="1021"/>
                    </a:cubicBezTo>
                    <a:cubicBezTo>
                      <a:pt x="959" y="1013"/>
                      <a:pt x="962" y="1008"/>
                      <a:pt x="969" y="1008"/>
                    </a:cubicBezTo>
                    <a:cubicBezTo>
                      <a:pt x="980" y="1008"/>
                      <a:pt x="999" y="1019"/>
                      <a:pt x="1027" y="1048"/>
                    </a:cubicBezTo>
                    <a:cubicBezTo>
                      <a:pt x="1069" y="1069"/>
                      <a:pt x="1027" y="1090"/>
                      <a:pt x="1111" y="1131"/>
                    </a:cubicBezTo>
                    <a:cubicBezTo>
                      <a:pt x="1179" y="1152"/>
                      <a:pt x="1179" y="1152"/>
                      <a:pt x="1242" y="1179"/>
                    </a:cubicBezTo>
                    <a:cubicBezTo>
                      <a:pt x="1289" y="1199"/>
                      <a:pt x="1310" y="1199"/>
                      <a:pt x="1331" y="1241"/>
                    </a:cubicBezTo>
                    <a:cubicBezTo>
                      <a:pt x="1373" y="1262"/>
                      <a:pt x="1399" y="1283"/>
                      <a:pt x="1420" y="1309"/>
                    </a:cubicBezTo>
                    <a:cubicBezTo>
                      <a:pt x="1462" y="1351"/>
                      <a:pt x="1483" y="1372"/>
                      <a:pt x="1504" y="1393"/>
                    </a:cubicBezTo>
                    <a:cubicBezTo>
                      <a:pt x="1525" y="1411"/>
                      <a:pt x="1543" y="1446"/>
                      <a:pt x="1561" y="1446"/>
                    </a:cubicBezTo>
                    <a:cubicBezTo>
                      <a:pt x="1564" y="1446"/>
                      <a:pt x="1568" y="1444"/>
                      <a:pt x="1572" y="1440"/>
                    </a:cubicBezTo>
                    <a:cubicBezTo>
                      <a:pt x="1572" y="1414"/>
                      <a:pt x="1551" y="1393"/>
                      <a:pt x="1530" y="1351"/>
                    </a:cubicBezTo>
                    <a:cubicBezTo>
                      <a:pt x="1504" y="1330"/>
                      <a:pt x="1462" y="1283"/>
                      <a:pt x="1462" y="1262"/>
                    </a:cubicBezTo>
                    <a:cubicBezTo>
                      <a:pt x="1462" y="1241"/>
                      <a:pt x="1420" y="1199"/>
                      <a:pt x="1441" y="1179"/>
                    </a:cubicBezTo>
                    <a:cubicBezTo>
                      <a:pt x="1457" y="1179"/>
                      <a:pt x="1470" y="1182"/>
                      <a:pt x="1478" y="1182"/>
                    </a:cubicBezTo>
                    <a:cubicBezTo>
                      <a:pt x="1493" y="1182"/>
                      <a:pt x="1496" y="1174"/>
                      <a:pt x="1483" y="1131"/>
                    </a:cubicBezTo>
                    <a:cubicBezTo>
                      <a:pt x="1462" y="1069"/>
                      <a:pt x="1373" y="1021"/>
                      <a:pt x="1373" y="959"/>
                    </a:cubicBezTo>
                    <a:cubicBezTo>
                      <a:pt x="1373" y="917"/>
                      <a:pt x="1331" y="891"/>
                      <a:pt x="1399" y="870"/>
                    </a:cubicBezTo>
                    <a:cubicBezTo>
                      <a:pt x="1441" y="870"/>
                      <a:pt x="1399" y="828"/>
                      <a:pt x="1420" y="828"/>
                    </a:cubicBezTo>
                    <a:close/>
                    <a:moveTo>
                      <a:pt x="2074" y="1807"/>
                    </a:moveTo>
                    <a:cubicBezTo>
                      <a:pt x="2116" y="1854"/>
                      <a:pt x="2158" y="1964"/>
                      <a:pt x="2205" y="2048"/>
                    </a:cubicBezTo>
                    <a:cubicBezTo>
                      <a:pt x="2158" y="1985"/>
                      <a:pt x="2137" y="1964"/>
                      <a:pt x="2095" y="1896"/>
                    </a:cubicBezTo>
                    <a:cubicBezTo>
                      <a:pt x="2074" y="1854"/>
                      <a:pt x="2054" y="1807"/>
                      <a:pt x="2054" y="1807"/>
                    </a:cubicBezTo>
                    <a:close/>
                    <a:moveTo>
                      <a:pt x="352" y="0"/>
                    </a:moveTo>
                    <a:cubicBezTo>
                      <a:pt x="352" y="42"/>
                      <a:pt x="372" y="42"/>
                      <a:pt x="435" y="84"/>
                    </a:cubicBezTo>
                    <a:cubicBezTo>
                      <a:pt x="476" y="125"/>
                      <a:pt x="482" y="177"/>
                      <a:pt x="452" y="177"/>
                    </a:cubicBezTo>
                    <a:cubicBezTo>
                      <a:pt x="447" y="177"/>
                      <a:pt x="442" y="176"/>
                      <a:pt x="435" y="173"/>
                    </a:cubicBezTo>
                    <a:cubicBezTo>
                      <a:pt x="414" y="152"/>
                      <a:pt x="372" y="131"/>
                      <a:pt x="325" y="84"/>
                    </a:cubicBezTo>
                    <a:cubicBezTo>
                      <a:pt x="304" y="42"/>
                      <a:pt x="325" y="42"/>
                      <a:pt x="262" y="42"/>
                    </a:cubicBezTo>
                    <a:cubicBezTo>
                      <a:pt x="173" y="42"/>
                      <a:pt x="132" y="42"/>
                      <a:pt x="90" y="21"/>
                    </a:cubicBezTo>
                    <a:cubicBezTo>
                      <a:pt x="43" y="21"/>
                      <a:pt x="1" y="63"/>
                      <a:pt x="43" y="105"/>
                    </a:cubicBezTo>
                    <a:cubicBezTo>
                      <a:pt x="90" y="152"/>
                      <a:pt x="132" y="152"/>
                      <a:pt x="111" y="215"/>
                    </a:cubicBezTo>
                    <a:cubicBezTo>
                      <a:pt x="111" y="283"/>
                      <a:pt x="43" y="283"/>
                      <a:pt x="111" y="325"/>
                    </a:cubicBezTo>
                    <a:cubicBezTo>
                      <a:pt x="173" y="346"/>
                      <a:pt x="173" y="367"/>
                      <a:pt x="221" y="414"/>
                    </a:cubicBezTo>
                    <a:cubicBezTo>
                      <a:pt x="265" y="444"/>
                      <a:pt x="289" y="473"/>
                      <a:pt x="306" y="473"/>
                    </a:cubicBezTo>
                    <a:cubicBezTo>
                      <a:pt x="313" y="473"/>
                      <a:pt x="319" y="468"/>
                      <a:pt x="325" y="456"/>
                    </a:cubicBezTo>
                    <a:cubicBezTo>
                      <a:pt x="361" y="440"/>
                      <a:pt x="343" y="398"/>
                      <a:pt x="361" y="398"/>
                    </a:cubicBezTo>
                    <a:cubicBezTo>
                      <a:pt x="367" y="398"/>
                      <a:pt x="377" y="402"/>
                      <a:pt x="393" y="414"/>
                    </a:cubicBezTo>
                    <a:cubicBezTo>
                      <a:pt x="456" y="456"/>
                      <a:pt x="456" y="456"/>
                      <a:pt x="503" y="498"/>
                    </a:cubicBezTo>
                    <a:cubicBezTo>
                      <a:pt x="524" y="566"/>
                      <a:pt x="503" y="566"/>
                      <a:pt x="545" y="566"/>
                    </a:cubicBezTo>
                    <a:cubicBezTo>
                      <a:pt x="562" y="566"/>
                      <a:pt x="580" y="569"/>
                      <a:pt x="593" y="569"/>
                    </a:cubicBezTo>
                    <a:cubicBezTo>
                      <a:pt x="614" y="569"/>
                      <a:pt x="626" y="562"/>
                      <a:pt x="613" y="524"/>
                    </a:cubicBezTo>
                    <a:cubicBezTo>
                      <a:pt x="613" y="456"/>
                      <a:pt x="566" y="435"/>
                      <a:pt x="524" y="414"/>
                    </a:cubicBezTo>
                    <a:cubicBezTo>
                      <a:pt x="482" y="367"/>
                      <a:pt x="482" y="325"/>
                      <a:pt x="435" y="325"/>
                    </a:cubicBezTo>
                    <a:cubicBezTo>
                      <a:pt x="372" y="304"/>
                      <a:pt x="372" y="304"/>
                      <a:pt x="352" y="262"/>
                    </a:cubicBezTo>
                    <a:cubicBezTo>
                      <a:pt x="304" y="194"/>
                      <a:pt x="262" y="194"/>
                      <a:pt x="262" y="173"/>
                    </a:cubicBezTo>
                    <a:cubicBezTo>
                      <a:pt x="271" y="164"/>
                      <a:pt x="276" y="159"/>
                      <a:pt x="282" y="159"/>
                    </a:cubicBezTo>
                    <a:cubicBezTo>
                      <a:pt x="291" y="159"/>
                      <a:pt x="301" y="169"/>
                      <a:pt x="325" y="194"/>
                    </a:cubicBezTo>
                    <a:cubicBezTo>
                      <a:pt x="393" y="236"/>
                      <a:pt x="372" y="262"/>
                      <a:pt x="435" y="304"/>
                    </a:cubicBezTo>
                    <a:cubicBezTo>
                      <a:pt x="502" y="320"/>
                      <a:pt x="519" y="362"/>
                      <a:pt x="541" y="362"/>
                    </a:cubicBezTo>
                    <a:cubicBezTo>
                      <a:pt x="548" y="362"/>
                      <a:pt x="556" y="358"/>
                      <a:pt x="566" y="346"/>
                    </a:cubicBezTo>
                    <a:cubicBezTo>
                      <a:pt x="613" y="304"/>
                      <a:pt x="587" y="304"/>
                      <a:pt x="613" y="283"/>
                    </a:cubicBezTo>
                    <a:cubicBezTo>
                      <a:pt x="655" y="283"/>
                      <a:pt x="613" y="236"/>
                      <a:pt x="634" y="236"/>
                    </a:cubicBezTo>
                    <a:cubicBezTo>
                      <a:pt x="676" y="262"/>
                      <a:pt x="697" y="304"/>
                      <a:pt x="676" y="325"/>
                    </a:cubicBezTo>
                    <a:cubicBezTo>
                      <a:pt x="655" y="346"/>
                      <a:pt x="613" y="325"/>
                      <a:pt x="634" y="367"/>
                    </a:cubicBezTo>
                    <a:cubicBezTo>
                      <a:pt x="655" y="414"/>
                      <a:pt x="655" y="393"/>
                      <a:pt x="697" y="435"/>
                    </a:cubicBezTo>
                    <a:cubicBezTo>
                      <a:pt x="744" y="477"/>
                      <a:pt x="676" y="477"/>
                      <a:pt x="718" y="524"/>
                    </a:cubicBezTo>
                    <a:cubicBezTo>
                      <a:pt x="765" y="566"/>
                      <a:pt x="786" y="545"/>
                      <a:pt x="786" y="566"/>
                    </a:cubicBezTo>
                    <a:cubicBezTo>
                      <a:pt x="786" y="608"/>
                      <a:pt x="786" y="608"/>
                      <a:pt x="718" y="608"/>
                    </a:cubicBezTo>
                    <a:cubicBezTo>
                      <a:pt x="682" y="596"/>
                      <a:pt x="653" y="584"/>
                      <a:pt x="629" y="584"/>
                    </a:cubicBezTo>
                    <a:cubicBezTo>
                      <a:pt x="612" y="584"/>
                      <a:pt x="598" y="590"/>
                      <a:pt x="587" y="608"/>
                    </a:cubicBezTo>
                    <a:cubicBezTo>
                      <a:pt x="575" y="620"/>
                      <a:pt x="570" y="634"/>
                      <a:pt x="559" y="634"/>
                    </a:cubicBezTo>
                    <a:cubicBezTo>
                      <a:pt x="552" y="634"/>
                      <a:pt x="542" y="627"/>
                      <a:pt x="524" y="608"/>
                    </a:cubicBezTo>
                    <a:cubicBezTo>
                      <a:pt x="503" y="566"/>
                      <a:pt x="482" y="524"/>
                      <a:pt x="456" y="498"/>
                    </a:cubicBezTo>
                    <a:cubicBezTo>
                      <a:pt x="444" y="486"/>
                      <a:pt x="425" y="474"/>
                      <a:pt x="415" y="474"/>
                    </a:cubicBezTo>
                    <a:cubicBezTo>
                      <a:pt x="408" y="474"/>
                      <a:pt x="406" y="480"/>
                      <a:pt x="414" y="498"/>
                    </a:cubicBezTo>
                    <a:cubicBezTo>
                      <a:pt x="435" y="545"/>
                      <a:pt x="414" y="545"/>
                      <a:pt x="456" y="587"/>
                    </a:cubicBezTo>
                    <a:cubicBezTo>
                      <a:pt x="503" y="608"/>
                      <a:pt x="545" y="629"/>
                      <a:pt x="545" y="655"/>
                    </a:cubicBezTo>
                    <a:cubicBezTo>
                      <a:pt x="541" y="659"/>
                      <a:pt x="537" y="661"/>
                      <a:pt x="534" y="661"/>
                    </a:cubicBezTo>
                    <a:cubicBezTo>
                      <a:pt x="530" y="661"/>
                      <a:pt x="527" y="658"/>
                      <a:pt x="524" y="658"/>
                    </a:cubicBezTo>
                    <a:cubicBezTo>
                      <a:pt x="519" y="658"/>
                      <a:pt x="513" y="664"/>
                      <a:pt x="503" y="697"/>
                    </a:cubicBezTo>
                    <a:cubicBezTo>
                      <a:pt x="482" y="760"/>
                      <a:pt x="482" y="760"/>
                      <a:pt x="482" y="786"/>
                    </a:cubicBezTo>
                    <a:cubicBezTo>
                      <a:pt x="482" y="828"/>
                      <a:pt x="482" y="807"/>
                      <a:pt x="456" y="849"/>
                    </a:cubicBezTo>
                    <a:cubicBezTo>
                      <a:pt x="435" y="870"/>
                      <a:pt x="482" y="849"/>
                      <a:pt x="414" y="891"/>
                    </a:cubicBezTo>
                    <a:cubicBezTo>
                      <a:pt x="372" y="959"/>
                      <a:pt x="372" y="917"/>
                      <a:pt x="325" y="959"/>
                    </a:cubicBezTo>
                    <a:cubicBezTo>
                      <a:pt x="304" y="980"/>
                      <a:pt x="283" y="1000"/>
                      <a:pt x="352" y="1021"/>
                    </a:cubicBezTo>
                    <a:cubicBezTo>
                      <a:pt x="375" y="1029"/>
                      <a:pt x="390" y="1030"/>
                      <a:pt x="401" y="1030"/>
                    </a:cubicBezTo>
                    <a:cubicBezTo>
                      <a:pt x="409" y="1030"/>
                      <a:pt x="415" y="1029"/>
                      <a:pt x="420" y="1029"/>
                    </a:cubicBezTo>
                    <a:cubicBezTo>
                      <a:pt x="430" y="1029"/>
                      <a:pt x="435" y="1035"/>
                      <a:pt x="456" y="1069"/>
                    </a:cubicBezTo>
                    <a:cubicBezTo>
                      <a:pt x="503" y="1110"/>
                      <a:pt x="482" y="1110"/>
                      <a:pt x="503" y="1152"/>
                    </a:cubicBezTo>
                    <a:cubicBezTo>
                      <a:pt x="524" y="1179"/>
                      <a:pt x="545" y="1179"/>
                      <a:pt x="545" y="1220"/>
                    </a:cubicBezTo>
                    <a:cubicBezTo>
                      <a:pt x="545" y="1241"/>
                      <a:pt x="524" y="1241"/>
                      <a:pt x="456" y="1262"/>
                    </a:cubicBezTo>
                    <a:cubicBezTo>
                      <a:pt x="406" y="1262"/>
                      <a:pt x="369" y="1236"/>
                      <a:pt x="332" y="1236"/>
                    </a:cubicBezTo>
                    <a:cubicBezTo>
                      <a:pt x="323" y="1236"/>
                      <a:pt x="314" y="1237"/>
                      <a:pt x="304" y="1241"/>
                    </a:cubicBezTo>
                    <a:cubicBezTo>
                      <a:pt x="283" y="1262"/>
                      <a:pt x="242" y="1283"/>
                      <a:pt x="283" y="1330"/>
                    </a:cubicBezTo>
                    <a:cubicBezTo>
                      <a:pt x="325" y="1372"/>
                      <a:pt x="352" y="1372"/>
                      <a:pt x="352" y="1440"/>
                    </a:cubicBezTo>
                    <a:cubicBezTo>
                      <a:pt x="325" y="1482"/>
                      <a:pt x="352" y="1482"/>
                      <a:pt x="304" y="1524"/>
                    </a:cubicBezTo>
                    <a:cubicBezTo>
                      <a:pt x="262" y="1545"/>
                      <a:pt x="242" y="1545"/>
                      <a:pt x="262" y="1592"/>
                    </a:cubicBezTo>
                    <a:cubicBezTo>
                      <a:pt x="304" y="1613"/>
                      <a:pt x="325" y="1613"/>
                      <a:pt x="393" y="1634"/>
                    </a:cubicBezTo>
                    <a:cubicBezTo>
                      <a:pt x="435" y="1655"/>
                      <a:pt x="482" y="1676"/>
                      <a:pt x="524" y="1676"/>
                    </a:cubicBezTo>
                    <a:lnTo>
                      <a:pt x="566" y="1676"/>
                    </a:lnTo>
                    <a:lnTo>
                      <a:pt x="566" y="1702"/>
                    </a:lnTo>
                    <a:cubicBezTo>
                      <a:pt x="545" y="1723"/>
                      <a:pt x="566" y="1765"/>
                      <a:pt x="524" y="1807"/>
                    </a:cubicBezTo>
                    <a:cubicBezTo>
                      <a:pt x="503" y="1875"/>
                      <a:pt x="456" y="1854"/>
                      <a:pt x="435" y="1875"/>
                    </a:cubicBezTo>
                    <a:cubicBezTo>
                      <a:pt x="435" y="1917"/>
                      <a:pt x="414" y="1917"/>
                      <a:pt x="435" y="1985"/>
                    </a:cubicBezTo>
                    <a:cubicBezTo>
                      <a:pt x="456" y="2027"/>
                      <a:pt x="456" y="2048"/>
                      <a:pt x="414" y="2116"/>
                    </a:cubicBezTo>
                    <a:cubicBezTo>
                      <a:pt x="372" y="2179"/>
                      <a:pt x="352" y="2268"/>
                      <a:pt x="304" y="2357"/>
                    </a:cubicBezTo>
                    <a:cubicBezTo>
                      <a:pt x="262" y="2420"/>
                      <a:pt x="242" y="2488"/>
                      <a:pt x="242" y="2572"/>
                    </a:cubicBezTo>
                    <a:cubicBezTo>
                      <a:pt x="221" y="2682"/>
                      <a:pt x="262" y="2854"/>
                      <a:pt x="262" y="2943"/>
                    </a:cubicBezTo>
                    <a:cubicBezTo>
                      <a:pt x="242" y="3032"/>
                      <a:pt x="242" y="2985"/>
                      <a:pt x="242" y="3095"/>
                    </a:cubicBezTo>
                    <a:cubicBezTo>
                      <a:pt x="221" y="3184"/>
                      <a:pt x="173" y="3184"/>
                      <a:pt x="242" y="3247"/>
                    </a:cubicBezTo>
                    <a:cubicBezTo>
                      <a:pt x="304" y="3336"/>
                      <a:pt x="372" y="3404"/>
                      <a:pt x="435" y="3446"/>
                    </a:cubicBezTo>
                    <a:cubicBezTo>
                      <a:pt x="503" y="3509"/>
                      <a:pt x="524" y="3577"/>
                      <a:pt x="587" y="3619"/>
                    </a:cubicBezTo>
                    <a:cubicBezTo>
                      <a:pt x="655" y="3666"/>
                      <a:pt x="718" y="3708"/>
                      <a:pt x="786" y="3729"/>
                    </a:cubicBezTo>
                    <a:cubicBezTo>
                      <a:pt x="816" y="3744"/>
                      <a:pt x="824" y="3759"/>
                      <a:pt x="851" y="3759"/>
                    </a:cubicBezTo>
                    <a:cubicBezTo>
                      <a:pt x="862" y="3759"/>
                      <a:pt x="876" y="3756"/>
                      <a:pt x="896" y="3750"/>
                    </a:cubicBezTo>
                    <a:cubicBezTo>
                      <a:pt x="959" y="3750"/>
                      <a:pt x="959" y="3750"/>
                      <a:pt x="1048" y="3729"/>
                    </a:cubicBezTo>
                    <a:cubicBezTo>
                      <a:pt x="1158" y="3708"/>
                      <a:pt x="1111" y="3708"/>
                      <a:pt x="1221" y="3687"/>
                    </a:cubicBezTo>
                    <a:cubicBezTo>
                      <a:pt x="1310" y="3666"/>
                      <a:pt x="1310" y="3666"/>
                      <a:pt x="1373" y="3619"/>
                    </a:cubicBezTo>
                    <a:cubicBezTo>
                      <a:pt x="1399" y="3584"/>
                      <a:pt x="1417" y="3569"/>
                      <a:pt x="1435" y="3569"/>
                    </a:cubicBezTo>
                    <a:cubicBezTo>
                      <a:pt x="1449" y="3569"/>
                      <a:pt x="1464" y="3579"/>
                      <a:pt x="1483" y="3598"/>
                    </a:cubicBezTo>
                    <a:cubicBezTo>
                      <a:pt x="1522" y="3633"/>
                      <a:pt x="1510" y="3671"/>
                      <a:pt x="1544" y="3671"/>
                    </a:cubicBezTo>
                    <a:cubicBezTo>
                      <a:pt x="1551" y="3671"/>
                      <a:pt x="1560" y="3670"/>
                      <a:pt x="1572" y="3666"/>
                    </a:cubicBezTo>
                    <a:cubicBezTo>
                      <a:pt x="1623" y="3666"/>
                      <a:pt x="1604" y="3635"/>
                      <a:pt x="1633" y="3635"/>
                    </a:cubicBezTo>
                    <a:cubicBezTo>
                      <a:pt x="1640" y="3635"/>
                      <a:pt x="1648" y="3636"/>
                      <a:pt x="1661" y="3640"/>
                    </a:cubicBezTo>
                    <a:cubicBezTo>
                      <a:pt x="1745" y="3666"/>
                      <a:pt x="1765" y="3687"/>
                      <a:pt x="1745" y="3771"/>
                    </a:cubicBezTo>
                    <a:cubicBezTo>
                      <a:pt x="1724" y="3860"/>
                      <a:pt x="1682" y="3970"/>
                      <a:pt x="1703" y="4033"/>
                    </a:cubicBezTo>
                    <a:cubicBezTo>
                      <a:pt x="1724" y="4101"/>
                      <a:pt x="1745" y="4122"/>
                      <a:pt x="1765" y="4211"/>
                    </a:cubicBezTo>
                    <a:cubicBezTo>
                      <a:pt x="1792" y="4295"/>
                      <a:pt x="1792" y="4342"/>
                      <a:pt x="1765" y="4425"/>
                    </a:cubicBezTo>
                    <a:cubicBezTo>
                      <a:pt x="1765" y="4494"/>
                      <a:pt x="1765" y="4535"/>
                      <a:pt x="1745" y="4603"/>
                    </a:cubicBezTo>
                    <a:cubicBezTo>
                      <a:pt x="1745" y="4687"/>
                      <a:pt x="1745" y="4645"/>
                      <a:pt x="1703" y="4776"/>
                    </a:cubicBezTo>
                    <a:cubicBezTo>
                      <a:pt x="1682" y="4907"/>
                      <a:pt x="1635" y="4907"/>
                      <a:pt x="1661" y="5017"/>
                    </a:cubicBezTo>
                    <a:cubicBezTo>
                      <a:pt x="1661" y="5106"/>
                      <a:pt x="1614" y="5127"/>
                      <a:pt x="1635" y="5211"/>
                    </a:cubicBezTo>
                    <a:cubicBezTo>
                      <a:pt x="1635" y="5321"/>
                      <a:pt x="1614" y="5368"/>
                      <a:pt x="1593" y="5452"/>
                    </a:cubicBezTo>
                    <a:cubicBezTo>
                      <a:pt x="1551" y="5520"/>
                      <a:pt x="1572" y="5541"/>
                      <a:pt x="1551" y="5604"/>
                    </a:cubicBezTo>
                    <a:cubicBezTo>
                      <a:pt x="1551" y="5672"/>
                      <a:pt x="1530" y="5714"/>
                      <a:pt x="1504" y="5735"/>
                    </a:cubicBezTo>
                    <a:cubicBezTo>
                      <a:pt x="1486" y="5775"/>
                      <a:pt x="1467" y="5828"/>
                      <a:pt x="1507" y="5828"/>
                    </a:cubicBezTo>
                    <a:cubicBezTo>
                      <a:pt x="1513" y="5828"/>
                      <a:pt x="1521" y="5827"/>
                      <a:pt x="1530" y="5824"/>
                    </a:cubicBezTo>
                    <a:cubicBezTo>
                      <a:pt x="1572" y="5803"/>
                      <a:pt x="1745" y="5672"/>
                      <a:pt x="1834" y="5562"/>
                    </a:cubicBezTo>
                    <a:cubicBezTo>
                      <a:pt x="1923" y="5473"/>
                      <a:pt x="2095" y="5148"/>
                      <a:pt x="2184" y="5017"/>
                    </a:cubicBezTo>
                    <a:cubicBezTo>
                      <a:pt x="2289" y="4865"/>
                      <a:pt x="2420" y="4452"/>
                      <a:pt x="2467" y="4321"/>
                    </a:cubicBezTo>
                    <a:cubicBezTo>
                      <a:pt x="2509" y="4190"/>
                      <a:pt x="2551" y="3619"/>
                      <a:pt x="2577" y="3467"/>
                    </a:cubicBezTo>
                    <a:cubicBezTo>
                      <a:pt x="2619" y="3294"/>
                      <a:pt x="2577" y="2901"/>
                      <a:pt x="2551" y="2812"/>
                    </a:cubicBezTo>
                    <a:cubicBezTo>
                      <a:pt x="2551" y="2723"/>
                      <a:pt x="2467" y="2682"/>
                      <a:pt x="2446" y="2619"/>
                    </a:cubicBezTo>
                    <a:cubicBezTo>
                      <a:pt x="2420" y="2551"/>
                      <a:pt x="2378" y="2509"/>
                      <a:pt x="2357" y="2420"/>
                    </a:cubicBezTo>
                    <a:lnTo>
                      <a:pt x="2357" y="2357"/>
                    </a:lnTo>
                    <a:cubicBezTo>
                      <a:pt x="2399" y="2462"/>
                      <a:pt x="2420" y="2462"/>
                      <a:pt x="2488" y="2551"/>
                    </a:cubicBezTo>
                    <a:cubicBezTo>
                      <a:pt x="2509" y="2572"/>
                      <a:pt x="2509" y="2572"/>
                      <a:pt x="2530" y="2593"/>
                    </a:cubicBezTo>
                    <a:cubicBezTo>
                      <a:pt x="2268" y="1440"/>
                      <a:pt x="1462" y="456"/>
                      <a:pt x="3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2630;p58">
                <a:extLst>
                  <a:ext uri="{FF2B5EF4-FFF2-40B4-BE49-F238E27FC236}">
                    <a16:creationId xmlns:a16="http://schemas.microsoft.com/office/drawing/2014/main" id="{29C34B9E-8F05-7E09-A561-CA8599A0AA4D}"/>
                  </a:ext>
                </a:extLst>
              </p:cNvPr>
              <p:cNvSpPr/>
              <p:nvPr/>
            </p:nvSpPr>
            <p:spPr>
              <a:xfrm>
                <a:off x="4204749" y="507749"/>
                <a:ext cx="501754" cy="1118311"/>
              </a:xfrm>
              <a:custGeom>
                <a:avLst/>
                <a:gdLst/>
                <a:ahLst/>
                <a:cxnLst/>
                <a:rect l="l" t="t" r="r" b="b"/>
                <a:pathLst>
                  <a:path w="2662" h="5933" extrusionOk="0">
                    <a:moveTo>
                      <a:pt x="545" y="199"/>
                    </a:moveTo>
                    <a:cubicBezTo>
                      <a:pt x="566" y="220"/>
                      <a:pt x="587" y="220"/>
                      <a:pt x="634" y="241"/>
                    </a:cubicBezTo>
                    <a:lnTo>
                      <a:pt x="608" y="262"/>
                    </a:lnTo>
                    <a:lnTo>
                      <a:pt x="587" y="283"/>
                    </a:lnTo>
                    <a:cubicBezTo>
                      <a:pt x="566" y="309"/>
                      <a:pt x="566" y="330"/>
                      <a:pt x="566" y="330"/>
                    </a:cubicBezTo>
                    <a:lnTo>
                      <a:pt x="545" y="351"/>
                    </a:lnTo>
                    <a:cubicBezTo>
                      <a:pt x="545" y="330"/>
                      <a:pt x="524" y="309"/>
                      <a:pt x="477" y="283"/>
                    </a:cubicBezTo>
                    <a:lnTo>
                      <a:pt x="456" y="283"/>
                    </a:lnTo>
                    <a:cubicBezTo>
                      <a:pt x="477" y="283"/>
                      <a:pt x="503" y="283"/>
                      <a:pt x="503" y="262"/>
                    </a:cubicBezTo>
                    <a:cubicBezTo>
                      <a:pt x="545" y="241"/>
                      <a:pt x="545" y="220"/>
                      <a:pt x="545" y="199"/>
                    </a:cubicBezTo>
                    <a:close/>
                    <a:moveTo>
                      <a:pt x="435" y="414"/>
                    </a:moveTo>
                    <a:cubicBezTo>
                      <a:pt x="452" y="414"/>
                      <a:pt x="455" y="414"/>
                      <a:pt x="456" y="427"/>
                    </a:cubicBezTo>
                    <a:lnTo>
                      <a:pt x="456" y="427"/>
                    </a:lnTo>
                    <a:cubicBezTo>
                      <a:pt x="450" y="423"/>
                      <a:pt x="443" y="418"/>
                      <a:pt x="435" y="414"/>
                    </a:cubicBezTo>
                    <a:close/>
                    <a:moveTo>
                      <a:pt x="304" y="131"/>
                    </a:moveTo>
                    <a:lnTo>
                      <a:pt x="304" y="152"/>
                    </a:lnTo>
                    <a:lnTo>
                      <a:pt x="263" y="152"/>
                    </a:lnTo>
                    <a:cubicBezTo>
                      <a:pt x="242" y="178"/>
                      <a:pt x="242" y="178"/>
                      <a:pt x="242" y="199"/>
                    </a:cubicBezTo>
                    <a:lnTo>
                      <a:pt x="242" y="262"/>
                    </a:lnTo>
                    <a:cubicBezTo>
                      <a:pt x="263" y="283"/>
                      <a:pt x="263" y="283"/>
                      <a:pt x="283" y="283"/>
                    </a:cubicBezTo>
                    <a:cubicBezTo>
                      <a:pt x="283" y="309"/>
                      <a:pt x="304" y="309"/>
                      <a:pt x="325" y="330"/>
                    </a:cubicBezTo>
                    <a:cubicBezTo>
                      <a:pt x="346" y="351"/>
                      <a:pt x="346" y="372"/>
                      <a:pt x="373" y="393"/>
                    </a:cubicBezTo>
                    <a:cubicBezTo>
                      <a:pt x="346" y="393"/>
                      <a:pt x="346" y="414"/>
                      <a:pt x="325" y="414"/>
                    </a:cubicBezTo>
                    <a:lnTo>
                      <a:pt x="325" y="440"/>
                    </a:lnTo>
                    <a:cubicBezTo>
                      <a:pt x="304" y="440"/>
                      <a:pt x="304" y="440"/>
                      <a:pt x="283" y="414"/>
                    </a:cubicBezTo>
                    <a:cubicBezTo>
                      <a:pt x="215" y="372"/>
                      <a:pt x="215" y="351"/>
                      <a:pt x="174" y="330"/>
                    </a:cubicBezTo>
                    <a:cubicBezTo>
                      <a:pt x="174" y="309"/>
                      <a:pt x="174" y="309"/>
                      <a:pt x="194" y="283"/>
                    </a:cubicBezTo>
                    <a:cubicBezTo>
                      <a:pt x="194" y="241"/>
                      <a:pt x="174" y="199"/>
                      <a:pt x="174" y="178"/>
                    </a:cubicBezTo>
                    <a:cubicBezTo>
                      <a:pt x="153" y="152"/>
                      <a:pt x="132" y="131"/>
                      <a:pt x="111" y="131"/>
                    </a:cubicBezTo>
                    <a:close/>
                    <a:moveTo>
                      <a:pt x="494" y="460"/>
                    </a:moveTo>
                    <a:lnTo>
                      <a:pt x="494" y="460"/>
                    </a:lnTo>
                    <a:cubicBezTo>
                      <a:pt x="500" y="467"/>
                      <a:pt x="503" y="474"/>
                      <a:pt x="503" y="482"/>
                    </a:cubicBezTo>
                    <a:cubicBezTo>
                      <a:pt x="503" y="475"/>
                      <a:pt x="500" y="467"/>
                      <a:pt x="494" y="460"/>
                    </a:cubicBezTo>
                    <a:close/>
                    <a:moveTo>
                      <a:pt x="1462" y="964"/>
                    </a:moveTo>
                    <a:cubicBezTo>
                      <a:pt x="1462" y="985"/>
                      <a:pt x="1483" y="1027"/>
                      <a:pt x="1525" y="1047"/>
                    </a:cubicBezTo>
                    <a:cubicBezTo>
                      <a:pt x="1551" y="1068"/>
                      <a:pt x="1572" y="1095"/>
                      <a:pt x="1593" y="1095"/>
                    </a:cubicBezTo>
                    <a:cubicBezTo>
                      <a:pt x="1572" y="1116"/>
                      <a:pt x="1551" y="1116"/>
                      <a:pt x="1551" y="1137"/>
                    </a:cubicBezTo>
                    <a:cubicBezTo>
                      <a:pt x="1525" y="1095"/>
                      <a:pt x="1504" y="1068"/>
                      <a:pt x="1483" y="1047"/>
                    </a:cubicBezTo>
                    <a:cubicBezTo>
                      <a:pt x="1462" y="1047"/>
                      <a:pt x="1462" y="1027"/>
                      <a:pt x="1441" y="1027"/>
                    </a:cubicBezTo>
                    <a:cubicBezTo>
                      <a:pt x="1462" y="985"/>
                      <a:pt x="1441" y="985"/>
                      <a:pt x="1441" y="964"/>
                    </a:cubicBezTo>
                    <a:close/>
                    <a:moveTo>
                      <a:pt x="1310" y="1330"/>
                    </a:moveTo>
                    <a:lnTo>
                      <a:pt x="1331" y="1356"/>
                    </a:lnTo>
                    <a:lnTo>
                      <a:pt x="1352" y="1356"/>
                    </a:lnTo>
                    <a:cubicBezTo>
                      <a:pt x="1331" y="1356"/>
                      <a:pt x="1331" y="1377"/>
                      <a:pt x="1331" y="1377"/>
                    </a:cubicBezTo>
                    <a:cubicBezTo>
                      <a:pt x="1331" y="1377"/>
                      <a:pt x="1331" y="1356"/>
                      <a:pt x="1310" y="1330"/>
                    </a:cubicBezTo>
                    <a:close/>
                    <a:moveTo>
                      <a:pt x="1745" y="1116"/>
                    </a:moveTo>
                    <a:cubicBezTo>
                      <a:pt x="1786" y="1178"/>
                      <a:pt x="1813" y="1246"/>
                      <a:pt x="1876" y="1309"/>
                    </a:cubicBezTo>
                    <a:lnTo>
                      <a:pt x="1834" y="1309"/>
                    </a:lnTo>
                    <a:cubicBezTo>
                      <a:pt x="1813" y="1309"/>
                      <a:pt x="1786" y="1309"/>
                      <a:pt x="1786" y="1330"/>
                    </a:cubicBezTo>
                    <a:cubicBezTo>
                      <a:pt x="1766" y="1330"/>
                      <a:pt x="1766" y="1356"/>
                      <a:pt x="1766" y="1356"/>
                    </a:cubicBezTo>
                    <a:lnTo>
                      <a:pt x="1766" y="1398"/>
                    </a:lnTo>
                    <a:cubicBezTo>
                      <a:pt x="1745" y="1398"/>
                      <a:pt x="1724" y="1398"/>
                      <a:pt x="1724" y="1377"/>
                    </a:cubicBezTo>
                    <a:lnTo>
                      <a:pt x="1682" y="1377"/>
                    </a:lnTo>
                    <a:cubicBezTo>
                      <a:pt x="1682" y="1377"/>
                      <a:pt x="1656" y="1330"/>
                      <a:pt x="1635" y="1309"/>
                    </a:cubicBezTo>
                    <a:cubicBezTo>
                      <a:pt x="1635" y="1288"/>
                      <a:pt x="1614" y="1267"/>
                      <a:pt x="1593" y="1246"/>
                    </a:cubicBezTo>
                    <a:lnTo>
                      <a:pt x="1614" y="1226"/>
                    </a:lnTo>
                    <a:cubicBezTo>
                      <a:pt x="1635" y="1199"/>
                      <a:pt x="1635" y="1178"/>
                      <a:pt x="1635" y="1178"/>
                    </a:cubicBezTo>
                    <a:lnTo>
                      <a:pt x="1682" y="1178"/>
                    </a:lnTo>
                    <a:lnTo>
                      <a:pt x="1745" y="1116"/>
                    </a:lnTo>
                    <a:close/>
                    <a:moveTo>
                      <a:pt x="896" y="1246"/>
                    </a:moveTo>
                    <a:cubicBezTo>
                      <a:pt x="917" y="1267"/>
                      <a:pt x="917" y="1267"/>
                      <a:pt x="917" y="1288"/>
                    </a:cubicBezTo>
                    <a:cubicBezTo>
                      <a:pt x="938" y="1288"/>
                      <a:pt x="959" y="1288"/>
                      <a:pt x="980" y="1309"/>
                    </a:cubicBezTo>
                    <a:lnTo>
                      <a:pt x="1069" y="1309"/>
                    </a:lnTo>
                    <a:cubicBezTo>
                      <a:pt x="1069" y="1309"/>
                      <a:pt x="1090" y="1309"/>
                      <a:pt x="1132" y="1330"/>
                    </a:cubicBezTo>
                    <a:cubicBezTo>
                      <a:pt x="1200" y="1356"/>
                      <a:pt x="1200" y="1356"/>
                      <a:pt x="1242" y="1398"/>
                    </a:cubicBezTo>
                    <a:cubicBezTo>
                      <a:pt x="1263" y="1419"/>
                      <a:pt x="1263" y="1440"/>
                      <a:pt x="1263" y="1440"/>
                    </a:cubicBezTo>
                    <a:lnTo>
                      <a:pt x="1242" y="1440"/>
                    </a:lnTo>
                    <a:cubicBezTo>
                      <a:pt x="1242" y="1461"/>
                      <a:pt x="1242" y="1461"/>
                      <a:pt x="1221" y="1461"/>
                    </a:cubicBezTo>
                    <a:lnTo>
                      <a:pt x="1221" y="1529"/>
                    </a:lnTo>
                    <a:lnTo>
                      <a:pt x="1200" y="1508"/>
                    </a:lnTo>
                    <a:cubicBezTo>
                      <a:pt x="1111" y="1529"/>
                      <a:pt x="1048" y="1529"/>
                      <a:pt x="980" y="1571"/>
                    </a:cubicBezTo>
                    <a:cubicBezTo>
                      <a:pt x="980" y="1571"/>
                      <a:pt x="938" y="1592"/>
                      <a:pt x="917" y="1618"/>
                    </a:cubicBezTo>
                    <a:cubicBezTo>
                      <a:pt x="896" y="1618"/>
                      <a:pt x="870" y="1639"/>
                      <a:pt x="849" y="1639"/>
                    </a:cubicBezTo>
                    <a:lnTo>
                      <a:pt x="849" y="1550"/>
                    </a:lnTo>
                    <a:cubicBezTo>
                      <a:pt x="849" y="1508"/>
                      <a:pt x="807" y="1487"/>
                      <a:pt x="786" y="1461"/>
                    </a:cubicBezTo>
                    <a:lnTo>
                      <a:pt x="807" y="1461"/>
                    </a:lnTo>
                    <a:cubicBezTo>
                      <a:pt x="828" y="1461"/>
                      <a:pt x="849" y="1440"/>
                      <a:pt x="849" y="1419"/>
                    </a:cubicBezTo>
                    <a:lnTo>
                      <a:pt x="870" y="1398"/>
                    </a:lnTo>
                    <a:cubicBezTo>
                      <a:pt x="870" y="1398"/>
                      <a:pt x="870" y="1377"/>
                      <a:pt x="896" y="1356"/>
                    </a:cubicBezTo>
                    <a:cubicBezTo>
                      <a:pt x="896" y="1356"/>
                      <a:pt x="896" y="1309"/>
                      <a:pt x="870" y="1309"/>
                    </a:cubicBezTo>
                    <a:lnTo>
                      <a:pt x="870" y="1288"/>
                    </a:lnTo>
                    <a:lnTo>
                      <a:pt x="870" y="1267"/>
                    </a:lnTo>
                    <a:cubicBezTo>
                      <a:pt x="896" y="1267"/>
                      <a:pt x="896" y="1267"/>
                      <a:pt x="896" y="1246"/>
                    </a:cubicBezTo>
                    <a:close/>
                    <a:moveTo>
                      <a:pt x="765" y="330"/>
                    </a:moveTo>
                    <a:cubicBezTo>
                      <a:pt x="1001" y="461"/>
                      <a:pt x="1221" y="634"/>
                      <a:pt x="1420" y="807"/>
                    </a:cubicBezTo>
                    <a:lnTo>
                      <a:pt x="1420" y="833"/>
                    </a:lnTo>
                    <a:lnTo>
                      <a:pt x="1394" y="833"/>
                    </a:lnTo>
                    <a:lnTo>
                      <a:pt x="1373" y="854"/>
                    </a:lnTo>
                    <a:lnTo>
                      <a:pt x="1373" y="875"/>
                    </a:lnTo>
                    <a:lnTo>
                      <a:pt x="1352" y="896"/>
                    </a:lnTo>
                    <a:cubicBezTo>
                      <a:pt x="1331" y="917"/>
                      <a:pt x="1331" y="938"/>
                      <a:pt x="1331" y="964"/>
                    </a:cubicBezTo>
                    <a:cubicBezTo>
                      <a:pt x="1331" y="985"/>
                      <a:pt x="1352" y="1006"/>
                      <a:pt x="1352" y="1006"/>
                    </a:cubicBezTo>
                    <a:cubicBezTo>
                      <a:pt x="1331" y="1027"/>
                      <a:pt x="1352" y="1068"/>
                      <a:pt x="1352" y="1068"/>
                    </a:cubicBezTo>
                    <a:cubicBezTo>
                      <a:pt x="1373" y="1095"/>
                      <a:pt x="1394" y="1116"/>
                      <a:pt x="1394" y="1137"/>
                    </a:cubicBezTo>
                    <a:lnTo>
                      <a:pt x="1441" y="1178"/>
                    </a:lnTo>
                    <a:cubicBezTo>
                      <a:pt x="1420" y="1199"/>
                      <a:pt x="1394" y="1226"/>
                      <a:pt x="1394" y="1246"/>
                    </a:cubicBezTo>
                    <a:cubicBezTo>
                      <a:pt x="1352" y="1199"/>
                      <a:pt x="1331" y="1199"/>
                      <a:pt x="1289" y="1178"/>
                    </a:cubicBezTo>
                    <a:lnTo>
                      <a:pt x="1158" y="1137"/>
                    </a:lnTo>
                    <a:cubicBezTo>
                      <a:pt x="1111" y="1116"/>
                      <a:pt x="1111" y="1116"/>
                      <a:pt x="1111" y="1095"/>
                    </a:cubicBezTo>
                    <a:cubicBezTo>
                      <a:pt x="1111" y="1095"/>
                      <a:pt x="1090" y="1068"/>
                      <a:pt x="1069" y="1047"/>
                    </a:cubicBezTo>
                    <a:cubicBezTo>
                      <a:pt x="1048" y="1027"/>
                      <a:pt x="1027" y="1006"/>
                      <a:pt x="1001" y="1006"/>
                    </a:cubicBezTo>
                    <a:cubicBezTo>
                      <a:pt x="980" y="1006"/>
                      <a:pt x="959" y="1006"/>
                      <a:pt x="959" y="1027"/>
                    </a:cubicBezTo>
                    <a:cubicBezTo>
                      <a:pt x="938" y="1027"/>
                      <a:pt x="938" y="1047"/>
                      <a:pt x="938" y="1047"/>
                    </a:cubicBezTo>
                    <a:cubicBezTo>
                      <a:pt x="917" y="1068"/>
                      <a:pt x="917" y="1116"/>
                      <a:pt x="938" y="1116"/>
                    </a:cubicBezTo>
                    <a:cubicBezTo>
                      <a:pt x="938" y="1137"/>
                      <a:pt x="959" y="1157"/>
                      <a:pt x="959" y="1157"/>
                    </a:cubicBezTo>
                    <a:cubicBezTo>
                      <a:pt x="980" y="1157"/>
                      <a:pt x="1001" y="1178"/>
                      <a:pt x="1027" y="1199"/>
                    </a:cubicBezTo>
                    <a:lnTo>
                      <a:pt x="980" y="1199"/>
                    </a:lnTo>
                    <a:lnTo>
                      <a:pt x="980" y="1178"/>
                    </a:lnTo>
                    <a:cubicBezTo>
                      <a:pt x="959" y="1157"/>
                      <a:pt x="938" y="1157"/>
                      <a:pt x="917" y="1137"/>
                    </a:cubicBezTo>
                    <a:lnTo>
                      <a:pt x="849" y="1137"/>
                    </a:lnTo>
                    <a:lnTo>
                      <a:pt x="828" y="1157"/>
                    </a:lnTo>
                    <a:cubicBezTo>
                      <a:pt x="807" y="1178"/>
                      <a:pt x="828" y="1178"/>
                      <a:pt x="828" y="1178"/>
                    </a:cubicBezTo>
                    <a:lnTo>
                      <a:pt x="807" y="1199"/>
                    </a:lnTo>
                    <a:lnTo>
                      <a:pt x="718" y="1199"/>
                    </a:lnTo>
                    <a:lnTo>
                      <a:pt x="697" y="1226"/>
                    </a:lnTo>
                    <a:lnTo>
                      <a:pt x="676" y="1246"/>
                    </a:lnTo>
                    <a:lnTo>
                      <a:pt x="697" y="1267"/>
                    </a:lnTo>
                    <a:lnTo>
                      <a:pt x="697" y="1288"/>
                    </a:lnTo>
                    <a:lnTo>
                      <a:pt x="718" y="1288"/>
                    </a:lnTo>
                    <a:lnTo>
                      <a:pt x="718" y="1309"/>
                    </a:lnTo>
                    <a:cubicBezTo>
                      <a:pt x="739" y="1309"/>
                      <a:pt x="765" y="1330"/>
                      <a:pt x="765" y="1330"/>
                    </a:cubicBezTo>
                    <a:lnTo>
                      <a:pt x="786" y="1356"/>
                    </a:lnTo>
                    <a:cubicBezTo>
                      <a:pt x="765" y="1356"/>
                      <a:pt x="765" y="1356"/>
                      <a:pt x="765" y="1377"/>
                    </a:cubicBezTo>
                    <a:lnTo>
                      <a:pt x="739" y="1377"/>
                    </a:lnTo>
                    <a:cubicBezTo>
                      <a:pt x="718" y="1377"/>
                      <a:pt x="697" y="1398"/>
                      <a:pt x="697" y="1398"/>
                    </a:cubicBezTo>
                    <a:cubicBezTo>
                      <a:pt x="676" y="1419"/>
                      <a:pt x="676" y="1461"/>
                      <a:pt x="676" y="1487"/>
                    </a:cubicBezTo>
                    <a:cubicBezTo>
                      <a:pt x="697" y="1508"/>
                      <a:pt x="697" y="1529"/>
                      <a:pt x="718" y="1529"/>
                    </a:cubicBezTo>
                    <a:cubicBezTo>
                      <a:pt x="739" y="1550"/>
                      <a:pt x="739" y="1571"/>
                      <a:pt x="739" y="1571"/>
                    </a:cubicBezTo>
                    <a:cubicBezTo>
                      <a:pt x="765" y="1592"/>
                      <a:pt x="739" y="1592"/>
                      <a:pt x="765" y="1592"/>
                    </a:cubicBezTo>
                    <a:cubicBezTo>
                      <a:pt x="765" y="1592"/>
                      <a:pt x="739" y="1592"/>
                      <a:pt x="718" y="1618"/>
                    </a:cubicBezTo>
                    <a:lnTo>
                      <a:pt x="676" y="1618"/>
                    </a:lnTo>
                    <a:cubicBezTo>
                      <a:pt x="676" y="1639"/>
                      <a:pt x="634" y="1639"/>
                      <a:pt x="608" y="1660"/>
                    </a:cubicBezTo>
                    <a:cubicBezTo>
                      <a:pt x="608" y="1681"/>
                      <a:pt x="587" y="1681"/>
                      <a:pt x="587" y="1681"/>
                    </a:cubicBezTo>
                    <a:lnTo>
                      <a:pt x="545" y="1681"/>
                    </a:lnTo>
                    <a:cubicBezTo>
                      <a:pt x="503" y="1660"/>
                      <a:pt x="477" y="1660"/>
                      <a:pt x="435" y="1639"/>
                    </a:cubicBezTo>
                    <a:cubicBezTo>
                      <a:pt x="393" y="1618"/>
                      <a:pt x="373" y="1618"/>
                      <a:pt x="373" y="1618"/>
                    </a:cubicBezTo>
                    <a:cubicBezTo>
                      <a:pt x="393" y="1592"/>
                      <a:pt x="393" y="1571"/>
                      <a:pt x="414" y="1550"/>
                    </a:cubicBezTo>
                    <a:lnTo>
                      <a:pt x="414" y="1487"/>
                    </a:lnTo>
                    <a:lnTo>
                      <a:pt x="414" y="1419"/>
                    </a:lnTo>
                    <a:lnTo>
                      <a:pt x="393" y="1398"/>
                    </a:lnTo>
                    <a:cubicBezTo>
                      <a:pt x="373" y="1377"/>
                      <a:pt x="346" y="1377"/>
                      <a:pt x="346" y="1356"/>
                    </a:cubicBezTo>
                    <a:lnTo>
                      <a:pt x="373" y="1330"/>
                    </a:lnTo>
                    <a:cubicBezTo>
                      <a:pt x="393" y="1356"/>
                      <a:pt x="435" y="1356"/>
                      <a:pt x="477" y="1356"/>
                    </a:cubicBezTo>
                    <a:lnTo>
                      <a:pt x="566" y="1356"/>
                    </a:lnTo>
                    <a:cubicBezTo>
                      <a:pt x="587" y="1330"/>
                      <a:pt x="587" y="1330"/>
                      <a:pt x="608" y="1309"/>
                    </a:cubicBezTo>
                    <a:lnTo>
                      <a:pt x="608" y="1267"/>
                    </a:lnTo>
                    <a:cubicBezTo>
                      <a:pt x="608" y="1246"/>
                      <a:pt x="608" y="1226"/>
                      <a:pt x="587" y="1199"/>
                    </a:cubicBezTo>
                    <a:cubicBezTo>
                      <a:pt x="587" y="1178"/>
                      <a:pt x="587" y="1178"/>
                      <a:pt x="566" y="1157"/>
                    </a:cubicBezTo>
                    <a:cubicBezTo>
                      <a:pt x="566" y="1137"/>
                      <a:pt x="566" y="1137"/>
                      <a:pt x="524" y="1068"/>
                    </a:cubicBezTo>
                    <a:cubicBezTo>
                      <a:pt x="524" y="1068"/>
                      <a:pt x="503" y="1047"/>
                      <a:pt x="503" y="1027"/>
                    </a:cubicBezTo>
                    <a:lnTo>
                      <a:pt x="414" y="1027"/>
                    </a:lnTo>
                    <a:cubicBezTo>
                      <a:pt x="435" y="1006"/>
                      <a:pt x="456" y="1006"/>
                      <a:pt x="477" y="985"/>
                    </a:cubicBezTo>
                    <a:lnTo>
                      <a:pt x="503" y="964"/>
                    </a:lnTo>
                    <a:lnTo>
                      <a:pt x="524" y="938"/>
                    </a:lnTo>
                    <a:lnTo>
                      <a:pt x="524" y="917"/>
                    </a:lnTo>
                    <a:lnTo>
                      <a:pt x="545" y="896"/>
                    </a:lnTo>
                    <a:cubicBezTo>
                      <a:pt x="545" y="896"/>
                      <a:pt x="566" y="875"/>
                      <a:pt x="566" y="854"/>
                    </a:cubicBezTo>
                    <a:lnTo>
                      <a:pt x="566" y="833"/>
                    </a:lnTo>
                    <a:cubicBezTo>
                      <a:pt x="566" y="786"/>
                      <a:pt x="545" y="807"/>
                      <a:pt x="566" y="765"/>
                    </a:cubicBezTo>
                    <a:lnTo>
                      <a:pt x="587" y="744"/>
                    </a:lnTo>
                    <a:lnTo>
                      <a:pt x="608" y="723"/>
                    </a:lnTo>
                    <a:cubicBezTo>
                      <a:pt x="634" y="723"/>
                      <a:pt x="634" y="702"/>
                      <a:pt x="634" y="702"/>
                    </a:cubicBezTo>
                    <a:lnTo>
                      <a:pt x="655" y="676"/>
                    </a:lnTo>
                    <a:cubicBezTo>
                      <a:pt x="676" y="702"/>
                      <a:pt x="697" y="702"/>
                      <a:pt x="739" y="702"/>
                    </a:cubicBezTo>
                    <a:lnTo>
                      <a:pt x="828" y="702"/>
                    </a:lnTo>
                    <a:cubicBezTo>
                      <a:pt x="849" y="676"/>
                      <a:pt x="849" y="655"/>
                      <a:pt x="849" y="655"/>
                    </a:cubicBezTo>
                    <a:lnTo>
                      <a:pt x="849" y="634"/>
                    </a:lnTo>
                    <a:cubicBezTo>
                      <a:pt x="849" y="613"/>
                      <a:pt x="849" y="592"/>
                      <a:pt x="828" y="571"/>
                    </a:cubicBezTo>
                    <a:cubicBezTo>
                      <a:pt x="828" y="545"/>
                      <a:pt x="807" y="545"/>
                      <a:pt x="807" y="545"/>
                    </a:cubicBezTo>
                    <a:cubicBezTo>
                      <a:pt x="786" y="545"/>
                      <a:pt x="786" y="545"/>
                      <a:pt x="786" y="524"/>
                    </a:cubicBezTo>
                    <a:lnTo>
                      <a:pt x="786" y="503"/>
                    </a:lnTo>
                    <a:cubicBezTo>
                      <a:pt x="786" y="482"/>
                      <a:pt x="765" y="461"/>
                      <a:pt x="739" y="440"/>
                    </a:cubicBezTo>
                    <a:cubicBezTo>
                      <a:pt x="739" y="414"/>
                      <a:pt x="718" y="414"/>
                      <a:pt x="718" y="414"/>
                    </a:cubicBezTo>
                    <a:lnTo>
                      <a:pt x="739" y="414"/>
                    </a:lnTo>
                    <a:cubicBezTo>
                      <a:pt x="765" y="393"/>
                      <a:pt x="765" y="372"/>
                      <a:pt x="765" y="351"/>
                    </a:cubicBezTo>
                    <a:lnTo>
                      <a:pt x="765" y="330"/>
                    </a:lnTo>
                    <a:close/>
                    <a:moveTo>
                      <a:pt x="1441" y="1419"/>
                    </a:moveTo>
                    <a:cubicBezTo>
                      <a:pt x="1462" y="1440"/>
                      <a:pt x="1483" y="1461"/>
                      <a:pt x="1504" y="1487"/>
                    </a:cubicBezTo>
                    <a:lnTo>
                      <a:pt x="1525" y="1508"/>
                    </a:lnTo>
                    <a:cubicBezTo>
                      <a:pt x="1525" y="1529"/>
                      <a:pt x="1525" y="1529"/>
                      <a:pt x="1572" y="1529"/>
                    </a:cubicBezTo>
                    <a:cubicBezTo>
                      <a:pt x="1572" y="1540"/>
                      <a:pt x="1577" y="1545"/>
                      <a:pt x="1585" y="1545"/>
                    </a:cubicBezTo>
                    <a:cubicBezTo>
                      <a:pt x="1593" y="1545"/>
                      <a:pt x="1603" y="1540"/>
                      <a:pt x="1614" y="1529"/>
                    </a:cubicBezTo>
                    <a:cubicBezTo>
                      <a:pt x="1635" y="1508"/>
                      <a:pt x="1635" y="1508"/>
                      <a:pt x="1635" y="1487"/>
                    </a:cubicBezTo>
                    <a:lnTo>
                      <a:pt x="1635" y="1461"/>
                    </a:lnTo>
                    <a:cubicBezTo>
                      <a:pt x="1656" y="1461"/>
                      <a:pt x="1682" y="1487"/>
                      <a:pt x="1682" y="1487"/>
                    </a:cubicBezTo>
                    <a:cubicBezTo>
                      <a:pt x="1724" y="1487"/>
                      <a:pt x="1745" y="1508"/>
                      <a:pt x="1745" y="1508"/>
                    </a:cubicBezTo>
                    <a:lnTo>
                      <a:pt x="1766" y="1508"/>
                    </a:lnTo>
                    <a:cubicBezTo>
                      <a:pt x="1766" y="1508"/>
                      <a:pt x="1775" y="1518"/>
                      <a:pt x="1789" y="1518"/>
                    </a:cubicBezTo>
                    <a:cubicBezTo>
                      <a:pt x="1796" y="1518"/>
                      <a:pt x="1804" y="1515"/>
                      <a:pt x="1813" y="1508"/>
                    </a:cubicBezTo>
                    <a:lnTo>
                      <a:pt x="1834" y="1508"/>
                    </a:lnTo>
                    <a:cubicBezTo>
                      <a:pt x="1834" y="1550"/>
                      <a:pt x="1855" y="1571"/>
                      <a:pt x="1855" y="1592"/>
                    </a:cubicBezTo>
                    <a:cubicBezTo>
                      <a:pt x="1876" y="1618"/>
                      <a:pt x="1896" y="1639"/>
                      <a:pt x="1917" y="1660"/>
                    </a:cubicBezTo>
                    <a:lnTo>
                      <a:pt x="1896" y="1681"/>
                    </a:lnTo>
                    <a:cubicBezTo>
                      <a:pt x="1896" y="1681"/>
                      <a:pt x="1896" y="1702"/>
                      <a:pt x="1876" y="1702"/>
                    </a:cubicBezTo>
                    <a:cubicBezTo>
                      <a:pt x="1834" y="1681"/>
                      <a:pt x="1786" y="1660"/>
                      <a:pt x="1745" y="1660"/>
                    </a:cubicBezTo>
                    <a:cubicBezTo>
                      <a:pt x="1703" y="1660"/>
                      <a:pt x="1682" y="1681"/>
                      <a:pt x="1656" y="1702"/>
                    </a:cubicBezTo>
                    <a:cubicBezTo>
                      <a:pt x="1635" y="1749"/>
                      <a:pt x="1635" y="1770"/>
                      <a:pt x="1635" y="1812"/>
                    </a:cubicBezTo>
                    <a:cubicBezTo>
                      <a:pt x="1614" y="1791"/>
                      <a:pt x="1593" y="1791"/>
                      <a:pt x="1551" y="1770"/>
                    </a:cubicBezTo>
                    <a:cubicBezTo>
                      <a:pt x="1504" y="1749"/>
                      <a:pt x="1483" y="1749"/>
                      <a:pt x="1462" y="1749"/>
                    </a:cubicBezTo>
                    <a:cubicBezTo>
                      <a:pt x="1462" y="1749"/>
                      <a:pt x="1441" y="1749"/>
                      <a:pt x="1420" y="1723"/>
                    </a:cubicBezTo>
                    <a:cubicBezTo>
                      <a:pt x="1373" y="1660"/>
                      <a:pt x="1352" y="1660"/>
                      <a:pt x="1331" y="1618"/>
                    </a:cubicBezTo>
                    <a:lnTo>
                      <a:pt x="1331" y="1618"/>
                    </a:lnTo>
                    <a:lnTo>
                      <a:pt x="1352" y="1639"/>
                    </a:lnTo>
                    <a:cubicBezTo>
                      <a:pt x="1373" y="1639"/>
                      <a:pt x="1394" y="1639"/>
                      <a:pt x="1420" y="1618"/>
                    </a:cubicBezTo>
                    <a:cubicBezTo>
                      <a:pt x="1441" y="1592"/>
                      <a:pt x="1441" y="1571"/>
                      <a:pt x="1441" y="1550"/>
                    </a:cubicBezTo>
                    <a:lnTo>
                      <a:pt x="1441" y="1487"/>
                    </a:lnTo>
                    <a:lnTo>
                      <a:pt x="1441" y="1419"/>
                    </a:lnTo>
                    <a:close/>
                    <a:moveTo>
                      <a:pt x="2075" y="1791"/>
                    </a:moveTo>
                    <a:lnTo>
                      <a:pt x="2048" y="1812"/>
                    </a:lnTo>
                    <a:lnTo>
                      <a:pt x="2027" y="1812"/>
                    </a:lnTo>
                    <a:lnTo>
                      <a:pt x="2027" y="1833"/>
                    </a:lnTo>
                    <a:lnTo>
                      <a:pt x="2027" y="1854"/>
                    </a:lnTo>
                    <a:lnTo>
                      <a:pt x="2027" y="1880"/>
                    </a:lnTo>
                    <a:cubicBezTo>
                      <a:pt x="2027" y="1880"/>
                      <a:pt x="2027" y="1901"/>
                      <a:pt x="2048" y="1901"/>
                    </a:cubicBezTo>
                    <a:cubicBezTo>
                      <a:pt x="2048" y="1922"/>
                      <a:pt x="2075" y="1964"/>
                      <a:pt x="2075" y="1985"/>
                    </a:cubicBezTo>
                    <a:cubicBezTo>
                      <a:pt x="2116" y="2032"/>
                      <a:pt x="2137" y="2053"/>
                      <a:pt x="2179" y="2116"/>
                    </a:cubicBezTo>
                    <a:cubicBezTo>
                      <a:pt x="2179" y="2142"/>
                      <a:pt x="2179" y="2142"/>
                      <a:pt x="2205" y="2163"/>
                    </a:cubicBezTo>
                    <a:lnTo>
                      <a:pt x="2289" y="2116"/>
                    </a:lnTo>
                    <a:lnTo>
                      <a:pt x="2289" y="2095"/>
                    </a:lnTo>
                    <a:cubicBezTo>
                      <a:pt x="2268" y="2095"/>
                      <a:pt x="2268" y="2074"/>
                      <a:pt x="2268" y="2074"/>
                    </a:cubicBezTo>
                    <a:cubicBezTo>
                      <a:pt x="2247" y="2032"/>
                      <a:pt x="2226" y="1985"/>
                      <a:pt x="2205" y="1943"/>
                    </a:cubicBezTo>
                    <a:cubicBezTo>
                      <a:pt x="2179" y="1901"/>
                      <a:pt x="2158" y="1854"/>
                      <a:pt x="2137" y="1812"/>
                    </a:cubicBezTo>
                    <a:lnTo>
                      <a:pt x="2116" y="1812"/>
                    </a:lnTo>
                    <a:cubicBezTo>
                      <a:pt x="2116" y="1812"/>
                      <a:pt x="2095" y="1791"/>
                      <a:pt x="2075" y="1791"/>
                    </a:cubicBezTo>
                    <a:close/>
                    <a:moveTo>
                      <a:pt x="1896" y="1377"/>
                    </a:moveTo>
                    <a:cubicBezTo>
                      <a:pt x="2116" y="1681"/>
                      <a:pt x="2289" y="2032"/>
                      <a:pt x="2399" y="2378"/>
                    </a:cubicBezTo>
                    <a:lnTo>
                      <a:pt x="2310" y="2425"/>
                    </a:lnTo>
                    <a:cubicBezTo>
                      <a:pt x="2310" y="2446"/>
                      <a:pt x="2336" y="2446"/>
                      <a:pt x="2336" y="2467"/>
                    </a:cubicBezTo>
                    <a:cubicBezTo>
                      <a:pt x="2357" y="2577"/>
                      <a:pt x="2399" y="2619"/>
                      <a:pt x="2420" y="2687"/>
                    </a:cubicBezTo>
                    <a:cubicBezTo>
                      <a:pt x="2441" y="2729"/>
                      <a:pt x="2467" y="2749"/>
                      <a:pt x="2488" y="2770"/>
                    </a:cubicBezTo>
                    <a:cubicBezTo>
                      <a:pt x="2509" y="2818"/>
                      <a:pt x="2530" y="2839"/>
                      <a:pt x="2530" y="2859"/>
                    </a:cubicBezTo>
                    <a:cubicBezTo>
                      <a:pt x="2530" y="2901"/>
                      <a:pt x="2551" y="3032"/>
                      <a:pt x="2551" y="3163"/>
                    </a:cubicBezTo>
                    <a:lnTo>
                      <a:pt x="2551" y="3493"/>
                    </a:lnTo>
                    <a:cubicBezTo>
                      <a:pt x="2530" y="3582"/>
                      <a:pt x="2509" y="3776"/>
                      <a:pt x="2509" y="3949"/>
                    </a:cubicBezTo>
                    <a:cubicBezTo>
                      <a:pt x="2488" y="4038"/>
                      <a:pt x="2488" y="4127"/>
                      <a:pt x="2467" y="4190"/>
                    </a:cubicBezTo>
                    <a:cubicBezTo>
                      <a:pt x="2467" y="4258"/>
                      <a:pt x="2441" y="4321"/>
                      <a:pt x="2441" y="4342"/>
                    </a:cubicBezTo>
                    <a:cubicBezTo>
                      <a:pt x="2399" y="4410"/>
                      <a:pt x="2357" y="4541"/>
                      <a:pt x="2310" y="4692"/>
                    </a:cubicBezTo>
                    <a:cubicBezTo>
                      <a:pt x="2268" y="4823"/>
                      <a:pt x="2205" y="4975"/>
                      <a:pt x="2179" y="5022"/>
                    </a:cubicBezTo>
                    <a:cubicBezTo>
                      <a:pt x="2116" y="5085"/>
                      <a:pt x="2048" y="5216"/>
                      <a:pt x="1985" y="5326"/>
                    </a:cubicBezTo>
                    <a:cubicBezTo>
                      <a:pt x="1917" y="5436"/>
                      <a:pt x="1855" y="5546"/>
                      <a:pt x="1813" y="5588"/>
                    </a:cubicBezTo>
                    <a:cubicBezTo>
                      <a:pt x="1766" y="5630"/>
                      <a:pt x="1703" y="5698"/>
                      <a:pt x="1656" y="5740"/>
                    </a:cubicBezTo>
                    <a:cubicBezTo>
                      <a:pt x="1614" y="5761"/>
                      <a:pt x="1614" y="5761"/>
                      <a:pt x="1572" y="5782"/>
                    </a:cubicBezTo>
                    <a:cubicBezTo>
                      <a:pt x="1593" y="5761"/>
                      <a:pt x="1614" y="5719"/>
                      <a:pt x="1635" y="5677"/>
                    </a:cubicBezTo>
                    <a:cubicBezTo>
                      <a:pt x="1635" y="5588"/>
                      <a:pt x="1635" y="5588"/>
                      <a:pt x="1656" y="5499"/>
                    </a:cubicBezTo>
                    <a:cubicBezTo>
                      <a:pt x="1682" y="5436"/>
                      <a:pt x="1703" y="5368"/>
                      <a:pt x="1703" y="5258"/>
                    </a:cubicBezTo>
                    <a:lnTo>
                      <a:pt x="1703" y="5174"/>
                    </a:lnTo>
                    <a:cubicBezTo>
                      <a:pt x="1724" y="5153"/>
                      <a:pt x="1724" y="5106"/>
                      <a:pt x="1724" y="5064"/>
                    </a:cubicBezTo>
                    <a:cubicBezTo>
                      <a:pt x="1724" y="5022"/>
                      <a:pt x="1724" y="4996"/>
                      <a:pt x="1745" y="4975"/>
                    </a:cubicBezTo>
                    <a:cubicBezTo>
                      <a:pt x="1745" y="4933"/>
                      <a:pt x="1766" y="4891"/>
                      <a:pt x="1786" y="4823"/>
                    </a:cubicBezTo>
                    <a:cubicBezTo>
                      <a:pt x="1786" y="4760"/>
                      <a:pt x="1813" y="4760"/>
                      <a:pt x="1813" y="4734"/>
                    </a:cubicBezTo>
                    <a:cubicBezTo>
                      <a:pt x="1813" y="4734"/>
                      <a:pt x="1813" y="4713"/>
                      <a:pt x="1834" y="4671"/>
                    </a:cubicBezTo>
                    <a:cubicBezTo>
                      <a:pt x="1834" y="4582"/>
                      <a:pt x="1855" y="4561"/>
                      <a:pt x="1855" y="4472"/>
                    </a:cubicBezTo>
                    <a:cubicBezTo>
                      <a:pt x="1855" y="4410"/>
                      <a:pt x="1876" y="4342"/>
                      <a:pt x="1855" y="4258"/>
                    </a:cubicBezTo>
                    <a:cubicBezTo>
                      <a:pt x="1813" y="4148"/>
                      <a:pt x="1786" y="4127"/>
                      <a:pt x="1786" y="4059"/>
                    </a:cubicBezTo>
                    <a:cubicBezTo>
                      <a:pt x="1766" y="4059"/>
                      <a:pt x="1786" y="4017"/>
                      <a:pt x="1786" y="3975"/>
                    </a:cubicBezTo>
                    <a:cubicBezTo>
                      <a:pt x="1786" y="3928"/>
                      <a:pt x="1813" y="3886"/>
                      <a:pt x="1813" y="3844"/>
                    </a:cubicBezTo>
                    <a:cubicBezTo>
                      <a:pt x="1834" y="3776"/>
                      <a:pt x="1834" y="3734"/>
                      <a:pt x="1813" y="3713"/>
                    </a:cubicBezTo>
                    <a:cubicBezTo>
                      <a:pt x="1786" y="3666"/>
                      <a:pt x="1745" y="3645"/>
                      <a:pt x="1703" y="3624"/>
                    </a:cubicBezTo>
                    <a:lnTo>
                      <a:pt x="1635" y="3624"/>
                    </a:lnTo>
                    <a:cubicBezTo>
                      <a:pt x="1614" y="3645"/>
                      <a:pt x="1593" y="3645"/>
                      <a:pt x="1593" y="3666"/>
                    </a:cubicBezTo>
                    <a:lnTo>
                      <a:pt x="1572" y="3666"/>
                    </a:lnTo>
                    <a:cubicBezTo>
                      <a:pt x="1572" y="3666"/>
                      <a:pt x="1572" y="3624"/>
                      <a:pt x="1551" y="3603"/>
                    </a:cubicBezTo>
                    <a:cubicBezTo>
                      <a:pt x="1504" y="3582"/>
                      <a:pt x="1483" y="3556"/>
                      <a:pt x="1441" y="3556"/>
                    </a:cubicBezTo>
                    <a:cubicBezTo>
                      <a:pt x="1394" y="3582"/>
                      <a:pt x="1373" y="3603"/>
                      <a:pt x="1352" y="3624"/>
                    </a:cubicBezTo>
                    <a:cubicBezTo>
                      <a:pt x="1331" y="3645"/>
                      <a:pt x="1331" y="3645"/>
                      <a:pt x="1310" y="3666"/>
                    </a:cubicBezTo>
                    <a:cubicBezTo>
                      <a:pt x="1310" y="3666"/>
                      <a:pt x="1289" y="3666"/>
                      <a:pt x="1221" y="3687"/>
                    </a:cubicBezTo>
                    <a:cubicBezTo>
                      <a:pt x="1111" y="3713"/>
                      <a:pt x="1158" y="3687"/>
                      <a:pt x="1069" y="3734"/>
                    </a:cubicBezTo>
                    <a:cubicBezTo>
                      <a:pt x="1014" y="3744"/>
                      <a:pt x="992" y="3744"/>
                      <a:pt x="975" y="3744"/>
                    </a:cubicBezTo>
                    <a:cubicBezTo>
                      <a:pt x="959" y="3744"/>
                      <a:pt x="949" y="3744"/>
                      <a:pt x="917" y="3755"/>
                    </a:cubicBezTo>
                    <a:lnTo>
                      <a:pt x="870" y="3755"/>
                    </a:lnTo>
                    <a:cubicBezTo>
                      <a:pt x="870" y="3755"/>
                      <a:pt x="849" y="3734"/>
                      <a:pt x="807" y="3713"/>
                    </a:cubicBezTo>
                    <a:cubicBezTo>
                      <a:pt x="765" y="3713"/>
                      <a:pt x="718" y="3666"/>
                      <a:pt x="655" y="3624"/>
                    </a:cubicBezTo>
                    <a:cubicBezTo>
                      <a:pt x="587" y="3582"/>
                      <a:pt x="566" y="3514"/>
                      <a:pt x="503" y="3451"/>
                    </a:cubicBezTo>
                    <a:cubicBezTo>
                      <a:pt x="435" y="3404"/>
                      <a:pt x="373" y="3341"/>
                      <a:pt x="304" y="3273"/>
                    </a:cubicBezTo>
                    <a:cubicBezTo>
                      <a:pt x="304" y="3252"/>
                      <a:pt x="283" y="3231"/>
                      <a:pt x="283" y="3231"/>
                    </a:cubicBezTo>
                    <a:cubicBezTo>
                      <a:pt x="283" y="3231"/>
                      <a:pt x="304" y="3189"/>
                      <a:pt x="304" y="3142"/>
                    </a:cubicBezTo>
                    <a:cubicBezTo>
                      <a:pt x="304" y="3079"/>
                      <a:pt x="304" y="3079"/>
                      <a:pt x="325" y="3079"/>
                    </a:cubicBezTo>
                    <a:lnTo>
                      <a:pt x="325" y="2990"/>
                    </a:lnTo>
                    <a:lnTo>
                      <a:pt x="325" y="2797"/>
                    </a:lnTo>
                    <a:cubicBezTo>
                      <a:pt x="304" y="2729"/>
                      <a:pt x="304" y="2666"/>
                      <a:pt x="304" y="2619"/>
                    </a:cubicBezTo>
                    <a:cubicBezTo>
                      <a:pt x="304" y="2535"/>
                      <a:pt x="325" y="2488"/>
                      <a:pt x="373" y="2425"/>
                    </a:cubicBezTo>
                    <a:cubicBezTo>
                      <a:pt x="414" y="2336"/>
                      <a:pt x="456" y="2247"/>
                      <a:pt x="477" y="2184"/>
                    </a:cubicBezTo>
                    <a:cubicBezTo>
                      <a:pt x="503" y="2142"/>
                      <a:pt x="524" y="2116"/>
                      <a:pt x="524" y="2095"/>
                    </a:cubicBezTo>
                    <a:cubicBezTo>
                      <a:pt x="524" y="2074"/>
                      <a:pt x="524" y="2032"/>
                      <a:pt x="503" y="2011"/>
                    </a:cubicBezTo>
                    <a:cubicBezTo>
                      <a:pt x="503" y="1964"/>
                      <a:pt x="503" y="1985"/>
                      <a:pt x="524" y="1964"/>
                    </a:cubicBezTo>
                    <a:lnTo>
                      <a:pt x="524" y="1943"/>
                    </a:lnTo>
                    <a:cubicBezTo>
                      <a:pt x="545" y="1943"/>
                      <a:pt x="566" y="1922"/>
                      <a:pt x="587" y="1901"/>
                    </a:cubicBezTo>
                    <a:cubicBezTo>
                      <a:pt x="608" y="1854"/>
                      <a:pt x="634" y="1812"/>
                      <a:pt x="634" y="1791"/>
                    </a:cubicBezTo>
                    <a:lnTo>
                      <a:pt x="676" y="1791"/>
                    </a:lnTo>
                    <a:cubicBezTo>
                      <a:pt x="690" y="1798"/>
                      <a:pt x="702" y="1800"/>
                      <a:pt x="712" y="1800"/>
                    </a:cubicBezTo>
                    <a:cubicBezTo>
                      <a:pt x="733" y="1800"/>
                      <a:pt x="748" y="1791"/>
                      <a:pt x="765" y="1791"/>
                    </a:cubicBezTo>
                    <a:cubicBezTo>
                      <a:pt x="807" y="1770"/>
                      <a:pt x="828" y="1770"/>
                      <a:pt x="849" y="1749"/>
                    </a:cubicBezTo>
                    <a:cubicBezTo>
                      <a:pt x="870" y="1749"/>
                      <a:pt x="896" y="1723"/>
                      <a:pt x="938" y="1702"/>
                    </a:cubicBezTo>
                    <a:cubicBezTo>
                      <a:pt x="980" y="1702"/>
                      <a:pt x="1027" y="1681"/>
                      <a:pt x="1048" y="1660"/>
                    </a:cubicBezTo>
                    <a:cubicBezTo>
                      <a:pt x="1069" y="1639"/>
                      <a:pt x="1132" y="1618"/>
                      <a:pt x="1200" y="1618"/>
                    </a:cubicBezTo>
                    <a:cubicBezTo>
                      <a:pt x="1200" y="1639"/>
                      <a:pt x="1221" y="1660"/>
                      <a:pt x="1242" y="1681"/>
                    </a:cubicBezTo>
                    <a:cubicBezTo>
                      <a:pt x="1263" y="1723"/>
                      <a:pt x="1289" y="1749"/>
                      <a:pt x="1352" y="1791"/>
                    </a:cubicBezTo>
                    <a:cubicBezTo>
                      <a:pt x="1373" y="1833"/>
                      <a:pt x="1420" y="1833"/>
                      <a:pt x="1441" y="1854"/>
                    </a:cubicBezTo>
                    <a:cubicBezTo>
                      <a:pt x="1462" y="1854"/>
                      <a:pt x="1483" y="1854"/>
                      <a:pt x="1504" y="1880"/>
                    </a:cubicBezTo>
                    <a:cubicBezTo>
                      <a:pt x="1572" y="1880"/>
                      <a:pt x="1572" y="1880"/>
                      <a:pt x="1593" y="1901"/>
                    </a:cubicBezTo>
                    <a:cubicBezTo>
                      <a:pt x="1622" y="1916"/>
                      <a:pt x="1655" y="1931"/>
                      <a:pt x="1686" y="1931"/>
                    </a:cubicBezTo>
                    <a:cubicBezTo>
                      <a:pt x="1699" y="1931"/>
                      <a:pt x="1711" y="1928"/>
                      <a:pt x="1724" y="1922"/>
                    </a:cubicBezTo>
                    <a:cubicBezTo>
                      <a:pt x="1745" y="1901"/>
                      <a:pt x="1745" y="1880"/>
                      <a:pt x="1745" y="1854"/>
                    </a:cubicBezTo>
                    <a:lnTo>
                      <a:pt x="1745" y="1791"/>
                    </a:lnTo>
                    <a:cubicBezTo>
                      <a:pt x="1724" y="1770"/>
                      <a:pt x="1745" y="1770"/>
                      <a:pt x="1745" y="1770"/>
                    </a:cubicBezTo>
                    <a:cubicBezTo>
                      <a:pt x="1766" y="1770"/>
                      <a:pt x="1834" y="1791"/>
                      <a:pt x="1855" y="1812"/>
                    </a:cubicBezTo>
                    <a:cubicBezTo>
                      <a:pt x="1876" y="1833"/>
                      <a:pt x="1896" y="1833"/>
                      <a:pt x="1944" y="1833"/>
                    </a:cubicBezTo>
                    <a:cubicBezTo>
                      <a:pt x="1965" y="1833"/>
                      <a:pt x="1985" y="1812"/>
                      <a:pt x="1985" y="1770"/>
                    </a:cubicBezTo>
                    <a:lnTo>
                      <a:pt x="1985" y="1749"/>
                    </a:lnTo>
                    <a:lnTo>
                      <a:pt x="2006" y="1749"/>
                    </a:lnTo>
                    <a:lnTo>
                      <a:pt x="2027" y="1723"/>
                    </a:lnTo>
                    <a:cubicBezTo>
                      <a:pt x="2048" y="1702"/>
                      <a:pt x="2048" y="1681"/>
                      <a:pt x="2048" y="1660"/>
                    </a:cubicBezTo>
                    <a:cubicBezTo>
                      <a:pt x="2048" y="1618"/>
                      <a:pt x="2006" y="1592"/>
                      <a:pt x="1985" y="1571"/>
                    </a:cubicBezTo>
                    <a:cubicBezTo>
                      <a:pt x="1965" y="1571"/>
                      <a:pt x="1965" y="1550"/>
                      <a:pt x="1965" y="1550"/>
                    </a:cubicBezTo>
                    <a:cubicBezTo>
                      <a:pt x="1944" y="1529"/>
                      <a:pt x="1944" y="1508"/>
                      <a:pt x="1917" y="1461"/>
                    </a:cubicBezTo>
                    <a:cubicBezTo>
                      <a:pt x="1917" y="1440"/>
                      <a:pt x="1917" y="1419"/>
                      <a:pt x="1896" y="1398"/>
                    </a:cubicBezTo>
                    <a:lnTo>
                      <a:pt x="1896" y="1377"/>
                    </a:lnTo>
                    <a:close/>
                    <a:moveTo>
                      <a:pt x="346" y="0"/>
                    </a:moveTo>
                    <a:lnTo>
                      <a:pt x="346" y="21"/>
                    </a:lnTo>
                    <a:lnTo>
                      <a:pt x="132" y="21"/>
                    </a:lnTo>
                    <a:cubicBezTo>
                      <a:pt x="119" y="16"/>
                      <a:pt x="107" y="13"/>
                      <a:pt x="96" y="13"/>
                    </a:cubicBezTo>
                    <a:cubicBezTo>
                      <a:pt x="64" y="13"/>
                      <a:pt x="37" y="33"/>
                      <a:pt x="22" y="68"/>
                    </a:cubicBezTo>
                    <a:cubicBezTo>
                      <a:pt x="1" y="68"/>
                      <a:pt x="1" y="110"/>
                      <a:pt x="1" y="131"/>
                    </a:cubicBezTo>
                    <a:cubicBezTo>
                      <a:pt x="1" y="152"/>
                      <a:pt x="22" y="178"/>
                      <a:pt x="22" y="199"/>
                    </a:cubicBezTo>
                    <a:cubicBezTo>
                      <a:pt x="64" y="220"/>
                      <a:pt x="84" y="241"/>
                      <a:pt x="84" y="241"/>
                    </a:cubicBezTo>
                    <a:lnTo>
                      <a:pt x="84" y="262"/>
                    </a:lnTo>
                    <a:cubicBezTo>
                      <a:pt x="84" y="272"/>
                      <a:pt x="79" y="272"/>
                      <a:pt x="74" y="272"/>
                    </a:cubicBezTo>
                    <a:cubicBezTo>
                      <a:pt x="69" y="272"/>
                      <a:pt x="64" y="272"/>
                      <a:pt x="64" y="283"/>
                    </a:cubicBezTo>
                    <a:cubicBezTo>
                      <a:pt x="64" y="309"/>
                      <a:pt x="43" y="309"/>
                      <a:pt x="43" y="330"/>
                    </a:cubicBezTo>
                    <a:cubicBezTo>
                      <a:pt x="43" y="330"/>
                      <a:pt x="43" y="351"/>
                      <a:pt x="64" y="372"/>
                    </a:cubicBezTo>
                    <a:cubicBezTo>
                      <a:pt x="64" y="393"/>
                      <a:pt x="84" y="393"/>
                      <a:pt x="111" y="393"/>
                    </a:cubicBezTo>
                    <a:cubicBezTo>
                      <a:pt x="153" y="440"/>
                      <a:pt x="153" y="461"/>
                      <a:pt x="215" y="503"/>
                    </a:cubicBezTo>
                    <a:cubicBezTo>
                      <a:pt x="242" y="524"/>
                      <a:pt x="263" y="524"/>
                      <a:pt x="283" y="545"/>
                    </a:cubicBezTo>
                    <a:cubicBezTo>
                      <a:pt x="283" y="571"/>
                      <a:pt x="304" y="571"/>
                      <a:pt x="325" y="571"/>
                    </a:cubicBezTo>
                    <a:cubicBezTo>
                      <a:pt x="346" y="571"/>
                      <a:pt x="373" y="571"/>
                      <a:pt x="373" y="545"/>
                    </a:cubicBezTo>
                    <a:lnTo>
                      <a:pt x="393" y="571"/>
                    </a:lnTo>
                    <a:lnTo>
                      <a:pt x="393" y="613"/>
                    </a:lnTo>
                    <a:cubicBezTo>
                      <a:pt x="414" y="634"/>
                      <a:pt x="414" y="655"/>
                      <a:pt x="456" y="676"/>
                    </a:cubicBezTo>
                    <a:cubicBezTo>
                      <a:pt x="477" y="676"/>
                      <a:pt x="477" y="676"/>
                      <a:pt x="477" y="702"/>
                    </a:cubicBezTo>
                    <a:lnTo>
                      <a:pt x="477" y="723"/>
                    </a:lnTo>
                    <a:cubicBezTo>
                      <a:pt x="456" y="786"/>
                      <a:pt x="456" y="807"/>
                      <a:pt x="456" y="833"/>
                    </a:cubicBezTo>
                    <a:lnTo>
                      <a:pt x="456" y="854"/>
                    </a:lnTo>
                    <a:lnTo>
                      <a:pt x="435" y="854"/>
                    </a:lnTo>
                    <a:cubicBezTo>
                      <a:pt x="435" y="875"/>
                      <a:pt x="414" y="875"/>
                      <a:pt x="414" y="896"/>
                    </a:cubicBezTo>
                    <a:lnTo>
                      <a:pt x="414" y="917"/>
                    </a:lnTo>
                    <a:lnTo>
                      <a:pt x="373" y="917"/>
                    </a:lnTo>
                    <a:cubicBezTo>
                      <a:pt x="373" y="938"/>
                      <a:pt x="346" y="938"/>
                      <a:pt x="304" y="964"/>
                    </a:cubicBezTo>
                    <a:cubicBezTo>
                      <a:pt x="304" y="964"/>
                      <a:pt x="304" y="985"/>
                      <a:pt x="283" y="985"/>
                    </a:cubicBezTo>
                    <a:cubicBezTo>
                      <a:pt x="283" y="1006"/>
                      <a:pt x="263" y="1027"/>
                      <a:pt x="263" y="1047"/>
                    </a:cubicBezTo>
                    <a:cubicBezTo>
                      <a:pt x="283" y="1068"/>
                      <a:pt x="304" y="1095"/>
                      <a:pt x="304" y="1095"/>
                    </a:cubicBezTo>
                    <a:cubicBezTo>
                      <a:pt x="325" y="1116"/>
                      <a:pt x="346" y="1116"/>
                      <a:pt x="373" y="1116"/>
                    </a:cubicBezTo>
                    <a:cubicBezTo>
                      <a:pt x="393" y="1137"/>
                      <a:pt x="414" y="1137"/>
                      <a:pt x="435" y="1137"/>
                    </a:cubicBezTo>
                    <a:cubicBezTo>
                      <a:pt x="456" y="1178"/>
                      <a:pt x="456" y="1178"/>
                      <a:pt x="477" y="1226"/>
                    </a:cubicBezTo>
                    <a:lnTo>
                      <a:pt x="503" y="1246"/>
                    </a:lnTo>
                    <a:lnTo>
                      <a:pt x="414" y="1246"/>
                    </a:lnTo>
                    <a:cubicBezTo>
                      <a:pt x="393" y="1226"/>
                      <a:pt x="393" y="1226"/>
                      <a:pt x="373" y="1226"/>
                    </a:cubicBezTo>
                    <a:cubicBezTo>
                      <a:pt x="346" y="1226"/>
                      <a:pt x="325" y="1246"/>
                      <a:pt x="304" y="1246"/>
                    </a:cubicBezTo>
                    <a:cubicBezTo>
                      <a:pt x="283" y="1267"/>
                      <a:pt x="263" y="1267"/>
                      <a:pt x="242" y="1309"/>
                    </a:cubicBezTo>
                    <a:cubicBezTo>
                      <a:pt x="242" y="1309"/>
                      <a:pt x="215" y="1356"/>
                      <a:pt x="242" y="1377"/>
                    </a:cubicBezTo>
                    <a:cubicBezTo>
                      <a:pt x="242" y="1398"/>
                      <a:pt x="242" y="1398"/>
                      <a:pt x="263" y="1419"/>
                    </a:cubicBezTo>
                    <a:cubicBezTo>
                      <a:pt x="283" y="1440"/>
                      <a:pt x="304" y="1461"/>
                      <a:pt x="304" y="1461"/>
                    </a:cubicBezTo>
                    <a:lnTo>
                      <a:pt x="304" y="1508"/>
                    </a:lnTo>
                    <a:lnTo>
                      <a:pt x="283" y="1529"/>
                    </a:lnTo>
                    <a:cubicBezTo>
                      <a:pt x="283" y="1550"/>
                      <a:pt x="263" y="1550"/>
                      <a:pt x="242" y="1571"/>
                    </a:cubicBezTo>
                    <a:lnTo>
                      <a:pt x="242" y="1592"/>
                    </a:lnTo>
                    <a:cubicBezTo>
                      <a:pt x="215" y="1592"/>
                      <a:pt x="215" y="1618"/>
                      <a:pt x="215" y="1639"/>
                    </a:cubicBezTo>
                    <a:cubicBezTo>
                      <a:pt x="242" y="1660"/>
                      <a:pt x="242" y="1660"/>
                      <a:pt x="263" y="1681"/>
                    </a:cubicBezTo>
                    <a:cubicBezTo>
                      <a:pt x="283" y="1702"/>
                      <a:pt x="304" y="1702"/>
                      <a:pt x="325" y="1702"/>
                    </a:cubicBezTo>
                    <a:cubicBezTo>
                      <a:pt x="346" y="1723"/>
                      <a:pt x="373" y="1723"/>
                      <a:pt x="393" y="1723"/>
                    </a:cubicBezTo>
                    <a:cubicBezTo>
                      <a:pt x="435" y="1749"/>
                      <a:pt x="477" y="1770"/>
                      <a:pt x="524" y="1770"/>
                    </a:cubicBezTo>
                    <a:lnTo>
                      <a:pt x="524" y="1791"/>
                    </a:lnTo>
                    <a:cubicBezTo>
                      <a:pt x="524" y="1812"/>
                      <a:pt x="524" y="1812"/>
                      <a:pt x="503" y="1833"/>
                    </a:cubicBezTo>
                    <a:cubicBezTo>
                      <a:pt x="503" y="1854"/>
                      <a:pt x="503" y="1854"/>
                      <a:pt x="477" y="1854"/>
                    </a:cubicBezTo>
                    <a:cubicBezTo>
                      <a:pt x="477" y="1854"/>
                      <a:pt x="456" y="1854"/>
                      <a:pt x="456" y="1880"/>
                    </a:cubicBezTo>
                    <a:cubicBezTo>
                      <a:pt x="435" y="1880"/>
                      <a:pt x="414" y="1901"/>
                      <a:pt x="414" y="1922"/>
                    </a:cubicBezTo>
                    <a:cubicBezTo>
                      <a:pt x="414" y="1943"/>
                      <a:pt x="393" y="1985"/>
                      <a:pt x="414" y="2032"/>
                    </a:cubicBezTo>
                    <a:lnTo>
                      <a:pt x="414" y="2074"/>
                    </a:lnTo>
                    <a:cubicBezTo>
                      <a:pt x="414" y="2095"/>
                      <a:pt x="414" y="2095"/>
                      <a:pt x="393" y="2142"/>
                    </a:cubicBezTo>
                    <a:cubicBezTo>
                      <a:pt x="346" y="2205"/>
                      <a:pt x="304" y="2294"/>
                      <a:pt x="283" y="2378"/>
                    </a:cubicBezTo>
                    <a:cubicBezTo>
                      <a:pt x="242" y="2446"/>
                      <a:pt x="215" y="2509"/>
                      <a:pt x="194" y="2619"/>
                    </a:cubicBezTo>
                    <a:cubicBezTo>
                      <a:pt x="194" y="2687"/>
                      <a:pt x="194" y="2749"/>
                      <a:pt x="215" y="2818"/>
                    </a:cubicBezTo>
                    <a:lnTo>
                      <a:pt x="215" y="2990"/>
                    </a:lnTo>
                    <a:lnTo>
                      <a:pt x="215" y="3032"/>
                    </a:lnTo>
                    <a:cubicBezTo>
                      <a:pt x="215" y="3058"/>
                      <a:pt x="194" y="3079"/>
                      <a:pt x="194" y="3121"/>
                    </a:cubicBezTo>
                    <a:cubicBezTo>
                      <a:pt x="194" y="3163"/>
                      <a:pt x="194" y="3189"/>
                      <a:pt x="174" y="3210"/>
                    </a:cubicBezTo>
                    <a:cubicBezTo>
                      <a:pt x="174" y="3231"/>
                      <a:pt x="174" y="3252"/>
                      <a:pt x="194" y="3273"/>
                    </a:cubicBezTo>
                    <a:cubicBezTo>
                      <a:pt x="194" y="3294"/>
                      <a:pt x="215" y="3320"/>
                      <a:pt x="215" y="3341"/>
                    </a:cubicBezTo>
                    <a:lnTo>
                      <a:pt x="414" y="3535"/>
                    </a:lnTo>
                    <a:cubicBezTo>
                      <a:pt x="477" y="3582"/>
                      <a:pt x="524" y="3645"/>
                      <a:pt x="587" y="3713"/>
                    </a:cubicBezTo>
                    <a:cubicBezTo>
                      <a:pt x="655" y="3755"/>
                      <a:pt x="718" y="3797"/>
                      <a:pt x="786" y="3818"/>
                    </a:cubicBezTo>
                    <a:cubicBezTo>
                      <a:pt x="807" y="3818"/>
                      <a:pt x="807" y="3844"/>
                      <a:pt x="828" y="3844"/>
                    </a:cubicBezTo>
                    <a:cubicBezTo>
                      <a:pt x="849" y="3865"/>
                      <a:pt x="896" y="3865"/>
                      <a:pt x="938" y="3865"/>
                    </a:cubicBezTo>
                    <a:cubicBezTo>
                      <a:pt x="980" y="3844"/>
                      <a:pt x="980" y="3865"/>
                      <a:pt x="1090" y="3818"/>
                    </a:cubicBezTo>
                    <a:cubicBezTo>
                      <a:pt x="1179" y="3797"/>
                      <a:pt x="1158" y="3818"/>
                      <a:pt x="1242" y="3776"/>
                    </a:cubicBezTo>
                    <a:cubicBezTo>
                      <a:pt x="1310" y="3776"/>
                      <a:pt x="1331" y="3776"/>
                      <a:pt x="1352" y="3755"/>
                    </a:cubicBezTo>
                    <a:cubicBezTo>
                      <a:pt x="1373" y="3734"/>
                      <a:pt x="1394" y="3734"/>
                      <a:pt x="1420" y="3687"/>
                    </a:cubicBezTo>
                    <a:cubicBezTo>
                      <a:pt x="1441" y="3666"/>
                      <a:pt x="1462" y="3666"/>
                      <a:pt x="1462" y="3666"/>
                    </a:cubicBezTo>
                    <a:cubicBezTo>
                      <a:pt x="1483" y="3687"/>
                      <a:pt x="1483" y="3687"/>
                      <a:pt x="1483" y="3713"/>
                    </a:cubicBezTo>
                    <a:cubicBezTo>
                      <a:pt x="1483" y="3734"/>
                      <a:pt x="1504" y="3755"/>
                      <a:pt x="1525" y="3755"/>
                    </a:cubicBezTo>
                    <a:cubicBezTo>
                      <a:pt x="1551" y="3776"/>
                      <a:pt x="1572" y="3776"/>
                      <a:pt x="1593" y="3776"/>
                    </a:cubicBezTo>
                    <a:cubicBezTo>
                      <a:pt x="1614" y="3776"/>
                      <a:pt x="1635" y="3776"/>
                      <a:pt x="1656" y="3755"/>
                    </a:cubicBezTo>
                    <a:cubicBezTo>
                      <a:pt x="1656" y="3755"/>
                      <a:pt x="1656" y="3734"/>
                      <a:pt x="1682" y="3734"/>
                    </a:cubicBezTo>
                    <a:cubicBezTo>
                      <a:pt x="1703" y="3734"/>
                      <a:pt x="1724" y="3755"/>
                      <a:pt x="1724" y="3755"/>
                    </a:cubicBezTo>
                    <a:lnTo>
                      <a:pt x="1724" y="3818"/>
                    </a:lnTo>
                    <a:cubicBezTo>
                      <a:pt x="1703" y="3865"/>
                      <a:pt x="1703" y="3907"/>
                      <a:pt x="1682" y="3949"/>
                    </a:cubicBezTo>
                    <a:cubicBezTo>
                      <a:pt x="1682" y="3996"/>
                      <a:pt x="1656" y="4038"/>
                      <a:pt x="1682" y="4106"/>
                    </a:cubicBezTo>
                    <a:cubicBezTo>
                      <a:pt x="1703" y="4169"/>
                      <a:pt x="1724" y="4190"/>
                      <a:pt x="1745" y="4279"/>
                    </a:cubicBezTo>
                    <a:cubicBezTo>
                      <a:pt x="1766" y="4368"/>
                      <a:pt x="1745" y="4389"/>
                      <a:pt x="1745" y="4472"/>
                    </a:cubicBezTo>
                    <a:cubicBezTo>
                      <a:pt x="1745" y="4541"/>
                      <a:pt x="1724" y="4561"/>
                      <a:pt x="1724" y="4650"/>
                    </a:cubicBezTo>
                    <a:cubicBezTo>
                      <a:pt x="1724" y="4692"/>
                      <a:pt x="1724" y="4671"/>
                      <a:pt x="1703" y="4692"/>
                    </a:cubicBezTo>
                    <a:cubicBezTo>
                      <a:pt x="1703" y="4713"/>
                      <a:pt x="1703" y="4734"/>
                      <a:pt x="1682" y="4802"/>
                    </a:cubicBezTo>
                    <a:cubicBezTo>
                      <a:pt x="1656" y="4865"/>
                      <a:pt x="1656" y="4891"/>
                      <a:pt x="1635" y="4933"/>
                    </a:cubicBezTo>
                    <a:cubicBezTo>
                      <a:pt x="1635" y="4954"/>
                      <a:pt x="1614" y="4996"/>
                      <a:pt x="1614" y="5064"/>
                    </a:cubicBezTo>
                    <a:lnTo>
                      <a:pt x="1614" y="5153"/>
                    </a:lnTo>
                    <a:cubicBezTo>
                      <a:pt x="1593" y="5174"/>
                      <a:pt x="1593" y="5216"/>
                      <a:pt x="1593" y="5258"/>
                    </a:cubicBezTo>
                    <a:cubicBezTo>
                      <a:pt x="1614" y="5368"/>
                      <a:pt x="1593" y="5389"/>
                      <a:pt x="1551" y="5478"/>
                    </a:cubicBezTo>
                    <a:cubicBezTo>
                      <a:pt x="1525" y="5567"/>
                      <a:pt x="1525" y="5588"/>
                      <a:pt x="1525" y="5651"/>
                    </a:cubicBezTo>
                    <a:cubicBezTo>
                      <a:pt x="1504" y="5719"/>
                      <a:pt x="1504" y="5719"/>
                      <a:pt x="1483" y="5761"/>
                    </a:cubicBezTo>
                    <a:cubicBezTo>
                      <a:pt x="1462" y="5782"/>
                      <a:pt x="1441" y="5808"/>
                      <a:pt x="1441" y="5850"/>
                    </a:cubicBezTo>
                    <a:cubicBezTo>
                      <a:pt x="1441" y="5871"/>
                      <a:pt x="1441" y="5892"/>
                      <a:pt x="1483" y="5913"/>
                    </a:cubicBezTo>
                    <a:cubicBezTo>
                      <a:pt x="1493" y="5926"/>
                      <a:pt x="1504" y="5932"/>
                      <a:pt x="1515" y="5932"/>
                    </a:cubicBezTo>
                    <a:cubicBezTo>
                      <a:pt x="1526" y="5932"/>
                      <a:pt x="1538" y="5926"/>
                      <a:pt x="1551" y="5913"/>
                    </a:cubicBezTo>
                    <a:cubicBezTo>
                      <a:pt x="1614" y="5913"/>
                      <a:pt x="1656" y="5871"/>
                      <a:pt x="1724" y="5829"/>
                    </a:cubicBezTo>
                    <a:cubicBezTo>
                      <a:pt x="1786" y="5761"/>
                      <a:pt x="1855" y="5698"/>
                      <a:pt x="1896" y="5651"/>
                    </a:cubicBezTo>
                    <a:cubicBezTo>
                      <a:pt x="1944" y="5588"/>
                      <a:pt x="2006" y="5478"/>
                      <a:pt x="2075" y="5368"/>
                    </a:cubicBezTo>
                    <a:cubicBezTo>
                      <a:pt x="2137" y="5258"/>
                      <a:pt x="2205" y="5153"/>
                      <a:pt x="2247" y="5085"/>
                    </a:cubicBezTo>
                    <a:cubicBezTo>
                      <a:pt x="2310" y="4996"/>
                      <a:pt x="2357" y="4865"/>
                      <a:pt x="2420" y="4713"/>
                    </a:cubicBezTo>
                    <a:cubicBezTo>
                      <a:pt x="2467" y="4582"/>
                      <a:pt x="2509" y="4451"/>
                      <a:pt x="2530" y="4389"/>
                    </a:cubicBezTo>
                    <a:cubicBezTo>
                      <a:pt x="2551" y="4342"/>
                      <a:pt x="2551" y="4279"/>
                      <a:pt x="2572" y="4211"/>
                    </a:cubicBezTo>
                    <a:cubicBezTo>
                      <a:pt x="2572" y="4127"/>
                      <a:pt x="2598" y="4038"/>
                      <a:pt x="2598" y="3949"/>
                    </a:cubicBezTo>
                    <a:cubicBezTo>
                      <a:pt x="2619" y="3776"/>
                      <a:pt x="2640" y="3603"/>
                      <a:pt x="2661" y="3514"/>
                    </a:cubicBezTo>
                    <a:lnTo>
                      <a:pt x="2661" y="3142"/>
                    </a:lnTo>
                    <a:cubicBezTo>
                      <a:pt x="2640" y="3011"/>
                      <a:pt x="2640" y="2901"/>
                      <a:pt x="2640" y="2839"/>
                    </a:cubicBezTo>
                    <a:cubicBezTo>
                      <a:pt x="2619" y="2797"/>
                      <a:pt x="2598" y="2749"/>
                      <a:pt x="2572" y="2708"/>
                    </a:cubicBezTo>
                    <a:cubicBezTo>
                      <a:pt x="2551" y="2687"/>
                      <a:pt x="2530" y="2666"/>
                      <a:pt x="2530" y="2666"/>
                    </a:cubicBezTo>
                    <a:lnTo>
                      <a:pt x="2598" y="2619"/>
                    </a:lnTo>
                    <a:cubicBezTo>
                      <a:pt x="2336" y="1440"/>
                      <a:pt x="1525" y="482"/>
                      <a:pt x="414" y="0"/>
                    </a:cubicBezTo>
                    <a:lnTo>
                      <a:pt x="393" y="47"/>
                    </a:lnTo>
                    <a:lnTo>
                      <a:pt x="373" y="0"/>
                    </a:lnTo>
                    <a:lnTo>
                      <a:pt x="373" y="47"/>
                    </a:lnTo>
                    <a:lnTo>
                      <a:pt x="34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" name="Google Shape;2631;p58">
              <a:extLst>
                <a:ext uri="{FF2B5EF4-FFF2-40B4-BE49-F238E27FC236}">
                  <a16:creationId xmlns:a16="http://schemas.microsoft.com/office/drawing/2014/main" id="{408B57ED-FCCC-6DDF-DF21-198384A328AA}"/>
                </a:ext>
              </a:extLst>
            </p:cNvPr>
            <p:cNvGrpSpPr/>
            <p:nvPr/>
          </p:nvGrpSpPr>
          <p:grpSpPr>
            <a:xfrm>
              <a:off x="7357272" y="2467844"/>
              <a:ext cx="948658" cy="1725618"/>
              <a:chOff x="3427051" y="2433574"/>
              <a:chExt cx="1345423" cy="2447337"/>
            </a:xfrm>
          </p:grpSpPr>
          <p:sp>
            <p:nvSpPr>
              <p:cNvPr id="9" name="Google Shape;2632;p58">
                <a:extLst>
                  <a:ext uri="{FF2B5EF4-FFF2-40B4-BE49-F238E27FC236}">
                    <a16:creationId xmlns:a16="http://schemas.microsoft.com/office/drawing/2014/main" id="{054C72C6-81B2-656D-779E-45E6F789A511}"/>
                  </a:ext>
                </a:extLst>
              </p:cNvPr>
              <p:cNvSpPr/>
              <p:nvPr/>
            </p:nvSpPr>
            <p:spPr>
              <a:xfrm>
                <a:off x="3435910" y="2972651"/>
                <a:ext cx="1249861" cy="1501511"/>
              </a:xfrm>
              <a:custGeom>
                <a:avLst/>
                <a:gdLst/>
                <a:ahLst/>
                <a:cxnLst/>
                <a:rect l="l" t="t" r="r" b="b"/>
                <a:pathLst>
                  <a:path w="6631" h="7966" extrusionOk="0">
                    <a:moveTo>
                      <a:pt x="173" y="0"/>
                    </a:moveTo>
                    <a:cubicBezTo>
                      <a:pt x="63" y="0"/>
                      <a:pt x="0" y="84"/>
                      <a:pt x="0" y="173"/>
                    </a:cubicBezTo>
                    <a:lnTo>
                      <a:pt x="0" y="7787"/>
                    </a:lnTo>
                    <a:cubicBezTo>
                      <a:pt x="0" y="7876"/>
                      <a:pt x="63" y="7966"/>
                      <a:pt x="173" y="7966"/>
                    </a:cubicBezTo>
                    <a:lnTo>
                      <a:pt x="6457" y="7966"/>
                    </a:lnTo>
                    <a:cubicBezTo>
                      <a:pt x="6567" y="7966"/>
                      <a:pt x="6630" y="7876"/>
                      <a:pt x="6630" y="7787"/>
                    </a:cubicBezTo>
                    <a:lnTo>
                      <a:pt x="6630" y="173"/>
                    </a:lnTo>
                    <a:cubicBezTo>
                      <a:pt x="6630" y="84"/>
                      <a:pt x="6567" y="0"/>
                      <a:pt x="64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2633;p58">
                <a:extLst>
                  <a:ext uri="{FF2B5EF4-FFF2-40B4-BE49-F238E27FC236}">
                    <a16:creationId xmlns:a16="http://schemas.microsoft.com/office/drawing/2014/main" id="{7CFB8988-7038-326C-3B68-F22228E326E2}"/>
                  </a:ext>
                </a:extLst>
              </p:cNvPr>
              <p:cNvSpPr/>
              <p:nvPr/>
            </p:nvSpPr>
            <p:spPr>
              <a:xfrm>
                <a:off x="3427051" y="2963792"/>
                <a:ext cx="1271537" cy="1518287"/>
              </a:xfrm>
              <a:custGeom>
                <a:avLst/>
                <a:gdLst/>
                <a:ahLst/>
                <a:cxnLst/>
                <a:rect l="l" t="t" r="r" b="b"/>
                <a:pathLst>
                  <a:path w="6746" h="8055" extrusionOk="0">
                    <a:moveTo>
                      <a:pt x="6504" y="110"/>
                    </a:moveTo>
                    <a:cubicBezTo>
                      <a:pt x="6567" y="110"/>
                      <a:pt x="6635" y="157"/>
                      <a:pt x="6635" y="220"/>
                    </a:cubicBezTo>
                    <a:lnTo>
                      <a:pt x="6635" y="7834"/>
                    </a:lnTo>
                    <a:cubicBezTo>
                      <a:pt x="6635" y="7903"/>
                      <a:pt x="6567" y="7944"/>
                      <a:pt x="6504" y="7944"/>
                    </a:cubicBezTo>
                    <a:lnTo>
                      <a:pt x="220" y="7944"/>
                    </a:lnTo>
                    <a:cubicBezTo>
                      <a:pt x="152" y="7944"/>
                      <a:pt x="89" y="7903"/>
                      <a:pt x="89" y="7834"/>
                    </a:cubicBezTo>
                    <a:lnTo>
                      <a:pt x="89" y="220"/>
                    </a:lnTo>
                    <a:cubicBezTo>
                      <a:pt x="89" y="157"/>
                      <a:pt x="152" y="110"/>
                      <a:pt x="220" y="110"/>
                    </a:cubicBezTo>
                    <a:close/>
                    <a:moveTo>
                      <a:pt x="220" y="0"/>
                    </a:moveTo>
                    <a:cubicBezTo>
                      <a:pt x="89" y="0"/>
                      <a:pt x="0" y="89"/>
                      <a:pt x="0" y="220"/>
                    </a:cubicBezTo>
                    <a:lnTo>
                      <a:pt x="0" y="7834"/>
                    </a:lnTo>
                    <a:cubicBezTo>
                      <a:pt x="0" y="7965"/>
                      <a:pt x="89" y="8054"/>
                      <a:pt x="220" y="8054"/>
                    </a:cubicBezTo>
                    <a:lnTo>
                      <a:pt x="6504" y="8054"/>
                    </a:lnTo>
                    <a:cubicBezTo>
                      <a:pt x="6635" y="8054"/>
                      <a:pt x="6745" y="7965"/>
                      <a:pt x="6745" y="7834"/>
                    </a:cubicBezTo>
                    <a:lnTo>
                      <a:pt x="6745" y="220"/>
                    </a:lnTo>
                    <a:cubicBezTo>
                      <a:pt x="6745" y="89"/>
                      <a:pt x="6635" y="0"/>
                      <a:pt x="650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2634;p58">
                <a:extLst>
                  <a:ext uri="{FF2B5EF4-FFF2-40B4-BE49-F238E27FC236}">
                    <a16:creationId xmlns:a16="http://schemas.microsoft.com/office/drawing/2014/main" id="{7851DEBD-FC0E-A7F5-50BD-1D3BEA4B8D38}"/>
                  </a:ext>
                </a:extLst>
              </p:cNvPr>
              <p:cNvSpPr/>
              <p:nvPr/>
            </p:nvSpPr>
            <p:spPr>
              <a:xfrm>
                <a:off x="3538447" y="3042581"/>
                <a:ext cx="1044598" cy="304223"/>
              </a:xfrm>
              <a:custGeom>
                <a:avLst/>
                <a:gdLst/>
                <a:ahLst/>
                <a:cxnLst/>
                <a:rect l="l" t="t" r="r" b="b"/>
                <a:pathLst>
                  <a:path w="5542" h="1614" extrusionOk="0">
                    <a:moveTo>
                      <a:pt x="174" y="1"/>
                    </a:moveTo>
                    <a:cubicBezTo>
                      <a:pt x="85" y="1"/>
                      <a:pt x="1" y="85"/>
                      <a:pt x="1" y="174"/>
                    </a:cubicBezTo>
                    <a:lnTo>
                      <a:pt x="1" y="1441"/>
                    </a:lnTo>
                    <a:cubicBezTo>
                      <a:pt x="1" y="1525"/>
                      <a:pt x="85" y="1614"/>
                      <a:pt x="174" y="1614"/>
                    </a:cubicBezTo>
                    <a:lnTo>
                      <a:pt x="5390" y="1614"/>
                    </a:lnTo>
                    <a:cubicBezTo>
                      <a:pt x="5479" y="1614"/>
                      <a:pt x="5541" y="1525"/>
                      <a:pt x="5541" y="1441"/>
                    </a:cubicBezTo>
                    <a:lnTo>
                      <a:pt x="5541" y="174"/>
                    </a:lnTo>
                    <a:cubicBezTo>
                      <a:pt x="5541" y="85"/>
                      <a:pt x="5479" y="1"/>
                      <a:pt x="53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2635;p58">
                <a:extLst>
                  <a:ext uri="{FF2B5EF4-FFF2-40B4-BE49-F238E27FC236}">
                    <a16:creationId xmlns:a16="http://schemas.microsoft.com/office/drawing/2014/main" id="{FE5E8C9C-998C-42AC-4333-1F338811696F}"/>
                  </a:ext>
                </a:extLst>
              </p:cNvPr>
              <p:cNvSpPr/>
              <p:nvPr/>
            </p:nvSpPr>
            <p:spPr>
              <a:xfrm>
                <a:off x="3529588" y="3033722"/>
                <a:ext cx="1066274" cy="320998"/>
              </a:xfrm>
              <a:custGeom>
                <a:avLst/>
                <a:gdLst/>
                <a:ahLst/>
                <a:cxnLst/>
                <a:rect l="l" t="t" r="r" b="b"/>
                <a:pathLst>
                  <a:path w="5657" h="1703" extrusionOk="0">
                    <a:moveTo>
                      <a:pt x="5437" y="111"/>
                    </a:moveTo>
                    <a:cubicBezTo>
                      <a:pt x="5499" y="111"/>
                      <a:pt x="5547" y="153"/>
                      <a:pt x="5547" y="221"/>
                    </a:cubicBezTo>
                    <a:lnTo>
                      <a:pt x="5547" y="1488"/>
                    </a:lnTo>
                    <a:cubicBezTo>
                      <a:pt x="5547" y="1551"/>
                      <a:pt x="5499" y="1593"/>
                      <a:pt x="5437" y="1593"/>
                    </a:cubicBezTo>
                    <a:lnTo>
                      <a:pt x="221" y="1593"/>
                    </a:lnTo>
                    <a:cubicBezTo>
                      <a:pt x="158" y="1593"/>
                      <a:pt x="111" y="1551"/>
                      <a:pt x="111" y="1488"/>
                    </a:cubicBezTo>
                    <a:lnTo>
                      <a:pt x="111" y="221"/>
                    </a:lnTo>
                    <a:cubicBezTo>
                      <a:pt x="111" y="153"/>
                      <a:pt x="158" y="111"/>
                      <a:pt x="221" y="111"/>
                    </a:cubicBezTo>
                    <a:close/>
                    <a:moveTo>
                      <a:pt x="221" y="1"/>
                    </a:moveTo>
                    <a:cubicBezTo>
                      <a:pt x="111" y="1"/>
                      <a:pt x="1" y="90"/>
                      <a:pt x="1" y="221"/>
                    </a:cubicBezTo>
                    <a:lnTo>
                      <a:pt x="1" y="1488"/>
                    </a:lnTo>
                    <a:cubicBezTo>
                      <a:pt x="1" y="1593"/>
                      <a:pt x="111" y="1703"/>
                      <a:pt x="221" y="1703"/>
                    </a:cubicBezTo>
                    <a:lnTo>
                      <a:pt x="5437" y="1703"/>
                    </a:lnTo>
                    <a:cubicBezTo>
                      <a:pt x="5547" y="1703"/>
                      <a:pt x="5657" y="1593"/>
                      <a:pt x="5657" y="1488"/>
                    </a:cubicBezTo>
                    <a:lnTo>
                      <a:pt x="5657" y="221"/>
                    </a:lnTo>
                    <a:cubicBezTo>
                      <a:pt x="5657" y="90"/>
                      <a:pt x="5547" y="1"/>
                      <a:pt x="543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2636;p58">
                <a:extLst>
                  <a:ext uri="{FF2B5EF4-FFF2-40B4-BE49-F238E27FC236}">
                    <a16:creationId xmlns:a16="http://schemas.microsoft.com/office/drawing/2014/main" id="{510A8FC5-4D58-F95B-CAC5-8919B97CF05F}"/>
                  </a:ext>
                </a:extLst>
              </p:cNvPr>
              <p:cNvSpPr/>
              <p:nvPr/>
            </p:nvSpPr>
            <p:spPr>
              <a:xfrm>
                <a:off x="3538447" y="3388080"/>
                <a:ext cx="1044598" cy="304223"/>
              </a:xfrm>
              <a:custGeom>
                <a:avLst/>
                <a:gdLst/>
                <a:ahLst/>
                <a:cxnLst/>
                <a:rect l="l" t="t" r="r" b="b"/>
                <a:pathLst>
                  <a:path w="5542" h="1614" extrusionOk="0">
                    <a:moveTo>
                      <a:pt x="174" y="1"/>
                    </a:moveTo>
                    <a:cubicBezTo>
                      <a:pt x="85" y="1"/>
                      <a:pt x="1" y="85"/>
                      <a:pt x="1" y="174"/>
                    </a:cubicBezTo>
                    <a:lnTo>
                      <a:pt x="1" y="1441"/>
                    </a:lnTo>
                    <a:cubicBezTo>
                      <a:pt x="1" y="1525"/>
                      <a:pt x="85" y="1614"/>
                      <a:pt x="174" y="1614"/>
                    </a:cubicBezTo>
                    <a:lnTo>
                      <a:pt x="5390" y="1614"/>
                    </a:lnTo>
                    <a:cubicBezTo>
                      <a:pt x="5479" y="1614"/>
                      <a:pt x="5541" y="1525"/>
                      <a:pt x="5541" y="1441"/>
                    </a:cubicBezTo>
                    <a:lnTo>
                      <a:pt x="5541" y="174"/>
                    </a:lnTo>
                    <a:cubicBezTo>
                      <a:pt x="5541" y="85"/>
                      <a:pt x="5479" y="1"/>
                      <a:pt x="53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2637;p58">
                <a:extLst>
                  <a:ext uri="{FF2B5EF4-FFF2-40B4-BE49-F238E27FC236}">
                    <a16:creationId xmlns:a16="http://schemas.microsoft.com/office/drawing/2014/main" id="{E3029E30-B070-F26F-AAE6-88822B9C6143}"/>
                  </a:ext>
                </a:extLst>
              </p:cNvPr>
              <p:cNvSpPr/>
              <p:nvPr/>
            </p:nvSpPr>
            <p:spPr>
              <a:xfrm>
                <a:off x="3529588" y="3379221"/>
                <a:ext cx="1066274" cy="320998"/>
              </a:xfrm>
              <a:custGeom>
                <a:avLst/>
                <a:gdLst/>
                <a:ahLst/>
                <a:cxnLst/>
                <a:rect l="l" t="t" r="r" b="b"/>
                <a:pathLst>
                  <a:path w="5657" h="1703" extrusionOk="0">
                    <a:moveTo>
                      <a:pt x="5437" y="111"/>
                    </a:moveTo>
                    <a:cubicBezTo>
                      <a:pt x="5499" y="111"/>
                      <a:pt x="5547" y="153"/>
                      <a:pt x="5547" y="221"/>
                    </a:cubicBezTo>
                    <a:lnTo>
                      <a:pt x="5547" y="1488"/>
                    </a:lnTo>
                    <a:cubicBezTo>
                      <a:pt x="5547" y="1551"/>
                      <a:pt x="5499" y="1593"/>
                      <a:pt x="5437" y="1593"/>
                    </a:cubicBezTo>
                    <a:lnTo>
                      <a:pt x="221" y="1593"/>
                    </a:lnTo>
                    <a:cubicBezTo>
                      <a:pt x="158" y="1593"/>
                      <a:pt x="111" y="1551"/>
                      <a:pt x="111" y="1488"/>
                    </a:cubicBezTo>
                    <a:lnTo>
                      <a:pt x="111" y="221"/>
                    </a:lnTo>
                    <a:cubicBezTo>
                      <a:pt x="111" y="153"/>
                      <a:pt x="158" y="111"/>
                      <a:pt x="221" y="111"/>
                    </a:cubicBezTo>
                    <a:close/>
                    <a:moveTo>
                      <a:pt x="221" y="1"/>
                    </a:moveTo>
                    <a:cubicBezTo>
                      <a:pt x="111" y="1"/>
                      <a:pt x="1" y="90"/>
                      <a:pt x="1" y="221"/>
                    </a:cubicBezTo>
                    <a:lnTo>
                      <a:pt x="1" y="1488"/>
                    </a:lnTo>
                    <a:cubicBezTo>
                      <a:pt x="1" y="1619"/>
                      <a:pt x="111" y="1703"/>
                      <a:pt x="221" y="1703"/>
                    </a:cubicBezTo>
                    <a:lnTo>
                      <a:pt x="5437" y="1703"/>
                    </a:lnTo>
                    <a:cubicBezTo>
                      <a:pt x="5547" y="1703"/>
                      <a:pt x="5657" y="1619"/>
                      <a:pt x="5657" y="1488"/>
                    </a:cubicBezTo>
                    <a:lnTo>
                      <a:pt x="5657" y="221"/>
                    </a:lnTo>
                    <a:cubicBezTo>
                      <a:pt x="5657" y="90"/>
                      <a:pt x="5547" y="1"/>
                      <a:pt x="543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2638;p58">
                <a:extLst>
                  <a:ext uri="{FF2B5EF4-FFF2-40B4-BE49-F238E27FC236}">
                    <a16:creationId xmlns:a16="http://schemas.microsoft.com/office/drawing/2014/main" id="{1CF1FFE4-0731-013B-6047-F628E8F5CA41}"/>
                  </a:ext>
                </a:extLst>
              </p:cNvPr>
              <p:cNvSpPr/>
              <p:nvPr/>
            </p:nvSpPr>
            <p:spPr>
              <a:xfrm>
                <a:off x="3538447" y="3758271"/>
                <a:ext cx="1044598" cy="300265"/>
              </a:xfrm>
              <a:custGeom>
                <a:avLst/>
                <a:gdLst/>
                <a:ahLst/>
                <a:cxnLst/>
                <a:rect l="l" t="t" r="r" b="b"/>
                <a:pathLst>
                  <a:path w="5542" h="1593" extrusionOk="0">
                    <a:moveTo>
                      <a:pt x="174" y="1"/>
                    </a:moveTo>
                    <a:cubicBezTo>
                      <a:pt x="85" y="1"/>
                      <a:pt x="1" y="64"/>
                      <a:pt x="1" y="153"/>
                    </a:cubicBezTo>
                    <a:lnTo>
                      <a:pt x="1" y="1415"/>
                    </a:lnTo>
                    <a:cubicBezTo>
                      <a:pt x="1" y="1525"/>
                      <a:pt x="85" y="1593"/>
                      <a:pt x="174" y="1593"/>
                    </a:cubicBezTo>
                    <a:lnTo>
                      <a:pt x="5390" y="1593"/>
                    </a:lnTo>
                    <a:cubicBezTo>
                      <a:pt x="5479" y="1593"/>
                      <a:pt x="5541" y="1525"/>
                      <a:pt x="5541" y="1415"/>
                    </a:cubicBezTo>
                    <a:lnTo>
                      <a:pt x="5541" y="153"/>
                    </a:lnTo>
                    <a:cubicBezTo>
                      <a:pt x="5541" y="64"/>
                      <a:pt x="5479" y="1"/>
                      <a:pt x="53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2639;p58">
                <a:extLst>
                  <a:ext uri="{FF2B5EF4-FFF2-40B4-BE49-F238E27FC236}">
                    <a16:creationId xmlns:a16="http://schemas.microsoft.com/office/drawing/2014/main" id="{A34E1F54-9EF3-143B-A2D6-2D22BFFCD247}"/>
                  </a:ext>
                </a:extLst>
              </p:cNvPr>
              <p:cNvSpPr/>
              <p:nvPr/>
            </p:nvSpPr>
            <p:spPr>
              <a:xfrm>
                <a:off x="3529588" y="3745454"/>
                <a:ext cx="1066274" cy="324957"/>
              </a:xfrm>
              <a:custGeom>
                <a:avLst/>
                <a:gdLst/>
                <a:ahLst/>
                <a:cxnLst/>
                <a:rect l="l" t="t" r="r" b="b"/>
                <a:pathLst>
                  <a:path w="5657" h="1724" extrusionOk="0">
                    <a:moveTo>
                      <a:pt x="5437" y="111"/>
                    </a:moveTo>
                    <a:cubicBezTo>
                      <a:pt x="5499" y="111"/>
                      <a:pt x="5547" y="153"/>
                      <a:pt x="5547" y="221"/>
                    </a:cubicBezTo>
                    <a:lnTo>
                      <a:pt x="5547" y="1483"/>
                    </a:lnTo>
                    <a:cubicBezTo>
                      <a:pt x="5547" y="1551"/>
                      <a:pt x="5499" y="1614"/>
                      <a:pt x="5437" y="1614"/>
                    </a:cubicBezTo>
                    <a:lnTo>
                      <a:pt x="221" y="1614"/>
                    </a:lnTo>
                    <a:cubicBezTo>
                      <a:pt x="158" y="1614"/>
                      <a:pt x="111" y="1551"/>
                      <a:pt x="111" y="1483"/>
                    </a:cubicBezTo>
                    <a:lnTo>
                      <a:pt x="111" y="221"/>
                    </a:lnTo>
                    <a:cubicBezTo>
                      <a:pt x="111" y="153"/>
                      <a:pt x="158" y="111"/>
                      <a:pt x="221" y="111"/>
                    </a:cubicBezTo>
                    <a:close/>
                    <a:moveTo>
                      <a:pt x="221" y="1"/>
                    </a:moveTo>
                    <a:cubicBezTo>
                      <a:pt x="111" y="1"/>
                      <a:pt x="1" y="111"/>
                      <a:pt x="1" y="221"/>
                    </a:cubicBezTo>
                    <a:lnTo>
                      <a:pt x="1" y="1483"/>
                    </a:lnTo>
                    <a:cubicBezTo>
                      <a:pt x="1" y="1614"/>
                      <a:pt x="111" y="1724"/>
                      <a:pt x="221" y="1724"/>
                    </a:cubicBezTo>
                    <a:lnTo>
                      <a:pt x="5437" y="1724"/>
                    </a:lnTo>
                    <a:cubicBezTo>
                      <a:pt x="5547" y="1724"/>
                      <a:pt x="5657" y="1614"/>
                      <a:pt x="5657" y="1483"/>
                    </a:cubicBezTo>
                    <a:lnTo>
                      <a:pt x="5657" y="221"/>
                    </a:lnTo>
                    <a:cubicBezTo>
                      <a:pt x="5657" y="111"/>
                      <a:pt x="5547" y="1"/>
                      <a:pt x="543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40;p58">
                <a:extLst>
                  <a:ext uri="{FF2B5EF4-FFF2-40B4-BE49-F238E27FC236}">
                    <a16:creationId xmlns:a16="http://schemas.microsoft.com/office/drawing/2014/main" id="{7281AC05-2542-CD50-24B1-5A2020C03363}"/>
                  </a:ext>
                </a:extLst>
              </p:cNvPr>
              <p:cNvSpPr/>
              <p:nvPr/>
            </p:nvSpPr>
            <p:spPr>
              <a:xfrm>
                <a:off x="3538447" y="4119604"/>
                <a:ext cx="1044598" cy="300265"/>
              </a:xfrm>
              <a:custGeom>
                <a:avLst/>
                <a:gdLst/>
                <a:ahLst/>
                <a:cxnLst/>
                <a:rect l="l" t="t" r="r" b="b"/>
                <a:pathLst>
                  <a:path w="5542" h="1593" extrusionOk="0">
                    <a:moveTo>
                      <a:pt x="174" y="0"/>
                    </a:moveTo>
                    <a:cubicBezTo>
                      <a:pt x="85" y="0"/>
                      <a:pt x="1" y="69"/>
                      <a:pt x="1" y="179"/>
                    </a:cubicBezTo>
                    <a:lnTo>
                      <a:pt x="1" y="1441"/>
                    </a:lnTo>
                    <a:cubicBezTo>
                      <a:pt x="1" y="1530"/>
                      <a:pt x="85" y="1592"/>
                      <a:pt x="174" y="1592"/>
                    </a:cubicBezTo>
                    <a:lnTo>
                      <a:pt x="5390" y="1592"/>
                    </a:lnTo>
                    <a:cubicBezTo>
                      <a:pt x="5479" y="1592"/>
                      <a:pt x="5541" y="1530"/>
                      <a:pt x="5541" y="1441"/>
                    </a:cubicBezTo>
                    <a:lnTo>
                      <a:pt x="5541" y="179"/>
                    </a:lnTo>
                    <a:cubicBezTo>
                      <a:pt x="5541" y="69"/>
                      <a:pt x="5479" y="0"/>
                      <a:pt x="539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2641;p58">
                <a:extLst>
                  <a:ext uri="{FF2B5EF4-FFF2-40B4-BE49-F238E27FC236}">
                    <a16:creationId xmlns:a16="http://schemas.microsoft.com/office/drawing/2014/main" id="{9A1B709A-42EF-CA6F-88B7-23FB91CEA692}"/>
                  </a:ext>
                </a:extLst>
              </p:cNvPr>
              <p:cNvSpPr/>
              <p:nvPr/>
            </p:nvSpPr>
            <p:spPr>
              <a:xfrm>
                <a:off x="3529588" y="4107729"/>
                <a:ext cx="1066274" cy="324957"/>
              </a:xfrm>
              <a:custGeom>
                <a:avLst/>
                <a:gdLst/>
                <a:ahLst/>
                <a:cxnLst/>
                <a:rect l="l" t="t" r="r" b="b"/>
                <a:pathLst>
                  <a:path w="5657" h="1724" extrusionOk="0">
                    <a:moveTo>
                      <a:pt x="5437" y="111"/>
                    </a:moveTo>
                    <a:cubicBezTo>
                      <a:pt x="5499" y="111"/>
                      <a:pt x="5547" y="173"/>
                      <a:pt x="5547" y="242"/>
                    </a:cubicBezTo>
                    <a:lnTo>
                      <a:pt x="5547" y="1504"/>
                    </a:lnTo>
                    <a:cubicBezTo>
                      <a:pt x="5547" y="1572"/>
                      <a:pt x="5499" y="1614"/>
                      <a:pt x="5437" y="1614"/>
                    </a:cubicBezTo>
                    <a:lnTo>
                      <a:pt x="221" y="1614"/>
                    </a:lnTo>
                    <a:cubicBezTo>
                      <a:pt x="158" y="1614"/>
                      <a:pt x="111" y="1572"/>
                      <a:pt x="111" y="1504"/>
                    </a:cubicBezTo>
                    <a:lnTo>
                      <a:pt x="111" y="242"/>
                    </a:lnTo>
                    <a:cubicBezTo>
                      <a:pt x="111" y="173"/>
                      <a:pt x="158" y="111"/>
                      <a:pt x="221" y="111"/>
                    </a:cubicBezTo>
                    <a:close/>
                    <a:moveTo>
                      <a:pt x="221" y="1"/>
                    </a:moveTo>
                    <a:cubicBezTo>
                      <a:pt x="111" y="1"/>
                      <a:pt x="1" y="111"/>
                      <a:pt x="1" y="242"/>
                    </a:cubicBezTo>
                    <a:lnTo>
                      <a:pt x="1" y="1504"/>
                    </a:lnTo>
                    <a:cubicBezTo>
                      <a:pt x="1" y="1614"/>
                      <a:pt x="111" y="1724"/>
                      <a:pt x="221" y="1724"/>
                    </a:cubicBezTo>
                    <a:lnTo>
                      <a:pt x="5437" y="1724"/>
                    </a:lnTo>
                    <a:cubicBezTo>
                      <a:pt x="5547" y="1724"/>
                      <a:pt x="5657" y="1614"/>
                      <a:pt x="5657" y="1504"/>
                    </a:cubicBezTo>
                    <a:lnTo>
                      <a:pt x="5657" y="242"/>
                    </a:lnTo>
                    <a:cubicBezTo>
                      <a:pt x="5657" y="111"/>
                      <a:pt x="5547" y="1"/>
                      <a:pt x="543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642;p58">
                <a:extLst>
                  <a:ext uri="{FF2B5EF4-FFF2-40B4-BE49-F238E27FC236}">
                    <a16:creationId xmlns:a16="http://schemas.microsoft.com/office/drawing/2014/main" id="{3DD0A9E1-4617-5FCC-F330-E272CAEE488A}"/>
                  </a:ext>
                </a:extLst>
              </p:cNvPr>
              <p:cNvSpPr/>
              <p:nvPr/>
            </p:nvSpPr>
            <p:spPr>
              <a:xfrm>
                <a:off x="3764631" y="3280642"/>
                <a:ext cx="45425" cy="193579"/>
              </a:xfrm>
              <a:custGeom>
                <a:avLst/>
                <a:gdLst/>
                <a:ahLst/>
                <a:cxnLst/>
                <a:rect l="l" t="t" r="r" b="b"/>
                <a:pathLst>
                  <a:path w="241" h="1027" extrusionOk="0">
                    <a:moveTo>
                      <a:pt x="131" y="0"/>
                    </a:moveTo>
                    <a:cubicBezTo>
                      <a:pt x="42" y="0"/>
                      <a:pt x="0" y="47"/>
                      <a:pt x="0" y="131"/>
                    </a:cubicBezTo>
                    <a:lnTo>
                      <a:pt x="0" y="896"/>
                    </a:lnTo>
                    <a:cubicBezTo>
                      <a:pt x="0" y="985"/>
                      <a:pt x="42" y="1027"/>
                      <a:pt x="131" y="1027"/>
                    </a:cubicBezTo>
                    <a:cubicBezTo>
                      <a:pt x="194" y="1027"/>
                      <a:pt x="241" y="985"/>
                      <a:pt x="241" y="896"/>
                    </a:cubicBezTo>
                    <a:lnTo>
                      <a:pt x="241" y="131"/>
                    </a:lnTo>
                    <a:cubicBezTo>
                      <a:pt x="241" y="47"/>
                      <a:pt x="194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643;p58">
                <a:extLst>
                  <a:ext uri="{FF2B5EF4-FFF2-40B4-BE49-F238E27FC236}">
                    <a16:creationId xmlns:a16="http://schemas.microsoft.com/office/drawing/2014/main" id="{4EE1CC61-2E7B-DBA2-A52B-1B2E79E61165}"/>
                  </a:ext>
                </a:extLst>
              </p:cNvPr>
              <p:cNvSpPr/>
              <p:nvPr/>
            </p:nvSpPr>
            <p:spPr>
              <a:xfrm>
                <a:off x="3749163" y="3268767"/>
                <a:ext cx="70306" cy="218271"/>
              </a:xfrm>
              <a:custGeom>
                <a:avLst/>
                <a:gdLst/>
                <a:ahLst/>
                <a:cxnLst/>
                <a:rect l="l" t="t" r="r" b="b"/>
                <a:pathLst>
                  <a:path w="373" h="1158" extrusionOk="0">
                    <a:moveTo>
                      <a:pt x="200" y="110"/>
                    </a:moveTo>
                    <a:cubicBezTo>
                      <a:pt x="242" y="110"/>
                      <a:pt x="263" y="152"/>
                      <a:pt x="263" y="194"/>
                    </a:cubicBezTo>
                    <a:lnTo>
                      <a:pt x="263" y="959"/>
                    </a:lnTo>
                    <a:cubicBezTo>
                      <a:pt x="263" y="1000"/>
                      <a:pt x="242" y="1048"/>
                      <a:pt x="200" y="1048"/>
                    </a:cubicBezTo>
                    <a:cubicBezTo>
                      <a:pt x="158" y="1048"/>
                      <a:pt x="111" y="1000"/>
                      <a:pt x="111" y="959"/>
                    </a:cubicBezTo>
                    <a:lnTo>
                      <a:pt x="111" y="194"/>
                    </a:lnTo>
                    <a:cubicBezTo>
                      <a:pt x="111" y="152"/>
                      <a:pt x="158" y="110"/>
                      <a:pt x="200" y="110"/>
                    </a:cubicBezTo>
                    <a:close/>
                    <a:moveTo>
                      <a:pt x="200" y="0"/>
                    </a:moveTo>
                    <a:cubicBezTo>
                      <a:pt x="90" y="0"/>
                      <a:pt x="1" y="84"/>
                      <a:pt x="1" y="194"/>
                    </a:cubicBezTo>
                    <a:lnTo>
                      <a:pt x="1" y="959"/>
                    </a:lnTo>
                    <a:cubicBezTo>
                      <a:pt x="1" y="1069"/>
                      <a:pt x="90" y="1158"/>
                      <a:pt x="200" y="1158"/>
                    </a:cubicBezTo>
                    <a:cubicBezTo>
                      <a:pt x="289" y="1158"/>
                      <a:pt x="373" y="1069"/>
                      <a:pt x="373" y="959"/>
                    </a:cubicBezTo>
                    <a:lnTo>
                      <a:pt x="373" y="194"/>
                    </a:lnTo>
                    <a:cubicBezTo>
                      <a:pt x="373" y="84"/>
                      <a:pt x="289" y="0"/>
                      <a:pt x="20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644;p58">
                <a:extLst>
                  <a:ext uri="{FF2B5EF4-FFF2-40B4-BE49-F238E27FC236}">
                    <a16:creationId xmlns:a16="http://schemas.microsoft.com/office/drawing/2014/main" id="{F43BF687-C12F-0418-CCA2-753A0F530277}"/>
                  </a:ext>
                </a:extLst>
              </p:cNvPr>
              <p:cNvSpPr/>
              <p:nvPr/>
            </p:nvSpPr>
            <p:spPr>
              <a:xfrm>
                <a:off x="3764631" y="3626141"/>
                <a:ext cx="45425" cy="193579"/>
              </a:xfrm>
              <a:custGeom>
                <a:avLst/>
                <a:gdLst/>
                <a:ahLst/>
                <a:cxnLst/>
                <a:rect l="l" t="t" r="r" b="b"/>
                <a:pathLst>
                  <a:path w="241" h="1027" extrusionOk="0">
                    <a:moveTo>
                      <a:pt x="131" y="0"/>
                    </a:moveTo>
                    <a:cubicBezTo>
                      <a:pt x="42" y="0"/>
                      <a:pt x="0" y="68"/>
                      <a:pt x="0" y="131"/>
                    </a:cubicBezTo>
                    <a:lnTo>
                      <a:pt x="0" y="896"/>
                    </a:lnTo>
                    <a:cubicBezTo>
                      <a:pt x="0" y="985"/>
                      <a:pt x="42" y="1026"/>
                      <a:pt x="131" y="1026"/>
                    </a:cubicBezTo>
                    <a:cubicBezTo>
                      <a:pt x="194" y="1026"/>
                      <a:pt x="241" y="985"/>
                      <a:pt x="241" y="896"/>
                    </a:cubicBezTo>
                    <a:lnTo>
                      <a:pt x="241" y="131"/>
                    </a:lnTo>
                    <a:cubicBezTo>
                      <a:pt x="241" y="68"/>
                      <a:pt x="194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645;p58">
                <a:extLst>
                  <a:ext uri="{FF2B5EF4-FFF2-40B4-BE49-F238E27FC236}">
                    <a16:creationId xmlns:a16="http://schemas.microsoft.com/office/drawing/2014/main" id="{8FA355BF-C0DE-6FC9-30E6-042780D922B2}"/>
                  </a:ext>
                </a:extLst>
              </p:cNvPr>
              <p:cNvSpPr/>
              <p:nvPr/>
            </p:nvSpPr>
            <p:spPr>
              <a:xfrm>
                <a:off x="3749163" y="3618224"/>
                <a:ext cx="70306" cy="214313"/>
              </a:xfrm>
              <a:custGeom>
                <a:avLst/>
                <a:gdLst/>
                <a:ahLst/>
                <a:cxnLst/>
                <a:rect l="l" t="t" r="r" b="b"/>
                <a:pathLst>
                  <a:path w="373" h="1137" extrusionOk="0">
                    <a:moveTo>
                      <a:pt x="200" y="89"/>
                    </a:moveTo>
                    <a:cubicBezTo>
                      <a:pt x="242" y="89"/>
                      <a:pt x="263" y="131"/>
                      <a:pt x="263" y="173"/>
                    </a:cubicBezTo>
                    <a:lnTo>
                      <a:pt x="263" y="938"/>
                    </a:lnTo>
                    <a:cubicBezTo>
                      <a:pt x="263" y="979"/>
                      <a:pt x="242" y="1027"/>
                      <a:pt x="200" y="1027"/>
                    </a:cubicBezTo>
                    <a:cubicBezTo>
                      <a:pt x="158" y="1027"/>
                      <a:pt x="111" y="979"/>
                      <a:pt x="111" y="938"/>
                    </a:cubicBezTo>
                    <a:lnTo>
                      <a:pt x="111" y="173"/>
                    </a:lnTo>
                    <a:cubicBezTo>
                      <a:pt x="111" y="131"/>
                      <a:pt x="158" y="89"/>
                      <a:pt x="200" y="89"/>
                    </a:cubicBezTo>
                    <a:close/>
                    <a:moveTo>
                      <a:pt x="200" y="0"/>
                    </a:moveTo>
                    <a:cubicBezTo>
                      <a:pt x="90" y="0"/>
                      <a:pt x="1" y="63"/>
                      <a:pt x="1" y="173"/>
                    </a:cubicBezTo>
                    <a:lnTo>
                      <a:pt x="1" y="938"/>
                    </a:lnTo>
                    <a:cubicBezTo>
                      <a:pt x="1" y="1047"/>
                      <a:pt x="90" y="1137"/>
                      <a:pt x="200" y="1137"/>
                    </a:cubicBezTo>
                    <a:cubicBezTo>
                      <a:pt x="289" y="1137"/>
                      <a:pt x="373" y="1047"/>
                      <a:pt x="373" y="938"/>
                    </a:cubicBezTo>
                    <a:lnTo>
                      <a:pt x="373" y="173"/>
                    </a:lnTo>
                    <a:cubicBezTo>
                      <a:pt x="373" y="63"/>
                      <a:pt x="289" y="0"/>
                      <a:pt x="20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646;p58">
                <a:extLst>
                  <a:ext uri="{FF2B5EF4-FFF2-40B4-BE49-F238E27FC236}">
                    <a16:creationId xmlns:a16="http://schemas.microsoft.com/office/drawing/2014/main" id="{69A936AB-48C9-BBB9-F0D8-D860B82BBA66}"/>
                  </a:ext>
                </a:extLst>
              </p:cNvPr>
              <p:cNvSpPr/>
              <p:nvPr/>
            </p:nvSpPr>
            <p:spPr>
              <a:xfrm>
                <a:off x="3764631" y="3992186"/>
                <a:ext cx="45425" cy="197726"/>
              </a:xfrm>
              <a:custGeom>
                <a:avLst/>
                <a:gdLst/>
                <a:ahLst/>
                <a:cxnLst/>
                <a:rect l="l" t="t" r="r" b="b"/>
                <a:pathLst>
                  <a:path w="241" h="1049" extrusionOk="0">
                    <a:moveTo>
                      <a:pt x="131" y="1"/>
                    </a:moveTo>
                    <a:cubicBezTo>
                      <a:pt x="42" y="1"/>
                      <a:pt x="0" y="69"/>
                      <a:pt x="0" y="132"/>
                    </a:cubicBezTo>
                    <a:lnTo>
                      <a:pt x="0" y="917"/>
                    </a:lnTo>
                    <a:cubicBezTo>
                      <a:pt x="0" y="985"/>
                      <a:pt x="42" y="1048"/>
                      <a:pt x="131" y="1048"/>
                    </a:cubicBezTo>
                    <a:cubicBezTo>
                      <a:pt x="194" y="1048"/>
                      <a:pt x="241" y="985"/>
                      <a:pt x="241" y="917"/>
                    </a:cubicBezTo>
                    <a:lnTo>
                      <a:pt x="241" y="132"/>
                    </a:lnTo>
                    <a:cubicBezTo>
                      <a:pt x="241" y="69"/>
                      <a:pt x="194" y="1"/>
                      <a:pt x="1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647;p58">
                <a:extLst>
                  <a:ext uri="{FF2B5EF4-FFF2-40B4-BE49-F238E27FC236}">
                    <a16:creationId xmlns:a16="http://schemas.microsoft.com/office/drawing/2014/main" id="{D4CCBC1D-84C0-2391-0F6B-9D948F4E3CF7}"/>
                  </a:ext>
                </a:extLst>
              </p:cNvPr>
              <p:cNvSpPr/>
              <p:nvPr/>
            </p:nvSpPr>
            <p:spPr>
              <a:xfrm>
                <a:off x="3749163" y="3984458"/>
                <a:ext cx="70306" cy="213371"/>
              </a:xfrm>
              <a:custGeom>
                <a:avLst/>
                <a:gdLst/>
                <a:ahLst/>
                <a:cxnLst/>
                <a:rect l="l" t="t" r="r" b="b"/>
                <a:pathLst>
                  <a:path w="373" h="1132" extrusionOk="0">
                    <a:moveTo>
                      <a:pt x="200" y="110"/>
                    </a:moveTo>
                    <a:cubicBezTo>
                      <a:pt x="242" y="110"/>
                      <a:pt x="263" y="131"/>
                      <a:pt x="263" y="173"/>
                    </a:cubicBezTo>
                    <a:lnTo>
                      <a:pt x="263" y="958"/>
                    </a:lnTo>
                    <a:cubicBezTo>
                      <a:pt x="263" y="1000"/>
                      <a:pt x="242" y="1026"/>
                      <a:pt x="200" y="1026"/>
                    </a:cubicBezTo>
                    <a:cubicBezTo>
                      <a:pt x="158" y="1026"/>
                      <a:pt x="111" y="1000"/>
                      <a:pt x="111" y="958"/>
                    </a:cubicBezTo>
                    <a:lnTo>
                      <a:pt x="111" y="173"/>
                    </a:lnTo>
                    <a:cubicBezTo>
                      <a:pt x="111" y="131"/>
                      <a:pt x="158" y="110"/>
                      <a:pt x="200" y="110"/>
                    </a:cubicBezTo>
                    <a:close/>
                    <a:moveTo>
                      <a:pt x="200" y="0"/>
                    </a:moveTo>
                    <a:cubicBezTo>
                      <a:pt x="90" y="0"/>
                      <a:pt x="1" y="84"/>
                      <a:pt x="1" y="173"/>
                    </a:cubicBezTo>
                    <a:lnTo>
                      <a:pt x="1" y="958"/>
                    </a:lnTo>
                    <a:cubicBezTo>
                      <a:pt x="1" y="1047"/>
                      <a:pt x="90" y="1131"/>
                      <a:pt x="200" y="1131"/>
                    </a:cubicBezTo>
                    <a:cubicBezTo>
                      <a:pt x="289" y="1131"/>
                      <a:pt x="373" y="1047"/>
                      <a:pt x="373" y="958"/>
                    </a:cubicBezTo>
                    <a:lnTo>
                      <a:pt x="373" y="173"/>
                    </a:lnTo>
                    <a:cubicBezTo>
                      <a:pt x="373" y="84"/>
                      <a:pt x="289" y="0"/>
                      <a:pt x="20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648;p58">
                <a:extLst>
                  <a:ext uri="{FF2B5EF4-FFF2-40B4-BE49-F238E27FC236}">
                    <a16:creationId xmlns:a16="http://schemas.microsoft.com/office/drawing/2014/main" id="{7CC8BC25-9927-3B44-2A87-80C02380384E}"/>
                  </a:ext>
                </a:extLst>
              </p:cNvPr>
              <p:cNvSpPr/>
              <p:nvPr/>
            </p:nvSpPr>
            <p:spPr>
              <a:xfrm>
                <a:off x="3863210" y="3280642"/>
                <a:ext cx="45614" cy="193579"/>
              </a:xfrm>
              <a:custGeom>
                <a:avLst/>
                <a:gdLst/>
                <a:ahLst/>
                <a:cxnLst/>
                <a:rect l="l" t="t" r="r" b="b"/>
                <a:pathLst>
                  <a:path w="242" h="1027" extrusionOk="0">
                    <a:moveTo>
                      <a:pt x="132" y="0"/>
                    </a:moveTo>
                    <a:cubicBezTo>
                      <a:pt x="43" y="0"/>
                      <a:pt x="1" y="47"/>
                      <a:pt x="1" y="131"/>
                    </a:cubicBezTo>
                    <a:lnTo>
                      <a:pt x="1" y="896"/>
                    </a:lnTo>
                    <a:cubicBezTo>
                      <a:pt x="1" y="985"/>
                      <a:pt x="43" y="1027"/>
                      <a:pt x="132" y="1027"/>
                    </a:cubicBezTo>
                    <a:cubicBezTo>
                      <a:pt x="194" y="1027"/>
                      <a:pt x="242" y="985"/>
                      <a:pt x="242" y="896"/>
                    </a:cubicBezTo>
                    <a:lnTo>
                      <a:pt x="242" y="131"/>
                    </a:lnTo>
                    <a:cubicBezTo>
                      <a:pt x="242" y="47"/>
                      <a:pt x="194" y="0"/>
                      <a:pt x="1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49;p58">
                <a:extLst>
                  <a:ext uri="{FF2B5EF4-FFF2-40B4-BE49-F238E27FC236}">
                    <a16:creationId xmlns:a16="http://schemas.microsoft.com/office/drawing/2014/main" id="{5C067023-9024-A2BC-7283-B87086C24A0A}"/>
                  </a:ext>
                </a:extLst>
              </p:cNvPr>
              <p:cNvSpPr/>
              <p:nvPr/>
            </p:nvSpPr>
            <p:spPr>
              <a:xfrm>
                <a:off x="3847930" y="3268767"/>
                <a:ext cx="70306" cy="218271"/>
              </a:xfrm>
              <a:custGeom>
                <a:avLst/>
                <a:gdLst/>
                <a:ahLst/>
                <a:cxnLst/>
                <a:rect l="l" t="t" r="r" b="b"/>
                <a:pathLst>
                  <a:path w="373" h="1158" extrusionOk="0">
                    <a:moveTo>
                      <a:pt x="200" y="110"/>
                    </a:moveTo>
                    <a:cubicBezTo>
                      <a:pt x="221" y="110"/>
                      <a:pt x="262" y="152"/>
                      <a:pt x="262" y="194"/>
                    </a:cubicBezTo>
                    <a:lnTo>
                      <a:pt x="262" y="959"/>
                    </a:lnTo>
                    <a:cubicBezTo>
                      <a:pt x="262" y="1000"/>
                      <a:pt x="221" y="1048"/>
                      <a:pt x="200" y="1048"/>
                    </a:cubicBezTo>
                    <a:cubicBezTo>
                      <a:pt x="158" y="1048"/>
                      <a:pt x="111" y="1000"/>
                      <a:pt x="111" y="959"/>
                    </a:cubicBezTo>
                    <a:lnTo>
                      <a:pt x="111" y="194"/>
                    </a:lnTo>
                    <a:cubicBezTo>
                      <a:pt x="111" y="152"/>
                      <a:pt x="158" y="110"/>
                      <a:pt x="200" y="110"/>
                    </a:cubicBezTo>
                    <a:close/>
                    <a:moveTo>
                      <a:pt x="200" y="0"/>
                    </a:moveTo>
                    <a:cubicBezTo>
                      <a:pt x="90" y="0"/>
                      <a:pt x="1" y="84"/>
                      <a:pt x="1" y="194"/>
                    </a:cubicBezTo>
                    <a:lnTo>
                      <a:pt x="1" y="959"/>
                    </a:lnTo>
                    <a:cubicBezTo>
                      <a:pt x="1" y="1069"/>
                      <a:pt x="90" y="1158"/>
                      <a:pt x="200" y="1158"/>
                    </a:cubicBezTo>
                    <a:cubicBezTo>
                      <a:pt x="289" y="1158"/>
                      <a:pt x="372" y="1069"/>
                      <a:pt x="372" y="959"/>
                    </a:cubicBezTo>
                    <a:lnTo>
                      <a:pt x="372" y="194"/>
                    </a:lnTo>
                    <a:cubicBezTo>
                      <a:pt x="372" y="84"/>
                      <a:pt x="289" y="0"/>
                      <a:pt x="20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650;p58">
                <a:extLst>
                  <a:ext uri="{FF2B5EF4-FFF2-40B4-BE49-F238E27FC236}">
                    <a16:creationId xmlns:a16="http://schemas.microsoft.com/office/drawing/2014/main" id="{F247F442-D814-4CC8-48C1-8C572BB53289}"/>
                  </a:ext>
                </a:extLst>
              </p:cNvPr>
              <p:cNvSpPr/>
              <p:nvPr/>
            </p:nvSpPr>
            <p:spPr>
              <a:xfrm>
                <a:off x="3863210" y="3626141"/>
                <a:ext cx="45614" cy="193579"/>
              </a:xfrm>
              <a:custGeom>
                <a:avLst/>
                <a:gdLst/>
                <a:ahLst/>
                <a:cxnLst/>
                <a:rect l="l" t="t" r="r" b="b"/>
                <a:pathLst>
                  <a:path w="242" h="1027" extrusionOk="0">
                    <a:moveTo>
                      <a:pt x="132" y="0"/>
                    </a:moveTo>
                    <a:cubicBezTo>
                      <a:pt x="43" y="0"/>
                      <a:pt x="1" y="68"/>
                      <a:pt x="1" y="131"/>
                    </a:cubicBezTo>
                    <a:lnTo>
                      <a:pt x="1" y="896"/>
                    </a:lnTo>
                    <a:cubicBezTo>
                      <a:pt x="1" y="985"/>
                      <a:pt x="43" y="1026"/>
                      <a:pt x="132" y="1026"/>
                    </a:cubicBezTo>
                    <a:cubicBezTo>
                      <a:pt x="194" y="1026"/>
                      <a:pt x="242" y="985"/>
                      <a:pt x="242" y="896"/>
                    </a:cubicBezTo>
                    <a:lnTo>
                      <a:pt x="242" y="131"/>
                    </a:lnTo>
                    <a:cubicBezTo>
                      <a:pt x="242" y="68"/>
                      <a:pt x="194" y="0"/>
                      <a:pt x="1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651;p58">
                <a:extLst>
                  <a:ext uri="{FF2B5EF4-FFF2-40B4-BE49-F238E27FC236}">
                    <a16:creationId xmlns:a16="http://schemas.microsoft.com/office/drawing/2014/main" id="{CA561EA1-A46F-DAC1-AA5C-AF2586BD6F2E}"/>
                  </a:ext>
                </a:extLst>
              </p:cNvPr>
              <p:cNvSpPr/>
              <p:nvPr/>
            </p:nvSpPr>
            <p:spPr>
              <a:xfrm>
                <a:off x="3847930" y="3618224"/>
                <a:ext cx="70306" cy="214313"/>
              </a:xfrm>
              <a:custGeom>
                <a:avLst/>
                <a:gdLst/>
                <a:ahLst/>
                <a:cxnLst/>
                <a:rect l="l" t="t" r="r" b="b"/>
                <a:pathLst>
                  <a:path w="373" h="1137" extrusionOk="0">
                    <a:moveTo>
                      <a:pt x="200" y="89"/>
                    </a:moveTo>
                    <a:cubicBezTo>
                      <a:pt x="221" y="89"/>
                      <a:pt x="262" y="131"/>
                      <a:pt x="262" y="173"/>
                    </a:cubicBezTo>
                    <a:lnTo>
                      <a:pt x="262" y="938"/>
                    </a:lnTo>
                    <a:cubicBezTo>
                      <a:pt x="262" y="979"/>
                      <a:pt x="221" y="1027"/>
                      <a:pt x="200" y="1027"/>
                    </a:cubicBezTo>
                    <a:cubicBezTo>
                      <a:pt x="158" y="1027"/>
                      <a:pt x="111" y="979"/>
                      <a:pt x="111" y="938"/>
                    </a:cubicBezTo>
                    <a:lnTo>
                      <a:pt x="111" y="173"/>
                    </a:lnTo>
                    <a:cubicBezTo>
                      <a:pt x="111" y="131"/>
                      <a:pt x="158" y="89"/>
                      <a:pt x="200" y="89"/>
                    </a:cubicBezTo>
                    <a:close/>
                    <a:moveTo>
                      <a:pt x="200" y="0"/>
                    </a:moveTo>
                    <a:cubicBezTo>
                      <a:pt x="90" y="0"/>
                      <a:pt x="1" y="63"/>
                      <a:pt x="1" y="173"/>
                    </a:cubicBezTo>
                    <a:lnTo>
                      <a:pt x="1" y="938"/>
                    </a:lnTo>
                    <a:cubicBezTo>
                      <a:pt x="1" y="1047"/>
                      <a:pt x="90" y="1137"/>
                      <a:pt x="200" y="1137"/>
                    </a:cubicBezTo>
                    <a:cubicBezTo>
                      <a:pt x="289" y="1137"/>
                      <a:pt x="372" y="1047"/>
                      <a:pt x="372" y="938"/>
                    </a:cubicBezTo>
                    <a:lnTo>
                      <a:pt x="372" y="173"/>
                    </a:lnTo>
                    <a:cubicBezTo>
                      <a:pt x="372" y="63"/>
                      <a:pt x="289" y="0"/>
                      <a:pt x="20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652;p58">
                <a:extLst>
                  <a:ext uri="{FF2B5EF4-FFF2-40B4-BE49-F238E27FC236}">
                    <a16:creationId xmlns:a16="http://schemas.microsoft.com/office/drawing/2014/main" id="{6D09145D-DF6C-917F-E9EA-5DECE2D3EDE7}"/>
                  </a:ext>
                </a:extLst>
              </p:cNvPr>
              <p:cNvSpPr/>
              <p:nvPr/>
            </p:nvSpPr>
            <p:spPr>
              <a:xfrm>
                <a:off x="3863210" y="3992186"/>
                <a:ext cx="45614" cy="197726"/>
              </a:xfrm>
              <a:custGeom>
                <a:avLst/>
                <a:gdLst/>
                <a:ahLst/>
                <a:cxnLst/>
                <a:rect l="l" t="t" r="r" b="b"/>
                <a:pathLst>
                  <a:path w="242" h="1049" extrusionOk="0">
                    <a:moveTo>
                      <a:pt x="132" y="1"/>
                    </a:moveTo>
                    <a:cubicBezTo>
                      <a:pt x="43" y="1"/>
                      <a:pt x="1" y="69"/>
                      <a:pt x="1" y="132"/>
                    </a:cubicBezTo>
                    <a:lnTo>
                      <a:pt x="1" y="917"/>
                    </a:lnTo>
                    <a:cubicBezTo>
                      <a:pt x="1" y="985"/>
                      <a:pt x="43" y="1048"/>
                      <a:pt x="132" y="1048"/>
                    </a:cubicBezTo>
                    <a:cubicBezTo>
                      <a:pt x="194" y="1048"/>
                      <a:pt x="242" y="985"/>
                      <a:pt x="242" y="917"/>
                    </a:cubicBezTo>
                    <a:lnTo>
                      <a:pt x="242" y="132"/>
                    </a:lnTo>
                    <a:cubicBezTo>
                      <a:pt x="242" y="69"/>
                      <a:pt x="194" y="1"/>
                      <a:pt x="1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2653;p58">
                <a:extLst>
                  <a:ext uri="{FF2B5EF4-FFF2-40B4-BE49-F238E27FC236}">
                    <a16:creationId xmlns:a16="http://schemas.microsoft.com/office/drawing/2014/main" id="{882866FE-991A-C704-E419-C042E4A1A410}"/>
                  </a:ext>
                </a:extLst>
              </p:cNvPr>
              <p:cNvSpPr/>
              <p:nvPr/>
            </p:nvSpPr>
            <p:spPr>
              <a:xfrm>
                <a:off x="3847930" y="3984458"/>
                <a:ext cx="70306" cy="213371"/>
              </a:xfrm>
              <a:custGeom>
                <a:avLst/>
                <a:gdLst/>
                <a:ahLst/>
                <a:cxnLst/>
                <a:rect l="l" t="t" r="r" b="b"/>
                <a:pathLst>
                  <a:path w="373" h="1132" extrusionOk="0">
                    <a:moveTo>
                      <a:pt x="200" y="110"/>
                    </a:moveTo>
                    <a:cubicBezTo>
                      <a:pt x="221" y="110"/>
                      <a:pt x="262" y="131"/>
                      <a:pt x="262" y="173"/>
                    </a:cubicBezTo>
                    <a:lnTo>
                      <a:pt x="262" y="958"/>
                    </a:lnTo>
                    <a:cubicBezTo>
                      <a:pt x="262" y="1000"/>
                      <a:pt x="221" y="1026"/>
                      <a:pt x="200" y="1026"/>
                    </a:cubicBezTo>
                    <a:cubicBezTo>
                      <a:pt x="158" y="1026"/>
                      <a:pt x="111" y="1000"/>
                      <a:pt x="111" y="958"/>
                    </a:cubicBezTo>
                    <a:lnTo>
                      <a:pt x="111" y="173"/>
                    </a:lnTo>
                    <a:cubicBezTo>
                      <a:pt x="111" y="131"/>
                      <a:pt x="158" y="110"/>
                      <a:pt x="200" y="110"/>
                    </a:cubicBezTo>
                    <a:close/>
                    <a:moveTo>
                      <a:pt x="200" y="0"/>
                    </a:moveTo>
                    <a:cubicBezTo>
                      <a:pt x="90" y="0"/>
                      <a:pt x="1" y="84"/>
                      <a:pt x="1" y="173"/>
                    </a:cubicBezTo>
                    <a:lnTo>
                      <a:pt x="1" y="958"/>
                    </a:lnTo>
                    <a:cubicBezTo>
                      <a:pt x="1" y="1047"/>
                      <a:pt x="90" y="1131"/>
                      <a:pt x="200" y="1131"/>
                    </a:cubicBezTo>
                    <a:cubicBezTo>
                      <a:pt x="289" y="1131"/>
                      <a:pt x="372" y="1047"/>
                      <a:pt x="372" y="958"/>
                    </a:cubicBezTo>
                    <a:lnTo>
                      <a:pt x="372" y="173"/>
                    </a:lnTo>
                    <a:cubicBezTo>
                      <a:pt x="372" y="84"/>
                      <a:pt x="289" y="0"/>
                      <a:pt x="20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654;p58">
                <a:extLst>
                  <a:ext uri="{FF2B5EF4-FFF2-40B4-BE49-F238E27FC236}">
                    <a16:creationId xmlns:a16="http://schemas.microsoft.com/office/drawing/2014/main" id="{B9045292-DAD9-0D3A-A0D1-8035FA82F9B8}"/>
                  </a:ext>
                </a:extLst>
              </p:cNvPr>
              <p:cNvSpPr/>
              <p:nvPr/>
            </p:nvSpPr>
            <p:spPr>
              <a:xfrm>
                <a:off x="3954061" y="3062372"/>
                <a:ext cx="98956" cy="267656"/>
              </a:xfrm>
              <a:custGeom>
                <a:avLst/>
                <a:gdLst/>
                <a:ahLst/>
                <a:cxnLst/>
                <a:rect l="l" t="t" r="r" b="b"/>
                <a:pathLst>
                  <a:path w="525" h="1420" extrusionOk="0">
                    <a:moveTo>
                      <a:pt x="131" y="1"/>
                    </a:moveTo>
                    <a:cubicBezTo>
                      <a:pt x="63" y="1"/>
                      <a:pt x="1" y="69"/>
                      <a:pt x="1" y="132"/>
                    </a:cubicBezTo>
                    <a:lnTo>
                      <a:pt x="1" y="1289"/>
                    </a:lnTo>
                    <a:cubicBezTo>
                      <a:pt x="1" y="1357"/>
                      <a:pt x="63" y="1420"/>
                      <a:pt x="131" y="1420"/>
                    </a:cubicBezTo>
                    <a:lnTo>
                      <a:pt x="393" y="1420"/>
                    </a:lnTo>
                    <a:cubicBezTo>
                      <a:pt x="477" y="1420"/>
                      <a:pt x="524" y="1357"/>
                      <a:pt x="524" y="1289"/>
                    </a:cubicBezTo>
                    <a:lnTo>
                      <a:pt x="524" y="132"/>
                    </a:lnTo>
                    <a:cubicBezTo>
                      <a:pt x="524" y="69"/>
                      <a:pt x="477" y="1"/>
                      <a:pt x="3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655;p58">
                <a:extLst>
                  <a:ext uri="{FF2B5EF4-FFF2-40B4-BE49-F238E27FC236}">
                    <a16:creationId xmlns:a16="http://schemas.microsoft.com/office/drawing/2014/main" id="{AE5F11EB-84AA-B38C-D035-31EFF66C4617}"/>
                  </a:ext>
                </a:extLst>
              </p:cNvPr>
              <p:cNvSpPr/>
              <p:nvPr/>
            </p:nvSpPr>
            <p:spPr>
              <a:xfrm>
                <a:off x="3941244" y="3054455"/>
                <a:ext cx="123648" cy="284620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510" extrusionOk="0">
                    <a:moveTo>
                      <a:pt x="461" y="111"/>
                    </a:moveTo>
                    <a:cubicBezTo>
                      <a:pt x="503" y="111"/>
                      <a:pt x="545" y="132"/>
                      <a:pt x="545" y="174"/>
                    </a:cubicBezTo>
                    <a:lnTo>
                      <a:pt x="545" y="1331"/>
                    </a:lnTo>
                    <a:cubicBezTo>
                      <a:pt x="545" y="1378"/>
                      <a:pt x="503" y="1399"/>
                      <a:pt x="461" y="1399"/>
                    </a:cubicBezTo>
                    <a:lnTo>
                      <a:pt x="199" y="1399"/>
                    </a:lnTo>
                    <a:cubicBezTo>
                      <a:pt x="152" y="1399"/>
                      <a:pt x="110" y="1378"/>
                      <a:pt x="110" y="1331"/>
                    </a:cubicBezTo>
                    <a:lnTo>
                      <a:pt x="110" y="174"/>
                    </a:lnTo>
                    <a:cubicBezTo>
                      <a:pt x="110" y="132"/>
                      <a:pt x="152" y="111"/>
                      <a:pt x="199" y="111"/>
                    </a:cubicBezTo>
                    <a:close/>
                    <a:moveTo>
                      <a:pt x="199" y="1"/>
                    </a:moveTo>
                    <a:cubicBezTo>
                      <a:pt x="89" y="1"/>
                      <a:pt x="0" y="90"/>
                      <a:pt x="0" y="174"/>
                    </a:cubicBezTo>
                    <a:lnTo>
                      <a:pt x="0" y="1331"/>
                    </a:lnTo>
                    <a:cubicBezTo>
                      <a:pt x="0" y="1420"/>
                      <a:pt x="89" y="1509"/>
                      <a:pt x="199" y="1509"/>
                    </a:cubicBezTo>
                    <a:lnTo>
                      <a:pt x="461" y="1509"/>
                    </a:lnTo>
                    <a:cubicBezTo>
                      <a:pt x="566" y="1509"/>
                      <a:pt x="655" y="1420"/>
                      <a:pt x="655" y="1331"/>
                    </a:cubicBezTo>
                    <a:lnTo>
                      <a:pt x="655" y="174"/>
                    </a:lnTo>
                    <a:cubicBezTo>
                      <a:pt x="655" y="90"/>
                      <a:pt x="566" y="1"/>
                      <a:pt x="46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2656;p58">
                <a:extLst>
                  <a:ext uri="{FF2B5EF4-FFF2-40B4-BE49-F238E27FC236}">
                    <a16:creationId xmlns:a16="http://schemas.microsoft.com/office/drawing/2014/main" id="{FBBEE6CF-0CA1-8CA0-F804-12336C2C137A}"/>
                  </a:ext>
                </a:extLst>
              </p:cNvPr>
              <p:cNvSpPr/>
              <p:nvPr/>
            </p:nvSpPr>
            <p:spPr>
              <a:xfrm>
                <a:off x="3954061" y="3412772"/>
                <a:ext cx="98956" cy="262755"/>
              </a:xfrm>
              <a:custGeom>
                <a:avLst/>
                <a:gdLst/>
                <a:ahLst/>
                <a:cxnLst/>
                <a:rect l="l" t="t" r="r" b="b"/>
                <a:pathLst>
                  <a:path w="525" h="1394" extrusionOk="0">
                    <a:moveTo>
                      <a:pt x="131" y="1"/>
                    </a:moveTo>
                    <a:cubicBezTo>
                      <a:pt x="63" y="1"/>
                      <a:pt x="1" y="43"/>
                      <a:pt x="1" y="106"/>
                    </a:cubicBezTo>
                    <a:lnTo>
                      <a:pt x="1" y="1263"/>
                    </a:lnTo>
                    <a:cubicBezTo>
                      <a:pt x="1" y="1331"/>
                      <a:pt x="63" y="1394"/>
                      <a:pt x="131" y="1394"/>
                    </a:cubicBezTo>
                    <a:lnTo>
                      <a:pt x="393" y="1394"/>
                    </a:lnTo>
                    <a:cubicBezTo>
                      <a:pt x="477" y="1394"/>
                      <a:pt x="524" y="1331"/>
                      <a:pt x="524" y="1263"/>
                    </a:cubicBezTo>
                    <a:lnTo>
                      <a:pt x="524" y="106"/>
                    </a:lnTo>
                    <a:cubicBezTo>
                      <a:pt x="524" y="43"/>
                      <a:pt x="477" y="1"/>
                      <a:pt x="3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2657;p58">
                <a:extLst>
                  <a:ext uri="{FF2B5EF4-FFF2-40B4-BE49-F238E27FC236}">
                    <a16:creationId xmlns:a16="http://schemas.microsoft.com/office/drawing/2014/main" id="{67F56BB7-1C4D-7B01-5476-205792A46139}"/>
                  </a:ext>
                </a:extLst>
              </p:cNvPr>
              <p:cNvSpPr/>
              <p:nvPr/>
            </p:nvSpPr>
            <p:spPr>
              <a:xfrm>
                <a:off x="3941244" y="3399955"/>
                <a:ext cx="123648" cy="284431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509" extrusionOk="0">
                    <a:moveTo>
                      <a:pt x="461" y="111"/>
                    </a:moveTo>
                    <a:cubicBezTo>
                      <a:pt x="503" y="111"/>
                      <a:pt x="545" y="132"/>
                      <a:pt x="545" y="174"/>
                    </a:cubicBezTo>
                    <a:lnTo>
                      <a:pt x="545" y="1331"/>
                    </a:lnTo>
                    <a:cubicBezTo>
                      <a:pt x="545" y="1378"/>
                      <a:pt x="503" y="1399"/>
                      <a:pt x="461" y="1399"/>
                    </a:cubicBezTo>
                    <a:lnTo>
                      <a:pt x="199" y="1399"/>
                    </a:lnTo>
                    <a:cubicBezTo>
                      <a:pt x="152" y="1399"/>
                      <a:pt x="110" y="1378"/>
                      <a:pt x="110" y="1331"/>
                    </a:cubicBezTo>
                    <a:lnTo>
                      <a:pt x="110" y="174"/>
                    </a:lnTo>
                    <a:cubicBezTo>
                      <a:pt x="110" y="132"/>
                      <a:pt x="152" y="111"/>
                      <a:pt x="199" y="111"/>
                    </a:cubicBezTo>
                    <a:close/>
                    <a:moveTo>
                      <a:pt x="199" y="1"/>
                    </a:moveTo>
                    <a:cubicBezTo>
                      <a:pt x="89" y="1"/>
                      <a:pt x="0" y="90"/>
                      <a:pt x="0" y="174"/>
                    </a:cubicBezTo>
                    <a:lnTo>
                      <a:pt x="0" y="1331"/>
                    </a:lnTo>
                    <a:cubicBezTo>
                      <a:pt x="0" y="1441"/>
                      <a:pt x="89" y="1509"/>
                      <a:pt x="199" y="1509"/>
                    </a:cubicBezTo>
                    <a:lnTo>
                      <a:pt x="461" y="1509"/>
                    </a:lnTo>
                    <a:cubicBezTo>
                      <a:pt x="566" y="1509"/>
                      <a:pt x="655" y="1441"/>
                      <a:pt x="655" y="1331"/>
                    </a:cubicBezTo>
                    <a:lnTo>
                      <a:pt x="655" y="174"/>
                    </a:lnTo>
                    <a:cubicBezTo>
                      <a:pt x="655" y="90"/>
                      <a:pt x="566" y="1"/>
                      <a:pt x="46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2658;p58">
                <a:extLst>
                  <a:ext uri="{FF2B5EF4-FFF2-40B4-BE49-F238E27FC236}">
                    <a16:creationId xmlns:a16="http://schemas.microsoft.com/office/drawing/2014/main" id="{BD12FDBA-EA58-5F59-78E4-FFA9174164C8}"/>
                  </a:ext>
                </a:extLst>
              </p:cNvPr>
              <p:cNvSpPr/>
              <p:nvPr/>
            </p:nvSpPr>
            <p:spPr>
              <a:xfrm>
                <a:off x="3954061" y="3778063"/>
                <a:ext cx="98956" cy="263698"/>
              </a:xfrm>
              <a:custGeom>
                <a:avLst/>
                <a:gdLst/>
                <a:ahLst/>
                <a:cxnLst/>
                <a:rect l="l" t="t" r="r" b="b"/>
                <a:pathLst>
                  <a:path w="525" h="1399" extrusionOk="0">
                    <a:moveTo>
                      <a:pt x="131" y="0"/>
                    </a:moveTo>
                    <a:cubicBezTo>
                      <a:pt x="63" y="0"/>
                      <a:pt x="1" y="48"/>
                      <a:pt x="1" y="131"/>
                    </a:cubicBezTo>
                    <a:lnTo>
                      <a:pt x="1" y="1268"/>
                    </a:lnTo>
                    <a:cubicBezTo>
                      <a:pt x="1" y="1357"/>
                      <a:pt x="63" y="1399"/>
                      <a:pt x="131" y="1399"/>
                    </a:cubicBezTo>
                    <a:lnTo>
                      <a:pt x="393" y="1399"/>
                    </a:lnTo>
                    <a:cubicBezTo>
                      <a:pt x="477" y="1399"/>
                      <a:pt x="524" y="1357"/>
                      <a:pt x="524" y="1268"/>
                    </a:cubicBezTo>
                    <a:lnTo>
                      <a:pt x="524" y="131"/>
                    </a:lnTo>
                    <a:cubicBezTo>
                      <a:pt x="524" y="48"/>
                      <a:pt x="477" y="0"/>
                      <a:pt x="3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2659;p58">
                <a:extLst>
                  <a:ext uri="{FF2B5EF4-FFF2-40B4-BE49-F238E27FC236}">
                    <a16:creationId xmlns:a16="http://schemas.microsoft.com/office/drawing/2014/main" id="{B39BBFF9-C09A-FB4C-B57D-D1EBD5DAC188}"/>
                  </a:ext>
                </a:extLst>
              </p:cNvPr>
              <p:cNvSpPr/>
              <p:nvPr/>
            </p:nvSpPr>
            <p:spPr>
              <a:xfrm>
                <a:off x="3941244" y="3766188"/>
                <a:ext cx="123648" cy="288390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530" extrusionOk="0">
                    <a:moveTo>
                      <a:pt x="461" y="111"/>
                    </a:moveTo>
                    <a:cubicBezTo>
                      <a:pt x="503" y="111"/>
                      <a:pt x="545" y="153"/>
                      <a:pt x="545" y="194"/>
                    </a:cubicBezTo>
                    <a:lnTo>
                      <a:pt x="545" y="1331"/>
                    </a:lnTo>
                    <a:cubicBezTo>
                      <a:pt x="545" y="1373"/>
                      <a:pt x="503" y="1420"/>
                      <a:pt x="461" y="1420"/>
                    </a:cubicBezTo>
                    <a:lnTo>
                      <a:pt x="199" y="1420"/>
                    </a:lnTo>
                    <a:cubicBezTo>
                      <a:pt x="152" y="1420"/>
                      <a:pt x="110" y="1373"/>
                      <a:pt x="110" y="1331"/>
                    </a:cubicBezTo>
                    <a:lnTo>
                      <a:pt x="110" y="194"/>
                    </a:lnTo>
                    <a:cubicBezTo>
                      <a:pt x="110" y="153"/>
                      <a:pt x="152" y="111"/>
                      <a:pt x="199" y="111"/>
                    </a:cubicBezTo>
                    <a:close/>
                    <a:moveTo>
                      <a:pt x="199" y="1"/>
                    </a:moveTo>
                    <a:cubicBezTo>
                      <a:pt x="89" y="1"/>
                      <a:pt x="0" y="90"/>
                      <a:pt x="0" y="194"/>
                    </a:cubicBezTo>
                    <a:lnTo>
                      <a:pt x="0" y="1331"/>
                    </a:lnTo>
                    <a:cubicBezTo>
                      <a:pt x="0" y="1441"/>
                      <a:pt x="89" y="1530"/>
                      <a:pt x="199" y="1530"/>
                    </a:cubicBezTo>
                    <a:lnTo>
                      <a:pt x="461" y="1530"/>
                    </a:lnTo>
                    <a:cubicBezTo>
                      <a:pt x="566" y="1530"/>
                      <a:pt x="655" y="1441"/>
                      <a:pt x="655" y="1331"/>
                    </a:cubicBezTo>
                    <a:lnTo>
                      <a:pt x="655" y="194"/>
                    </a:lnTo>
                    <a:cubicBezTo>
                      <a:pt x="655" y="90"/>
                      <a:pt x="566" y="1"/>
                      <a:pt x="46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2660;p58">
                <a:extLst>
                  <a:ext uri="{FF2B5EF4-FFF2-40B4-BE49-F238E27FC236}">
                    <a16:creationId xmlns:a16="http://schemas.microsoft.com/office/drawing/2014/main" id="{05897476-0518-0740-09FC-8106E2597B04}"/>
                  </a:ext>
                </a:extLst>
              </p:cNvPr>
              <p:cNvSpPr/>
              <p:nvPr/>
            </p:nvSpPr>
            <p:spPr>
              <a:xfrm>
                <a:off x="3954061" y="4140338"/>
                <a:ext cx="98956" cy="263698"/>
              </a:xfrm>
              <a:custGeom>
                <a:avLst/>
                <a:gdLst/>
                <a:ahLst/>
                <a:cxnLst/>
                <a:rect l="l" t="t" r="r" b="b"/>
                <a:pathLst>
                  <a:path w="525" h="1399" extrusionOk="0">
                    <a:moveTo>
                      <a:pt x="131" y="0"/>
                    </a:moveTo>
                    <a:cubicBezTo>
                      <a:pt x="63" y="0"/>
                      <a:pt x="1" y="69"/>
                      <a:pt x="1" y="131"/>
                    </a:cubicBezTo>
                    <a:lnTo>
                      <a:pt x="1" y="1289"/>
                    </a:lnTo>
                    <a:cubicBezTo>
                      <a:pt x="1" y="1352"/>
                      <a:pt x="63" y="1399"/>
                      <a:pt x="131" y="1399"/>
                    </a:cubicBezTo>
                    <a:lnTo>
                      <a:pt x="393" y="1399"/>
                    </a:lnTo>
                    <a:cubicBezTo>
                      <a:pt x="477" y="1399"/>
                      <a:pt x="524" y="1352"/>
                      <a:pt x="524" y="1289"/>
                    </a:cubicBezTo>
                    <a:lnTo>
                      <a:pt x="524" y="131"/>
                    </a:lnTo>
                    <a:cubicBezTo>
                      <a:pt x="524" y="69"/>
                      <a:pt x="477" y="0"/>
                      <a:pt x="3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661;p58">
                <a:extLst>
                  <a:ext uri="{FF2B5EF4-FFF2-40B4-BE49-F238E27FC236}">
                    <a16:creationId xmlns:a16="http://schemas.microsoft.com/office/drawing/2014/main" id="{6284B49F-FF3D-24CF-2CE2-04161C8EA937}"/>
                  </a:ext>
                </a:extLst>
              </p:cNvPr>
              <p:cNvSpPr/>
              <p:nvPr/>
            </p:nvSpPr>
            <p:spPr>
              <a:xfrm>
                <a:off x="3941244" y="4132421"/>
                <a:ext cx="123648" cy="283489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504" extrusionOk="0">
                    <a:moveTo>
                      <a:pt x="461" y="111"/>
                    </a:moveTo>
                    <a:cubicBezTo>
                      <a:pt x="503" y="111"/>
                      <a:pt x="545" y="131"/>
                      <a:pt x="545" y="173"/>
                    </a:cubicBezTo>
                    <a:lnTo>
                      <a:pt x="545" y="1331"/>
                    </a:lnTo>
                    <a:cubicBezTo>
                      <a:pt x="545" y="1373"/>
                      <a:pt x="503" y="1394"/>
                      <a:pt x="461" y="1394"/>
                    </a:cubicBezTo>
                    <a:lnTo>
                      <a:pt x="199" y="1394"/>
                    </a:lnTo>
                    <a:cubicBezTo>
                      <a:pt x="152" y="1394"/>
                      <a:pt x="110" y="1373"/>
                      <a:pt x="110" y="1331"/>
                    </a:cubicBezTo>
                    <a:lnTo>
                      <a:pt x="110" y="173"/>
                    </a:lnTo>
                    <a:cubicBezTo>
                      <a:pt x="110" y="131"/>
                      <a:pt x="152" y="111"/>
                      <a:pt x="199" y="111"/>
                    </a:cubicBezTo>
                    <a:close/>
                    <a:moveTo>
                      <a:pt x="199" y="1"/>
                    </a:moveTo>
                    <a:cubicBezTo>
                      <a:pt x="89" y="1"/>
                      <a:pt x="0" y="63"/>
                      <a:pt x="0" y="173"/>
                    </a:cubicBezTo>
                    <a:lnTo>
                      <a:pt x="0" y="1331"/>
                    </a:lnTo>
                    <a:cubicBezTo>
                      <a:pt x="0" y="1420"/>
                      <a:pt x="89" y="1504"/>
                      <a:pt x="199" y="1504"/>
                    </a:cubicBezTo>
                    <a:lnTo>
                      <a:pt x="461" y="1504"/>
                    </a:lnTo>
                    <a:cubicBezTo>
                      <a:pt x="566" y="1504"/>
                      <a:pt x="655" y="1420"/>
                      <a:pt x="655" y="1331"/>
                    </a:cubicBezTo>
                    <a:lnTo>
                      <a:pt x="655" y="173"/>
                    </a:lnTo>
                    <a:cubicBezTo>
                      <a:pt x="655" y="63"/>
                      <a:pt x="566" y="1"/>
                      <a:pt x="46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662;p58">
                <a:extLst>
                  <a:ext uri="{FF2B5EF4-FFF2-40B4-BE49-F238E27FC236}">
                    <a16:creationId xmlns:a16="http://schemas.microsoft.com/office/drawing/2014/main" id="{E6383CDD-73AC-C762-850F-CAF8D80F0049}"/>
                  </a:ext>
                </a:extLst>
              </p:cNvPr>
              <p:cNvSpPr/>
              <p:nvPr/>
            </p:nvSpPr>
            <p:spPr>
              <a:xfrm>
                <a:off x="4081478" y="3062372"/>
                <a:ext cx="98767" cy="267656"/>
              </a:xfrm>
              <a:custGeom>
                <a:avLst/>
                <a:gdLst/>
                <a:ahLst/>
                <a:cxnLst/>
                <a:rect l="l" t="t" r="r" b="b"/>
                <a:pathLst>
                  <a:path w="524" h="1420" extrusionOk="0">
                    <a:moveTo>
                      <a:pt x="131" y="1"/>
                    </a:moveTo>
                    <a:cubicBezTo>
                      <a:pt x="63" y="1"/>
                      <a:pt x="0" y="69"/>
                      <a:pt x="0" y="132"/>
                    </a:cubicBezTo>
                    <a:lnTo>
                      <a:pt x="0" y="1289"/>
                    </a:lnTo>
                    <a:cubicBezTo>
                      <a:pt x="0" y="1357"/>
                      <a:pt x="63" y="1420"/>
                      <a:pt x="131" y="1420"/>
                    </a:cubicBezTo>
                    <a:lnTo>
                      <a:pt x="414" y="1420"/>
                    </a:lnTo>
                    <a:cubicBezTo>
                      <a:pt x="477" y="1420"/>
                      <a:pt x="524" y="1357"/>
                      <a:pt x="524" y="1289"/>
                    </a:cubicBezTo>
                    <a:lnTo>
                      <a:pt x="524" y="132"/>
                    </a:lnTo>
                    <a:cubicBezTo>
                      <a:pt x="524" y="69"/>
                      <a:pt x="477" y="1"/>
                      <a:pt x="4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2663;p58">
                <a:extLst>
                  <a:ext uri="{FF2B5EF4-FFF2-40B4-BE49-F238E27FC236}">
                    <a16:creationId xmlns:a16="http://schemas.microsoft.com/office/drawing/2014/main" id="{CEA74794-57D8-77D5-E770-F0050F55D217}"/>
                  </a:ext>
                </a:extLst>
              </p:cNvPr>
              <p:cNvSpPr/>
              <p:nvPr/>
            </p:nvSpPr>
            <p:spPr>
              <a:xfrm>
                <a:off x="4072431" y="3054455"/>
                <a:ext cx="119690" cy="28462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1510" extrusionOk="0">
                    <a:moveTo>
                      <a:pt x="462" y="111"/>
                    </a:moveTo>
                    <a:cubicBezTo>
                      <a:pt x="483" y="111"/>
                      <a:pt x="525" y="132"/>
                      <a:pt x="525" y="174"/>
                    </a:cubicBezTo>
                    <a:lnTo>
                      <a:pt x="525" y="1331"/>
                    </a:lnTo>
                    <a:cubicBezTo>
                      <a:pt x="525" y="1378"/>
                      <a:pt x="483" y="1399"/>
                      <a:pt x="462" y="1399"/>
                    </a:cubicBezTo>
                    <a:lnTo>
                      <a:pt x="179" y="1399"/>
                    </a:lnTo>
                    <a:cubicBezTo>
                      <a:pt x="132" y="1399"/>
                      <a:pt x="111" y="1378"/>
                      <a:pt x="111" y="1331"/>
                    </a:cubicBezTo>
                    <a:lnTo>
                      <a:pt x="111" y="174"/>
                    </a:lnTo>
                    <a:cubicBezTo>
                      <a:pt x="111" y="132"/>
                      <a:pt x="132" y="111"/>
                      <a:pt x="179" y="111"/>
                    </a:cubicBezTo>
                    <a:close/>
                    <a:moveTo>
                      <a:pt x="179" y="1"/>
                    </a:moveTo>
                    <a:cubicBezTo>
                      <a:pt x="69" y="1"/>
                      <a:pt x="1" y="90"/>
                      <a:pt x="1" y="174"/>
                    </a:cubicBezTo>
                    <a:lnTo>
                      <a:pt x="1" y="1331"/>
                    </a:lnTo>
                    <a:cubicBezTo>
                      <a:pt x="1" y="1420"/>
                      <a:pt x="69" y="1509"/>
                      <a:pt x="179" y="1509"/>
                    </a:cubicBezTo>
                    <a:lnTo>
                      <a:pt x="462" y="1509"/>
                    </a:lnTo>
                    <a:cubicBezTo>
                      <a:pt x="551" y="1509"/>
                      <a:pt x="635" y="1420"/>
                      <a:pt x="635" y="1331"/>
                    </a:cubicBezTo>
                    <a:lnTo>
                      <a:pt x="635" y="174"/>
                    </a:lnTo>
                    <a:cubicBezTo>
                      <a:pt x="635" y="90"/>
                      <a:pt x="551" y="1"/>
                      <a:pt x="46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2664;p58">
                <a:extLst>
                  <a:ext uri="{FF2B5EF4-FFF2-40B4-BE49-F238E27FC236}">
                    <a16:creationId xmlns:a16="http://schemas.microsoft.com/office/drawing/2014/main" id="{716E0A21-BAF5-D380-5C8B-EC5276578D32}"/>
                  </a:ext>
                </a:extLst>
              </p:cNvPr>
              <p:cNvSpPr/>
              <p:nvPr/>
            </p:nvSpPr>
            <p:spPr>
              <a:xfrm>
                <a:off x="4081478" y="3412772"/>
                <a:ext cx="98767" cy="262755"/>
              </a:xfrm>
              <a:custGeom>
                <a:avLst/>
                <a:gdLst/>
                <a:ahLst/>
                <a:cxnLst/>
                <a:rect l="l" t="t" r="r" b="b"/>
                <a:pathLst>
                  <a:path w="524" h="1394" extrusionOk="0">
                    <a:moveTo>
                      <a:pt x="131" y="1"/>
                    </a:moveTo>
                    <a:cubicBezTo>
                      <a:pt x="63" y="1"/>
                      <a:pt x="0" y="43"/>
                      <a:pt x="0" y="106"/>
                    </a:cubicBezTo>
                    <a:lnTo>
                      <a:pt x="0" y="1263"/>
                    </a:lnTo>
                    <a:cubicBezTo>
                      <a:pt x="0" y="1331"/>
                      <a:pt x="63" y="1394"/>
                      <a:pt x="131" y="1394"/>
                    </a:cubicBezTo>
                    <a:lnTo>
                      <a:pt x="414" y="1394"/>
                    </a:lnTo>
                    <a:cubicBezTo>
                      <a:pt x="477" y="1394"/>
                      <a:pt x="524" y="1331"/>
                      <a:pt x="524" y="1263"/>
                    </a:cubicBezTo>
                    <a:lnTo>
                      <a:pt x="524" y="106"/>
                    </a:lnTo>
                    <a:cubicBezTo>
                      <a:pt x="524" y="43"/>
                      <a:pt x="477" y="1"/>
                      <a:pt x="4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2665;p58">
                <a:extLst>
                  <a:ext uri="{FF2B5EF4-FFF2-40B4-BE49-F238E27FC236}">
                    <a16:creationId xmlns:a16="http://schemas.microsoft.com/office/drawing/2014/main" id="{748985DC-44B3-127A-9E70-7C1D7B98BC6E}"/>
                  </a:ext>
                </a:extLst>
              </p:cNvPr>
              <p:cNvSpPr/>
              <p:nvPr/>
            </p:nvSpPr>
            <p:spPr>
              <a:xfrm>
                <a:off x="4072431" y="3399955"/>
                <a:ext cx="119690" cy="284431"/>
              </a:xfrm>
              <a:custGeom>
                <a:avLst/>
                <a:gdLst/>
                <a:ahLst/>
                <a:cxnLst/>
                <a:rect l="l" t="t" r="r" b="b"/>
                <a:pathLst>
                  <a:path w="635" h="1509" extrusionOk="0">
                    <a:moveTo>
                      <a:pt x="462" y="111"/>
                    </a:moveTo>
                    <a:cubicBezTo>
                      <a:pt x="483" y="111"/>
                      <a:pt x="525" y="132"/>
                      <a:pt x="525" y="174"/>
                    </a:cubicBezTo>
                    <a:lnTo>
                      <a:pt x="525" y="1331"/>
                    </a:lnTo>
                    <a:cubicBezTo>
                      <a:pt x="525" y="1378"/>
                      <a:pt x="483" y="1399"/>
                      <a:pt x="462" y="1399"/>
                    </a:cubicBezTo>
                    <a:lnTo>
                      <a:pt x="179" y="1399"/>
                    </a:lnTo>
                    <a:cubicBezTo>
                      <a:pt x="132" y="1399"/>
                      <a:pt x="111" y="1378"/>
                      <a:pt x="111" y="1331"/>
                    </a:cubicBezTo>
                    <a:lnTo>
                      <a:pt x="111" y="174"/>
                    </a:lnTo>
                    <a:cubicBezTo>
                      <a:pt x="111" y="132"/>
                      <a:pt x="132" y="111"/>
                      <a:pt x="179" y="111"/>
                    </a:cubicBezTo>
                    <a:close/>
                    <a:moveTo>
                      <a:pt x="179" y="1"/>
                    </a:moveTo>
                    <a:cubicBezTo>
                      <a:pt x="69" y="1"/>
                      <a:pt x="1" y="90"/>
                      <a:pt x="1" y="174"/>
                    </a:cubicBezTo>
                    <a:lnTo>
                      <a:pt x="1" y="1331"/>
                    </a:lnTo>
                    <a:cubicBezTo>
                      <a:pt x="1" y="1441"/>
                      <a:pt x="69" y="1509"/>
                      <a:pt x="179" y="1509"/>
                    </a:cubicBezTo>
                    <a:lnTo>
                      <a:pt x="462" y="1509"/>
                    </a:lnTo>
                    <a:cubicBezTo>
                      <a:pt x="551" y="1509"/>
                      <a:pt x="635" y="1441"/>
                      <a:pt x="635" y="1331"/>
                    </a:cubicBezTo>
                    <a:lnTo>
                      <a:pt x="635" y="174"/>
                    </a:lnTo>
                    <a:cubicBezTo>
                      <a:pt x="635" y="90"/>
                      <a:pt x="551" y="1"/>
                      <a:pt x="46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2666;p58">
                <a:extLst>
                  <a:ext uri="{FF2B5EF4-FFF2-40B4-BE49-F238E27FC236}">
                    <a16:creationId xmlns:a16="http://schemas.microsoft.com/office/drawing/2014/main" id="{125E62B8-8797-391C-D319-573B76B7146C}"/>
                  </a:ext>
                </a:extLst>
              </p:cNvPr>
              <p:cNvSpPr/>
              <p:nvPr/>
            </p:nvSpPr>
            <p:spPr>
              <a:xfrm>
                <a:off x="4081478" y="3778063"/>
                <a:ext cx="98767" cy="263698"/>
              </a:xfrm>
              <a:custGeom>
                <a:avLst/>
                <a:gdLst/>
                <a:ahLst/>
                <a:cxnLst/>
                <a:rect l="l" t="t" r="r" b="b"/>
                <a:pathLst>
                  <a:path w="524" h="1399" extrusionOk="0">
                    <a:moveTo>
                      <a:pt x="131" y="0"/>
                    </a:moveTo>
                    <a:cubicBezTo>
                      <a:pt x="63" y="0"/>
                      <a:pt x="0" y="48"/>
                      <a:pt x="0" y="131"/>
                    </a:cubicBezTo>
                    <a:lnTo>
                      <a:pt x="0" y="1268"/>
                    </a:lnTo>
                    <a:cubicBezTo>
                      <a:pt x="0" y="1357"/>
                      <a:pt x="63" y="1399"/>
                      <a:pt x="131" y="1399"/>
                    </a:cubicBezTo>
                    <a:lnTo>
                      <a:pt x="414" y="1399"/>
                    </a:lnTo>
                    <a:cubicBezTo>
                      <a:pt x="477" y="1399"/>
                      <a:pt x="524" y="1357"/>
                      <a:pt x="524" y="1268"/>
                    </a:cubicBezTo>
                    <a:lnTo>
                      <a:pt x="524" y="131"/>
                    </a:lnTo>
                    <a:cubicBezTo>
                      <a:pt x="524" y="48"/>
                      <a:pt x="477" y="0"/>
                      <a:pt x="4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2667;p58">
                <a:extLst>
                  <a:ext uri="{FF2B5EF4-FFF2-40B4-BE49-F238E27FC236}">
                    <a16:creationId xmlns:a16="http://schemas.microsoft.com/office/drawing/2014/main" id="{A07BB1A7-811E-F334-7455-D3FB90E65B0E}"/>
                  </a:ext>
                </a:extLst>
              </p:cNvPr>
              <p:cNvSpPr/>
              <p:nvPr/>
            </p:nvSpPr>
            <p:spPr>
              <a:xfrm>
                <a:off x="4072431" y="3766188"/>
                <a:ext cx="119690" cy="28839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1530" extrusionOk="0">
                    <a:moveTo>
                      <a:pt x="462" y="111"/>
                    </a:moveTo>
                    <a:cubicBezTo>
                      <a:pt x="483" y="111"/>
                      <a:pt x="525" y="153"/>
                      <a:pt x="525" y="194"/>
                    </a:cubicBezTo>
                    <a:lnTo>
                      <a:pt x="525" y="1331"/>
                    </a:lnTo>
                    <a:cubicBezTo>
                      <a:pt x="525" y="1373"/>
                      <a:pt x="483" y="1420"/>
                      <a:pt x="462" y="1420"/>
                    </a:cubicBezTo>
                    <a:lnTo>
                      <a:pt x="179" y="1420"/>
                    </a:lnTo>
                    <a:cubicBezTo>
                      <a:pt x="132" y="1420"/>
                      <a:pt x="111" y="1373"/>
                      <a:pt x="111" y="1331"/>
                    </a:cubicBezTo>
                    <a:lnTo>
                      <a:pt x="111" y="194"/>
                    </a:lnTo>
                    <a:cubicBezTo>
                      <a:pt x="111" y="153"/>
                      <a:pt x="132" y="111"/>
                      <a:pt x="179" y="111"/>
                    </a:cubicBezTo>
                    <a:close/>
                    <a:moveTo>
                      <a:pt x="179" y="1"/>
                    </a:moveTo>
                    <a:cubicBezTo>
                      <a:pt x="69" y="1"/>
                      <a:pt x="1" y="90"/>
                      <a:pt x="1" y="194"/>
                    </a:cubicBezTo>
                    <a:lnTo>
                      <a:pt x="1" y="1331"/>
                    </a:lnTo>
                    <a:cubicBezTo>
                      <a:pt x="1" y="1441"/>
                      <a:pt x="69" y="1530"/>
                      <a:pt x="179" y="1530"/>
                    </a:cubicBezTo>
                    <a:lnTo>
                      <a:pt x="462" y="1530"/>
                    </a:lnTo>
                    <a:cubicBezTo>
                      <a:pt x="551" y="1530"/>
                      <a:pt x="635" y="1441"/>
                      <a:pt x="635" y="1331"/>
                    </a:cubicBezTo>
                    <a:lnTo>
                      <a:pt x="635" y="194"/>
                    </a:lnTo>
                    <a:cubicBezTo>
                      <a:pt x="635" y="90"/>
                      <a:pt x="551" y="1"/>
                      <a:pt x="46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2668;p58">
                <a:extLst>
                  <a:ext uri="{FF2B5EF4-FFF2-40B4-BE49-F238E27FC236}">
                    <a16:creationId xmlns:a16="http://schemas.microsoft.com/office/drawing/2014/main" id="{3575A48C-6C25-7F44-9D5C-46017EAFF531}"/>
                  </a:ext>
                </a:extLst>
              </p:cNvPr>
              <p:cNvSpPr/>
              <p:nvPr/>
            </p:nvSpPr>
            <p:spPr>
              <a:xfrm>
                <a:off x="4081478" y="4140338"/>
                <a:ext cx="98767" cy="263698"/>
              </a:xfrm>
              <a:custGeom>
                <a:avLst/>
                <a:gdLst/>
                <a:ahLst/>
                <a:cxnLst/>
                <a:rect l="l" t="t" r="r" b="b"/>
                <a:pathLst>
                  <a:path w="524" h="1399" extrusionOk="0">
                    <a:moveTo>
                      <a:pt x="131" y="0"/>
                    </a:moveTo>
                    <a:cubicBezTo>
                      <a:pt x="63" y="0"/>
                      <a:pt x="0" y="69"/>
                      <a:pt x="0" y="131"/>
                    </a:cubicBezTo>
                    <a:lnTo>
                      <a:pt x="0" y="1289"/>
                    </a:lnTo>
                    <a:cubicBezTo>
                      <a:pt x="0" y="1352"/>
                      <a:pt x="63" y="1399"/>
                      <a:pt x="131" y="1399"/>
                    </a:cubicBezTo>
                    <a:lnTo>
                      <a:pt x="414" y="1399"/>
                    </a:lnTo>
                    <a:cubicBezTo>
                      <a:pt x="477" y="1399"/>
                      <a:pt x="524" y="1352"/>
                      <a:pt x="524" y="1289"/>
                    </a:cubicBezTo>
                    <a:lnTo>
                      <a:pt x="524" y="131"/>
                    </a:lnTo>
                    <a:cubicBezTo>
                      <a:pt x="524" y="69"/>
                      <a:pt x="477" y="0"/>
                      <a:pt x="4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2669;p58">
                <a:extLst>
                  <a:ext uri="{FF2B5EF4-FFF2-40B4-BE49-F238E27FC236}">
                    <a16:creationId xmlns:a16="http://schemas.microsoft.com/office/drawing/2014/main" id="{A3655F78-A158-E79B-A814-FB62600D754D}"/>
                  </a:ext>
                </a:extLst>
              </p:cNvPr>
              <p:cNvSpPr/>
              <p:nvPr/>
            </p:nvSpPr>
            <p:spPr>
              <a:xfrm>
                <a:off x="4072431" y="4132421"/>
                <a:ext cx="119690" cy="283489"/>
              </a:xfrm>
              <a:custGeom>
                <a:avLst/>
                <a:gdLst/>
                <a:ahLst/>
                <a:cxnLst/>
                <a:rect l="l" t="t" r="r" b="b"/>
                <a:pathLst>
                  <a:path w="635" h="1504" extrusionOk="0">
                    <a:moveTo>
                      <a:pt x="462" y="111"/>
                    </a:moveTo>
                    <a:cubicBezTo>
                      <a:pt x="483" y="111"/>
                      <a:pt x="525" y="131"/>
                      <a:pt x="525" y="173"/>
                    </a:cubicBezTo>
                    <a:lnTo>
                      <a:pt x="525" y="1331"/>
                    </a:lnTo>
                    <a:cubicBezTo>
                      <a:pt x="525" y="1373"/>
                      <a:pt x="483" y="1394"/>
                      <a:pt x="462" y="1394"/>
                    </a:cubicBezTo>
                    <a:lnTo>
                      <a:pt x="179" y="1394"/>
                    </a:lnTo>
                    <a:cubicBezTo>
                      <a:pt x="132" y="1394"/>
                      <a:pt x="111" y="1373"/>
                      <a:pt x="111" y="1331"/>
                    </a:cubicBezTo>
                    <a:lnTo>
                      <a:pt x="111" y="173"/>
                    </a:lnTo>
                    <a:cubicBezTo>
                      <a:pt x="111" y="131"/>
                      <a:pt x="132" y="111"/>
                      <a:pt x="179" y="111"/>
                    </a:cubicBezTo>
                    <a:close/>
                    <a:moveTo>
                      <a:pt x="179" y="1"/>
                    </a:moveTo>
                    <a:cubicBezTo>
                      <a:pt x="69" y="1"/>
                      <a:pt x="1" y="63"/>
                      <a:pt x="1" y="173"/>
                    </a:cubicBezTo>
                    <a:lnTo>
                      <a:pt x="1" y="1331"/>
                    </a:lnTo>
                    <a:cubicBezTo>
                      <a:pt x="1" y="1420"/>
                      <a:pt x="69" y="1504"/>
                      <a:pt x="179" y="1504"/>
                    </a:cubicBezTo>
                    <a:lnTo>
                      <a:pt x="462" y="1504"/>
                    </a:lnTo>
                    <a:cubicBezTo>
                      <a:pt x="551" y="1504"/>
                      <a:pt x="635" y="1420"/>
                      <a:pt x="635" y="1331"/>
                    </a:cubicBezTo>
                    <a:lnTo>
                      <a:pt x="635" y="173"/>
                    </a:lnTo>
                    <a:cubicBezTo>
                      <a:pt x="635" y="63"/>
                      <a:pt x="551" y="1"/>
                      <a:pt x="46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2670;p58">
                <a:extLst>
                  <a:ext uri="{FF2B5EF4-FFF2-40B4-BE49-F238E27FC236}">
                    <a16:creationId xmlns:a16="http://schemas.microsoft.com/office/drawing/2014/main" id="{1B8C490C-FF70-D860-D066-8EBDAC25B018}"/>
                  </a:ext>
                </a:extLst>
              </p:cNvPr>
              <p:cNvSpPr/>
              <p:nvPr/>
            </p:nvSpPr>
            <p:spPr>
              <a:xfrm>
                <a:off x="4208707" y="3062372"/>
                <a:ext cx="102914" cy="267656"/>
              </a:xfrm>
              <a:custGeom>
                <a:avLst/>
                <a:gdLst/>
                <a:ahLst/>
                <a:cxnLst/>
                <a:rect l="l" t="t" r="r" b="b"/>
                <a:pathLst>
                  <a:path w="546" h="1420" extrusionOk="0">
                    <a:moveTo>
                      <a:pt x="132" y="1"/>
                    </a:moveTo>
                    <a:cubicBezTo>
                      <a:pt x="63" y="1"/>
                      <a:pt x="1" y="69"/>
                      <a:pt x="1" y="132"/>
                    </a:cubicBezTo>
                    <a:lnTo>
                      <a:pt x="1" y="1289"/>
                    </a:lnTo>
                    <a:cubicBezTo>
                      <a:pt x="1" y="1357"/>
                      <a:pt x="63" y="1420"/>
                      <a:pt x="132" y="1420"/>
                    </a:cubicBezTo>
                    <a:lnTo>
                      <a:pt x="414" y="1420"/>
                    </a:lnTo>
                    <a:cubicBezTo>
                      <a:pt x="482" y="1420"/>
                      <a:pt x="545" y="1357"/>
                      <a:pt x="545" y="1289"/>
                    </a:cubicBezTo>
                    <a:lnTo>
                      <a:pt x="545" y="132"/>
                    </a:lnTo>
                    <a:cubicBezTo>
                      <a:pt x="545" y="69"/>
                      <a:pt x="482" y="1"/>
                      <a:pt x="4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2671;p58">
                <a:extLst>
                  <a:ext uri="{FF2B5EF4-FFF2-40B4-BE49-F238E27FC236}">
                    <a16:creationId xmlns:a16="http://schemas.microsoft.com/office/drawing/2014/main" id="{A8E4C0B4-2C0F-178E-0B98-CEA4AC39A10C}"/>
                  </a:ext>
                </a:extLst>
              </p:cNvPr>
              <p:cNvSpPr/>
              <p:nvPr/>
            </p:nvSpPr>
            <p:spPr>
              <a:xfrm>
                <a:off x="4200791" y="3054455"/>
                <a:ext cx="118747" cy="284620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10" extrusionOk="0">
                    <a:moveTo>
                      <a:pt x="456" y="111"/>
                    </a:moveTo>
                    <a:cubicBezTo>
                      <a:pt x="498" y="111"/>
                      <a:pt x="524" y="132"/>
                      <a:pt x="524" y="174"/>
                    </a:cubicBezTo>
                    <a:lnTo>
                      <a:pt x="524" y="1331"/>
                    </a:lnTo>
                    <a:cubicBezTo>
                      <a:pt x="524" y="1378"/>
                      <a:pt x="498" y="1399"/>
                      <a:pt x="456" y="1399"/>
                    </a:cubicBezTo>
                    <a:lnTo>
                      <a:pt x="174" y="1399"/>
                    </a:lnTo>
                    <a:cubicBezTo>
                      <a:pt x="132" y="1399"/>
                      <a:pt x="105" y="1378"/>
                      <a:pt x="105" y="1331"/>
                    </a:cubicBezTo>
                    <a:lnTo>
                      <a:pt x="105" y="174"/>
                    </a:lnTo>
                    <a:cubicBezTo>
                      <a:pt x="105" y="132"/>
                      <a:pt x="132" y="111"/>
                      <a:pt x="174" y="111"/>
                    </a:cubicBezTo>
                    <a:close/>
                    <a:moveTo>
                      <a:pt x="174" y="1"/>
                    </a:moveTo>
                    <a:cubicBezTo>
                      <a:pt x="85" y="1"/>
                      <a:pt x="1" y="90"/>
                      <a:pt x="1" y="174"/>
                    </a:cubicBezTo>
                    <a:lnTo>
                      <a:pt x="1" y="1331"/>
                    </a:lnTo>
                    <a:cubicBezTo>
                      <a:pt x="1" y="1420"/>
                      <a:pt x="85" y="1509"/>
                      <a:pt x="174" y="1509"/>
                    </a:cubicBezTo>
                    <a:lnTo>
                      <a:pt x="456" y="1509"/>
                    </a:lnTo>
                    <a:cubicBezTo>
                      <a:pt x="545" y="1509"/>
                      <a:pt x="629" y="1420"/>
                      <a:pt x="629" y="1331"/>
                    </a:cubicBezTo>
                    <a:lnTo>
                      <a:pt x="629" y="174"/>
                    </a:lnTo>
                    <a:cubicBezTo>
                      <a:pt x="629" y="90"/>
                      <a:pt x="545" y="1"/>
                      <a:pt x="45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2672;p58">
                <a:extLst>
                  <a:ext uri="{FF2B5EF4-FFF2-40B4-BE49-F238E27FC236}">
                    <a16:creationId xmlns:a16="http://schemas.microsoft.com/office/drawing/2014/main" id="{A0EFCF9A-F060-6EDE-2EFA-35204B2C586C}"/>
                  </a:ext>
                </a:extLst>
              </p:cNvPr>
              <p:cNvSpPr/>
              <p:nvPr/>
            </p:nvSpPr>
            <p:spPr>
              <a:xfrm>
                <a:off x="4208707" y="3412772"/>
                <a:ext cx="102914" cy="262755"/>
              </a:xfrm>
              <a:custGeom>
                <a:avLst/>
                <a:gdLst/>
                <a:ahLst/>
                <a:cxnLst/>
                <a:rect l="l" t="t" r="r" b="b"/>
                <a:pathLst>
                  <a:path w="546" h="1394" extrusionOk="0">
                    <a:moveTo>
                      <a:pt x="132" y="1"/>
                    </a:moveTo>
                    <a:cubicBezTo>
                      <a:pt x="63" y="1"/>
                      <a:pt x="1" y="43"/>
                      <a:pt x="1" y="106"/>
                    </a:cubicBezTo>
                    <a:lnTo>
                      <a:pt x="1" y="1263"/>
                    </a:lnTo>
                    <a:cubicBezTo>
                      <a:pt x="1" y="1331"/>
                      <a:pt x="63" y="1394"/>
                      <a:pt x="132" y="1394"/>
                    </a:cubicBezTo>
                    <a:lnTo>
                      <a:pt x="414" y="1394"/>
                    </a:lnTo>
                    <a:cubicBezTo>
                      <a:pt x="482" y="1394"/>
                      <a:pt x="545" y="1331"/>
                      <a:pt x="545" y="1263"/>
                    </a:cubicBezTo>
                    <a:lnTo>
                      <a:pt x="545" y="106"/>
                    </a:lnTo>
                    <a:cubicBezTo>
                      <a:pt x="545" y="43"/>
                      <a:pt x="482" y="1"/>
                      <a:pt x="4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2673;p58">
                <a:extLst>
                  <a:ext uri="{FF2B5EF4-FFF2-40B4-BE49-F238E27FC236}">
                    <a16:creationId xmlns:a16="http://schemas.microsoft.com/office/drawing/2014/main" id="{42DCCBFE-A1B4-BA84-92C1-761C2624BB5C}"/>
                  </a:ext>
                </a:extLst>
              </p:cNvPr>
              <p:cNvSpPr/>
              <p:nvPr/>
            </p:nvSpPr>
            <p:spPr>
              <a:xfrm>
                <a:off x="4200791" y="3399955"/>
                <a:ext cx="118747" cy="284431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09" extrusionOk="0">
                    <a:moveTo>
                      <a:pt x="456" y="111"/>
                    </a:moveTo>
                    <a:cubicBezTo>
                      <a:pt x="498" y="111"/>
                      <a:pt x="524" y="132"/>
                      <a:pt x="524" y="174"/>
                    </a:cubicBezTo>
                    <a:lnTo>
                      <a:pt x="524" y="1331"/>
                    </a:lnTo>
                    <a:cubicBezTo>
                      <a:pt x="524" y="1378"/>
                      <a:pt x="498" y="1399"/>
                      <a:pt x="456" y="1399"/>
                    </a:cubicBezTo>
                    <a:lnTo>
                      <a:pt x="174" y="1399"/>
                    </a:lnTo>
                    <a:cubicBezTo>
                      <a:pt x="132" y="1399"/>
                      <a:pt x="105" y="1378"/>
                      <a:pt x="105" y="1331"/>
                    </a:cubicBezTo>
                    <a:lnTo>
                      <a:pt x="105" y="174"/>
                    </a:lnTo>
                    <a:cubicBezTo>
                      <a:pt x="105" y="132"/>
                      <a:pt x="132" y="111"/>
                      <a:pt x="174" y="111"/>
                    </a:cubicBezTo>
                    <a:close/>
                    <a:moveTo>
                      <a:pt x="174" y="1"/>
                    </a:moveTo>
                    <a:cubicBezTo>
                      <a:pt x="85" y="1"/>
                      <a:pt x="1" y="90"/>
                      <a:pt x="1" y="174"/>
                    </a:cubicBezTo>
                    <a:lnTo>
                      <a:pt x="1" y="1331"/>
                    </a:lnTo>
                    <a:cubicBezTo>
                      <a:pt x="1" y="1441"/>
                      <a:pt x="85" y="1509"/>
                      <a:pt x="174" y="1509"/>
                    </a:cubicBezTo>
                    <a:lnTo>
                      <a:pt x="456" y="1509"/>
                    </a:lnTo>
                    <a:cubicBezTo>
                      <a:pt x="545" y="1509"/>
                      <a:pt x="629" y="1441"/>
                      <a:pt x="629" y="1331"/>
                    </a:cubicBezTo>
                    <a:lnTo>
                      <a:pt x="629" y="174"/>
                    </a:lnTo>
                    <a:cubicBezTo>
                      <a:pt x="629" y="90"/>
                      <a:pt x="545" y="1"/>
                      <a:pt x="45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2674;p58">
                <a:extLst>
                  <a:ext uri="{FF2B5EF4-FFF2-40B4-BE49-F238E27FC236}">
                    <a16:creationId xmlns:a16="http://schemas.microsoft.com/office/drawing/2014/main" id="{0237C741-C789-84D3-CC3E-42CCC9382F4F}"/>
                  </a:ext>
                </a:extLst>
              </p:cNvPr>
              <p:cNvSpPr/>
              <p:nvPr/>
            </p:nvSpPr>
            <p:spPr>
              <a:xfrm>
                <a:off x="4208707" y="3778063"/>
                <a:ext cx="102914" cy="263698"/>
              </a:xfrm>
              <a:custGeom>
                <a:avLst/>
                <a:gdLst/>
                <a:ahLst/>
                <a:cxnLst/>
                <a:rect l="l" t="t" r="r" b="b"/>
                <a:pathLst>
                  <a:path w="546" h="1399" extrusionOk="0">
                    <a:moveTo>
                      <a:pt x="132" y="0"/>
                    </a:moveTo>
                    <a:cubicBezTo>
                      <a:pt x="63" y="0"/>
                      <a:pt x="1" y="48"/>
                      <a:pt x="1" y="131"/>
                    </a:cubicBezTo>
                    <a:lnTo>
                      <a:pt x="1" y="1268"/>
                    </a:lnTo>
                    <a:cubicBezTo>
                      <a:pt x="1" y="1357"/>
                      <a:pt x="63" y="1399"/>
                      <a:pt x="132" y="1399"/>
                    </a:cubicBezTo>
                    <a:lnTo>
                      <a:pt x="414" y="1399"/>
                    </a:lnTo>
                    <a:cubicBezTo>
                      <a:pt x="482" y="1399"/>
                      <a:pt x="545" y="1357"/>
                      <a:pt x="545" y="1268"/>
                    </a:cubicBezTo>
                    <a:lnTo>
                      <a:pt x="545" y="131"/>
                    </a:lnTo>
                    <a:cubicBezTo>
                      <a:pt x="545" y="48"/>
                      <a:pt x="482" y="0"/>
                      <a:pt x="4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2675;p58">
                <a:extLst>
                  <a:ext uri="{FF2B5EF4-FFF2-40B4-BE49-F238E27FC236}">
                    <a16:creationId xmlns:a16="http://schemas.microsoft.com/office/drawing/2014/main" id="{B7E8D119-F232-45E8-BF9F-645966A0B7BD}"/>
                  </a:ext>
                </a:extLst>
              </p:cNvPr>
              <p:cNvSpPr/>
              <p:nvPr/>
            </p:nvSpPr>
            <p:spPr>
              <a:xfrm>
                <a:off x="4200791" y="3766188"/>
                <a:ext cx="118747" cy="288390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30" extrusionOk="0">
                    <a:moveTo>
                      <a:pt x="456" y="111"/>
                    </a:moveTo>
                    <a:cubicBezTo>
                      <a:pt x="498" y="111"/>
                      <a:pt x="524" y="153"/>
                      <a:pt x="524" y="194"/>
                    </a:cubicBezTo>
                    <a:lnTo>
                      <a:pt x="524" y="1331"/>
                    </a:lnTo>
                    <a:cubicBezTo>
                      <a:pt x="524" y="1373"/>
                      <a:pt x="498" y="1420"/>
                      <a:pt x="456" y="1420"/>
                    </a:cubicBezTo>
                    <a:lnTo>
                      <a:pt x="174" y="1420"/>
                    </a:lnTo>
                    <a:cubicBezTo>
                      <a:pt x="132" y="1420"/>
                      <a:pt x="105" y="1373"/>
                      <a:pt x="105" y="1331"/>
                    </a:cubicBezTo>
                    <a:lnTo>
                      <a:pt x="105" y="194"/>
                    </a:lnTo>
                    <a:cubicBezTo>
                      <a:pt x="105" y="153"/>
                      <a:pt x="132" y="111"/>
                      <a:pt x="174" y="111"/>
                    </a:cubicBezTo>
                    <a:close/>
                    <a:moveTo>
                      <a:pt x="174" y="1"/>
                    </a:moveTo>
                    <a:cubicBezTo>
                      <a:pt x="85" y="1"/>
                      <a:pt x="1" y="90"/>
                      <a:pt x="1" y="194"/>
                    </a:cubicBezTo>
                    <a:lnTo>
                      <a:pt x="1" y="1331"/>
                    </a:lnTo>
                    <a:cubicBezTo>
                      <a:pt x="1" y="1441"/>
                      <a:pt x="85" y="1530"/>
                      <a:pt x="174" y="1530"/>
                    </a:cubicBezTo>
                    <a:lnTo>
                      <a:pt x="456" y="1530"/>
                    </a:lnTo>
                    <a:cubicBezTo>
                      <a:pt x="545" y="1530"/>
                      <a:pt x="629" y="1441"/>
                      <a:pt x="629" y="1331"/>
                    </a:cubicBezTo>
                    <a:lnTo>
                      <a:pt x="629" y="194"/>
                    </a:lnTo>
                    <a:cubicBezTo>
                      <a:pt x="629" y="90"/>
                      <a:pt x="545" y="1"/>
                      <a:pt x="45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2676;p58">
                <a:extLst>
                  <a:ext uri="{FF2B5EF4-FFF2-40B4-BE49-F238E27FC236}">
                    <a16:creationId xmlns:a16="http://schemas.microsoft.com/office/drawing/2014/main" id="{8EAF3825-DF62-CA70-A205-0B14BD8FCA8B}"/>
                  </a:ext>
                </a:extLst>
              </p:cNvPr>
              <p:cNvSpPr/>
              <p:nvPr/>
            </p:nvSpPr>
            <p:spPr>
              <a:xfrm>
                <a:off x="4208707" y="4140338"/>
                <a:ext cx="102914" cy="263698"/>
              </a:xfrm>
              <a:custGeom>
                <a:avLst/>
                <a:gdLst/>
                <a:ahLst/>
                <a:cxnLst/>
                <a:rect l="l" t="t" r="r" b="b"/>
                <a:pathLst>
                  <a:path w="546" h="1399" extrusionOk="0">
                    <a:moveTo>
                      <a:pt x="132" y="0"/>
                    </a:moveTo>
                    <a:cubicBezTo>
                      <a:pt x="63" y="0"/>
                      <a:pt x="1" y="69"/>
                      <a:pt x="1" y="131"/>
                    </a:cubicBezTo>
                    <a:lnTo>
                      <a:pt x="1" y="1289"/>
                    </a:lnTo>
                    <a:cubicBezTo>
                      <a:pt x="1" y="1352"/>
                      <a:pt x="63" y="1399"/>
                      <a:pt x="132" y="1399"/>
                    </a:cubicBezTo>
                    <a:lnTo>
                      <a:pt x="414" y="1399"/>
                    </a:lnTo>
                    <a:cubicBezTo>
                      <a:pt x="482" y="1399"/>
                      <a:pt x="545" y="1352"/>
                      <a:pt x="545" y="1289"/>
                    </a:cubicBezTo>
                    <a:lnTo>
                      <a:pt x="545" y="131"/>
                    </a:lnTo>
                    <a:cubicBezTo>
                      <a:pt x="545" y="69"/>
                      <a:pt x="482" y="0"/>
                      <a:pt x="4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2677;p58">
                <a:extLst>
                  <a:ext uri="{FF2B5EF4-FFF2-40B4-BE49-F238E27FC236}">
                    <a16:creationId xmlns:a16="http://schemas.microsoft.com/office/drawing/2014/main" id="{C1F43473-6960-1D95-59F6-354EFBE67115}"/>
                  </a:ext>
                </a:extLst>
              </p:cNvPr>
              <p:cNvSpPr/>
              <p:nvPr/>
            </p:nvSpPr>
            <p:spPr>
              <a:xfrm>
                <a:off x="4200791" y="4132421"/>
                <a:ext cx="118747" cy="283489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04" extrusionOk="0">
                    <a:moveTo>
                      <a:pt x="456" y="111"/>
                    </a:moveTo>
                    <a:cubicBezTo>
                      <a:pt x="498" y="111"/>
                      <a:pt x="524" y="131"/>
                      <a:pt x="524" y="173"/>
                    </a:cubicBezTo>
                    <a:lnTo>
                      <a:pt x="524" y="1331"/>
                    </a:lnTo>
                    <a:cubicBezTo>
                      <a:pt x="524" y="1373"/>
                      <a:pt x="498" y="1394"/>
                      <a:pt x="456" y="1394"/>
                    </a:cubicBezTo>
                    <a:lnTo>
                      <a:pt x="174" y="1394"/>
                    </a:lnTo>
                    <a:cubicBezTo>
                      <a:pt x="132" y="1394"/>
                      <a:pt x="105" y="1373"/>
                      <a:pt x="105" y="1331"/>
                    </a:cubicBezTo>
                    <a:lnTo>
                      <a:pt x="105" y="173"/>
                    </a:lnTo>
                    <a:cubicBezTo>
                      <a:pt x="105" y="131"/>
                      <a:pt x="132" y="111"/>
                      <a:pt x="174" y="111"/>
                    </a:cubicBezTo>
                    <a:close/>
                    <a:moveTo>
                      <a:pt x="174" y="1"/>
                    </a:moveTo>
                    <a:cubicBezTo>
                      <a:pt x="85" y="1"/>
                      <a:pt x="1" y="63"/>
                      <a:pt x="1" y="173"/>
                    </a:cubicBezTo>
                    <a:lnTo>
                      <a:pt x="1" y="1331"/>
                    </a:lnTo>
                    <a:cubicBezTo>
                      <a:pt x="1" y="1420"/>
                      <a:pt x="85" y="1504"/>
                      <a:pt x="174" y="1504"/>
                    </a:cubicBezTo>
                    <a:lnTo>
                      <a:pt x="456" y="1504"/>
                    </a:lnTo>
                    <a:cubicBezTo>
                      <a:pt x="545" y="1504"/>
                      <a:pt x="629" y="1420"/>
                      <a:pt x="629" y="1331"/>
                    </a:cubicBezTo>
                    <a:lnTo>
                      <a:pt x="629" y="173"/>
                    </a:lnTo>
                    <a:cubicBezTo>
                      <a:pt x="629" y="63"/>
                      <a:pt x="545" y="1"/>
                      <a:pt x="45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2678;p58">
                <a:extLst>
                  <a:ext uri="{FF2B5EF4-FFF2-40B4-BE49-F238E27FC236}">
                    <a16:creationId xmlns:a16="http://schemas.microsoft.com/office/drawing/2014/main" id="{484A0A7B-3A61-945B-1161-CE8B7BFA1794}"/>
                  </a:ext>
                </a:extLst>
              </p:cNvPr>
              <p:cNvSpPr/>
              <p:nvPr/>
            </p:nvSpPr>
            <p:spPr>
              <a:xfrm>
                <a:off x="4340083" y="3062372"/>
                <a:ext cx="98767" cy="267656"/>
              </a:xfrm>
              <a:custGeom>
                <a:avLst/>
                <a:gdLst/>
                <a:ahLst/>
                <a:cxnLst/>
                <a:rect l="l" t="t" r="r" b="b"/>
                <a:pathLst>
                  <a:path w="524" h="1420" extrusionOk="0">
                    <a:moveTo>
                      <a:pt x="131" y="1"/>
                    </a:moveTo>
                    <a:cubicBezTo>
                      <a:pt x="47" y="1"/>
                      <a:pt x="0" y="69"/>
                      <a:pt x="0" y="132"/>
                    </a:cubicBezTo>
                    <a:lnTo>
                      <a:pt x="0" y="1289"/>
                    </a:lnTo>
                    <a:cubicBezTo>
                      <a:pt x="0" y="1357"/>
                      <a:pt x="47" y="1420"/>
                      <a:pt x="131" y="1420"/>
                    </a:cubicBezTo>
                    <a:lnTo>
                      <a:pt x="393" y="1420"/>
                    </a:lnTo>
                    <a:cubicBezTo>
                      <a:pt x="461" y="1420"/>
                      <a:pt x="524" y="1357"/>
                      <a:pt x="524" y="1289"/>
                    </a:cubicBezTo>
                    <a:lnTo>
                      <a:pt x="524" y="132"/>
                    </a:lnTo>
                    <a:cubicBezTo>
                      <a:pt x="524" y="69"/>
                      <a:pt x="461" y="1"/>
                      <a:pt x="3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2679;p58">
                <a:extLst>
                  <a:ext uri="{FF2B5EF4-FFF2-40B4-BE49-F238E27FC236}">
                    <a16:creationId xmlns:a16="http://schemas.microsoft.com/office/drawing/2014/main" id="{2FFC72D7-1E37-C56D-319B-C653C7019963}"/>
                  </a:ext>
                </a:extLst>
              </p:cNvPr>
              <p:cNvSpPr/>
              <p:nvPr/>
            </p:nvSpPr>
            <p:spPr>
              <a:xfrm>
                <a:off x="4328208" y="3054455"/>
                <a:ext cx="119501" cy="284620"/>
              </a:xfrm>
              <a:custGeom>
                <a:avLst/>
                <a:gdLst/>
                <a:ahLst/>
                <a:cxnLst/>
                <a:rect l="l" t="t" r="r" b="b"/>
                <a:pathLst>
                  <a:path w="634" h="1510" extrusionOk="0">
                    <a:moveTo>
                      <a:pt x="456" y="111"/>
                    </a:moveTo>
                    <a:cubicBezTo>
                      <a:pt x="503" y="111"/>
                      <a:pt x="524" y="132"/>
                      <a:pt x="524" y="174"/>
                    </a:cubicBezTo>
                    <a:lnTo>
                      <a:pt x="524" y="1331"/>
                    </a:lnTo>
                    <a:cubicBezTo>
                      <a:pt x="524" y="1378"/>
                      <a:pt x="503" y="1399"/>
                      <a:pt x="456" y="1399"/>
                    </a:cubicBezTo>
                    <a:lnTo>
                      <a:pt x="194" y="1399"/>
                    </a:lnTo>
                    <a:cubicBezTo>
                      <a:pt x="152" y="1399"/>
                      <a:pt x="110" y="1378"/>
                      <a:pt x="110" y="1331"/>
                    </a:cubicBezTo>
                    <a:lnTo>
                      <a:pt x="110" y="174"/>
                    </a:lnTo>
                    <a:cubicBezTo>
                      <a:pt x="110" y="132"/>
                      <a:pt x="152" y="111"/>
                      <a:pt x="194" y="111"/>
                    </a:cubicBezTo>
                    <a:close/>
                    <a:moveTo>
                      <a:pt x="194" y="1"/>
                    </a:moveTo>
                    <a:cubicBezTo>
                      <a:pt x="84" y="1"/>
                      <a:pt x="0" y="90"/>
                      <a:pt x="0" y="174"/>
                    </a:cubicBezTo>
                    <a:lnTo>
                      <a:pt x="0" y="1331"/>
                    </a:lnTo>
                    <a:cubicBezTo>
                      <a:pt x="0" y="1420"/>
                      <a:pt x="84" y="1509"/>
                      <a:pt x="194" y="1509"/>
                    </a:cubicBezTo>
                    <a:lnTo>
                      <a:pt x="456" y="1509"/>
                    </a:lnTo>
                    <a:cubicBezTo>
                      <a:pt x="566" y="1509"/>
                      <a:pt x="634" y="1420"/>
                      <a:pt x="634" y="1331"/>
                    </a:cubicBezTo>
                    <a:lnTo>
                      <a:pt x="634" y="174"/>
                    </a:lnTo>
                    <a:cubicBezTo>
                      <a:pt x="634" y="90"/>
                      <a:pt x="566" y="1"/>
                      <a:pt x="45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2680;p58">
                <a:extLst>
                  <a:ext uri="{FF2B5EF4-FFF2-40B4-BE49-F238E27FC236}">
                    <a16:creationId xmlns:a16="http://schemas.microsoft.com/office/drawing/2014/main" id="{4826D690-EDB9-1F4F-52E1-62212A158294}"/>
                  </a:ext>
                </a:extLst>
              </p:cNvPr>
              <p:cNvSpPr/>
              <p:nvPr/>
            </p:nvSpPr>
            <p:spPr>
              <a:xfrm>
                <a:off x="4340083" y="3412772"/>
                <a:ext cx="98767" cy="262755"/>
              </a:xfrm>
              <a:custGeom>
                <a:avLst/>
                <a:gdLst/>
                <a:ahLst/>
                <a:cxnLst/>
                <a:rect l="l" t="t" r="r" b="b"/>
                <a:pathLst>
                  <a:path w="524" h="1394" extrusionOk="0">
                    <a:moveTo>
                      <a:pt x="131" y="1"/>
                    </a:moveTo>
                    <a:cubicBezTo>
                      <a:pt x="47" y="1"/>
                      <a:pt x="0" y="43"/>
                      <a:pt x="0" y="106"/>
                    </a:cubicBezTo>
                    <a:lnTo>
                      <a:pt x="0" y="1263"/>
                    </a:lnTo>
                    <a:cubicBezTo>
                      <a:pt x="0" y="1331"/>
                      <a:pt x="47" y="1394"/>
                      <a:pt x="131" y="1394"/>
                    </a:cubicBezTo>
                    <a:lnTo>
                      <a:pt x="393" y="1394"/>
                    </a:lnTo>
                    <a:cubicBezTo>
                      <a:pt x="461" y="1394"/>
                      <a:pt x="524" y="1331"/>
                      <a:pt x="524" y="1263"/>
                    </a:cubicBezTo>
                    <a:lnTo>
                      <a:pt x="524" y="106"/>
                    </a:lnTo>
                    <a:cubicBezTo>
                      <a:pt x="524" y="43"/>
                      <a:pt x="461" y="1"/>
                      <a:pt x="3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2681;p58">
                <a:extLst>
                  <a:ext uri="{FF2B5EF4-FFF2-40B4-BE49-F238E27FC236}">
                    <a16:creationId xmlns:a16="http://schemas.microsoft.com/office/drawing/2014/main" id="{0ED78908-0E25-9C25-00E3-C2D21F10BD0D}"/>
                  </a:ext>
                </a:extLst>
              </p:cNvPr>
              <p:cNvSpPr/>
              <p:nvPr/>
            </p:nvSpPr>
            <p:spPr>
              <a:xfrm>
                <a:off x="4328208" y="3399955"/>
                <a:ext cx="119501" cy="284431"/>
              </a:xfrm>
              <a:custGeom>
                <a:avLst/>
                <a:gdLst/>
                <a:ahLst/>
                <a:cxnLst/>
                <a:rect l="l" t="t" r="r" b="b"/>
                <a:pathLst>
                  <a:path w="634" h="1509" extrusionOk="0">
                    <a:moveTo>
                      <a:pt x="456" y="111"/>
                    </a:moveTo>
                    <a:cubicBezTo>
                      <a:pt x="503" y="111"/>
                      <a:pt x="524" y="132"/>
                      <a:pt x="524" y="174"/>
                    </a:cubicBezTo>
                    <a:lnTo>
                      <a:pt x="524" y="1331"/>
                    </a:lnTo>
                    <a:cubicBezTo>
                      <a:pt x="524" y="1378"/>
                      <a:pt x="503" y="1399"/>
                      <a:pt x="456" y="1399"/>
                    </a:cubicBezTo>
                    <a:lnTo>
                      <a:pt x="194" y="1399"/>
                    </a:lnTo>
                    <a:cubicBezTo>
                      <a:pt x="152" y="1399"/>
                      <a:pt x="110" y="1378"/>
                      <a:pt x="110" y="1331"/>
                    </a:cubicBezTo>
                    <a:lnTo>
                      <a:pt x="110" y="174"/>
                    </a:lnTo>
                    <a:cubicBezTo>
                      <a:pt x="110" y="132"/>
                      <a:pt x="152" y="111"/>
                      <a:pt x="194" y="111"/>
                    </a:cubicBezTo>
                    <a:close/>
                    <a:moveTo>
                      <a:pt x="194" y="1"/>
                    </a:moveTo>
                    <a:cubicBezTo>
                      <a:pt x="84" y="1"/>
                      <a:pt x="0" y="90"/>
                      <a:pt x="0" y="174"/>
                    </a:cubicBezTo>
                    <a:lnTo>
                      <a:pt x="0" y="1331"/>
                    </a:lnTo>
                    <a:cubicBezTo>
                      <a:pt x="0" y="1441"/>
                      <a:pt x="84" y="1509"/>
                      <a:pt x="194" y="1509"/>
                    </a:cubicBezTo>
                    <a:lnTo>
                      <a:pt x="456" y="1509"/>
                    </a:lnTo>
                    <a:cubicBezTo>
                      <a:pt x="566" y="1509"/>
                      <a:pt x="634" y="1441"/>
                      <a:pt x="634" y="1331"/>
                    </a:cubicBezTo>
                    <a:lnTo>
                      <a:pt x="634" y="174"/>
                    </a:lnTo>
                    <a:cubicBezTo>
                      <a:pt x="634" y="90"/>
                      <a:pt x="566" y="1"/>
                      <a:pt x="45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2682;p58">
                <a:extLst>
                  <a:ext uri="{FF2B5EF4-FFF2-40B4-BE49-F238E27FC236}">
                    <a16:creationId xmlns:a16="http://schemas.microsoft.com/office/drawing/2014/main" id="{41BD79E3-05F1-6B93-D1BF-31D817F89966}"/>
                  </a:ext>
                </a:extLst>
              </p:cNvPr>
              <p:cNvSpPr/>
              <p:nvPr/>
            </p:nvSpPr>
            <p:spPr>
              <a:xfrm>
                <a:off x="4340083" y="3778063"/>
                <a:ext cx="98767" cy="263698"/>
              </a:xfrm>
              <a:custGeom>
                <a:avLst/>
                <a:gdLst/>
                <a:ahLst/>
                <a:cxnLst/>
                <a:rect l="l" t="t" r="r" b="b"/>
                <a:pathLst>
                  <a:path w="524" h="1399" extrusionOk="0">
                    <a:moveTo>
                      <a:pt x="131" y="0"/>
                    </a:moveTo>
                    <a:cubicBezTo>
                      <a:pt x="47" y="0"/>
                      <a:pt x="0" y="48"/>
                      <a:pt x="0" y="131"/>
                    </a:cubicBezTo>
                    <a:lnTo>
                      <a:pt x="0" y="1268"/>
                    </a:lnTo>
                    <a:cubicBezTo>
                      <a:pt x="0" y="1357"/>
                      <a:pt x="47" y="1399"/>
                      <a:pt x="131" y="1399"/>
                    </a:cubicBezTo>
                    <a:lnTo>
                      <a:pt x="393" y="1399"/>
                    </a:lnTo>
                    <a:cubicBezTo>
                      <a:pt x="461" y="1399"/>
                      <a:pt x="524" y="1357"/>
                      <a:pt x="524" y="1268"/>
                    </a:cubicBezTo>
                    <a:lnTo>
                      <a:pt x="524" y="131"/>
                    </a:lnTo>
                    <a:cubicBezTo>
                      <a:pt x="524" y="48"/>
                      <a:pt x="461" y="0"/>
                      <a:pt x="3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2683;p58">
                <a:extLst>
                  <a:ext uri="{FF2B5EF4-FFF2-40B4-BE49-F238E27FC236}">
                    <a16:creationId xmlns:a16="http://schemas.microsoft.com/office/drawing/2014/main" id="{012C69BE-D8C0-9D17-5812-0A2BC5A8A51F}"/>
                  </a:ext>
                </a:extLst>
              </p:cNvPr>
              <p:cNvSpPr/>
              <p:nvPr/>
            </p:nvSpPr>
            <p:spPr>
              <a:xfrm>
                <a:off x="4328208" y="3766188"/>
                <a:ext cx="119501" cy="288390"/>
              </a:xfrm>
              <a:custGeom>
                <a:avLst/>
                <a:gdLst/>
                <a:ahLst/>
                <a:cxnLst/>
                <a:rect l="l" t="t" r="r" b="b"/>
                <a:pathLst>
                  <a:path w="634" h="1530" extrusionOk="0">
                    <a:moveTo>
                      <a:pt x="456" y="111"/>
                    </a:moveTo>
                    <a:cubicBezTo>
                      <a:pt x="503" y="111"/>
                      <a:pt x="524" y="153"/>
                      <a:pt x="524" y="194"/>
                    </a:cubicBezTo>
                    <a:lnTo>
                      <a:pt x="524" y="1331"/>
                    </a:lnTo>
                    <a:cubicBezTo>
                      <a:pt x="524" y="1373"/>
                      <a:pt x="503" y="1420"/>
                      <a:pt x="456" y="1420"/>
                    </a:cubicBezTo>
                    <a:lnTo>
                      <a:pt x="194" y="1420"/>
                    </a:lnTo>
                    <a:cubicBezTo>
                      <a:pt x="152" y="1420"/>
                      <a:pt x="110" y="1373"/>
                      <a:pt x="110" y="1331"/>
                    </a:cubicBezTo>
                    <a:lnTo>
                      <a:pt x="110" y="194"/>
                    </a:lnTo>
                    <a:cubicBezTo>
                      <a:pt x="110" y="153"/>
                      <a:pt x="152" y="111"/>
                      <a:pt x="194" y="111"/>
                    </a:cubicBezTo>
                    <a:close/>
                    <a:moveTo>
                      <a:pt x="194" y="1"/>
                    </a:moveTo>
                    <a:cubicBezTo>
                      <a:pt x="84" y="1"/>
                      <a:pt x="0" y="90"/>
                      <a:pt x="0" y="194"/>
                    </a:cubicBezTo>
                    <a:lnTo>
                      <a:pt x="0" y="1331"/>
                    </a:lnTo>
                    <a:cubicBezTo>
                      <a:pt x="0" y="1441"/>
                      <a:pt x="84" y="1530"/>
                      <a:pt x="194" y="1530"/>
                    </a:cubicBezTo>
                    <a:lnTo>
                      <a:pt x="456" y="1530"/>
                    </a:lnTo>
                    <a:cubicBezTo>
                      <a:pt x="566" y="1530"/>
                      <a:pt x="634" y="1441"/>
                      <a:pt x="634" y="1331"/>
                    </a:cubicBezTo>
                    <a:lnTo>
                      <a:pt x="634" y="194"/>
                    </a:lnTo>
                    <a:cubicBezTo>
                      <a:pt x="634" y="90"/>
                      <a:pt x="566" y="1"/>
                      <a:pt x="45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2684;p58">
                <a:extLst>
                  <a:ext uri="{FF2B5EF4-FFF2-40B4-BE49-F238E27FC236}">
                    <a16:creationId xmlns:a16="http://schemas.microsoft.com/office/drawing/2014/main" id="{7675DDBE-E6F5-C982-FA9E-C5C4637D795C}"/>
                  </a:ext>
                </a:extLst>
              </p:cNvPr>
              <p:cNvSpPr/>
              <p:nvPr/>
            </p:nvSpPr>
            <p:spPr>
              <a:xfrm>
                <a:off x="4340083" y="4140338"/>
                <a:ext cx="98767" cy="263698"/>
              </a:xfrm>
              <a:custGeom>
                <a:avLst/>
                <a:gdLst/>
                <a:ahLst/>
                <a:cxnLst/>
                <a:rect l="l" t="t" r="r" b="b"/>
                <a:pathLst>
                  <a:path w="524" h="1399" extrusionOk="0">
                    <a:moveTo>
                      <a:pt x="131" y="0"/>
                    </a:moveTo>
                    <a:cubicBezTo>
                      <a:pt x="47" y="0"/>
                      <a:pt x="0" y="69"/>
                      <a:pt x="0" y="131"/>
                    </a:cubicBezTo>
                    <a:lnTo>
                      <a:pt x="0" y="1289"/>
                    </a:lnTo>
                    <a:cubicBezTo>
                      <a:pt x="0" y="1352"/>
                      <a:pt x="47" y="1399"/>
                      <a:pt x="131" y="1399"/>
                    </a:cubicBezTo>
                    <a:lnTo>
                      <a:pt x="393" y="1399"/>
                    </a:lnTo>
                    <a:cubicBezTo>
                      <a:pt x="461" y="1399"/>
                      <a:pt x="524" y="1352"/>
                      <a:pt x="524" y="1289"/>
                    </a:cubicBezTo>
                    <a:lnTo>
                      <a:pt x="524" y="131"/>
                    </a:lnTo>
                    <a:cubicBezTo>
                      <a:pt x="524" y="69"/>
                      <a:pt x="461" y="0"/>
                      <a:pt x="3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2685;p58">
                <a:extLst>
                  <a:ext uri="{FF2B5EF4-FFF2-40B4-BE49-F238E27FC236}">
                    <a16:creationId xmlns:a16="http://schemas.microsoft.com/office/drawing/2014/main" id="{05993165-52DB-4A0B-6352-12B818EF19A2}"/>
                  </a:ext>
                </a:extLst>
              </p:cNvPr>
              <p:cNvSpPr/>
              <p:nvPr/>
            </p:nvSpPr>
            <p:spPr>
              <a:xfrm>
                <a:off x="4328208" y="4132421"/>
                <a:ext cx="119501" cy="283489"/>
              </a:xfrm>
              <a:custGeom>
                <a:avLst/>
                <a:gdLst/>
                <a:ahLst/>
                <a:cxnLst/>
                <a:rect l="l" t="t" r="r" b="b"/>
                <a:pathLst>
                  <a:path w="634" h="1504" extrusionOk="0">
                    <a:moveTo>
                      <a:pt x="456" y="111"/>
                    </a:moveTo>
                    <a:cubicBezTo>
                      <a:pt x="503" y="111"/>
                      <a:pt x="524" y="131"/>
                      <a:pt x="524" y="173"/>
                    </a:cubicBezTo>
                    <a:lnTo>
                      <a:pt x="524" y="1331"/>
                    </a:lnTo>
                    <a:cubicBezTo>
                      <a:pt x="524" y="1373"/>
                      <a:pt x="503" y="1394"/>
                      <a:pt x="456" y="1394"/>
                    </a:cubicBezTo>
                    <a:lnTo>
                      <a:pt x="194" y="1394"/>
                    </a:lnTo>
                    <a:cubicBezTo>
                      <a:pt x="152" y="1394"/>
                      <a:pt x="110" y="1373"/>
                      <a:pt x="110" y="1331"/>
                    </a:cubicBezTo>
                    <a:lnTo>
                      <a:pt x="110" y="173"/>
                    </a:lnTo>
                    <a:cubicBezTo>
                      <a:pt x="110" y="131"/>
                      <a:pt x="152" y="111"/>
                      <a:pt x="194" y="111"/>
                    </a:cubicBezTo>
                    <a:close/>
                    <a:moveTo>
                      <a:pt x="194" y="1"/>
                    </a:moveTo>
                    <a:cubicBezTo>
                      <a:pt x="84" y="1"/>
                      <a:pt x="0" y="63"/>
                      <a:pt x="0" y="173"/>
                    </a:cubicBezTo>
                    <a:lnTo>
                      <a:pt x="0" y="1331"/>
                    </a:lnTo>
                    <a:cubicBezTo>
                      <a:pt x="0" y="1420"/>
                      <a:pt x="84" y="1504"/>
                      <a:pt x="194" y="1504"/>
                    </a:cubicBezTo>
                    <a:lnTo>
                      <a:pt x="456" y="1504"/>
                    </a:lnTo>
                    <a:cubicBezTo>
                      <a:pt x="566" y="1504"/>
                      <a:pt x="634" y="1420"/>
                      <a:pt x="634" y="1331"/>
                    </a:cubicBezTo>
                    <a:lnTo>
                      <a:pt x="634" y="173"/>
                    </a:lnTo>
                    <a:cubicBezTo>
                      <a:pt x="634" y="63"/>
                      <a:pt x="566" y="1"/>
                      <a:pt x="45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2686;p58">
                <a:extLst>
                  <a:ext uri="{FF2B5EF4-FFF2-40B4-BE49-F238E27FC236}">
                    <a16:creationId xmlns:a16="http://schemas.microsoft.com/office/drawing/2014/main" id="{EAE6178E-9C91-A560-FFD5-C802B4F8FF1F}"/>
                  </a:ext>
                </a:extLst>
              </p:cNvPr>
              <p:cNvSpPr/>
              <p:nvPr/>
            </p:nvSpPr>
            <p:spPr>
              <a:xfrm>
                <a:off x="4467312" y="3062372"/>
                <a:ext cx="98956" cy="267656"/>
              </a:xfrm>
              <a:custGeom>
                <a:avLst/>
                <a:gdLst/>
                <a:ahLst/>
                <a:cxnLst/>
                <a:rect l="l" t="t" r="r" b="b"/>
                <a:pathLst>
                  <a:path w="525" h="1420" extrusionOk="0">
                    <a:moveTo>
                      <a:pt x="132" y="1"/>
                    </a:moveTo>
                    <a:cubicBezTo>
                      <a:pt x="69" y="1"/>
                      <a:pt x="1" y="69"/>
                      <a:pt x="1" y="132"/>
                    </a:cubicBezTo>
                    <a:lnTo>
                      <a:pt x="1" y="1289"/>
                    </a:lnTo>
                    <a:cubicBezTo>
                      <a:pt x="1" y="1357"/>
                      <a:pt x="69" y="1420"/>
                      <a:pt x="132" y="1420"/>
                    </a:cubicBezTo>
                    <a:lnTo>
                      <a:pt x="393" y="1420"/>
                    </a:lnTo>
                    <a:cubicBezTo>
                      <a:pt x="483" y="1420"/>
                      <a:pt x="524" y="1357"/>
                      <a:pt x="524" y="1289"/>
                    </a:cubicBezTo>
                    <a:lnTo>
                      <a:pt x="524" y="132"/>
                    </a:lnTo>
                    <a:cubicBezTo>
                      <a:pt x="524" y="69"/>
                      <a:pt x="483" y="1"/>
                      <a:pt x="3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2687;p58">
                <a:extLst>
                  <a:ext uri="{FF2B5EF4-FFF2-40B4-BE49-F238E27FC236}">
                    <a16:creationId xmlns:a16="http://schemas.microsoft.com/office/drawing/2014/main" id="{AB039C86-8EA5-B114-9D59-A0660DD37BB4}"/>
                  </a:ext>
                </a:extLst>
              </p:cNvPr>
              <p:cNvSpPr/>
              <p:nvPr/>
            </p:nvSpPr>
            <p:spPr>
              <a:xfrm>
                <a:off x="4459395" y="3054455"/>
                <a:ext cx="119690" cy="28462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1510" extrusionOk="0">
                    <a:moveTo>
                      <a:pt x="435" y="111"/>
                    </a:moveTo>
                    <a:cubicBezTo>
                      <a:pt x="483" y="111"/>
                      <a:pt x="525" y="132"/>
                      <a:pt x="525" y="174"/>
                    </a:cubicBezTo>
                    <a:lnTo>
                      <a:pt x="525" y="1331"/>
                    </a:lnTo>
                    <a:cubicBezTo>
                      <a:pt x="525" y="1378"/>
                      <a:pt x="483" y="1399"/>
                      <a:pt x="435" y="1399"/>
                    </a:cubicBezTo>
                    <a:lnTo>
                      <a:pt x="174" y="1399"/>
                    </a:lnTo>
                    <a:cubicBezTo>
                      <a:pt x="132" y="1399"/>
                      <a:pt x="90" y="1378"/>
                      <a:pt x="90" y="1331"/>
                    </a:cubicBezTo>
                    <a:lnTo>
                      <a:pt x="90" y="174"/>
                    </a:lnTo>
                    <a:cubicBezTo>
                      <a:pt x="90" y="132"/>
                      <a:pt x="132" y="111"/>
                      <a:pt x="174" y="111"/>
                    </a:cubicBezTo>
                    <a:close/>
                    <a:moveTo>
                      <a:pt x="174" y="1"/>
                    </a:moveTo>
                    <a:cubicBezTo>
                      <a:pt x="69" y="1"/>
                      <a:pt x="1" y="90"/>
                      <a:pt x="1" y="174"/>
                    </a:cubicBezTo>
                    <a:lnTo>
                      <a:pt x="1" y="1331"/>
                    </a:lnTo>
                    <a:cubicBezTo>
                      <a:pt x="1" y="1420"/>
                      <a:pt x="69" y="1509"/>
                      <a:pt x="174" y="1509"/>
                    </a:cubicBezTo>
                    <a:lnTo>
                      <a:pt x="435" y="1509"/>
                    </a:lnTo>
                    <a:cubicBezTo>
                      <a:pt x="545" y="1509"/>
                      <a:pt x="634" y="1420"/>
                      <a:pt x="634" y="1331"/>
                    </a:cubicBezTo>
                    <a:lnTo>
                      <a:pt x="634" y="174"/>
                    </a:lnTo>
                    <a:cubicBezTo>
                      <a:pt x="634" y="90"/>
                      <a:pt x="545" y="1"/>
                      <a:pt x="43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2688;p58">
                <a:extLst>
                  <a:ext uri="{FF2B5EF4-FFF2-40B4-BE49-F238E27FC236}">
                    <a16:creationId xmlns:a16="http://schemas.microsoft.com/office/drawing/2014/main" id="{3278D439-4FA5-CD35-561B-234A448A119B}"/>
                  </a:ext>
                </a:extLst>
              </p:cNvPr>
              <p:cNvSpPr/>
              <p:nvPr/>
            </p:nvSpPr>
            <p:spPr>
              <a:xfrm>
                <a:off x="4467312" y="3412772"/>
                <a:ext cx="98956" cy="262755"/>
              </a:xfrm>
              <a:custGeom>
                <a:avLst/>
                <a:gdLst/>
                <a:ahLst/>
                <a:cxnLst/>
                <a:rect l="l" t="t" r="r" b="b"/>
                <a:pathLst>
                  <a:path w="525" h="1394" extrusionOk="0">
                    <a:moveTo>
                      <a:pt x="132" y="1"/>
                    </a:moveTo>
                    <a:cubicBezTo>
                      <a:pt x="69" y="1"/>
                      <a:pt x="1" y="43"/>
                      <a:pt x="1" y="106"/>
                    </a:cubicBezTo>
                    <a:lnTo>
                      <a:pt x="1" y="1263"/>
                    </a:lnTo>
                    <a:cubicBezTo>
                      <a:pt x="1" y="1331"/>
                      <a:pt x="69" y="1394"/>
                      <a:pt x="132" y="1394"/>
                    </a:cubicBezTo>
                    <a:lnTo>
                      <a:pt x="393" y="1394"/>
                    </a:lnTo>
                    <a:cubicBezTo>
                      <a:pt x="483" y="1394"/>
                      <a:pt x="524" y="1331"/>
                      <a:pt x="524" y="1263"/>
                    </a:cubicBezTo>
                    <a:lnTo>
                      <a:pt x="524" y="106"/>
                    </a:lnTo>
                    <a:cubicBezTo>
                      <a:pt x="524" y="43"/>
                      <a:pt x="483" y="1"/>
                      <a:pt x="3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2689;p58">
                <a:extLst>
                  <a:ext uri="{FF2B5EF4-FFF2-40B4-BE49-F238E27FC236}">
                    <a16:creationId xmlns:a16="http://schemas.microsoft.com/office/drawing/2014/main" id="{6B1B219B-7768-68A4-E337-92478A797A47}"/>
                  </a:ext>
                </a:extLst>
              </p:cNvPr>
              <p:cNvSpPr/>
              <p:nvPr/>
            </p:nvSpPr>
            <p:spPr>
              <a:xfrm>
                <a:off x="4459395" y="3399955"/>
                <a:ext cx="119690" cy="284431"/>
              </a:xfrm>
              <a:custGeom>
                <a:avLst/>
                <a:gdLst/>
                <a:ahLst/>
                <a:cxnLst/>
                <a:rect l="l" t="t" r="r" b="b"/>
                <a:pathLst>
                  <a:path w="635" h="1509" extrusionOk="0">
                    <a:moveTo>
                      <a:pt x="435" y="111"/>
                    </a:moveTo>
                    <a:cubicBezTo>
                      <a:pt x="483" y="111"/>
                      <a:pt x="525" y="132"/>
                      <a:pt x="525" y="174"/>
                    </a:cubicBezTo>
                    <a:lnTo>
                      <a:pt x="525" y="1331"/>
                    </a:lnTo>
                    <a:cubicBezTo>
                      <a:pt x="525" y="1378"/>
                      <a:pt x="483" y="1399"/>
                      <a:pt x="435" y="1399"/>
                    </a:cubicBezTo>
                    <a:lnTo>
                      <a:pt x="174" y="1399"/>
                    </a:lnTo>
                    <a:cubicBezTo>
                      <a:pt x="132" y="1399"/>
                      <a:pt x="90" y="1378"/>
                      <a:pt x="90" y="1331"/>
                    </a:cubicBezTo>
                    <a:lnTo>
                      <a:pt x="90" y="174"/>
                    </a:lnTo>
                    <a:cubicBezTo>
                      <a:pt x="90" y="132"/>
                      <a:pt x="132" y="111"/>
                      <a:pt x="174" y="111"/>
                    </a:cubicBezTo>
                    <a:close/>
                    <a:moveTo>
                      <a:pt x="174" y="1"/>
                    </a:moveTo>
                    <a:cubicBezTo>
                      <a:pt x="69" y="1"/>
                      <a:pt x="1" y="90"/>
                      <a:pt x="1" y="174"/>
                    </a:cubicBezTo>
                    <a:lnTo>
                      <a:pt x="1" y="1331"/>
                    </a:lnTo>
                    <a:cubicBezTo>
                      <a:pt x="1" y="1441"/>
                      <a:pt x="69" y="1509"/>
                      <a:pt x="174" y="1509"/>
                    </a:cubicBezTo>
                    <a:lnTo>
                      <a:pt x="435" y="1509"/>
                    </a:lnTo>
                    <a:cubicBezTo>
                      <a:pt x="545" y="1509"/>
                      <a:pt x="634" y="1441"/>
                      <a:pt x="634" y="1331"/>
                    </a:cubicBezTo>
                    <a:lnTo>
                      <a:pt x="634" y="174"/>
                    </a:lnTo>
                    <a:cubicBezTo>
                      <a:pt x="634" y="90"/>
                      <a:pt x="545" y="1"/>
                      <a:pt x="43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2690;p58">
                <a:extLst>
                  <a:ext uri="{FF2B5EF4-FFF2-40B4-BE49-F238E27FC236}">
                    <a16:creationId xmlns:a16="http://schemas.microsoft.com/office/drawing/2014/main" id="{2F3934A1-1345-F441-7DA5-BF62666C51B1}"/>
                  </a:ext>
                </a:extLst>
              </p:cNvPr>
              <p:cNvSpPr/>
              <p:nvPr/>
            </p:nvSpPr>
            <p:spPr>
              <a:xfrm>
                <a:off x="4467312" y="3778063"/>
                <a:ext cx="98956" cy="263698"/>
              </a:xfrm>
              <a:custGeom>
                <a:avLst/>
                <a:gdLst/>
                <a:ahLst/>
                <a:cxnLst/>
                <a:rect l="l" t="t" r="r" b="b"/>
                <a:pathLst>
                  <a:path w="525" h="1399" extrusionOk="0">
                    <a:moveTo>
                      <a:pt x="132" y="0"/>
                    </a:moveTo>
                    <a:cubicBezTo>
                      <a:pt x="69" y="0"/>
                      <a:pt x="1" y="48"/>
                      <a:pt x="1" y="131"/>
                    </a:cubicBezTo>
                    <a:lnTo>
                      <a:pt x="1" y="1268"/>
                    </a:lnTo>
                    <a:cubicBezTo>
                      <a:pt x="1" y="1357"/>
                      <a:pt x="69" y="1399"/>
                      <a:pt x="132" y="1399"/>
                    </a:cubicBezTo>
                    <a:lnTo>
                      <a:pt x="393" y="1399"/>
                    </a:lnTo>
                    <a:cubicBezTo>
                      <a:pt x="483" y="1399"/>
                      <a:pt x="524" y="1357"/>
                      <a:pt x="524" y="1268"/>
                    </a:cubicBezTo>
                    <a:lnTo>
                      <a:pt x="524" y="131"/>
                    </a:lnTo>
                    <a:cubicBezTo>
                      <a:pt x="524" y="48"/>
                      <a:pt x="483" y="0"/>
                      <a:pt x="3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2691;p58">
                <a:extLst>
                  <a:ext uri="{FF2B5EF4-FFF2-40B4-BE49-F238E27FC236}">
                    <a16:creationId xmlns:a16="http://schemas.microsoft.com/office/drawing/2014/main" id="{02AB85E7-C36A-CFC4-4970-41D10E00346D}"/>
                  </a:ext>
                </a:extLst>
              </p:cNvPr>
              <p:cNvSpPr/>
              <p:nvPr/>
            </p:nvSpPr>
            <p:spPr>
              <a:xfrm>
                <a:off x="4459395" y="3766188"/>
                <a:ext cx="119690" cy="28839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1530" extrusionOk="0">
                    <a:moveTo>
                      <a:pt x="435" y="111"/>
                    </a:moveTo>
                    <a:cubicBezTo>
                      <a:pt x="483" y="111"/>
                      <a:pt x="525" y="153"/>
                      <a:pt x="525" y="194"/>
                    </a:cubicBezTo>
                    <a:lnTo>
                      <a:pt x="525" y="1331"/>
                    </a:lnTo>
                    <a:cubicBezTo>
                      <a:pt x="525" y="1373"/>
                      <a:pt x="483" y="1420"/>
                      <a:pt x="435" y="1420"/>
                    </a:cubicBezTo>
                    <a:lnTo>
                      <a:pt x="174" y="1420"/>
                    </a:lnTo>
                    <a:cubicBezTo>
                      <a:pt x="132" y="1420"/>
                      <a:pt x="90" y="1373"/>
                      <a:pt x="90" y="1331"/>
                    </a:cubicBezTo>
                    <a:lnTo>
                      <a:pt x="90" y="194"/>
                    </a:lnTo>
                    <a:cubicBezTo>
                      <a:pt x="90" y="153"/>
                      <a:pt x="132" y="111"/>
                      <a:pt x="174" y="111"/>
                    </a:cubicBezTo>
                    <a:close/>
                    <a:moveTo>
                      <a:pt x="174" y="1"/>
                    </a:moveTo>
                    <a:cubicBezTo>
                      <a:pt x="69" y="1"/>
                      <a:pt x="1" y="90"/>
                      <a:pt x="1" y="194"/>
                    </a:cubicBezTo>
                    <a:lnTo>
                      <a:pt x="1" y="1331"/>
                    </a:lnTo>
                    <a:cubicBezTo>
                      <a:pt x="1" y="1441"/>
                      <a:pt x="69" y="1530"/>
                      <a:pt x="174" y="1530"/>
                    </a:cubicBezTo>
                    <a:lnTo>
                      <a:pt x="435" y="1530"/>
                    </a:lnTo>
                    <a:cubicBezTo>
                      <a:pt x="545" y="1530"/>
                      <a:pt x="634" y="1441"/>
                      <a:pt x="634" y="1331"/>
                    </a:cubicBezTo>
                    <a:lnTo>
                      <a:pt x="634" y="194"/>
                    </a:lnTo>
                    <a:cubicBezTo>
                      <a:pt x="634" y="90"/>
                      <a:pt x="545" y="1"/>
                      <a:pt x="43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2692;p58">
                <a:extLst>
                  <a:ext uri="{FF2B5EF4-FFF2-40B4-BE49-F238E27FC236}">
                    <a16:creationId xmlns:a16="http://schemas.microsoft.com/office/drawing/2014/main" id="{ED04591B-D6E1-4793-9348-9B8A697BCC73}"/>
                  </a:ext>
                </a:extLst>
              </p:cNvPr>
              <p:cNvSpPr/>
              <p:nvPr/>
            </p:nvSpPr>
            <p:spPr>
              <a:xfrm>
                <a:off x="4467312" y="4140338"/>
                <a:ext cx="98956" cy="263698"/>
              </a:xfrm>
              <a:custGeom>
                <a:avLst/>
                <a:gdLst/>
                <a:ahLst/>
                <a:cxnLst/>
                <a:rect l="l" t="t" r="r" b="b"/>
                <a:pathLst>
                  <a:path w="525" h="1399" extrusionOk="0">
                    <a:moveTo>
                      <a:pt x="132" y="0"/>
                    </a:moveTo>
                    <a:cubicBezTo>
                      <a:pt x="69" y="0"/>
                      <a:pt x="1" y="69"/>
                      <a:pt x="1" y="131"/>
                    </a:cubicBezTo>
                    <a:lnTo>
                      <a:pt x="1" y="1289"/>
                    </a:lnTo>
                    <a:cubicBezTo>
                      <a:pt x="1" y="1352"/>
                      <a:pt x="69" y="1399"/>
                      <a:pt x="132" y="1399"/>
                    </a:cubicBezTo>
                    <a:lnTo>
                      <a:pt x="393" y="1399"/>
                    </a:lnTo>
                    <a:cubicBezTo>
                      <a:pt x="483" y="1399"/>
                      <a:pt x="524" y="1352"/>
                      <a:pt x="524" y="1289"/>
                    </a:cubicBezTo>
                    <a:lnTo>
                      <a:pt x="524" y="131"/>
                    </a:lnTo>
                    <a:cubicBezTo>
                      <a:pt x="524" y="69"/>
                      <a:pt x="483" y="0"/>
                      <a:pt x="3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2693;p58">
                <a:extLst>
                  <a:ext uri="{FF2B5EF4-FFF2-40B4-BE49-F238E27FC236}">
                    <a16:creationId xmlns:a16="http://schemas.microsoft.com/office/drawing/2014/main" id="{127549DD-C2E5-0D7F-27EB-F38662C07341}"/>
                  </a:ext>
                </a:extLst>
              </p:cNvPr>
              <p:cNvSpPr/>
              <p:nvPr/>
            </p:nvSpPr>
            <p:spPr>
              <a:xfrm>
                <a:off x="4459395" y="4132421"/>
                <a:ext cx="119690" cy="283489"/>
              </a:xfrm>
              <a:custGeom>
                <a:avLst/>
                <a:gdLst/>
                <a:ahLst/>
                <a:cxnLst/>
                <a:rect l="l" t="t" r="r" b="b"/>
                <a:pathLst>
                  <a:path w="635" h="1504" extrusionOk="0">
                    <a:moveTo>
                      <a:pt x="435" y="111"/>
                    </a:moveTo>
                    <a:cubicBezTo>
                      <a:pt x="483" y="111"/>
                      <a:pt x="525" y="131"/>
                      <a:pt x="525" y="173"/>
                    </a:cubicBezTo>
                    <a:lnTo>
                      <a:pt x="525" y="1331"/>
                    </a:lnTo>
                    <a:cubicBezTo>
                      <a:pt x="525" y="1373"/>
                      <a:pt x="483" y="1394"/>
                      <a:pt x="435" y="1394"/>
                    </a:cubicBezTo>
                    <a:lnTo>
                      <a:pt x="174" y="1394"/>
                    </a:lnTo>
                    <a:cubicBezTo>
                      <a:pt x="132" y="1394"/>
                      <a:pt x="90" y="1373"/>
                      <a:pt x="90" y="1331"/>
                    </a:cubicBezTo>
                    <a:lnTo>
                      <a:pt x="90" y="173"/>
                    </a:lnTo>
                    <a:cubicBezTo>
                      <a:pt x="90" y="131"/>
                      <a:pt x="132" y="111"/>
                      <a:pt x="174" y="111"/>
                    </a:cubicBezTo>
                    <a:close/>
                    <a:moveTo>
                      <a:pt x="174" y="1"/>
                    </a:moveTo>
                    <a:cubicBezTo>
                      <a:pt x="69" y="1"/>
                      <a:pt x="1" y="63"/>
                      <a:pt x="1" y="173"/>
                    </a:cubicBezTo>
                    <a:lnTo>
                      <a:pt x="1" y="1331"/>
                    </a:lnTo>
                    <a:cubicBezTo>
                      <a:pt x="1" y="1420"/>
                      <a:pt x="69" y="1504"/>
                      <a:pt x="174" y="1504"/>
                    </a:cubicBezTo>
                    <a:lnTo>
                      <a:pt x="435" y="1504"/>
                    </a:lnTo>
                    <a:cubicBezTo>
                      <a:pt x="545" y="1504"/>
                      <a:pt x="634" y="1420"/>
                      <a:pt x="634" y="1331"/>
                    </a:cubicBezTo>
                    <a:lnTo>
                      <a:pt x="634" y="173"/>
                    </a:lnTo>
                    <a:cubicBezTo>
                      <a:pt x="634" y="63"/>
                      <a:pt x="545" y="1"/>
                      <a:pt x="43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2694;p58">
                <a:extLst>
                  <a:ext uri="{FF2B5EF4-FFF2-40B4-BE49-F238E27FC236}">
                    <a16:creationId xmlns:a16="http://schemas.microsoft.com/office/drawing/2014/main" id="{2AE84AB6-E82D-BB8A-474B-2D70A422EC42}"/>
                  </a:ext>
                </a:extLst>
              </p:cNvPr>
              <p:cNvSpPr/>
              <p:nvPr/>
            </p:nvSpPr>
            <p:spPr>
              <a:xfrm>
                <a:off x="3595747" y="3091965"/>
                <a:ext cx="197535" cy="192825"/>
              </a:xfrm>
              <a:custGeom>
                <a:avLst/>
                <a:gdLst/>
                <a:ahLst/>
                <a:cxnLst/>
                <a:rect l="l" t="t" r="r" b="b"/>
                <a:pathLst>
                  <a:path w="1048" h="1023" extrusionOk="0">
                    <a:moveTo>
                      <a:pt x="524" y="1"/>
                    </a:moveTo>
                    <a:cubicBezTo>
                      <a:pt x="241" y="1"/>
                      <a:pt x="1" y="236"/>
                      <a:pt x="1" y="525"/>
                    </a:cubicBezTo>
                    <a:cubicBezTo>
                      <a:pt x="1" y="807"/>
                      <a:pt x="241" y="1022"/>
                      <a:pt x="524" y="1022"/>
                    </a:cubicBezTo>
                    <a:cubicBezTo>
                      <a:pt x="807" y="1022"/>
                      <a:pt x="1048" y="807"/>
                      <a:pt x="1048" y="525"/>
                    </a:cubicBezTo>
                    <a:cubicBezTo>
                      <a:pt x="1048" y="236"/>
                      <a:pt x="807" y="1"/>
                      <a:pt x="52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2695;p58">
                <a:extLst>
                  <a:ext uri="{FF2B5EF4-FFF2-40B4-BE49-F238E27FC236}">
                    <a16:creationId xmlns:a16="http://schemas.microsoft.com/office/drawing/2014/main" id="{D9F0E7B9-F974-B00C-FEFE-D0F72ACE6855}"/>
                  </a:ext>
                </a:extLst>
              </p:cNvPr>
              <p:cNvSpPr/>
              <p:nvPr/>
            </p:nvSpPr>
            <p:spPr>
              <a:xfrm>
                <a:off x="3587730" y="3083106"/>
                <a:ext cx="213368" cy="214502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1138" extrusionOk="0">
                    <a:moveTo>
                      <a:pt x="566" y="111"/>
                    </a:moveTo>
                    <a:cubicBezTo>
                      <a:pt x="828" y="111"/>
                      <a:pt x="1027" y="310"/>
                      <a:pt x="1027" y="572"/>
                    </a:cubicBezTo>
                    <a:cubicBezTo>
                      <a:pt x="1027" y="833"/>
                      <a:pt x="828" y="1027"/>
                      <a:pt x="566" y="1027"/>
                    </a:cubicBezTo>
                    <a:cubicBezTo>
                      <a:pt x="304" y="1027"/>
                      <a:pt x="111" y="833"/>
                      <a:pt x="111" y="572"/>
                    </a:cubicBezTo>
                    <a:cubicBezTo>
                      <a:pt x="111" y="310"/>
                      <a:pt x="304" y="111"/>
                      <a:pt x="566" y="111"/>
                    </a:cubicBezTo>
                    <a:close/>
                    <a:moveTo>
                      <a:pt x="566" y="1"/>
                    </a:moveTo>
                    <a:cubicBezTo>
                      <a:pt x="262" y="1"/>
                      <a:pt x="1" y="242"/>
                      <a:pt x="1" y="572"/>
                    </a:cubicBezTo>
                    <a:cubicBezTo>
                      <a:pt x="1" y="875"/>
                      <a:pt x="262" y="1137"/>
                      <a:pt x="566" y="1137"/>
                    </a:cubicBezTo>
                    <a:cubicBezTo>
                      <a:pt x="870" y="1137"/>
                      <a:pt x="1132" y="875"/>
                      <a:pt x="1132" y="572"/>
                    </a:cubicBezTo>
                    <a:cubicBezTo>
                      <a:pt x="1132" y="242"/>
                      <a:pt x="870" y="1"/>
                      <a:pt x="56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2696;p58">
                <a:extLst>
                  <a:ext uri="{FF2B5EF4-FFF2-40B4-BE49-F238E27FC236}">
                    <a16:creationId xmlns:a16="http://schemas.microsoft.com/office/drawing/2014/main" id="{4FABDB41-60D0-8715-7371-D3912726F9A2}"/>
                  </a:ext>
                </a:extLst>
              </p:cNvPr>
              <p:cNvSpPr/>
              <p:nvPr/>
            </p:nvSpPr>
            <p:spPr>
              <a:xfrm>
                <a:off x="3595747" y="3437464"/>
                <a:ext cx="197535" cy="197726"/>
              </a:xfrm>
              <a:custGeom>
                <a:avLst/>
                <a:gdLst/>
                <a:ahLst/>
                <a:cxnLst/>
                <a:rect l="l" t="t" r="r" b="b"/>
                <a:pathLst>
                  <a:path w="1048" h="1049" extrusionOk="0">
                    <a:moveTo>
                      <a:pt x="524" y="1"/>
                    </a:moveTo>
                    <a:cubicBezTo>
                      <a:pt x="241" y="1"/>
                      <a:pt x="1" y="236"/>
                      <a:pt x="1" y="524"/>
                    </a:cubicBezTo>
                    <a:cubicBezTo>
                      <a:pt x="1" y="807"/>
                      <a:pt x="241" y="1048"/>
                      <a:pt x="524" y="1048"/>
                    </a:cubicBezTo>
                    <a:cubicBezTo>
                      <a:pt x="807" y="1048"/>
                      <a:pt x="1048" y="807"/>
                      <a:pt x="1048" y="524"/>
                    </a:cubicBezTo>
                    <a:cubicBezTo>
                      <a:pt x="1048" y="236"/>
                      <a:pt x="807" y="1"/>
                      <a:pt x="52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2697;p58">
                <a:extLst>
                  <a:ext uri="{FF2B5EF4-FFF2-40B4-BE49-F238E27FC236}">
                    <a16:creationId xmlns:a16="http://schemas.microsoft.com/office/drawing/2014/main" id="{0908BC3C-30A6-5C17-3636-0857599BD57D}"/>
                  </a:ext>
                </a:extLst>
              </p:cNvPr>
              <p:cNvSpPr/>
              <p:nvPr/>
            </p:nvSpPr>
            <p:spPr>
              <a:xfrm>
                <a:off x="3587730" y="3428605"/>
                <a:ext cx="213368" cy="214502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1138" extrusionOk="0">
                    <a:moveTo>
                      <a:pt x="566" y="111"/>
                    </a:moveTo>
                    <a:cubicBezTo>
                      <a:pt x="828" y="111"/>
                      <a:pt x="1027" y="310"/>
                      <a:pt x="1027" y="571"/>
                    </a:cubicBezTo>
                    <a:cubicBezTo>
                      <a:pt x="1027" y="833"/>
                      <a:pt x="828" y="1027"/>
                      <a:pt x="566" y="1027"/>
                    </a:cubicBezTo>
                    <a:cubicBezTo>
                      <a:pt x="304" y="1027"/>
                      <a:pt x="111" y="833"/>
                      <a:pt x="111" y="571"/>
                    </a:cubicBezTo>
                    <a:cubicBezTo>
                      <a:pt x="111" y="310"/>
                      <a:pt x="304" y="111"/>
                      <a:pt x="566" y="111"/>
                    </a:cubicBezTo>
                    <a:close/>
                    <a:moveTo>
                      <a:pt x="566" y="1"/>
                    </a:moveTo>
                    <a:cubicBezTo>
                      <a:pt x="262" y="1"/>
                      <a:pt x="1" y="262"/>
                      <a:pt x="1" y="571"/>
                    </a:cubicBezTo>
                    <a:cubicBezTo>
                      <a:pt x="1" y="875"/>
                      <a:pt x="262" y="1137"/>
                      <a:pt x="566" y="1137"/>
                    </a:cubicBezTo>
                    <a:cubicBezTo>
                      <a:pt x="870" y="1137"/>
                      <a:pt x="1132" y="875"/>
                      <a:pt x="1132" y="571"/>
                    </a:cubicBezTo>
                    <a:cubicBezTo>
                      <a:pt x="1132" y="262"/>
                      <a:pt x="870" y="1"/>
                      <a:pt x="56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2698;p58">
                <a:extLst>
                  <a:ext uri="{FF2B5EF4-FFF2-40B4-BE49-F238E27FC236}">
                    <a16:creationId xmlns:a16="http://schemas.microsoft.com/office/drawing/2014/main" id="{D5FC2FC0-2F2F-57D9-5FAC-E66F26E311A3}"/>
                  </a:ext>
                </a:extLst>
              </p:cNvPr>
              <p:cNvSpPr/>
              <p:nvPr/>
            </p:nvSpPr>
            <p:spPr>
              <a:xfrm>
                <a:off x="3595747" y="3807655"/>
                <a:ext cx="197535" cy="192637"/>
              </a:xfrm>
              <a:custGeom>
                <a:avLst/>
                <a:gdLst/>
                <a:ahLst/>
                <a:cxnLst/>
                <a:rect l="l" t="t" r="r" b="b"/>
                <a:pathLst>
                  <a:path w="1048" h="1022" extrusionOk="0">
                    <a:moveTo>
                      <a:pt x="524" y="1"/>
                    </a:moveTo>
                    <a:cubicBezTo>
                      <a:pt x="241" y="1"/>
                      <a:pt x="1" y="215"/>
                      <a:pt x="1" y="498"/>
                    </a:cubicBezTo>
                    <a:cubicBezTo>
                      <a:pt x="1" y="786"/>
                      <a:pt x="241" y="1022"/>
                      <a:pt x="524" y="1022"/>
                    </a:cubicBezTo>
                    <a:cubicBezTo>
                      <a:pt x="807" y="1022"/>
                      <a:pt x="1048" y="786"/>
                      <a:pt x="1048" y="498"/>
                    </a:cubicBezTo>
                    <a:cubicBezTo>
                      <a:pt x="1048" y="215"/>
                      <a:pt x="807" y="1"/>
                      <a:pt x="52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2699;p58">
                <a:extLst>
                  <a:ext uri="{FF2B5EF4-FFF2-40B4-BE49-F238E27FC236}">
                    <a16:creationId xmlns:a16="http://schemas.microsoft.com/office/drawing/2014/main" id="{A75DAA4C-99A1-606F-F321-A0FF04D00BF6}"/>
                  </a:ext>
                </a:extLst>
              </p:cNvPr>
              <p:cNvSpPr/>
              <p:nvPr/>
            </p:nvSpPr>
            <p:spPr>
              <a:xfrm>
                <a:off x="3587730" y="3794838"/>
                <a:ext cx="213368" cy="214313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1137" extrusionOk="0">
                    <a:moveTo>
                      <a:pt x="566" y="110"/>
                    </a:moveTo>
                    <a:cubicBezTo>
                      <a:pt x="828" y="110"/>
                      <a:pt x="1027" y="304"/>
                      <a:pt x="1027" y="566"/>
                    </a:cubicBezTo>
                    <a:cubicBezTo>
                      <a:pt x="1027" y="828"/>
                      <a:pt x="828" y="1048"/>
                      <a:pt x="566" y="1048"/>
                    </a:cubicBezTo>
                    <a:cubicBezTo>
                      <a:pt x="304" y="1048"/>
                      <a:pt x="111" y="828"/>
                      <a:pt x="111" y="566"/>
                    </a:cubicBezTo>
                    <a:cubicBezTo>
                      <a:pt x="111" y="304"/>
                      <a:pt x="304" y="110"/>
                      <a:pt x="566" y="110"/>
                    </a:cubicBezTo>
                    <a:close/>
                    <a:moveTo>
                      <a:pt x="566" y="1"/>
                    </a:moveTo>
                    <a:cubicBezTo>
                      <a:pt x="262" y="1"/>
                      <a:pt x="1" y="262"/>
                      <a:pt x="1" y="566"/>
                    </a:cubicBezTo>
                    <a:cubicBezTo>
                      <a:pt x="1" y="896"/>
                      <a:pt x="262" y="1137"/>
                      <a:pt x="566" y="1137"/>
                    </a:cubicBezTo>
                    <a:cubicBezTo>
                      <a:pt x="870" y="1137"/>
                      <a:pt x="1132" y="896"/>
                      <a:pt x="1132" y="566"/>
                    </a:cubicBezTo>
                    <a:cubicBezTo>
                      <a:pt x="1132" y="262"/>
                      <a:pt x="870" y="1"/>
                      <a:pt x="56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2700;p58">
                <a:extLst>
                  <a:ext uri="{FF2B5EF4-FFF2-40B4-BE49-F238E27FC236}">
                    <a16:creationId xmlns:a16="http://schemas.microsoft.com/office/drawing/2014/main" id="{7EAE7E24-3D87-0C3C-A22D-19D227682F1E}"/>
                  </a:ext>
                </a:extLst>
              </p:cNvPr>
              <p:cNvSpPr/>
              <p:nvPr/>
            </p:nvSpPr>
            <p:spPr>
              <a:xfrm>
                <a:off x="3595747" y="4168988"/>
                <a:ext cx="197535" cy="193579"/>
              </a:xfrm>
              <a:custGeom>
                <a:avLst/>
                <a:gdLst/>
                <a:ahLst/>
                <a:cxnLst/>
                <a:rect l="l" t="t" r="r" b="b"/>
                <a:pathLst>
                  <a:path w="1048" h="1027" extrusionOk="0">
                    <a:moveTo>
                      <a:pt x="524" y="0"/>
                    </a:moveTo>
                    <a:cubicBezTo>
                      <a:pt x="241" y="0"/>
                      <a:pt x="1" y="220"/>
                      <a:pt x="1" y="503"/>
                    </a:cubicBezTo>
                    <a:cubicBezTo>
                      <a:pt x="1" y="807"/>
                      <a:pt x="241" y="1027"/>
                      <a:pt x="524" y="1027"/>
                    </a:cubicBezTo>
                    <a:cubicBezTo>
                      <a:pt x="807" y="1027"/>
                      <a:pt x="1048" y="807"/>
                      <a:pt x="1048" y="503"/>
                    </a:cubicBezTo>
                    <a:cubicBezTo>
                      <a:pt x="1048" y="220"/>
                      <a:pt x="807" y="0"/>
                      <a:pt x="5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2701;p58">
                <a:extLst>
                  <a:ext uri="{FF2B5EF4-FFF2-40B4-BE49-F238E27FC236}">
                    <a16:creationId xmlns:a16="http://schemas.microsoft.com/office/drawing/2014/main" id="{55166081-42E3-DD9C-7AC2-706F7CDF6FBE}"/>
                  </a:ext>
                </a:extLst>
              </p:cNvPr>
              <p:cNvSpPr/>
              <p:nvPr/>
            </p:nvSpPr>
            <p:spPr>
              <a:xfrm>
                <a:off x="3587730" y="4157113"/>
                <a:ext cx="213368" cy="218271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1158" extrusionOk="0">
                    <a:moveTo>
                      <a:pt x="566" y="110"/>
                    </a:moveTo>
                    <a:cubicBezTo>
                      <a:pt x="828" y="110"/>
                      <a:pt x="1027" y="325"/>
                      <a:pt x="1027" y="566"/>
                    </a:cubicBezTo>
                    <a:cubicBezTo>
                      <a:pt x="1027" y="828"/>
                      <a:pt x="828" y="1048"/>
                      <a:pt x="566" y="1048"/>
                    </a:cubicBezTo>
                    <a:cubicBezTo>
                      <a:pt x="304" y="1048"/>
                      <a:pt x="111" y="828"/>
                      <a:pt x="111" y="566"/>
                    </a:cubicBezTo>
                    <a:cubicBezTo>
                      <a:pt x="111" y="325"/>
                      <a:pt x="304" y="110"/>
                      <a:pt x="566" y="110"/>
                    </a:cubicBezTo>
                    <a:close/>
                    <a:moveTo>
                      <a:pt x="566" y="0"/>
                    </a:moveTo>
                    <a:cubicBezTo>
                      <a:pt x="262" y="0"/>
                      <a:pt x="1" y="262"/>
                      <a:pt x="1" y="566"/>
                    </a:cubicBezTo>
                    <a:cubicBezTo>
                      <a:pt x="1" y="896"/>
                      <a:pt x="262" y="1158"/>
                      <a:pt x="566" y="1158"/>
                    </a:cubicBezTo>
                    <a:cubicBezTo>
                      <a:pt x="870" y="1158"/>
                      <a:pt x="1132" y="896"/>
                      <a:pt x="1132" y="566"/>
                    </a:cubicBezTo>
                    <a:cubicBezTo>
                      <a:pt x="1132" y="262"/>
                      <a:pt x="870" y="0"/>
                      <a:pt x="56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2702;p58">
                <a:extLst>
                  <a:ext uri="{FF2B5EF4-FFF2-40B4-BE49-F238E27FC236}">
                    <a16:creationId xmlns:a16="http://schemas.microsoft.com/office/drawing/2014/main" id="{651EC600-D135-D547-A79D-9346F787C159}"/>
                  </a:ext>
                </a:extLst>
              </p:cNvPr>
              <p:cNvSpPr/>
              <p:nvPr/>
            </p:nvSpPr>
            <p:spPr>
              <a:xfrm>
                <a:off x="3633256" y="3128531"/>
                <a:ext cx="123648" cy="123649"/>
              </a:xfrm>
              <a:custGeom>
                <a:avLst/>
                <a:gdLst/>
                <a:ahLst/>
                <a:cxnLst/>
                <a:rect l="l" t="t" r="r" b="b"/>
                <a:pathLst>
                  <a:path w="656" h="656" extrusionOk="0">
                    <a:moveTo>
                      <a:pt x="325" y="1"/>
                    </a:moveTo>
                    <a:cubicBezTo>
                      <a:pt x="152" y="1"/>
                      <a:pt x="1" y="132"/>
                      <a:pt x="1" y="331"/>
                    </a:cubicBezTo>
                    <a:cubicBezTo>
                      <a:pt x="1" y="503"/>
                      <a:pt x="152" y="655"/>
                      <a:pt x="325" y="655"/>
                    </a:cubicBezTo>
                    <a:cubicBezTo>
                      <a:pt x="498" y="655"/>
                      <a:pt x="655" y="503"/>
                      <a:pt x="655" y="331"/>
                    </a:cubicBezTo>
                    <a:cubicBezTo>
                      <a:pt x="655" y="132"/>
                      <a:pt x="498" y="1"/>
                      <a:pt x="3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2703;p58">
                <a:extLst>
                  <a:ext uri="{FF2B5EF4-FFF2-40B4-BE49-F238E27FC236}">
                    <a16:creationId xmlns:a16="http://schemas.microsoft.com/office/drawing/2014/main" id="{E877CF59-A6B0-2672-F075-4F9B93D0CE5D}"/>
                  </a:ext>
                </a:extLst>
              </p:cNvPr>
              <p:cNvSpPr/>
              <p:nvPr/>
            </p:nvSpPr>
            <p:spPr>
              <a:xfrm>
                <a:off x="3620439" y="3116657"/>
                <a:ext cx="148151" cy="143441"/>
              </a:xfrm>
              <a:custGeom>
                <a:avLst/>
                <a:gdLst/>
                <a:ahLst/>
                <a:cxnLst/>
                <a:rect l="l" t="t" r="r" b="b"/>
                <a:pathLst>
                  <a:path w="786" h="761" extrusionOk="0">
                    <a:moveTo>
                      <a:pt x="393" y="105"/>
                    </a:moveTo>
                    <a:cubicBezTo>
                      <a:pt x="545" y="105"/>
                      <a:pt x="676" y="236"/>
                      <a:pt x="676" y="394"/>
                    </a:cubicBezTo>
                    <a:cubicBezTo>
                      <a:pt x="676" y="545"/>
                      <a:pt x="545" y="655"/>
                      <a:pt x="393" y="655"/>
                    </a:cubicBezTo>
                    <a:cubicBezTo>
                      <a:pt x="241" y="655"/>
                      <a:pt x="110" y="545"/>
                      <a:pt x="110" y="394"/>
                    </a:cubicBezTo>
                    <a:cubicBezTo>
                      <a:pt x="110" y="236"/>
                      <a:pt x="241" y="105"/>
                      <a:pt x="393" y="105"/>
                    </a:cubicBezTo>
                    <a:close/>
                    <a:moveTo>
                      <a:pt x="393" y="1"/>
                    </a:moveTo>
                    <a:cubicBezTo>
                      <a:pt x="173" y="1"/>
                      <a:pt x="0" y="174"/>
                      <a:pt x="0" y="394"/>
                    </a:cubicBezTo>
                    <a:cubicBezTo>
                      <a:pt x="0" y="587"/>
                      <a:pt x="173" y="760"/>
                      <a:pt x="393" y="760"/>
                    </a:cubicBezTo>
                    <a:cubicBezTo>
                      <a:pt x="613" y="760"/>
                      <a:pt x="786" y="587"/>
                      <a:pt x="786" y="394"/>
                    </a:cubicBezTo>
                    <a:cubicBezTo>
                      <a:pt x="786" y="174"/>
                      <a:pt x="613" y="1"/>
                      <a:pt x="39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2704;p58">
                <a:extLst>
                  <a:ext uri="{FF2B5EF4-FFF2-40B4-BE49-F238E27FC236}">
                    <a16:creationId xmlns:a16="http://schemas.microsoft.com/office/drawing/2014/main" id="{BA86ADA8-799E-D3AD-EC0E-A0EE869E1DE4}"/>
                  </a:ext>
                </a:extLst>
              </p:cNvPr>
              <p:cNvSpPr/>
              <p:nvPr/>
            </p:nvSpPr>
            <p:spPr>
              <a:xfrm>
                <a:off x="3633256" y="3474031"/>
                <a:ext cx="123648" cy="123649"/>
              </a:xfrm>
              <a:custGeom>
                <a:avLst/>
                <a:gdLst/>
                <a:ahLst/>
                <a:cxnLst/>
                <a:rect l="l" t="t" r="r" b="b"/>
                <a:pathLst>
                  <a:path w="656" h="656" extrusionOk="0">
                    <a:moveTo>
                      <a:pt x="325" y="1"/>
                    </a:moveTo>
                    <a:cubicBezTo>
                      <a:pt x="152" y="1"/>
                      <a:pt x="1" y="152"/>
                      <a:pt x="1" y="330"/>
                    </a:cubicBezTo>
                    <a:cubicBezTo>
                      <a:pt x="1" y="503"/>
                      <a:pt x="152" y="655"/>
                      <a:pt x="325" y="655"/>
                    </a:cubicBezTo>
                    <a:cubicBezTo>
                      <a:pt x="498" y="655"/>
                      <a:pt x="655" y="503"/>
                      <a:pt x="655" y="330"/>
                    </a:cubicBezTo>
                    <a:cubicBezTo>
                      <a:pt x="655" y="152"/>
                      <a:pt x="498" y="1"/>
                      <a:pt x="3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2705;p58">
                <a:extLst>
                  <a:ext uri="{FF2B5EF4-FFF2-40B4-BE49-F238E27FC236}">
                    <a16:creationId xmlns:a16="http://schemas.microsoft.com/office/drawing/2014/main" id="{7E7C80EE-66E2-E4B6-6EBB-2150EE6040E0}"/>
                  </a:ext>
                </a:extLst>
              </p:cNvPr>
              <p:cNvSpPr/>
              <p:nvPr/>
            </p:nvSpPr>
            <p:spPr>
              <a:xfrm>
                <a:off x="3620439" y="3462156"/>
                <a:ext cx="148151" cy="143441"/>
              </a:xfrm>
              <a:custGeom>
                <a:avLst/>
                <a:gdLst/>
                <a:ahLst/>
                <a:cxnLst/>
                <a:rect l="l" t="t" r="r" b="b"/>
                <a:pathLst>
                  <a:path w="786" h="761" extrusionOk="0">
                    <a:moveTo>
                      <a:pt x="393" y="105"/>
                    </a:moveTo>
                    <a:cubicBezTo>
                      <a:pt x="545" y="105"/>
                      <a:pt x="676" y="236"/>
                      <a:pt x="676" y="393"/>
                    </a:cubicBezTo>
                    <a:cubicBezTo>
                      <a:pt x="676" y="545"/>
                      <a:pt x="545" y="676"/>
                      <a:pt x="393" y="676"/>
                    </a:cubicBezTo>
                    <a:cubicBezTo>
                      <a:pt x="241" y="676"/>
                      <a:pt x="110" y="545"/>
                      <a:pt x="110" y="393"/>
                    </a:cubicBezTo>
                    <a:cubicBezTo>
                      <a:pt x="110" y="236"/>
                      <a:pt x="241" y="105"/>
                      <a:pt x="393" y="105"/>
                    </a:cubicBezTo>
                    <a:close/>
                    <a:moveTo>
                      <a:pt x="393" y="1"/>
                    </a:moveTo>
                    <a:cubicBezTo>
                      <a:pt x="173" y="1"/>
                      <a:pt x="0" y="174"/>
                      <a:pt x="0" y="393"/>
                    </a:cubicBezTo>
                    <a:cubicBezTo>
                      <a:pt x="0" y="608"/>
                      <a:pt x="173" y="760"/>
                      <a:pt x="393" y="760"/>
                    </a:cubicBezTo>
                    <a:cubicBezTo>
                      <a:pt x="613" y="760"/>
                      <a:pt x="786" y="608"/>
                      <a:pt x="786" y="393"/>
                    </a:cubicBezTo>
                    <a:cubicBezTo>
                      <a:pt x="786" y="174"/>
                      <a:pt x="613" y="1"/>
                      <a:pt x="39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2706;p58">
                <a:extLst>
                  <a:ext uri="{FF2B5EF4-FFF2-40B4-BE49-F238E27FC236}">
                    <a16:creationId xmlns:a16="http://schemas.microsoft.com/office/drawing/2014/main" id="{39C011D6-89B2-D661-8243-9EB094B35671}"/>
                  </a:ext>
                </a:extLst>
              </p:cNvPr>
              <p:cNvSpPr/>
              <p:nvPr/>
            </p:nvSpPr>
            <p:spPr>
              <a:xfrm>
                <a:off x="3633256" y="3840264"/>
                <a:ext cx="123648" cy="123649"/>
              </a:xfrm>
              <a:custGeom>
                <a:avLst/>
                <a:gdLst/>
                <a:ahLst/>
                <a:cxnLst/>
                <a:rect l="l" t="t" r="r" b="b"/>
                <a:pathLst>
                  <a:path w="656" h="656" extrusionOk="0">
                    <a:moveTo>
                      <a:pt x="325" y="0"/>
                    </a:moveTo>
                    <a:cubicBezTo>
                      <a:pt x="152" y="0"/>
                      <a:pt x="1" y="152"/>
                      <a:pt x="1" y="325"/>
                    </a:cubicBezTo>
                    <a:cubicBezTo>
                      <a:pt x="1" y="524"/>
                      <a:pt x="152" y="655"/>
                      <a:pt x="325" y="655"/>
                    </a:cubicBezTo>
                    <a:cubicBezTo>
                      <a:pt x="498" y="655"/>
                      <a:pt x="655" y="524"/>
                      <a:pt x="655" y="325"/>
                    </a:cubicBezTo>
                    <a:cubicBezTo>
                      <a:pt x="655" y="152"/>
                      <a:pt x="498" y="0"/>
                      <a:pt x="3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2707;p58">
                <a:extLst>
                  <a:ext uri="{FF2B5EF4-FFF2-40B4-BE49-F238E27FC236}">
                    <a16:creationId xmlns:a16="http://schemas.microsoft.com/office/drawing/2014/main" id="{DF3870C8-2FB3-392F-4365-A94F9A2BFB67}"/>
                  </a:ext>
                </a:extLst>
              </p:cNvPr>
              <p:cNvSpPr/>
              <p:nvPr/>
            </p:nvSpPr>
            <p:spPr>
              <a:xfrm>
                <a:off x="3620439" y="3832347"/>
                <a:ext cx="148151" cy="143252"/>
              </a:xfrm>
              <a:custGeom>
                <a:avLst/>
                <a:gdLst/>
                <a:ahLst/>
                <a:cxnLst/>
                <a:rect l="l" t="t" r="r" b="b"/>
                <a:pathLst>
                  <a:path w="786" h="760" extrusionOk="0">
                    <a:moveTo>
                      <a:pt x="393" y="105"/>
                    </a:moveTo>
                    <a:cubicBezTo>
                      <a:pt x="545" y="105"/>
                      <a:pt x="676" y="215"/>
                      <a:pt x="676" y="367"/>
                    </a:cubicBezTo>
                    <a:cubicBezTo>
                      <a:pt x="676" y="524"/>
                      <a:pt x="545" y="655"/>
                      <a:pt x="393" y="655"/>
                    </a:cubicBezTo>
                    <a:cubicBezTo>
                      <a:pt x="241" y="655"/>
                      <a:pt x="110" y="524"/>
                      <a:pt x="110" y="367"/>
                    </a:cubicBezTo>
                    <a:cubicBezTo>
                      <a:pt x="110" y="215"/>
                      <a:pt x="241" y="105"/>
                      <a:pt x="393" y="105"/>
                    </a:cubicBezTo>
                    <a:close/>
                    <a:moveTo>
                      <a:pt x="393" y="1"/>
                    </a:moveTo>
                    <a:cubicBezTo>
                      <a:pt x="173" y="1"/>
                      <a:pt x="0" y="173"/>
                      <a:pt x="0" y="367"/>
                    </a:cubicBezTo>
                    <a:cubicBezTo>
                      <a:pt x="0" y="587"/>
                      <a:pt x="173" y="760"/>
                      <a:pt x="393" y="760"/>
                    </a:cubicBezTo>
                    <a:cubicBezTo>
                      <a:pt x="613" y="760"/>
                      <a:pt x="786" y="587"/>
                      <a:pt x="786" y="367"/>
                    </a:cubicBezTo>
                    <a:cubicBezTo>
                      <a:pt x="786" y="173"/>
                      <a:pt x="613" y="1"/>
                      <a:pt x="39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2708;p58">
                <a:extLst>
                  <a:ext uri="{FF2B5EF4-FFF2-40B4-BE49-F238E27FC236}">
                    <a16:creationId xmlns:a16="http://schemas.microsoft.com/office/drawing/2014/main" id="{5FB700F5-2ECA-7963-AB49-39FD1B6DF02B}"/>
                  </a:ext>
                </a:extLst>
              </p:cNvPr>
              <p:cNvSpPr/>
              <p:nvPr/>
            </p:nvSpPr>
            <p:spPr>
              <a:xfrm>
                <a:off x="3633256" y="4202539"/>
                <a:ext cx="123648" cy="127419"/>
              </a:xfrm>
              <a:custGeom>
                <a:avLst/>
                <a:gdLst/>
                <a:ahLst/>
                <a:cxnLst/>
                <a:rect l="l" t="t" r="r" b="b"/>
                <a:pathLst>
                  <a:path w="656" h="676" extrusionOk="0">
                    <a:moveTo>
                      <a:pt x="325" y="0"/>
                    </a:moveTo>
                    <a:cubicBezTo>
                      <a:pt x="152" y="0"/>
                      <a:pt x="1" y="152"/>
                      <a:pt x="1" y="325"/>
                    </a:cubicBezTo>
                    <a:cubicBezTo>
                      <a:pt x="1" y="524"/>
                      <a:pt x="152" y="676"/>
                      <a:pt x="325" y="676"/>
                    </a:cubicBezTo>
                    <a:cubicBezTo>
                      <a:pt x="498" y="676"/>
                      <a:pt x="655" y="524"/>
                      <a:pt x="655" y="325"/>
                    </a:cubicBezTo>
                    <a:cubicBezTo>
                      <a:pt x="655" y="152"/>
                      <a:pt x="498" y="0"/>
                      <a:pt x="3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2709;p58">
                <a:extLst>
                  <a:ext uri="{FF2B5EF4-FFF2-40B4-BE49-F238E27FC236}">
                    <a16:creationId xmlns:a16="http://schemas.microsoft.com/office/drawing/2014/main" id="{010FD7FB-DE7E-E6BC-D1C2-AB6089A65A5D}"/>
                  </a:ext>
                </a:extLst>
              </p:cNvPr>
              <p:cNvSpPr/>
              <p:nvPr/>
            </p:nvSpPr>
            <p:spPr>
              <a:xfrm>
                <a:off x="3620439" y="4193680"/>
                <a:ext cx="148151" cy="144195"/>
              </a:xfrm>
              <a:custGeom>
                <a:avLst/>
                <a:gdLst/>
                <a:ahLst/>
                <a:cxnLst/>
                <a:rect l="l" t="t" r="r" b="b"/>
                <a:pathLst>
                  <a:path w="786" h="765" extrusionOk="0">
                    <a:moveTo>
                      <a:pt x="393" y="110"/>
                    </a:moveTo>
                    <a:cubicBezTo>
                      <a:pt x="545" y="110"/>
                      <a:pt x="676" y="220"/>
                      <a:pt x="676" y="372"/>
                    </a:cubicBezTo>
                    <a:cubicBezTo>
                      <a:pt x="676" y="545"/>
                      <a:pt x="545" y="655"/>
                      <a:pt x="393" y="655"/>
                    </a:cubicBezTo>
                    <a:cubicBezTo>
                      <a:pt x="241" y="655"/>
                      <a:pt x="110" y="545"/>
                      <a:pt x="110" y="372"/>
                    </a:cubicBezTo>
                    <a:cubicBezTo>
                      <a:pt x="110" y="220"/>
                      <a:pt x="241" y="110"/>
                      <a:pt x="393" y="110"/>
                    </a:cubicBezTo>
                    <a:close/>
                    <a:moveTo>
                      <a:pt x="393" y="0"/>
                    </a:moveTo>
                    <a:cubicBezTo>
                      <a:pt x="173" y="0"/>
                      <a:pt x="0" y="178"/>
                      <a:pt x="0" y="372"/>
                    </a:cubicBezTo>
                    <a:cubicBezTo>
                      <a:pt x="0" y="592"/>
                      <a:pt x="173" y="765"/>
                      <a:pt x="393" y="765"/>
                    </a:cubicBezTo>
                    <a:cubicBezTo>
                      <a:pt x="613" y="765"/>
                      <a:pt x="786" y="592"/>
                      <a:pt x="786" y="372"/>
                    </a:cubicBezTo>
                    <a:cubicBezTo>
                      <a:pt x="786" y="178"/>
                      <a:pt x="613" y="0"/>
                      <a:pt x="39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2710;p58">
                <a:extLst>
                  <a:ext uri="{FF2B5EF4-FFF2-40B4-BE49-F238E27FC236}">
                    <a16:creationId xmlns:a16="http://schemas.microsoft.com/office/drawing/2014/main" id="{A16D16C8-6779-90C3-D626-ADE464FA45F8}"/>
                  </a:ext>
                </a:extLst>
              </p:cNvPr>
              <p:cNvSpPr/>
              <p:nvPr/>
            </p:nvSpPr>
            <p:spPr>
              <a:xfrm>
                <a:off x="3809868" y="3198649"/>
                <a:ext cx="53530" cy="53531"/>
              </a:xfrm>
              <a:custGeom>
                <a:avLst/>
                <a:gdLst/>
                <a:ahLst/>
                <a:cxnLst/>
                <a:rect l="l" t="t" r="r" b="b"/>
                <a:pathLst>
                  <a:path w="284" h="284" extrusionOk="0">
                    <a:moveTo>
                      <a:pt x="132" y="0"/>
                    </a:moveTo>
                    <a:cubicBezTo>
                      <a:pt x="64" y="0"/>
                      <a:pt x="1" y="63"/>
                      <a:pt x="1" y="152"/>
                    </a:cubicBezTo>
                    <a:cubicBezTo>
                      <a:pt x="1" y="220"/>
                      <a:pt x="64" y="283"/>
                      <a:pt x="132" y="283"/>
                    </a:cubicBezTo>
                    <a:cubicBezTo>
                      <a:pt x="216" y="283"/>
                      <a:pt x="284" y="220"/>
                      <a:pt x="284" y="152"/>
                    </a:cubicBezTo>
                    <a:cubicBezTo>
                      <a:pt x="284" y="63"/>
                      <a:pt x="216" y="0"/>
                      <a:pt x="1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2711;p58">
                <a:extLst>
                  <a:ext uri="{FF2B5EF4-FFF2-40B4-BE49-F238E27FC236}">
                    <a16:creationId xmlns:a16="http://schemas.microsoft.com/office/drawing/2014/main" id="{DAB84CC1-8852-7916-833F-5A27ADBA04F4}"/>
                  </a:ext>
                </a:extLst>
              </p:cNvPr>
              <p:cNvSpPr/>
              <p:nvPr/>
            </p:nvSpPr>
            <p:spPr>
              <a:xfrm>
                <a:off x="3799489" y="3190733"/>
                <a:ext cx="74264" cy="7426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394" extrusionOk="0">
                    <a:moveTo>
                      <a:pt x="200" y="105"/>
                    </a:moveTo>
                    <a:cubicBezTo>
                      <a:pt x="263" y="105"/>
                      <a:pt x="284" y="131"/>
                      <a:pt x="284" y="194"/>
                    </a:cubicBezTo>
                    <a:cubicBezTo>
                      <a:pt x="284" y="236"/>
                      <a:pt x="263" y="283"/>
                      <a:pt x="200" y="283"/>
                    </a:cubicBezTo>
                    <a:cubicBezTo>
                      <a:pt x="153" y="283"/>
                      <a:pt x="111" y="236"/>
                      <a:pt x="111" y="194"/>
                    </a:cubicBezTo>
                    <a:cubicBezTo>
                      <a:pt x="111" y="131"/>
                      <a:pt x="153" y="105"/>
                      <a:pt x="200" y="105"/>
                    </a:cubicBezTo>
                    <a:close/>
                    <a:moveTo>
                      <a:pt x="200" y="1"/>
                    </a:moveTo>
                    <a:cubicBezTo>
                      <a:pt x="90" y="1"/>
                      <a:pt x="1" y="84"/>
                      <a:pt x="1" y="194"/>
                    </a:cubicBezTo>
                    <a:cubicBezTo>
                      <a:pt x="1" y="304"/>
                      <a:pt x="90" y="393"/>
                      <a:pt x="200" y="393"/>
                    </a:cubicBezTo>
                    <a:cubicBezTo>
                      <a:pt x="310" y="393"/>
                      <a:pt x="394" y="304"/>
                      <a:pt x="394" y="194"/>
                    </a:cubicBezTo>
                    <a:cubicBezTo>
                      <a:pt x="394" y="84"/>
                      <a:pt x="310" y="1"/>
                      <a:pt x="20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2712;p58">
                <a:extLst>
                  <a:ext uri="{FF2B5EF4-FFF2-40B4-BE49-F238E27FC236}">
                    <a16:creationId xmlns:a16="http://schemas.microsoft.com/office/drawing/2014/main" id="{F5974A59-53B3-73E8-3BD6-EC7442BC1A57}"/>
                  </a:ext>
                </a:extLst>
              </p:cNvPr>
              <p:cNvSpPr/>
              <p:nvPr/>
            </p:nvSpPr>
            <p:spPr>
              <a:xfrm>
                <a:off x="3809868" y="3544148"/>
                <a:ext cx="53530" cy="57489"/>
              </a:xfrm>
              <a:custGeom>
                <a:avLst/>
                <a:gdLst/>
                <a:ahLst/>
                <a:cxnLst/>
                <a:rect l="l" t="t" r="r" b="b"/>
                <a:pathLst>
                  <a:path w="284" h="305" extrusionOk="0">
                    <a:moveTo>
                      <a:pt x="132" y="0"/>
                    </a:moveTo>
                    <a:cubicBezTo>
                      <a:pt x="64" y="0"/>
                      <a:pt x="1" y="63"/>
                      <a:pt x="1" y="152"/>
                    </a:cubicBezTo>
                    <a:cubicBezTo>
                      <a:pt x="1" y="241"/>
                      <a:pt x="64" y="304"/>
                      <a:pt x="132" y="304"/>
                    </a:cubicBezTo>
                    <a:cubicBezTo>
                      <a:pt x="216" y="304"/>
                      <a:pt x="284" y="241"/>
                      <a:pt x="284" y="152"/>
                    </a:cubicBezTo>
                    <a:cubicBezTo>
                      <a:pt x="284" y="63"/>
                      <a:pt x="216" y="0"/>
                      <a:pt x="1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2713;p58">
                <a:extLst>
                  <a:ext uri="{FF2B5EF4-FFF2-40B4-BE49-F238E27FC236}">
                    <a16:creationId xmlns:a16="http://schemas.microsoft.com/office/drawing/2014/main" id="{6C28F75C-FA20-6DB2-1461-853DAD8E981B}"/>
                  </a:ext>
                </a:extLst>
              </p:cNvPr>
              <p:cNvSpPr/>
              <p:nvPr/>
            </p:nvSpPr>
            <p:spPr>
              <a:xfrm>
                <a:off x="3799489" y="3536232"/>
                <a:ext cx="74264" cy="7426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394" extrusionOk="0">
                    <a:moveTo>
                      <a:pt x="200" y="105"/>
                    </a:moveTo>
                    <a:cubicBezTo>
                      <a:pt x="263" y="105"/>
                      <a:pt x="284" y="152"/>
                      <a:pt x="284" y="194"/>
                    </a:cubicBezTo>
                    <a:cubicBezTo>
                      <a:pt x="284" y="236"/>
                      <a:pt x="263" y="283"/>
                      <a:pt x="200" y="283"/>
                    </a:cubicBezTo>
                    <a:cubicBezTo>
                      <a:pt x="153" y="283"/>
                      <a:pt x="111" y="236"/>
                      <a:pt x="111" y="194"/>
                    </a:cubicBezTo>
                    <a:cubicBezTo>
                      <a:pt x="111" y="152"/>
                      <a:pt x="153" y="105"/>
                      <a:pt x="200" y="105"/>
                    </a:cubicBezTo>
                    <a:close/>
                    <a:moveTo>
                      <a:pt x="200" y="0"/>
                    </a:moveTo>
                    <a:cubicBezTo>
                      <a:pt x="90" y="0"/>
                      <a:pt x="1" y="84"/>
                      <a:pt x="1" y="194"/>
                    </a:cubicBezTo>
                    <a:cubicBezTo>
                      <a:pt x="1" y="304"/>
                      <a:pt x="90" y="393"/>
                      <a:pt x="200" y="393"/>
                    </a:cubicBezTo>
                    <a:cubicBezTo>
                      <a:pt x="310" y="393"/>
                      <a:pt x="394" y="304"/>
                      <a:pt x="394" y="194"/>
                    </a:cubicBezTo>
                    <a:cubicBezTo>
                      <a:pt x="394" y="84"/>
                      <a:pt x="310" y="0"/>
                      <a:pt x="20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2714;p58">
                <a:extLst>
                  <a:ext uri="{FF2B5EF4-FFF2-40B4-BE49-F238E27FC236}">
                    <a16:creationId xmlns:a16="http://schemas.microsoft.com/office/drawing/2014/main" id="{EEF08080-3684-9CB1-9834-DFB33AC531F6}"/>
                  </a:ext>
                </a:extLst>
              </p:cNvPr>
              <p:cNvSpPr/>
              <p:nvPr/>
            </p:nvSpPr>
            <p:spPr>
              <a:xfrm>
                <a:off x="3809868" y="3914340"/>
                <a:ext cx="53530" cy="53343"/>
              </a:xfrm>
              <a:custGeom>
                <a:avLst/>
                <a:gdLst/>
                <a:ahLst/>
                <a:cxnLst/>
                <a:rect l="l" t="t" r="r" b="b"/>
                <a:pathLst>
                  <a:path w="284" h="283" extrusionOk="0">
                    <a:moveTo>
                      <a:pt x="132" y="0"/>
                    </a:moveTo>
                    <a:cubicBezTo>
                      <a:pt x="64" y="0"/>
                      <a:pt x="1" y="63"/>
                      <a:pt x="1" y="131"/>
                    </a:cubicBezTo>
                    <a:cubicBezTo>
                      <a:pt x="1" y="220"/>
                      <a:pt x="64" y="283"/>
                      <a:pt x="132" y="283"/>
                    </a:cubicBezTo>
                    <a:cubicBezTo>
                      <a:pt x="216" y="283"/>
                      <a:pt x="284" y="220"/>
                      <a:pt x="284" y="131"/>
                    </a:cubicBezTo>
                    <a:cubicBezTo>
                      <a:pt x="284" y="63"/>
                      <a:pt x="216" y="0"/>
                      <a:pt x="1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2715;p58">
                <a:extLst>
                  <a:ext uri="{FF2B5EF4-FFF2-40B4-BE49-F238E27FC236}">
                    <a16:creationId xmlns:a16="http://schemas.microsoft.com/office/drawing/2014/main" id="{5C5A31BD-78FE-2E23-0EF8-C1A42F5F461A}"/>
                  </a:ext>
                </a:extLst>
              </p:cNvPr>
              <p:cNvSpPr/>
              <p:nvPr/>
            </p:nvSpPr>
            <p:spPr>
              <a:xfrm>
                <a:off x="3799489" y="3901523"/>
                <a:ext cx="74264" cy="74077"/>
              </a:xfrm>
              <a:custGeom>
                <a:avLst/>
                <a:gdLst/>
                <a:ahLst/>
                <a:cxnLst/>
                <a:rect l="l" t="t" r="r" b="b"/>
                <a:pathLst>
                  <a:path w="394" h="393" extrusionOk="0">
                    <a:moveTo>
                      <a:pt x="200" y="110"/>
                    </a:moveTo>
                    <a:cubicBezTo>
                      <a:pt x="263" y="110"/>
                      <a:pt x="284" y="157"/>
                      <a:pt x="284" y="199"/>
                    </a:cubicBezTo>
                    <a:cubicBezTo>
                      <a:pt x="284" y="262"/>
                      <a:pt x="263" y="288"/>
                      <a:pt x="200" y="288"/>
                    </a:cubicBezTo>
                    <a:cubicBezTo>
                      <a:pt x="153" y="288"/>
                      <a:pt x="111" y="262"/>
                      <a:pt x="111" y="199"/>
                    </a:cubicBezTo>
                    <a:cubicBezTo>
                      <a:pt x="111" y="157"/>
                      <a:pt x="153" y="110"/>
                      <a:pt x="200" y="110"/>
                    </a:cubicBezTo>
                    <a:close/>
                    <a:moveTo>
                      <a:pt x="200" y="0"/>
                    </a:moveTo>
                    <a:cubicBezTo>
                      <a:pt x="90" y="0"/>
                      <a:pt x="1" y="89"/>
                      <a:pt x="1" y="199"/>
                    </a:cubicBezTo>
                    <a:cubicBezTo>
                      <a:pt x="1" y="309"/>
                      <a:pt x="90" y="393"/>
                      <a:pt x="200" y="393"/>
                    </a:cubicBezTo>
                    <a:cubicBezTo>
                      <a:pt x="310" y="393"/>
                      <a:pt x="394" y="309"/>
                      <a:pt x="394" y="199"/>
                    </a:cubicBezTo>
                    <a:cubicBezTo>
                      <a:pt x="394" y="89"/>
                      <a:pt x="310" y="0"/>
                      <a:pt x="20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2716;p58">
                <a:extLst>
                  <a:ext uri="{FF2B5EF4-FFF2-40B4-BE49-F238E27FC236}">
                    <a16:creationId xmlns:a16="http://schemas.microsoft.com/office/drawing/2014/main" id="{25A80A97-24CA-B021-F958-50AD2E246362}"/>
                  </a:ext>
                </a:extLst>
              </p:cNvPr>
              <p:cNvSpPr/>
              <p:nvPr/>
            </p:nvSpPr>
            <p:spPr>
              <a:xfrm>
                <a:off x="3809868" y="4276615"/>
                <a:ext cx="53530" cy="53343"/>
              </a:xfrm>
              <a:custGeom>
                <a:avLst/>
                <a:gdLst/>
                <a:ahLst/>
                <a:cxnLst/>
                <a:rect l="l" t="t" r="r" b="b"/>
                <a:pathLst>
                  <a:path w="284" h="283" extrusionOk="0">
                    <a:moveTo>
                      <a:pt x="132" y="0"/>
                    </a:moveTo>
                    <a:cubicBezTo>
                      <a:pt x="64" y="0"/>
                      <a:pt x="1" y="63"/>
                      <a:pt x="1" y="131"/>
                    </a:cubicBezTo>
                    <a:cubicBezTo>
                      <a:pt x="1" y="215"/>
                      <a:pt x="64" y="283"/>
                      <a:pt x="132" y="283"/>
                    </a:cubicBezTo>
                    <a:cubicBezTo>
                      <a:pt x="216" y="283"/>
                      <a:pt x="284" y="215"/>
                      <a:pt x="284" y="131"/>
                    </a:cubicBezTo>
                    <a:cubicBezTo>
                      <a:pt x="284" y="63"/>
                      <a:pt x="216" y="0"/>
                      <a:pt x="1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2717;p58">
                <a:extLst>
                  <a:ext uri="{FF2B5EF4-FFF2-40B4-BE49-F238E27FC236}">
                    <a16:creationId xmlns:a16="http://schemas.microsoft.com/office/drawing/2014/main" id="{25EFA8F2-01D0-F43D-45B5-70735D10AF9F}"/>
                  </a:ext>
                </a:extLst>
              </p:cNvPr>
              <p:cNvSpPr/>
              <p:nvPr/>
            </p:nvSpPr>
            <p:spPr>
              <a:xfrm>
                <a:off x="3799489" y="4263797"/>
                <a:ext cx="74264" cy="7803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414" extrusionOk="0">
                    <a:moveTo>
                      <a:pt x="200" y="110"/>
                    </a:moveTo>
                    <a:cubicBezTo>
                      <a:pt x="263" y="110"/>
                      <a:pt x="284" y="152"/>
                      <a:pt x="284" y="199"/>
                    </a:cubicBezTo>
                    <a:cubicBezTo>
                      <a:pt x="284" y="262"/>
                      <a:pt x="263" y="304"/>
                      <a:pt x="200" y="304"/>
                    </a:cubicBezTo>
                    <a:cubicBezTo>
                      <a:pt x="153" y="304"/>
                      <a:pt x="111" y="262"/>
                      <a:pt x="111" y="199"/>
                    </a:cubicBezTo>
                    <a:cubicBezTo>
                      <a:pt x="111" y="152"/>
                      <a:pt x="153" y="110"/>
                      <a:pt x="200" y="110"/>
                    </a:cubicBezTo>
                    <a:close/>
                    <a:moveTo>
                      <a:pt x="200" y="0"/>
                    </a:moveTo>
                    <a:cubicBezTo>
                      <a:pt x="90" y="0"/>
                      <a:pt x="1" y="89"/>
                      <a:pt x="1" y="199"/>
                    </a:cubicBezTo>
                    <a:cubicBezTo>
                      <a:pt x="1" y="304"/>
                      <a:pt x="90" y="414"/>
                      <a:pt x="200" y="414"/>
                    </a:cubicBezTo>
                    <a:cubicBezTo>
                      <a:pt x="310" y="414"/>
                      <a:pt x="394" y="304"/>
                      <a:pt x="394" y="199"/>
                    </a:cubicBezTo>
                    <a:cubicBezTo>
                      <a:pt x="394" y="89"/>
                      <a:pt x="310" y="0"/>
                      <a:pt x="20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2718;p58">
                <a:extLst>
                  <a:ext uri="{FF2B5EF4-FFF2-40B4-BE49-F238E27FC236}">
                    <a16:creationId xmlns:a16="http://schemas.microsoft.com/office/drawing/2014/main" id="{4C2E75FD-BFF4-1813-3A3B-017A22536ABB}"/>
                  </a:ext>
                </a:extLst>
              </p:cNvPr>
              <p:cNvSpPr/>
              <p:nvPr/>
            </p:nvSpPr>
            <p:spPr>
              <a:xfrm>
                <a:off x="3879985" y="3198649"/>
                <a:ext cx="57489" cy="53531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84" extrusionOk="0">
                    <a:moveTo>
                      <a:pt x="153" y="0"/>
                    </a:moveTo>
                    <a:cubicBezTo>
                      <a:pt x="64" y="0"/>
                      <a:pt x="1" y="63"/>
                      <a:pt x="1" y="152"/>
                    </a:cubicBezTo>
                    <a:cubicBezTo>
                      <a:pt x="1" y="220"/>
                      <a:pt x="64" y="283"/>
                      <a:pt x="153" y="283"/>
                    </a:cubicBezTo>
                    <a:cubicBezTo>
                      <a:pt x="236" y="283"/>
                      <a:pt x="304" y="220"/>
                      <a:pt x="304" y="152"/>
                    </a:cubicBezTo>
                    <a:cubicBezTo>
                      <a:pt x="304" y="63"/>
                      <a:pt x="236" y="0"/>
                      <a:pt x="1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2719;p58">
                <a:extLst>
                  <a:ext uri="{FF2B5EF4-FFF2-40B4-BE49-F238E27FC236}">
                    <a16:creationId xmlns:a16="http://schemas.microsoft.com/office/drawing/2014/main" id="{08E670E7-8869-E031-276E-0047B7791238}"/>
                  </a:ext>
                </a:extLst>
              </p:cNvPr>
              <p:cNvSpPr/>
              <p:nvPr/>
            </p:nvSpPr>
            <p:spPr>
              <a:xfrm>
                <a:off x="3873564" y="3190733"/>
                <a:ext cx="74264" cy="7426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394" extrusionOk="0">
                    <a:moveTo>
                      <a:pt x="200" y="105"/>
                    </a:moveTo>
                    <a:cubicBezTo>
                      <a:pt x="242" y="105"/>
                      <a:pt x="283" y="131"/>
                      <a:pt x="283" y="194"/>
                    </a:cubicBezTo>
                    <a:cubicBezTo>
                      <a:pt x="283" y="236"/>
                      <a:pt x="242" y="283"/>
                      <a:pt x="200" y="283"/>
                    </a:cubicBezTo>
                    <a:cubicBezTo>
                      <a:pt x="152" y="283"/>
                      <a:pt x="111" y="236"/>
                      <a:pt x="111" y="194"/>
                    </a:cubicBezTo>
                    <a:cubicBezTo>
                      <a:pt x="111" y="131"/>
                      <a:pt x="152" y="105"/>
                      <a:pt x="200" y="105"/>
                    </a:cubicBezTo>
                    <a:close/>
                    <a:moveTo>
                      <a:pt x="200" y="1"/>
                    </a:moveTo>
                    <a:cubicBezTo>
                      <a:pt x="90" y="1"/>
                      <a:pt x="1" y="84"/>
                      <a:pt x="1" y="194"/>
                    </a:cubicBezTo>
                    <a:cubicBezTo>
                      <a:pt x="1" y="304"/>
                      <a:pt x="90" y="393"/>
                      <a:pt x="200" y="393"/>
                    </a:cubicBezTo>
                    <a:cubicBezTo>
                      <a:pt x="310" y="393"/>
                      <a:pt x="393" y="304"/>
                      <a:pt x="393" y="194"/>
                    </a:cubicBezTo>
                    <a:cubicBezTo>
                      <a:pt x="393" y="84"/>
                      <a:pt x="310" y="1"/>
                      <a:pt x="20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2720;p58">
                <a:extLst>
                  <a:ext uri="{FF2B5EF4-FFF2-40B4-BE49-F238E27FC236}">
                    <a16:creationId xmlns:a16="http://schemas.microsoft.com/office/drawing/2014/main" id="{73EFE7B1-2C67-0040-F047-A54CE6069D7F}"/>
                  </a:ext>
                </a:extLst>
              </p:cNvPr>
              <p:cNvSpPr/>
              <p:nvPr/>
            </p:nvSpPr>
            <p:spPr>
              <a:xfrm>
                <a:off x="3879985" y="3544148"/>
                <a:ext cx="57489" cy="57489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05" extrusionOk="0">
                    <a:moveTo>
                      <a:pt x="153" y="0"/>
                    </a:moveTo>
                    <a:cubicBezTo>
                      <a:pt x="64" y="0"/>
                      <a:pt x="1" y="63"/>
                      <a:pt x="1" y="152"/>
                    </a:cubicBezTo>
                    <a:cubicBezTo>
                      <a:pt x="1" y="241"/>
                      <a:pt x="64" y="304"/>
                      <a:pt x="153" y="304"/>
                    </a:cubicBezTo>
                    <a:cubicBezTo>
                      <a:pt x="236" y="304"/>
                      <a:pt x="304" y="241"/>
                      <a:pt x="304" y="152"/>
                    </a:cubicBezTo>
                    <a:cubicBezTo>
                      <a:pt x="304" y="63"/>
                      <a:pt x="236" y="0"/>
                      <a:pt x="1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2721;p58">
                <a:extLst>
                  <a:ext uri="{FF2B5EF4-FFF2-40B4-BE49-F238E27FC236}">
                    <a16:creationId xmlns:a16="http://schemas.microsoft.com/office/drawing/2014/main" id="{54D5E0CD-B1B9-7BB7-AEF0-E0BBC874353B}"/>
                  </a:ext>
                </a:extLst>
              </p:cNvPr>
              <p:cNvSpPr/>
              <p:nvPr/>
            </p:nvSpPr>
            <p:spPr>
              <a:xfrm>
                <a:off x="3873564" y="3536232"/>
                <a:ext cx="74264" cy="7426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394" extrusionOk="0">
                    <a:moveTo>
                      <a:pt x="200" y="105"/>
                    </a:moveTo>
                    <a:cubicBezTo>
                      <a:pt x="242" y="105"/>
                      <a:pt x="283" y="152"/>
                      <a:pt x="283" y="194"/>
                    </a:cubicBezTo>
                    <a:cubicBezTo>
                      <a:pt x="283" y="236"/>
                      <a:pt x="242" y="283"/>
                      <a:pt x="200" y="283"/>
                    </a:cubicBezTo>
                    <a:cubicBezTo>
                      <a:pt x="152" y="283"/>
                      <a:pt x="111" y="236"/>
                      <a:pt x="111" y="194"/>
                    </a:cubicBezTo>
                    <a:cubicBezTo>
                      <a:pt x="111" y="152"/>
                      <a:pt x="152" y="105"/>
                      <a:pt x="200" y="105"/>
                    </a:cubicBezTo>
                    <a:close/>
                    <a:moveTo>
                      <a:pt x="200" y="0"/>
                    </a:moveTo>
                    <a:cubicBezTo>
                      <a:pt x="90" y="0"/>
                      <a:pt x="1" y="84"/>
                      <a:pt x="1" y="194"/>
                    </a:cubicBezTo>
                    <a:cubicBezTo>
                      <a:pt x="1" y="304"/>
                      <a:pt x="90" y="393"/>
                      <a:pt x="200" y="393"/>
                    </a:cubicBezTo>
                    <a:cubicBezTo>
                      <a:pt x="310" y="393"/>
                      <a:pt x="393" y="304"/>
                      <a:pt x="393" y="194"/>
                    </a:cubicBezTo>
                    <a:cubicBezTo>
                      <a:pt x="393" y="84"/>
                      <a:pt x="310" y="0"/>
                      <a:pt x="20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2722;p58">
                <a:extLst>
                  <a:ext uri="{FF2B5EF4-FFF2-40B4-BE49-F238E27FC236}">
                    <a16:creationId xmlns:a16="http://schemas.microsoft.com/office/drawing/2014/main" id="{BBBD52AE-65F2-F15C-9557-05E29DDD9A4C}"/>
                  </a:ext>
                </a:extLst>
              </p:cNvPr>
              <p:cNvSpPr/>
              <p:nvPr/>
            </p:nvSpPr>
            <p:spPr>
              <a:xfrm>
                <a:off x="3879985" y="3914340"/>
                <a:ext cx="57489" cy="53343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83" extrusionOk="0">
                    <a:moveTo>
                      <a:pt x="153" y="0"/>
                    </a:moveTo>
                    <a:cubicBezTo>
                      <a:pt x="64" y="0"/>
                      <a:pt x="1" y="63"/>
                      <a:pt x="1" y="131"/>
                    </a:cubicBezTo>
                    <a:cubicBezTo>
                      <a:pt x="1" y="220"/>
                      <a:pt x="64" y="283"/>
                      <a:pt x="153" y="283"/>
                    </a:cubicBezTo>
                    <a:cubicBezTo>
                      <a:pt x="236" y="283"/>
                      <a:pt x="304" y="220"/>
                      <a:pt x="304" y="131"/>
                    </a:cubicBezTo>
                    <a:cubicBezTo>
                      <a:pt x="304" y="63"/>
                      <a:pt x="236" y="0"/>
                      <a:pt x="1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2723;p58">
                <a:extLst>
                  <a:ext uri="{FF2B5EF4-FFF2-40B4-BE49-F238E27FC236}">
                    <a16:creationId xmlns:a16="http://schemas.microsoft.com/office/drawing/2014/main" id="{DD088294-4525-610B-167B-06A4EE63155F}"/>
                  </a:ext>
                </a:extLst>
              </p:cNvPr>
              <p:cNvSpPr/>
              <p:nvPr/>
            </p:nvSpPr>
            <p:spPr>
              <a:xfrm>
                <a:off x="3873564" y="3901523"/>
                <a:ext cx="74264" cy="74077"/>
              </a:xfrm>
              <a:custGeom>
                <a:avLst/>
                <a:gdLst/>
                <a:ahLst/>
                <a:cxnLst/>
                <a:rect l="l" t="t" r="r" b="b"/>
                <a:pathLst>
                  <a:path w="394" h="393" extrusionOk="0">
                    <a:moveTo>
                      <a:pt x="200" y="110"/>
                    </a:moveTo>
                    <a:cubicBezTo>
                      <a:pt x="242" y="110"/>
                      <a:pt x="283" y="157"/>
                      <a:pt x="283" y="199"/>
                    </a:cubicBezTo>
                    <a:cubicBezTo>
                      <a:pt x="283" y="262"/>
                      <a:pt x="242" y="288"/>
                      <a:pt x="200" y="288"/>
                    </a:cubicBezTo>
                    <a:cubicBezTo>
                      <a:pt x="152" y="288"/>
                      <a:pt x="111" y="262"/>
                      <a:pt x="111" y="199"/>
                    </a:cubicBezTo>
                    <a:cubicBezTo>
                      <a:pt x="111" y="157"/>
                      <a:pt x="152" y="110"/>
                      <a:pt x="200" y="110"/>
                    </a:cubicBezTo>
                    <a:close/>
                    <a:moveTo>
                      <a:pt x="200" y="0"/>
                    </a:moveTo>
                    <a:cubicBezTo>
                      <a:pt x="90" y="0"/>
                      <a:pt x="1" y="89"/>
                      <a:pt x="1" y="199"/>
                    </a:cubicBezTo>
                    <a:cubicBezTo>
                      <a:pt x="1" y="309"/>
                      <a:pt x="90" y="393"/>
                      <a:pt x="200" y="393"/>
                    </a:cubicBezTo>
                    <a:cubicBezTo>
                      <a:pt x="310" y="393"/>
                      <a:pt x="393" y="309"/>
                      <a:pt x="393" y="199"/>
                    </a:cubicBezTo>
                    <a:cubicBezTo>
                      <a:pt x="393" y="89"/>
                      <a:pt x="310" y="0"/>
                      <a:pt x="20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2724;p58">
                <a:extLst>
                  <a:ext uri="{FF2B5EF4-FFF2-40B4-BE49-F238E27FC236}">
                    <a16:creationId xmlns:a16="http://schemas.microsoft.com/office/drawing/2014/main" id="{4C968CF2-339F-B110-5050-B24DE4E96CD5}"/>
                  </a:ext>
                </a:extLst>
              </p:cNvPr>
              <p:cNvSpPr/>
              <p:nvPr/>
            </p:nvSpPr>
            <p:spPr>
              <a:xfrm>
                <a:off x="3879985" y="4276615"/>
                <a:ext cx="57489" cy="53343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83" extrusionOk="0">
                    <a:moveTo>
                      <a:pt x="153" y="0"/>
                    </a:moveTo>
                    <a:cubicBezTo>
                      <a:pt x="64" y="0"/>
                      <a:pt x="1" y="63"/>
                      <a:pt x="1" y="131"/>
                    </a:cubicBezTo>
                    <a:cubicBezTo>
                      <a:pt x="1" y="215"/>
                      <a:pt x="64" y="283"/>
                      <a:pt x="153" y="283"/>
                    </a:cubicBezTo>
                    <a:cubicBezTo>
                      <a:pt x="236" y="283"/>
                      <a:pt x="304" y="215"/>
                      <a:pt x="304" y="131"/>
                    </a:cubicBezTo>
                    <a:cubicBezTo>
                      <a:pt x="304" y="63"/>
                      <a:pt x="236" y="0"/>
                      <a:pt x="1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2725;p58">
                <a:extLst>
                  <a:ext uri="{FF2B5EF4-FFF2-40B4-BE49-F238E27FC236}">
                    <a16:creationId xmlns:a16="http://schemas.microsoft.com/office/drawing/2014/main" id="{C42A6BD2-A31D-1D6D-6866-23AA4524CB9A}"/>
                  </a:ext>
                </a:extLst>
              </p:cNvPr>
              <p:cNvSpPr/>
              <p:nvPr/>
            </p:nvSpPr>
            <p:spPr>
              <a:xfrm>
                <a:off x="3873564" y="4263797"/>
                <a:ext cx="74264" cy="7803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414" extrusionOk="0">
                    <a:moveTo>
                      <a:pt x="200" y="110"/>
                    </a:moveTo>
                    <a:cubicBezTo>
                      <a:pt x="242" y="110"/>
                      <a:pt x="283" y="152"/>
                      <a:pt x="283" y="199"/>
                    </a:cubicBezTo>
                    <a:cubicBezTo>
                      <a:pt x="283" y="262"/>
                      <a:pt x="242" y="304"/>
                      <a:pt x="200" y="304"/>
                    </a:cubicBezTo>
                    <a:cubicBezTo>
                      <a:pt x="152" y="304"/>
                      <a:pt x="111" y="262"/>
                      <a:pt x="111" y="199"/>
                    </a:cubicBezTo>
                    <a:cubicBezTo>
                      <a:pt x="111" y="152"/>
                      <a:pt x="152" y="110"/>
                      <a:pt x="200" y="110"/>
                    </a:cubicBezTo>
                    <a:close/>
                    <a:moveTo>
                      <a:pt x="200" y="0"/>
                    </a:moveTo>
                    <a:cubicBezTo>
                      <a:pt x="90" y="0"/>
                      <a:pt x="1" y="89"/>
                      <a:pt x="1" y="199"/>
                    </a:cubicBezTo>
                    <a:cubicBezTo>
                      <a:pt x="1" y="304"/>
                      <a:pt x="90" y="414"/>
                      <a:pt x="200" y="414"/>
                    </a:cubicBezTo>
                    <a:cubicBezTo>
                      <a:pt x="310" y="414"/>
                      <a:pt x="393" y="304"/>
                      <a:pt x="393" y="199"/>
                    </a:cubicBezTo>
                    <a:cubicBezTo>
                      <a:pt x="393" y="89"/>
                      <a:pt x="310" y="0"/>
                      <a:pt x="20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2726;p58">
                <a:extLst>
                  <a:ext uri="{FF2B5EF4-FFF2-40B4-BE49-F238E27FC236}">
                    <a16:creationId xmlns:a16="http://schemas.microsoft.com/office/drawing/2014/main" id="{E81921A3-C761-9F71-A0ED-4ABD604A0CBE}"/>
                  </a:ext>
                </a:extLst>
              </p:cNvPr>
              <p:cNvSpPr/>
              <p:nvPr/>
            </p:nvSpPr>
            <p:spPr>
              <a:xfrm>
                <a:off x="4028136" y="2454308"/>
                <a:ext cx="19980" cy="46029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2442" extrusionOk="0">
                    <a:moveTo>
                      <a:pt x="63" y="1"/>
                    </a:moveTo>
                    <a:cubicBezTo>
                      <a:pt x="21" y="1"/>
                      <a:pt x="0" y="22"/>
                      <a:pt x="0" y="43"/>
                    </a:cubicBezTo>
                    <a:lnTo>
                      <a:pt x="0" y="2399"/>
                    </a:lnTo>
                    <a:cubicBezTo>
                      <a:pt x="0" y="2420"/>
                      <a:pt x="21" y="2441"/>
                      <a:pt x="63" y="2441"/>
                    </a:cubicBezTo>
                    <a:cubicBezTo>
                      <a:pt x="84" y="2441"/>
                      <a:pt x="105" y="2420"/>
                      <a:pt x="105" y="2399"/>
                    </a:cubicBezTo>
                    <a:lnTo>
                      <a:pt x="105" y="43"/>
                    </a:lnTo>
                    <a:cubicBezTo>
                      <a:pt x="105" y="22"/>
                      <a:pt x="84" y="1"/>
                      <a:pt x="6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2727;p58">
                <a:extLst>
                  <a:ext uri="{FF2B5EF4-FFF2-40B4-BE49-F238E27FC236}">
                    <a16:creationId xmlns:a16="http://schemas.microsoft.com/office/drawing/2014/main" id="{161402FA-3A56-D4DE-4881-890C1898FC85}"/>
                  </a:ext>
                </a:extLst>
              </p:cNvPr>
              <p:cNvSpPr/>
              <p:nvPr/>
            </p:nvSpPr>
            <p:spPr>
              <a:xfrm>
                <a:off x="4047928" y="4523346"/>
                <a:ext cx="24692" cy="357566"/>
              </a:xfrm>
              <a:custGeom>
                <a:avLst/>
                <a:gdLst/>
                <a:ahLst/>
                <a:cxnLst/>
                <a:rect l="l" t="t" r="r" b="b"/>
                <a:pathLst>
                  <a:path w="131" h="1897" extrusionOk="0">
                    <a:moveTo>
                      <a:pt x="68" y="0"/>
                    </a:moveTo>
                    <a:cubicBezTo>
                      <a:pt x="26" y="0"/>
                      <a:pt x="0" y="21"/>
                      <a:pt x="0" y="42"/>
                    </a:cubicBezTo>
                    <a:lnTo>
                      <a:pt x="0" y="1833"/>
                    </a:lnTo>
                    <a:cubicBezTo>
                      <a:pt x="0" y="1875"/>
                      <a:pt x="26" y="1896"/>
                      <a:pt x="68" y="1896"/>
                    </a:cubicBezTo>
                    <a:cubicBezTo>
                      <a:pt x="89" y="1896"/>
                      <a:pt x="131" y="1875"/>
                      <a:pt x="131" y="1833"/>
                    </a:cubicBezTo>
                    <a:lnTo>
                      <a:pt x="131" y="42"/>
                    </a:lnTo>
                    <a:cubicBezTo>
                      <a:pt x="131" y="21"/>
                      <a:pt x="89" y="0"/>
                      <a:pt x="68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2728;p58">
                <a:extLst>
                  <a:ext uri="{FF2B5EF4-FFF2-40B4-BE49-F238E27FC236}">
                    <a16:creationId xmlns:a16="http://schemas.microsoft.com/office/drawing/2014/main" id="{7A7D68E5-3440-C76E-C8B6-34F273D2F8AA}"/>
                  </a:ext>
                </a:extLst>
              </p:cNvPr>
              <p:cNvSpPr/>
              <p:nvPr/>
            </p:nvSpPr>
            <p:spPr>
              <a:xfrm>
                <a:off x="4126715" y="2433574"/>
                <a:ext cx="645758" cy="2397970"/>
              </a:xfrm>
              <a:custGeom>
                <a:avLst/>
                <a:gdLst/>
                <a:ahLst/>
                <a:cxnLst/>
                <a:rect l="l" t="t" r="r" b="b"/>
                <a:pathLst>
                  <a:path w="3426" h="12722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lnTo>
                      <a:pt x="1" y="2316"/>
                    </a:lnTo>
                    <a:lnTo>
                      <a:pt x="64" y="2378"/>
                    </a:lnTo>
                    <a:lnTo>
                      <a:pt x="3316" y="2378"/>
                    </a:lnTo>
                    <a:lnTo>
                      <a:pt x="3316" y="11302"/>
                    </a:lnTo>
                    <a:lnTo>
                      <a:pt x="132" y="11302"/>
                    </a:lnTo>
                    <a:lnTo>
                      <a:pt x="85" y="11370"/>
                    </a:lnTo>
                    <a:lnTo>
                      <a:pt x="85" y="12658"/>
                    </a:lnTo>
                    <a:cubicBezTo>
                      <a:pt x="85" y="12700"/>
                      <a:pt x="106" y="12721"/>
                      <a:pt x="132" y="12721"/>
                    </a:cubicBezTo>
                    <a:cubicBezTo>
                      <a:pt x="174" y="12721"/>
                      <a:pt x="195" y="12700"/>
                      <a:pt x="195" y="12658"/>
                    </a:cubicBezTo>
                    <a:lnTo>
                      <a:pt x="195" y="11412"/>
                    </a:lnTo>
                    <a:lnTo>
                      <a:pt x="3379" y="11412"/>
                    </a:lnTo>
                    <a:lnTo>
                      <a:pt x="3426" y="11370"/>
                    </a:lnTo>
                    <a:lnTo>
                      <a:pt x="3426" y="2316"/>
                    </a:lnTo>
                    <a:lnTo>
                      <a:pt x="3379" y="2268"/>
                    </a:lnTo>
                    <a:lnTo>
                      <a:pt x="106" y="2268"/>
                    </a:lnTo>
                    <a:lnTo>
                      <a:pt x="106" y="64"/>
                    </a:lnTo>
                    <a:cubicBezTo>
                      <a:pt x="106" y="22"/>
                      <a:pt x="85" y="1"/>
                      <a:pt x="6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17" name="Picture 116">
            <a:extLst>
              <a:ext uri="{FF2B5EF4-FFF2-40B4-BE49-F238E27FC236}">
                <a16:creationId xmlns:a16="http://schemas.microsoft.com/office/drawing/2014/main" id="{AE6360E5-ABB4-3264-BCB1-BFA0DC9856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682"/>
          <a:stretch/>
        </p:blipFill>
        <p:spPr>
          <a:xfrm>
            <a:off x="725160" y="3122121"/>
            <a:ext cx="5823731" cy="1134776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7BDFA060-BA04-E2C5-E76E-BD1C1A3C0A8B}"/>
              </a:ext>
            </a:extLst>
          </p:cNvPr>
          <p:cNvSpPr/>
          <p:nvPr/>
        </p:nvSpPr>
        <p:spPr>
          <a:xfrm>
            <a:off x="2540349" y="3277425"/>
            <a:ext cx="724346" cy="228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B5EC708-0DB4-97D9-DF1F-0E3C02F38113}"/>
              </a:ext>
            </a:extLst>
          </p:cNvPr>
          <p:cNvSpPr/>
          <p:nvPr/>
        </p:nvSpPr>
        <p:spPr>
          <a:xfrm>
            <a:off x="3964337" y="3277425"/>
            <a:ext cx="724346" cy="228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65B5E487-FC4B-926D-D1B1-F6A568941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860" y="4067247"/>
            <a:ext cx="4206605" cy="4343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5" name="Picture 124">
            <a:hlinkClick r:id="rId4" action="ppaction://hlinkfile"/>
            <a:extLst>
              <a:ext uri="{FF2B5EF4-FFF2-40B4-BE49-F238E27FC236}">
                <a16:creationId xmlns:a16="http://schemas.microsoft.com/office/drawing/2014/main" id="{FE9E4ADE-9C3F-0611-99CB-74ED873A67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778" y="4449964"/>
            <a:ext cx="285222" cy="28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833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  <p:bldP spid="1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7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16 min task (2)</a:t>
            </a:r>
          </a:p>
        </p:txBody>
      </p:sp>
      <p:grpSp>
        <p:nvGrpSpPr>
          <p:cNvPr id="2" name="Google Shape;2846;p62">
            <a:extLst>
              <a:ext uri="{FF2B5EF4-FFF2-40B4-BE49-F238E27FC236}">
                <a16:creationId xmlns:a16="http://schemas.microsoft.com/office/drawing/2014/main" id="{DF20CD2C-AAB4-ECE7-8B8E-C79AE61CB949}"/>
              </a:ext>
            </a:extLst>
          </p:cNvPr>
          <p:cNvGrpSpPr/>
          <p:nvPr/>
        </p:nvGrpSpPr>
        <p:grpSpPr>
          <a:xfrm>
            <a:off x="503645" y="1889875"/>
            <a:ext cx="1643810" cy="1913198"/>
            <a:chOff x="1311900" y="2073147"/>
            <a:chExt cx="2222728" cy="2764328"/>
          </a:xfrm>
        </p:grpSpPr>
        <p:sp>
          <p:nvSpPr>
            <p:cNvPr id="3" name="Google Shape;2847;p62">
              <a:extLst>
                <a:ext uri="{FF2B5EF4-FFF2-40B4-BE49-F238E27FC236}">
                  <a16:creationId xmlns:a16="http://schemas.microsoft.com/office/drawing/2014/main" id="{03A6ADDC-5788-AD4A-AFE5-B14A8F77C0AB}"/>
                </a:ext>
              </a:extLst>
            </p:cNvPr>
            <p:cNvSpPr/>
            <p:nvPr/>
          </p:nvSpPr>
          <p:spPr>
            <a:xfrm>
              <a:off x="1311900" y="4379675"/>
              <a:ext cx="2151000" cy="457800"/>
            </a:xfrm>
            <a:prstGeom prst="ellipse">
              <a:avLst/>
            </a:prstGeom>
            <a:solidFill>
              <a:srgbClr val="3E285A">
                <a:alpha val="13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" name="Google Shape;2848;p62">
              <a:extLst>
                <a:ext uri="{FF2B5EF4-FFF2-40B4-BE49-F238E27FC236}">
                  <a16:creationId xmlns:a16="http://schemas.microsoft.com/office/drawing/2014/main" id="{1A753E67-061A-9415-C397-7254A0D4D9E8}"/>
                </a:ext>
              </a:extLst>
            </p:cNvPr>
            <p:cNvGrpSpPr/>
            <p:nvPr/>
          </p:nvGrpSpPr>
          <p:grpSpPr>
            <a:xfrm>
              <a:off x="1553108" y="2073147"/>
              <a:ext cx="1981520" cy="2535354"/>
              <a:chOff x="900306" y="1128050"/>
              <a:chExt cx="3138296" cy="4015448"/>
            </a:xfrm>
          </p:grpSpPr>
          <p:sp>
            <p:nvSpPr>
              <p:cNvPr id="5" name="Google Shape;2849;p62">
                <a:extLst>
                  <a:ext uri="{FF2B5EF4-FFF2-40B4-BE49-F238E27FC236}">
                    <a16:creationId xmlns:a16="http://schemas.microsoft.com/office/drawing/2014/main" id="{06D719E7-47E8-1F25-BEAF-34438909CF6E}"/>
                  </a:ext>
                </a:extLst>
              </p:cNvPr>
              <p:cNvSpPr/>
              <p:nvPr/>
            </p:nvSpPr>
            <p:spPr>
              <a:xfrm flipH="1">
                <a:off x="1939169" y="2402385"/>
                <a:ext cx="398524" cy="570418"/>
              </a:xfrm>
              <a:custGeom>
                <a:avLst/>
                <a:gdLst/>
                <a:ahLst/>
                <a:cxnLst/>
                <a:rect l="l" t="t" r="r" b="b"/>
                <a:pathLst>
                  <a:path w="2075" h="2970" extrusionOk="0">
                    <a:moveTo>
                      <a:pt x="241" y="1"/>
                    </a:moveTo>
                    <a:cubicBezTo>
                      <a:pt x="110" y="1"/>
                      <a:pt x="0" y="111"/>
                      <a:pt x="0" y="241"/>
                    </a:cubicBezTo>
                    <a:lnTo>
                      <a:pt x="0" y="2729"/>
                    </a:lnTo>
                    <a:cubicBezTo>
                      <a:pt x="0" y="2860"/>
                      <a:pt x="110" y="2970"/>
                      <a:pt x="241" y="2970"/>
                    </a:cubicBezTo>
                    <a:lnTo>
                      <a:pt x="1833" y="2970"/>
                    </a:lnTo>
                    <a:cubicBezTo>
                      <a:pt x="1964" y="2970"/>
                      <a:pt x="2074" y="2860"/>
                      <a:pt x="2074" y="2729"/>
                    </a:cubicBezTo>
                    <a:lnTo>
                      <a:pt x="2074" y="241"/>
                    </a:lnTo>
                    <a:cubicBezTo>
                      <a:pt x="2074" y="111"/>
                      <a:pt x="1964" y="1"/>
                      <a:pt x="183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2850;p62">
                <a:extLst>
                  <a:ext uri="{FF2B5EF4-FFF2-40B4-BE49-F238E27FC236}">
                    <a16:creationId xmlns:a16="http://schemas.microsoft.com/office/drawing/2014/main" id="{29EFA660-D48F-AF84-3D84-2B1FE4D430F7}"/>
                  </a:ext>
                </a:extLst>
              </p:cNvPr>
              <p:cNvSpPr/>
              <p:nvPr/>
            </p:nvSpPr>
            <p:spPr>
              <a:xfrm flipH="1">
                <a:off x="1931103" y="2389325"/>
                <a:ext cx="414658" cy="595578"/>
              </a:xfrm>
              <a:custGeom>
                <a:avLst/>
                <a:gdLst/>
                <a:ahLst/>
                <a:cxnLst/>
                <a:rect l="l" t="t" r="r" b="b"/>
                <a:pathLst>
                  <a:path w="2159" h="3101" extrusionOk="0">
                    <a:moveTo>
                      <a:pt x="1875" y="131"/>
                    </a:moveTo>
                    <a:cubicBezTo>
                      <a:pt x="1964" y="131"/>
                      <a:pt x="2053" y="220"/>
                      <a:pt x="2053" y="309"/>
                    </a:cubicBezTo>
                    <a:lnTo>
                      <a:pt x="2053" y="2797"/>
                    </a:lnTo>
                    <a:cubicBezTo>
                      <a:pt x="2053" y="2907"/>
                      <a:pt x="1964" y="2991"/>
                      <a:pt x="1875" y="2991"/>
                    </a:cubicBezTo>
                    <a:lnTo>
                      <a:pt x="283" y="2991"/>
                    </a:lnTo>
                    <a:cubicBezTo>
                      <a:pt x="194" y="2991"/>
                      <a:pt x="110" y="2907"/>
                      <a:pt x="110" y="2797"/>
                    </a:cubicBezTo>
                    <a:lnTo>
                      <a:pt x="110" y="309"/>
                    </a:lnTo>
                    <a:cubicBezTo>
                      <a:pt x="110" y="220"/>
                      <a:pt x="194" y="131"/>
                      <a:pt x="283" y="131"/>
                    </a:cubicBezTo>
                    <a:close/>
                    <a:moveTo>
                      <a:pt x="283" y="1"/>
                    </a:moveTo>
                    <a:cubicBezTo>
                      <a:pt x="131" y="1"/>
                      <a:pt x="1" y="158"/>
                      <a:pt x="1" y="309"/>
                    </a:cubicBezTo>
                    <a:lnTo>
                      <a:pt x="1" y="2797"/>
                    </a:lnTo>
                    <a:cubicBezTo>
                      <a:pt x="1" y="2970"/>
                      <a:pt x="131" y="3101"/>
                      <a:pt x="283" y="3101"/>
                    </a:cubicBezTo>
                    <a:lnTo>
                      <a:pt x="1875" y="3101"/>
                    </a:lnTo>
                    <a:cubicBezTo>
                      <a:pt x="2027" y="3101"/>
                      <a:pt x="2158" y="2970"/>
                      <a:pt x="2158" y="2797"/>
                    </a:cubicBezTo>
                    <a:lnTo>
                      <a:pt x="2158" y="309"/>
                    </a:lnTo>
                    <a:cubicBezTo>
                      <a:pt x="2158" y="158"/>
                      <a:pt x="2027" y="1"/>
                      <a:pt x="187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2851;p62">
                <a:extLst>
                  <a:ext uri="{FF2B5EF4-FFF2-40B4-BE49-F238E27FC236}">
                    <a16:creationId xmlns:a16="http://schemas.microsoft.com/office/drawing/2014/main" id="{70B1D58E-8F33-FFA1-4CA3-3F32B0E28216}"/>
                  </a:ext>
                </a:extLst>
              </p:cNvPr>
              <p:cNvSpPr/>
              <p:nvPr/>
            </p:nvSpPr>
            <p:spPr>
              <a:xfrm flipH="1">
                <a:off x="2215740" y="4623204"/>
                <a:ext cx="394491" cy="431751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2248" extrusionOk="0">
                    <a:moveTo>
                      <a:pt x="0" y="1"/>
                    </a:moveTo>
                    <a:lnTo>
                      <a:pt x="0" y="2247"/>
                    </a:lnTo>
                    <a:lnTo>
                      <a:pt x="2053" y="2247"/>
                    </a:lnTo>
                    <a:lnTo>
                      <a:pt x="205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2852;p62">
                <a:extLst>
                  <a:ext uri="{FF2B5EF4-FFF2-40B4-BE49-F238E27FC236}">
                    <a16:creationId xmlns:a16="http://schemas.microsoft.com/office/drawing/2014/main" id="{4EB2E015-D2A9-A6AD-16D4-F88AD00C772D}"/>
                  </a:ext>
                </a:extLst>
              </p:cNvPr>
              <p:cNvSpPr/>
              <p:nvPr/>
            </p:nvSpPr>
            <p:spPr>
              <a:xfrm flipH="1">
                <a:off x="2207865" y="4615138"/>
                <a:ext cx="410432" cy="452877"/>
              </a:xfrm>
              <a:custGeom>
                <a:avLst/>
                <a:gdLst/>
                <a:ahLst/>
                <a:cxnLst/>
                <a:rect l="l" t="t" r="r" b="b"/>
                <a:pathLst>
                  <a:path w="2137" h="2358" extrusionOk="0">
                    <a:moveTo>
                      <a:pt x="2032" y="111"/>
                    </a:moveTo>
                    <a:lnTo>
                      <a:pt x="2032" y="2226"/>
                    </a:lnTo>
                    <a:lnTo>
                      <a:pt x="110" y="2226"/>
                    </a:lnTo>
                    <a:lnTo>
                      <a:pt x="110" y="111"/>
                    </a:lnTo>
                    <a:close/>
                    <a:moveTo>
                      <a:pt x="0" y="1"/>
                    </a:moveTo>
                    <a:lnTo>
                      <a:pt x="0" y="43"/>
                    </a:lnTo>
                    <a:lnTo>
                      <a:pt x="0" y="2357"/>
                    </a:lnTo>
                    <a:lnTo>
                      <a:pt x="2137" y="2357"/>
                    </a:lnTo>
                    <a:lnTo>
                      <a:pt x="213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2853;p62">
                <a:extLst>
                  <a:ext uri="{FF2B5EF4-FFF2-40B4-BE49-F238E27FC236}">
                    <a16:creationId xmlns:a16="http://schemas.microsoft.com/office/drawing/2014/main" id="{AF383EA1-5CE6-AAD8-F420-D17928B328B4}"/>
                  </a:ext>
                </a:extLst>
              </p:cNvPr>
              <p:cNvSpPr/>
              <p:nvPr/>
            </p:nvSpPr>
            <p:spPr>
              <a:xfrm flipH="1">
                <a:off x="1473609" y="4623204"/>
                <a:ext cx="394299" cy="431751"/>
              </a:xfrm>
              <a:custGeom>
                <a:avLst/>
                <a:gdLst/>
                <a:ahLst/>
                <a:cxnLst/>
                <a:rect l="l" t="t" r="r" b="b"/>
                <a:pathLst>
                  <a:path w="2053" h="2248" extrusionOk="0">
                    <a:moveTo>
                      <a:pt x="0" y="1"/>
                    </a:moveTo>
                    <a:lnTo>
                      <a:pt x="0" y="2247"/>
                    </a:lnTo>
                    <a:lnTo>
                      <a:pt x="2053" y="2247"/>
                    </a:lnTo>
                    <a:lnTo>
                      <a:pt x="205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854;p62">
                <a:extLst>
                  <a:ext uri="{FF2B5EF4-FFF2-40B4-BE49-F238E27FC236}">
                    <a16:creationId xmlns:a16="http://schemas.microsoft.com/office/drawing/2014/main" id="{A2FEAAEC-2E9E-5B57-D5EA-CFDD6D854108}"/>
                  </a:ext>
                </a:extLst>
              </p:cNvPr>
              <p:cNvSpPr/>
              <p:nvPr/>
            </p:nvSpPr>
            <p:spPr>
              <a:xfrm flipH="1">
                <a:off x="1465543" y="4615138"/>
                <a:ext cx="415618" cy="452877"/>
              </a:xfrm>
              <a:custGeom>
                <a:avLst/>
                <a:gdLst/>
                <a:ahLst/>
                <a:cxnLst/>
                <a:rect l="l" t="t" r="r" b="b"/>
                <a:pathLst>
                  <a:path w="2164" h="2358" extrusionOk="0">
                    <a:moveTo>
                      <a:pt x="2054" y="111"/>
                    </a:moveTo>
                    <a:lnTo>
                      <a:pt x="2054" y="2226"/>
                    </a:lnTo>
                    <a:lnTo>
                      <a:pt x="132" y="2226"/>
                    </a:lnTo>
                    <a:lnTo>
                      <a:pt x="132" y="111"/>
                    </a:lnTo>
                    <a:close/>
                    <a:moveTo>
                      <a:pt x="1" y="1"/>
                    </a:moveTo>
                    <a:lnTo>
                      <a:pt x="1" y="43"/>
                    </a:lnTo>
                    <a:lnTo>
                      <a:pt x="1" y="2357"/>
                    </a:lnTo>
                    <a:lnTo>
                      <a:pt x="2164" y="2357"/>
                    </a:lnTo>
                    <a:lnTo>
                      <a:pt x="216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2855;p62">
                <a:extLst>
                  <a:ext uri="{FF2B5EF4-FFF2-40B4-BE49-F238E27FC236}">
                    <a16:creationId xmlns:a16="http://schemas.microsoft.com/office/drawing/2014/main" id="{2C509B87-0544-641B-5363-5ECBB0915222}"/>
                  </a:ext>
                </a:extLst>
              </p:cNvPr>
              <p:cNvSpPr/>
              <p:nvPr/>
            </p:nvSpPr>
            <p:spPr>
              <a:xfrm flipH="1">
                <a:off x="2610044" y="4623204"/>
                <a:ext cx="393531" cy="431751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2248" extrusionOk="0">
                    <a:moveTo>
                      <a:pt x="1" y="1"/>
                    </a:moveTo>
                    <a:lnTo>
                      <a:pt x="1" y="2247"/>
                    </a:lnTo>
                    <a:lnTo>
                      <a:pt x="2048" y="2247"/>
                    </a:lnTo>
                    <a:lnTo>
                      <a:pt x="204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856;p62">
                <a:extLst>
                  <a:ext uri="{FF2B5EF4-FFF2-40B4-BE49-F238E27FC236}">
                    <a16:creationId xmlns:a16="http://schemas.microsoft.com/office/drawing/2014/main" id="{E8F47C59-103C-1BE1-C29E-CE2B86642F2F}"/>
                  </a:ext>
                </a:extLst>
              </p:cNvPr>
              <p:cNvSpPr/>
              <p:nvPr/>
            </p:nvSpPr>
            <p:spPr>
              <a:xfrm flipH="1">
                <a:off x="2596984" y="4615138"/>
                <a:ext cx="415618" cy="452877"/>
              </a:xfrm>
              <a:custGeom>
                <a:avLst/>
                <a:gdLst/>
                <a:ahLst/>
                <a:cxnLst/>
                <a:rect l="l" t="t" r="r" b="b"/>
                <a:pathLst>
                  <a:path w="2164" h="2358" extrusionOk="0">
                    <a:moveTo>
                      <a:pt x="2032" y="111"/>
                    </a:moveTo>
                    <a:lnTo>
                      <a:pt x="2032" y="2226"/>
                    </a:lnTo>
                    <a:lnTo>
                      <a:pt x="110" y="2226"/>
                    </a:lnTo>
                    <a:lnTo>
                      <a:pt x="110" y="111"/>
                    </a:lnTo>
                    <a:close/>
                    <a:moveTo>
                      <a:pt x="0" y="1"/>
                    </a:moveTo>
                    <a:lnTo>
                      <a:pt x="0" y="43"/>
                    </a:lnTo>
                    <a:lnTo>
                      <a:pt x="0" y="2357"/>
                    </a:lnTo>
                    <a:lnTo>
                      <a:pt x="2163" y="2357"/>
                    </a:lnTo>
                    <a:lnTo>
                      <a:pt x="2163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857;p62">
                <a:extLst>
                  <a:ext uri="{FF2B5EF4-FFF2-40B4-BE49-F238E27FC236}">
                    <a16:creationId xmlns:a16="http://schemas.microsoft.com/office/drawing/2014/main" id="{60A42067-7FAA-99E2-EBFB-B1138872605C}"/>
                  </a:ext>
                </a:extLst>
              </p:cNvPr>
              <p:cNvSpPr/>
              <p:nvPr/>
            </p:nvSpPr>
            <p:spPr>
              <a:xfrm flipH="1">
                <a:off x="1867722" y="4623204"/>
                <a:ext cx="394491" cy="431751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2248" extrusionOk="0">
                    <a:moveTo>
                      <a:pt x="0" y="1"/>
                    </a:moveTo>
                    <a:lnTo>
                      <a:pt x="0" y="2247"/>
                    </a:lnTo>
                    <a:lnTo>
                      <a:pt x="2053" y="2247"/>
                    </a:lnTo>
                    <a:lnTo>
                      <a:pt x="20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858;p62">
                <a:extLst>
                  <a:ext uri="{FF2B5EF4-FFF2-40B4-BE49-F238E27FC236}">
                    <a16:creationId xmlns:a16="http://schemas.microsoft.com/office/drawing/2014/main" id="{7A83DD01-302D-01AC-5BD4-39458A121129}"/>
                  </a:ext>
                </a:extLst>
              </p:cNvPr>
              <p:cNvSpPr/>
              <p:nvPr/>
            </p:nvSpPr>
            <p:spPr>
              <a:xfrm flipH="1">
                <a:off x="1859847" y="4615138"/>
                <a:ext cx="410432" cy="452877"/>
              </a:xfrm>
              <a:custGeom>
                <a:avLst/>
                <a:gdLst/>
                <a:ahLst/>
                <a:cxnLst/>
                <a:rect l="l" t="t" r="r" b="b"/>
                <a:pathLst>
                  <a:path w="2137" h="2358" extrusionOk="0">
                    <a:moveTo>
                      <a:pt x="2027" y="111"/>
                    </a:moveTo>
                    <a:lnTo>
                      <a:pt x="2027" y="2226"/>
                    </a:lnTo>
                    <a:lnTo>
                      <a:pt x="110" y="2226"/>
                    </a:lnTo>
                    <a:lnTo>
                      <a:pt x="110" y="111"/>
                    </a:lnTo>
                    <a:close/>
                    <a:moveTo>
                      <a:pt x="0" y="1"/>
                    </a:moveTo>
                    <a:lnTo>
                      <a:pt x="0" y="43"/>
                    </a:lnTo>
                    <a:lnTo>
                      <a:pt x="0" y="2357"/>
                    </a:lnTo>
                    <a:lnTo>
                      <a:pt x="2137" y="2357"/>
                    </a:lnTo>
                    <a:lnTo>
                      <a:pt x="213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859;p62">
                <a:extLst>
                  <a:ext uri="{FF2B5EF4-FFF2-40B4-BE49-F238E27FC236}">
                    <a16:creationId xmlns:a16="http://schemas.microsoft.com/office/drawing/2014/main" id="{082702D0-9F95-79A4-20F5-8F2AC9DAF5E1}"/>
                  </a:ext>
                </a:extLst>
              </p:cNvPr>
              <p:cNvSpPr/>
              <p:nvPr/>
            </p:nvSpPr>
            <p:spPr>
              <a:xfrm flipH="1">
                <a:off x="2194615" y="4916868"/>
                <a:ext cx="553517" cy="213571"/>
              </a:xfrm>
              <a:custGeom>
                <a:avLst/>
                <a:gdLst/>
                <a:ahLst/>
                <a:cxnLst/>
                <a:rect l="l" t="t" r="r" b="b"/>
                <a:pathLst>
                  <a:path w="2882" h="1112" extrusionOk="0">
                    <a:moveTo>
                      <a:pt x="1" y="1"/>
                    </a:moveTo>
                    <a:lnTo>
                      <a:pt x="1" y="1111"/>
                    </a:lnTo>
                    <a:lnTo>
                      <a:pt x="2881" y="1111"/>
                    </a:lnTo>
                    <a:lnTo>
                      <a:pt x="288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860;p62">
                <a:extLst>
                  <a:ext uri="{FF2B5EF4-FFF2-40B4-BE49-F238E27FC236}">
                    <a16:creationId xmlns:a16="http://schemas.microsoft.com/office/drawing/2014/main" id="{B3A3EDEC-27C2-5ADF-9204-25CE6DA8FACD}"/>
                  </a:ext>
                </a:extLst>
              </p:cNvPr>
              <p:cNvSpPr/>
              <p:nvPr/>
            </p:nvSpPr>
            <p:spPr>
              <a:xfrm flipH="1">
                <a:off x="2182707" y="4903808"/>
                <a:ext cx="578485" cy="239691"/>
              </a:xfrm>
              <a:custGeom>
                <a:avLst/>
                <a:gdLst/>
                <a:ahLst/>
                <a:cxnLst/>
                <a:rect l="l" t="t" r="r" b="b"/>
                <a:pathLst>
                  <a:path w="3012" h="1248" extrusionOk="0">
                    <a:moveTo>
                      <a:pt x="2881" y="111"/>
                    </a:moveTo>
                    <a:lnTo>
                      <a:pt x="2881" y="1137"/>
                    </a:lnTo>
                    <a:lnTo>
                      <a:pt x="111" y="1137"/>
                    </a:lnTo>
                    <a:lnTo>
                      <a:pt x="111" y="111"/>
                    </a:lnTo>
                    <a:close/>
                    <a:moveTo>
                      <a:pt x="1" y="1"/>
                    </a:moveTo>
                    <a:lnTo>
                      <a:pt x="1" y="69"/>
                    </a:lnTo>
                    <a:lnTo>
                      <a:pt x="1" y="1247"/>
                    </a:lnTo>
                    <a:lnTo>
                      <a:pt x="3012" y="1247"/>
                    </a:lnTo>
                    <a:lnTo>
                      <a:pt x="301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861;p62">
                <a:extLst>
                  <a:ext uri="{FF2B5EF4-FFF2-40B4-BE49-F238E27FC236}">
                    <a16:creationId xmlns:a16="http://schemas.microsoft.com/office/drawing/2014/main" id="{F87427F9-45E0-81C7-38AA-DBA02BCC9C4A}"/>
                  </a:ext>
                </a:extLst>
              </p:cNvPr>
              <p:cNvSpPr/>
              <p:nvPr/>
            </p:nvSpPr>
            <p:spPr>
              <a:xfrm flipH="1">
                <a:off x="1453445" y="4916868"/>
                <a:ext cx="553325" cy="213571"/>
              </a:xfrm>
              <a:custGeom>
                <a:avLst/>
                <a:gdLst/>
                <a:ahLst/>
                <a:cxnLst/>
                <a:rect l="l" t="t" r="r" b="b"/>
                <a:pathLst>
                  <a:path w="2881" h="1112" extrusionOk="0">
                    <a:moveTo>
                      <a:pt x="0" y="1"/>
                    </a:moveTo>
                    <a:lnTo>
                      <a:pt x="0" y="1111"/>
                    </a:lnTo>
                    <a:lnTo>
                      <a:pt x="2881" y="1111"/>
                    </a:lnTo>
                    <a:lnTo>
                      <a:pt x="288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862;p62">
                <a:extLst>
                  <a:ext uri="{FF2B5EF4-FFF2-40B4-BE49-F238E27FC236}">
                    <a16:creationId xmlns:a16="http://schemas.microsoft.com/office/drawing/2014/main" id="{9615EF2F-2F90-839D-8B40-D41C5BFFF574}"/>
                  </a:ext>
                </a:extLst>
              </p:cNvPr>
              <p:cNvSpPr/>
              <p:nvPr/>
            </p:nvSpPr>
            <p:spPr>
              <a:xfrm flipH="1">
                <a:off x="1440385" y="4903808"/>
                <a:ext cx="578485" cy="239691"/>
              </a:xfrm>
              <a:custGeom>
                <a:avLst/>
                <a:gdLst/>
                <a:ahLst/>
                <a:cxnLst/>
                <a:rect l="l" t="t" r="r" b="b"/>
                <a:pathLst>
                  <a:path w="3012" h="1248" extrusionOk="0">
                    <a:moveTo>
                      <a:pt x="2881" y="111"/>
                    </a:moveTo>
                    <a:lnTo>
                      <a:pt x="2881" y="1137"/>
                    </a:lnTo>
                    <a:lnTo>
                      <a:pt x="110" y="1137"/>
                    </a:lnTo>
                    <a:lnTo>
                      <a:pt x="110" y="111"/>
                    </a:lnTo>
                    <a:close/>
                    <a:moveTo>
                      <a:pt x="0" y="1"/>
                    </a:moveTo>
                    <a:lnTo>
                      <a:pt x="0" y="69"/>
                    </a:lnTo>
                    <a:lnTo>
                      <a:pt x="0" y="1247"/>
                    </a:lnTo>
                    <a:lnTo>
                      <a:pt x="3012" y="1247"/>
                    </a:lnTo>
                    <a:lnTo>
                      <a:pt x="301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863;p62">
                <a:extLst>
                  <a:ext uri="{FF2B5EF4-FFF2-40B4-BE49-F238E27FC236}">
                    <a16:creationId xmlns:a16="http://schemas.microsoft.com/office/drawing/2014/main" id="{C7C9603A-7036-041F-0A43-4B2A32DFFB1B}"/>
                  </a:ext>
                </a:extLst>
              </p:cNvPr>
              <p:cNvSpPr/>
              <p:nvPr/>
            </p:nvSpPr>
            <p:spPr>
              <a:xfrm flipH="1">
                <a:off x="1377979" y="1137077"/>
                <a:ext cx="1571243" cy="1349029"/>
              </a:xfrm>
              <a:custGeom>
                <a:avLst/>
                <a:gdLst/>
                <a:ahLst/>
                <a:cxnLst/>
                <a:rect l="l" t="t" r="r" b="b"/>
                <a:pathLst>
                  <a:path w="8181" h="7024" extrusionOk="0">
                    <a:moveTo>
                      <a:pt x="2289" y="1"/>
                    </a:moveTo>
                    <a:cubicBezTo>
                      <a:pt x="1027" y="1"/>
                      <a:pt x="0" y="1022"/>
                      <a:pt x="0" y="2310"/>
                    </a:cubicBezTo>
                    <a:lnTo>
                      <a:pt x="0" y="4714"/>
                    </a:lnTo>
                    <a:cubicBezTo>
                      <a:pt x="0" y="5976"/>
                      <a:pt x="1027" y="7023"/>
                      <a:pt x="2289" y="7023"/>
                    </a:cubicBezTo>
                    <a:lnTo>
                      <a:pt x="5871" y="7023"/>
                    </a:lnTo>
                    <a:cubicBezTo>
                      <a:pt x="7159" y="7023"/>
                      <a:pt x="8180" y="5976"/>
                      <a:pt x="8180" y="4714"/>
                    </a:cubicBezTo>
                    <a:lnTo>
                      <a:pt x="8180" y="2310"/>
                    </a:lnTo>
                    <a:cubicBezTo>
                      <a:pt x="8180" y="1022"/>
                      <a:pt x="7159" y="1"/>
                      <a:pt x="58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864;p62">
                <a:extLst>
                  <a:ext uri="{FF2B5EF4-FFF2-40B4-BE49-F238E27FC236}">
                    <a16:creationId xmlns:a16="http://schemas.microsoft.com/office/drawing/2014/main" id="{48963E9E-614A-F705-7077-6676EF4F3A5A}"/>
                  </a:ext>
                </a:extLst>
              </p:cNvPr>
              <p:cNvSpPr/>
              <p:nvPr/>
            </p:nvSpPr>
            <p:spPr>
              <a:xfrm flipH="1">
                <a:off x="1368952" y="1128050"/>
                <a:ext cx="1593330" cy="1367083"/>
              </a:xfrm>
              <a:custGeom>
                <a:avLst/>
                <a:gdLst/>
                <a:ahLst/>
                <a:cxnLst/>
                <a:rect l="l" t="t" r="r" b="b"/>
                <a:pathLst>
                  <a:path w="8296" h="7118" extrusionOk="0">
                    <a:moveTo>
                      <a:pt x="5939" y="110"/>
                    </a:moveTo>
                    <a:cubicBezTo>
                      <a:pt x="7180" y="110"/>
                      <a:pt x="8186" y="1116"/>
                      <a:pt x="8186" y="2357"/>
                    </a:cubicBezTo>
                    <a:lnTo>
                      <a:pt x="8186" y="4761"/>
                    </a:lnTo>
                    <a:cubicBezTo>
                      <a:pt x="8186" y="6002"/>
                      <a:pt x="7180" y="7007"/>
                      <a:pt x="5939" y="7007"/>
                    </a:cubicBezTo>
                    <a:lnTo>
                      <a:pt x="2357" y="7007"/>
                    </a:lnTo>
                    <a:cubicBezTo>
                      <a:pt x="1116" y="7007"/>
                      <a:pt x="110" y="6002"/>
                      <a:pt x="110" y="4761"/>
                    </a:cubicBezTo>
                    <a:lnTo>
                      <a:pt x="110" y="2357"/>
                    </a:lnTo>
                    <a:cubicBezTo>
                      <a:pt x="110" y="1116"/>
                      <a:pt x="1116" y="110"/>
                      <a:pt x="2357" y="110"/>
                    </a:cubicBezTo>
                    <a:close/>
                    <a:moveTo>
                      <a:pt x="2357" y="0"/>
                    </a:moveTo>
                    <a:cubicBezTo>
                      <a:pt x="1048" y="0"/>
                      <a:pt x="0" y="1048"/>
                      <a:pt x="0" y="2357"/>
                    </a:cubicBezTo>
                    <a:lnTo>
                      <a:pt x="0" y="4761"/>
                    </a:lnTo>
                    <a:cubicBezTo>
                      <a:pt x="0" y="6070"/>
                      <a:pt x="1048" y="7117"/>
                      <a:pt x="2357" y="7117"/>
                    </a:cubicBezTo>
                    <a:lnTo>
                      <a:pt x="5939" y="7117"/>
                    </a:lnTo>
                    <a:cubicBezTo>
                      <a:pt x="7248" y="7117"/>
                      <a:pt x="8296" y="6070"/>
                      <a:pt x="8296" y="4761"/>
                    </a:cubicBezTo>
                    <a:lnTo>
                      <a:pt x="8296" y="2357"/>
                    </a:lnTo>
                    <a:cubicBezTo>
                      <a:pt x="8296" y="1048"/>
                      <a:pt x="7248" y="0"/>
                      <a:pt x="593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65;p62">
                <a:extLst>
                  <a:ext uri="{FF2B5EF4-FFF2-40B4-BE49-F238E27FC236}">
                    <a16:creationId xmlns:a16="http://schemas.microsoft.com/office/drawing/2014/main" id="{0DD51E2B-950A-40FB-B2ED-CB810CA476FA}"/>
                  </a:ext>
                </a:extLst>
              </p:cNvPr>
              <p:cNvSpPr/>
              <p:nvPr/>
            </p:nvSpPr>
            <p:spPr>
              <a:xfrm flipH="1">
                <a:off x="1813569" y="1450907"/>
                <a:ext cx="1023104" cy="1035203"/>
              </a:xfrm>
              <a:custGeom>
                <a:avLst/>
                <a:gdLst/>
                <a:ahLst/>
                <a:cxnLst/>
                <a:rect l="l" t="t" r="r" b="b"/>
                <a:pathLst>
                  <a:path w="5327" h="5390" extrusionOk="0">
                    <a:moveTo>
                      <a:pt x="786" y="0"/>
                    </a:moveTo>
                    <a:cubicBezTo>
                      <a:pt x="352" y="0"/>
                      <a:pt x="1" y="351"/>
                      <a:pt x="1" y="786"/>
                    </a:cubicBezTo>
                    <a:lnTo>
                      <a:pt x="1" y="4625"/>
                    </a:lnTo>
                    <a:cubicBezTo>
                      <a:pt x="441" y="5086"/>
                      <a:pt x="1027" y="5389"/>
                      <a:pt x="1703" y="5389"/>
                    </a:cubicBezTo>
                    <a:lnTo>
                      <a:pt x="5327" y="5389"/>
                    </a:lnTo>
                    <a:lnTo>
                      <a:pt x="5327" y="786"/>
                    </a:lnTo>
                    <a:cubicBezTo>
                      <a:pt x="5327" y="351"/>
                      <a:pt x="4976" y="0"/>
                      <a:pt x="454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866;p62">
                <a:extLst>
                  <a:ext uri="{FF2B5EF4-FFF2-40B4-BE49-F238E27FC236}">
                    <a16:creationId xmlns:a16="http://schemas.microsoft.com/office/drawing/2014/main" id="{7D5B65F4-76EC-0E7F-E3F7-DCFDEC2F5F82}"/>
                  </a:ext>
                </a:extLst>
              </p:cNvPr>
              <p:cNvSpPr/>
              <p:nvPr/>
            </p:nvSpPr>
            <p:spPr>
              <a:xfrm flipH="1">
                <a:off x="1800509" y="1442841"/>
                <a:ext cx="1044038" cy="1052297"/>
              </a:xfrm>
              <a:custGeom>
                <a:avLst/>
                <a:gdLst/>
                <a:ahLst/>
                <a:cxnLst/>
                <a:rect l="l" t="t" r="r" b="b"/>
                <a:pathLst>
                  <a:path w="5436" h="5479" extrusionOk="0">
                    <a:moveTo>
                      <a:pt x="4582" y="111"/>
                    </a:moveTo>
                    <a:cubicBezTo>
                      <a:pt x="4996" y="111"/>
                      <a:pt x="5305" y="435"/>
                      <a:pt x="5305" y="828"/>
                    </a:cubicBezTo>
                    <a:lnTo>
                      <a:pt x="5305" y="5368"/>
                    </a:lnTo>
                    <a:lnTo>
                      <a:pt x="1744" y="5368"/>
                    </a:lnTo>
                    <a:cubicBezTo>
                      <a:pt x="1089" y="5368"/>
                      <a:pt x="524" y="5086"/>
                      <a:pt x="110" y="4646"/>
                    </a:cubicBezTo>
                    <a:lnTo>
                      <a:pt x="110" y="828"/>
                    </a:lnTo>
                    <a:cubicBezTo>
                      <a:pt x="110" y="435"/>
                      <a:pt x="435" y="111"/>
                      <a:pt x="827" y="111"/>
                    </a:cubicBezTo>
                    <a:close/>
                    <a:moveTo>
                      <a:pt x="827" y="1"/>
                    </a:moveTo>
                    <a:cubicBezTo>
                      <a:pt x="372" y="1"/>
                      <a:pt x="0" y="372"/>
                      <a:pt x="0" y="828"/>
                    </a:cubicBezTo>
                    <a:lnTo>
                      <a:pt x="0" y="4693"/>
                    </a:lnTo>
                    <a:lnTo>
                      <a:pt x="0" y="4714"/>
                    </a:lnTo>
                    <a:cubicBezTo>
                      <a:pt x="435" y="5190"/>
                      <a:pt x="1047" y="5478"/>
                      <a:pt x="1744" y="5478"/>
                    </a:cubicBezTo>
                    <a:lnTo>
                      <a:pt x="5436" y="5478"/>
                    </a:lnTo>
                    <a:lnTo>
                      <a:pt x="5436" y="828"/>
                    </a:lnTo>
                    <a:cubicBezTo>
                      <a:pt x="5436" y="372"/>
                      <a:pt x="5043" y="1"/>
                      <a:pt x="458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2867;p62">
                <a:extLst>
                  <a:ext uri="{FF2B5EF4-FFF2-40B4-BE49-F238E27FC236}">
                    <a16:creationId xmlns:a16="http://schemas.microsoft.com/office/drawing/2014/main" id="{FF3D95E5-8FC5-A578-AB19-8E847856B84B}"/>
                  </a:ext>
                </a:extLst>
              </p:cNvPr>
              <p:cNvSpPr/>
              <p:nvPr/>
            </p:nvSpPr>
            <p:spPr>
              <a:xfrm flipH="1">
                <a:off x="2651333" y="1589768"/>
                <a:ext cx="88732" cy="150959"/>
              </a:xfrm>
              <a:custGeom>
                <a:avLst/>
                <a:gdLst/>
                <a:ahLst/>
                <a:cxnLst/>
                <a:rect l="l" t="t" r="r" b="b"/>
                <a:pathLst>
                  <a:path w="462" h="786" extrusionOk="0">
                    <a:moveTo>
                      <a:pt x="242" y="0"/>
                    </a:moveTo>
                    <a:cubicBezTo>
                      <a:pt x="111" y="0"/>
                      <a:pt x="1" y="173"/>
                      <a:pt x="1" y="393"/>
                    </a:cubicBezTo>
                    <a:cubicBezTo>
                      <a:pt x="1" y="608"/>
                      <a:pt x="111" y="786"/>
                      <a:pt x="242" y="786"/>
                    </a:cubicBezTo>
                    <a:cubicBezTo>
                      <a:pt x="352" y="786"/>
                      <a:pt x="461" y="608"/>
                      <a:pt x="461" y="393"/>
                    </a:cubicBezTo>
                    <a:cubicBezTo>
                      <a:pt x="461" y="173"/>
                      <a:pt x="352" y="0"/>
                      <a:pt x="24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868;p62">
                <a:extLst>
                  <a:ext uri="{FF2B5EF4-FFF2-40B4-BE49-F238E27FC236}">
                    <a16:creationId xmlns:a16="http://schemas.microsoft.com/office/drawing/2014/main" id="{C740BAF0-9151-240B-945C-3F7682F137F3}"/>
                  </a:ext>
                </a:extLst>
              </p:cNvPr>
              <p:cNvSpPr/>
              <p:nvPr/>
            </p:nvSpPr>
            <p:spPr>
              <a:xfrm flipH="1">
                <a:off x="2039806" y="1589768"/>
                <a:ext cx="92765" cy="150959"/>
              </a:xfrm>
              <a:custGeom>
                <a:avLst/>
                <a:gdLst/>
                <a:ahLst/>
                <a:cxnLst/>
                <a:rect l="l" t="t" r="r" b="b"/>
                <a:pathLst>
                  <a:path w="483" h="786" extrusionOk="0">
                    <a:moveTo>
                      <a:pt x="242" y="0"/>
                    </a:moveTo>
                    <a:cubicBezTo>
                      <a:pt x="111" y="0"/>
                      <a:pt x="1" y="173"/>
                      <a:pt x="1" y="393"/>
                    </a:cubicBezTo>
                    <a:cubicBezTo>
                      <a:pt x="1" y="608"/>
                      <a:pt x="111" y="786"/>
                      <a:pt x="242" y="786"/>
                    </a:cubicBezTo>
                    <a:cubicBezTo>
                      <a:pt x="373" y="786"/>
                      <a:pt x="483" y="608"/>
                      <a:pt x="483" y="393"/>
                    </a:cubicBezTo>
                    <a:cubicBezTo>
                      <a:pt x="483" y="173"/>
                      <a:pt x="373" y="0"/>
                      <a:pt x="24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869;p62">
                <a:extLst>
                  <a:ext uri="{FF2B5EF4-FFF2-40B4-BE49-F238E27FC236}">
                    <a16:creationId xmlns:a16="http://schemas.microsoft.com/office/drawing/2014/main" id="{D3465FFD-602E-633D-F2CC-9C8F5F2FFED6}"/>
                  </a:ext>
                </a:extLst>
              </p:cNvPr>
              <p:cNvSpPr/>
              <p:nvPr/>
            </p:nvSpPr>
            <p:spPr>
              <a:xfrm flipH="1">
                <a:off x="2299285" y="1759168"/>
                <a:ext cx="251599" cy="98719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514" extrusionOk="0">
                    <a:moveTo>
                      <a:pt x="1233" y="0"/>
                    </a:moveTo>
                    <a:cubicBezTo>
                      <a:pt x="1209" y="0"/>
                      <a:pt x="1194" y="21"/>
                      <a:pt x="1178" y="56"/>
                    </a:cubicBezTo>
                    <a:cubicBezTo>
                      <a:pt x="1178" y="56"/>
                      <a:pt x="1158" y="139"/>
                      <a:pt x="1069" y="228"/>
                    </a:cubicBezTo>
                    <a:cubicBezTo>
                      <a:pt x="979" y="317"/>
                      <a:pt x="849" y="401"/>
                      <a:pt x="587" y="401"/>
                    </a:cubicBezTo>
                    <a:cubicBezTo>
                      <a:pt x="346" y="380"/>
                      <a:pt x="241" y="296"/>
                      <a:pt x="173" y="228"/>
                    </a:cubicBezTo>
                    <a:cubicBezTo>
                      <a:pt x="110" y="139"/>
                      <a:pt x="110" y="77"/>
                      <a:pt x="110" y="77"/>
                    </a:cubicBezTo>
                    <a:cubicBezTo>
                      <a:pt x="110" y="56"/>
                      <a:pt x="84" y="35"/>
                      <a:pt x="42" y="35"/>
                    </a:cubicBezTo>
                    <a:cubicBezTo>
                      <a:pt x="21" y="35"/>
                      <a:pt x="0" y="56"/>
                      <a:pt x="0" y="97"/>
                    </a:cubicBezTo>
                    <a:cubicBezTo>
                      <a:pt x="0" y="97"/>
                      <a:pt x="0" y="186"/>
                      <a:pt x="84" y="296"/>
                    </a:cubicBezTo>
                    <a:cubicBezTo>
                      <a:pt x="173" y="401"/>
                      <a:pt x="325" y="490"/>
                      <a:pt x="587" y="511"/>
                    </a:cubicBezTo>
                    <a:cubicBezTo>
                      <a:pt x="611" y="513"/>
                      <a:pt x="635" y="514"/>
                      <a:pt x="658" y="514"/>
                    </a:cubicBezTo>
                    <a:cubicBezTo>
                      <a:pt x="900" y="514"/>
                      <a:pt x="1057" y="418"/>
                      <a:pt x="1158" y="317"/>
                    </a:cubicBezTo>
                    <a:cubicBezTo>
                      <a:pt x="1262" y="186"/>
                      <a:pt x="1288" y="77"/>
                      <a:pt x="1288" y="77"/>
                    </a:cubicBezTo>
                    <a:cubicBezTo>
                      <a:pt x="1309" y="56"/>
                      <a:pt x="1288" y="8"/>
                      <a:pt x="1262" y="8"/>
                    </a:cubicBezTo>
                    <a:cubicBezTo>
                      <a:pt x="1251" y="3"/>
                      <a:pt x="1242" y="0"/>
                      <a:pt x="123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2870;p62">
                <a:extLst>
                  <a:ext uri="{FF2B5EF4-FFF2-40B4-BE49-F238E27FC236}">
                    <a16:creationId xmlns:a16="http://schemas.microsoft.com/office/drawing/2014/main" id="{61EE5BC4-3D2E-0750-9A65-964FD9C62900}"/>
                  </a:ext>
                </a:extLst>
              </p:cNvPr>
              <p:cNvSpPr/>
              <p:nvPr/>
            </p:nvSpPr>
            <p:spPr>
              <a:xfrm flipH="1">
                <a:off x="1561976" y="2829916"/>
                <a:ext cx="1630589" cy="1953442"/>
              </a:xfrm>
              <a:custGeom>
                <a:avLst/>
                <a:gdLst/>
                <a:ahLst/>
                <a:cxnLst/>
                <a:rect l="l" t="t" r="r" b="b"/>
                <a:pathLst>
                  <a:path w="8490" h="10171" extrusionOk="0">
                    <a:moveTo>
                      <a:pt x="2294" y="0"/>
                    </a:moveTo>
                    <a:cubicBezTo>
                      <a:pt x="1985" y="0"/>
                      <a:pt x="1723" y="220"/>
                      <a:pt x="1681" y="524"/>
                    </a:cubicBezTo>
                    <a:lnTo>
                      <a:pt x="89" y="9317"/>
                    </a:lnTo>
                    <a:cubicBezTo>
                      <a:pt x="0" y="9710"/>
                      <a:pt x="262" y="10081"/>
                      <a:pt x="676" y="10170"/>
                    </a:cubicBezTo>
                    <a:lnTo>
                      <a:pt x="8489" y="10170"/>
                    </a:lnTo>
                    <a:lnTo>
                      <a:pt x="848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2871;p62">
                <a:extLst>
                  <a:ext uri="{FF2B5EF4-FFF2-40B4-BE49-F238E27FC236}">
                    <a16:creationId xmlns:a16="http://schemas.microsoft.com/office/drawing/2014/main" id="{EBCDF57E-1BF2-0435-DB01-234E0BB635AD}"/>
                  </a:ext>
                </a:extLst>
              </p:cNvPr>
              <p:cNvSpPr/>
              <p:nvPr/>
            </p:nvSpPr>
            <p:spPr>
              <a:xfrm flipH="1">
                <a:off x="1548916" y="2821850"/>
                <a:ext cx="1655749" cy="1973609"/>
              </a:xfrm>
              <a:custGeom>
                <a:avLst/>
                <a:gdLst/>
                <a:ahLst/>
                <a:cxnLst/>
                <a:rect l="l" t="t" r="r" b="b"/>
                <a:pathLst>
                  <a:path w="8621" h="10276" extrusionOk="0">
                    <a:moveTo>
                      <a:pt x="8489" y="105"/>
                    </a:moveTo>
                    <a:lnTo>
                      <a:pt x="8489" y="10144"/>
                    </a:lnTo>
                    <a:lnTo>
                      <a:pt x="870" y="10144"/>
                    </a:lnTo>
                    <a:cubicBezTo>
                      <a:pt x="435" y="10144"/>
                      <a:pt x="131" y="9772"/>
                      <a:pt x="194" y="9359"/>
                    </a:cubicBezTo>
                    <a:lnTo>
                      <a:pt x="1786" y="566"/>
                    </a:lnTo>
                    <a:cubicBezTo>
                      <a:pt x="1833" y="304"/>
                      <a:pt x="2095" y="105"/>
                      <a:pt x="2357" y="105"/>
                    </a:cubicBezTo>
                    <a:close/>
                    <a:moveTo>
                      <a:pt x="2310" y="0"/>
                    </a:moveTo>
                    <a:lnTo>
                      <a:pt x="2310" y="21"/>
                    </a:lnTo>
                    <a:cubicBezTo>
                      <a:pt x="2006" y="42"/>
                      <a:pt x="1744" y="236"/>
                      <a:pt x="1681" y="545"/>
                    </a:cubicBezTo>
                    <a:lnTo>
                      <a:pt x="84" y="9338"/>
                    </a:lnTo>
                    <a:cubicBezTo>
                      <a:pt x="0" y="9820"/>
                      <a:pt x="372" y="10275"/>
                      <a:pt x="870" y="10275"/>
                    </a:cubicBezTo>
                    <a:lnTo>
                      <a:pt x="8620" y="10275"/>
                    </a:lnTo>
                    <a:lnTo>
                      <a:pt x="862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2872;p62">
                <a:extLst>
                  <a:ext uri="{FF2B5EF4-FFF2-40B4-BE49-F238E27FC236}">
                    <a16:creationId xmlns:a16="http://schemas.microsoft.com/office/drawing/2014/main" id="{894C075D-955D-894C-28FD-8F48AD9006D9}"/>
                  </a:ext>
                </a:extLst>
              </p:cNvPr>
              <p:cNvSpPr/>
              <p:nvPr/>
            </p:nvSpPr>
            <p:spPr>
              <a:xfrm flipH="1">
                <a:off x="1130592" y="2831837"/>
                <a:ext cx="859084" cy="1951522"/>
              </a:xfrm>
              <a:custGeom>
                <a:avLst/>
                <a:gdLst/>
                <a:ahLst/>
                <a:cxnLst/>
                <a:rect l="l" t="t" r="r" b="b"/>
                <a:pathLst>
                  <a:path w="4473" h="10161" extrusionOk="0">
                    <a:moveTo>
                      <a:pt x="2200" y="0"/>
                    </a:moveTo>
                    <a:cubicBezTo>
                      <a:pt x="1913" y="0"/>
                      <a:pt x="1653" y="204"/>
                      <a:pt x="1592" y="514"/>
                    </a:cubicBezTo>
                    <a:lnTo>
                      <a:pt x="0" y="9307"/>
                    </a:lnTo>
                    <a:lnTo>
                      <a:pt x="0" y="9417"/>
                    </a:lnTo>
                    <a:cubicBezTo>
                      <a:pt x="0" y="9830"/>
                      <a:pt x="330" y="10160"/>
                      <a:pt x="723" y="10160"/>
                    </a:cubicBezTo>
                    <a:lnTo>
                      <a:pt x="3577" y="10160"/>
                    </a:lnTo>
                    <a:cubicBezTo>
                      <a:pt x="3645" y="10160"/>
                      <a:pt x="3687" y="10160"/>
                      <a:pt x="3734" y="10134"/>
                    </a:cubicBezTo>
                    <a:cubicBezTo>
                      <a:pt x="4190" y="10071"/>
                      <a:pt x="4473" y="9637"/>
                      <a:pt x="4410" y="9176"/>
                    </a:cubicBezTo>
                    <a:lnTo>
                      <a:pt x="2839" y="514"/>
                    </a:lnTo>
                    <a:cubicBezTo>
                      <a:pt x="2771" y="252"/>
                      <a:pt x="2577" y="53"/>
                      <a:pt x="2315" y="11"/>
                    </a:cubicBezTo>
                    <a:cubicBezTo>
                      <a:pt x="2277" y="4"/>
                      <a:pt x="2238" y="0"/>
                      <a:pt x="220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2873;p62">
                <a:extLst>
                  <a:ext uri="{FF2B5EF4-FFF2-40B4-BE49-F238E27FC236}">
                    <a16:creationId xmlns:a16="http://schemas.microsoft.com/office/drawing/2014/main" id="{7CCA6CB3-8184-546A-1046-D509A36582CB}"/>
                  </a:ext>
                </a:extLst>
              </p:cNvPr>
              <p:cNvSpPr/>
              <p:nvPr/>
            </p:nvSpPr>
            <p:spPr>
              <a:xfrm flipH="1">
                <a:off x="1113499" y="2821850"/>
                <a:ext cx="901338" cy="1973609"/>
              </a:xfrm>
              <a:custGeom>
                <a:avLst/>
                <a:gdLst/>
                <a:ahLst/>
                <a:cxnLst/>
                <a:rect l="l" t="t" r="r" b="b"/>
                <a:pathLst>
                  <a:path w="4693" h="10276" extrusionOk="0">
                    <a:moveTo>
                      <a:pt x="2336" y="105"/>
                    </a:moveTo>
                    <a:cubicBezTo>
                      <a:pt x="2598" y="105"/>
                      <a:pt x="2839" y="262"/>
                      <a:pt x="2902" y="566"/>
                    </a:cubicBezTo>
                    <a:lnTo>
                      <a:pt x="4473" y="9249"/>
                    </a:lnTo>
                    <a:cubicBezTo>
                      <a:pt x="4562" y="9731"/>
                      <a:pt x="4190" y="10144"/>
                      <a:pt x="3708" y="10144"/>
                    </a:cubicBezTo>
                    <a:lnTo>
                      <a:pt x="854" y="10144"/>
                    </a:lnTo>
                    <a:cubicBezTo>
                      <a:pt x="435" y="10144"/>
                      <a:pt x="110" y="9772"/>
                      <a:pt x="199" y="9359"/>
                    </a:cubicBezTo>
                    <a:lnTo>
                      <a:pt x="1791" y="566"/>
                    </a:lnTo>
                    <a:cubicBezTo>
                      <a:pt x="1833" y="262"/>
                      <a:pt x="2095" y="105"/>
                      <a:pt x="2336" y="105"/>
                    </a:cubicBezTo>
                    <a:close/>
                    <a:moveTo>
                      <a:pt x="2336" y="0"/>
                    </a:moveTo>
                    <a:cubicBezTo>
                      <a:pt x="2053" y="0"/>
                      <a:pt x="1744" y="173"/>
                      <a:pt x="1681" y="545"/>
                    </a:cubicBezTo>
                    <a:lnTo>
                      <a:pt x="89" y="9338"/>
                    </a:lnTo>
                    <a:cubicBezTo>
                      <a:pt x="0" y="9820"/>
                      <a:pt x="372" y="10275"/>
                      <a:pt x="854" y="10275"/>
                    </a:cubicBezTo>
                    <a:lnTo>
                      <a:pt x="3708" y="10275"/>
                    </a:lnTo>
                    <a:cubicBezTo>
                      <a:pt x="4258" y="10275"/>
                      <a:pt x="4693" y="9772"/>
                      <a:pt x="4583" y="9228"/>
                    </a:cubicBezTo>
                    <a:lnTo>
                      <a:pt x="3012" y="545"/>
                    </a:lnTo>
                    <a:cubicBezTo>
                      <a:pt x="2949" y="173"/>
                      <a:pt x="2640" y="0"/>
                      <a:pt x="233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2874;p62">
                <a:extLst>
                  <a:ext uri="{FF2B5EF4-FFF2-40B4-BE49-F238E27FC236}">
                    <a16:creationId xmlns:a16="http://schemas.microsoft.com/office/drawing/2014/main" id="{4562155D-33C4-B677-E579-14BE7E0BD47B}"/>
                  </a:ext>
                </a:extLst>
              </p:cNvPr>
              <p:cNvSpPr/>
              <p:nvPr/>
            </p:nvSpPr>
            <p:spPr>
              <a:xfrm flipH="1">
                <a:off x="1264261" y="1472034"/>
                <a:ext cx="410624" cy="746537"/>
              </a:xfrm>
              <a:custGeom>
                <a:avLst/>
                <a:gdLst/>
                <a:ahLst/>
                <a:cxnLst/>
                <a:rect l="l" t="t" r="r" b="b"/>
                <a:pathLst>
                  <a:path w="2138" h="3887" extrusionOk="0">
                    <a:moveTo>
                      <a:pt x="1069" y="0"/>
                    </a:moveTo>
                    <a:cubicBezTo>
                      <a:pt x="477" y="0"/>
                      <a:pt x="1" y="875"/>
                      <a:pt x="1" y="1943"/>
                    </a:cubicBezTo>
                    <a:cubicBezTo>
                      <a:pt x="1" y="3012"/>
                      <a:pt x="477" y="3886"/>
                      <a:pt x="1069" y="3886"/>
                    </a:cubicBezTo>
                    <a:cubicBezTo>
                      <a:pt x="1655" y="3886"/>
                      <a:pt x="2137" y="3012"/>
                      <a:pt x="2137" y="1943"/>
                    </a:cubicBezTo>
                    <a:cubicBezTo>
                      <a:pt x="2137" y="875"/>
                      <a:pt x="1655" y="0"/>
                      <a:pt x="10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875;p62">
                <a:extLst>
                  <a:ext uri="{FF2B5EF4-FFF2-40B4-BE49-F238E27FC236}">
                    <a16:creationId xmlns:a16="http://schemas.microsoft.com/office/drawing/2014/main" id="{5E19741A-2AB6-C3A0-8BB9-9CD96CA197FD}"/>
                  </a:ext>
                </a:extLst>
              </p:cNvPr>
              <p:cNvSpPr/>
              <p:nvPr/>
            </p:nvSpPr>
            <p:spPr>
              <a:xfrm flipH="1">
                <a:off x="1252353" y="1463967"/>
                <a:ext cx="431559" cy="762670"/>
              </a:xfrm>
              <a:custGeom>
                <a:avLst/>
                <a:gdLst/>
                <a:ahLst/>
                <a:cxnLst/>
                <a:rect l="l" t="t" r="r" b="b"/>
                <a:pathLst>
                  <a:path w="2247" h="3971" extrusionOk="0">
                    <a:moveTo>
                      <a:pt x="1116" y="105"/>
                    </a:moveTo>
                    <a:cubicBezTo>
                      <a:pt x="1378" y="105"/>
                      <a:pt x="1640" y="304"/>
                      <a:pt x="1812" y="655"/>
                    </a:cubicBezTo>
                    <a:cubicBezTo>
                      <a:pt x="2011" y="980"/>
                      <a:pt x="2116" y="1462"/>
                      <a:pt x="2116" y="1985"/>
                    </a:cubicBezTo>
                    <a:cubicBezTo>
                      <a:pt x="2116" y="2509"/>
                      <a:pt x="2011" y="2986"/>
                      <a:pt x="1812" y="3336"/>
                    </a:cubicBezTo>
                    <a:cubicBezTo>
                      <a:pt x="1640" y="3666"/>
                      <a:pt x="1378" y="3860"/>
                      <a:pt x="1116" y="3860"/>
                    </a:cubicBezTo>
                    <a:cubicBezTo>
                      <a:pt x="854" y="3860"/>
                      <a:pt x="592" y="3666"/>
                      <a:pt x="414" y="3336"/>
                    </a:cubicBezTo>
                    <a:cubicBezTo>
                      <a:pt x="220" y="2986"/>
                      <a:pt x="110" y="2509"/>
                      <a:pt x="110" y="1985"/>
                    </a:cubicBezTo>
                    <a:cubicBezTo>
                      <a:pt x="110" y="1462"/>
                      <a:pt x="220" y="980"/>
                      <a:pt x="414" y="655"/>
                    </a:cubicBezTo>
                    <a:cubicBezTo>
                      <a:pt x="592" y="304"/>
                      <a:pt x="854" y="105"/>
                      <a:pt x="1116" y="105"/>
                    </a:cubicBezTo>
                    <a:close/>
                    <a:moveTo>
                      <a:pt x="1116" y="1"/>
                    </a:moveTo>
                    <a:cubicBezTo>
                      <a:pt x="786" y="1"/>
                      <a:pt x="503" y="236"/>
                      <a:pt x="309" y="587"/>
                    </a:cubicBezTo>
                    <a:cubicBezTo>
                      <a:pt x="110" y="959"/>
                      <a:pt x="0" y="1441"/>
                      <a:pt x="0" y="1985"/>
                    </a:cubicBezTo>
                    <a:cubicBezTo>
                      <a:pt x="0" y="2530"/>
                      <a:pt x="110" y="3033"/>
                      <a:pt x="309" y="3378"/>
                    </a:cubicBezTo>
                    <a:cubicBezTo>
                      <a:pt x="503" y="3750"/>
                      <a:pt x="786" y="3970"/>
                      <a:pt x="1116" y="3970"/>
                    </a:cubicBezTo>
                    <a:cubicBezTo>
                      <a:pt x="1441" y="3970"/>
                      <a:pt x="1723" y="3750"/>
                      <a:pt x="1922" y="3378"/>
                    </a:cubicBezTo>
                    <a:cubicBezTo>
                      <a:pt x="2116" y="3033"/>
                      <a:pt x="2247" y="2530"/>
                      <a:pt x="2247" y="1985"/>
                    </a:cubicBezTo>
                    <a:cubicBezTo>
                      <a:pt x="2247" y="1441"/>
                      <a:pt x="2116" y="959"/>
                      <a:pt x="1922" y="587"/>
                    </a:cubicBezTo>
                    <a:cubicBezTo>
                      <a:pt x="1723" y="236"/>
                      <a:pt x="1441" y="1"/>
                      <a:pt x="111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876;p62">
                <a:extLst>
                  <a:ext uri="{FF2B5EF4-FFF2-40B4-BE49-F238E27FC236}">
                    <a16:creationId xmlns:a16="http://schemas.microsoft.com/office/drawing/2014/main" id="{44BBBAD8-A6DB-9644-626C-09E233A671C2}"/>
                  </a:ext>
                </a:extLst>
              </p:cNvPr>
              <p:cNvSpPr/>
              <p:nvPr/>
            </p:nvSpPr>
            <p:spPr>
              <a:xfrm flipH="1">
                <a:off x="1260225" y="1568642"/>
                <a:ext cx="251791" cy="553325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2881" extrusionOk="0">
                    <a:moveTo>
                      <a:pt x="656" y="0"/>
                    </a:moveTo>
                    <a:cubicBezTo>
                      <a:pt x="305" y="0"/>
                      <a:pt x="1" y="655"/>
                      <a:pt x="1" y="1440"/>
                    </a:cubicBezTo>
                    <a:cubicBezTo>
                      <a:pt x="1" y="2247"/>
                      <a:pt x="305" y="2880"/>
                      <a:pt x="656" y="2880"/>
                    </a:cubicBezTo>
                    <a:cubicBezTo>
                      <a:pt x="1027" y="2880"/>
                      <a:pt x="1310" y="2247"/>
                      <a:pt x="1310" y="1440"/>
                    </a:cubicBezTo>
                    <a:cubicBezTo>
                      <a:pt x="1310" y="655"/>
                      <a:pt x="1027" y="0"/>
                      <a:pt x="65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2877;p62">
                <a:extLst>
                  <a:ext uri="{FF2B5EF4-FFF2-40B4-BE49-F238E27FC236}">
                    <a16:creationId xmlns:a16="http://schemas.microsoft.com/office/drawing/2014/main" id="{27642C1C-C4D9-8728-2DF1-B12972009319}"/>
                  </a:ext>
                </a:extLst>
              </p:cNvPr>
              <p:cNvSpPr/>
              <p:nvPr/>
            </p:nvSpPr>
            <p:spPr>
              <a:xfrm flipH="1">
                <a:off x="1248125" y="1559615"/>
                <a:ext cx="272917" cy="574451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2991" extrusionOk="0">
                    <a:moveTo>
                      <a:pt x="698" y="110"/>
                    </a:moveTo>
                    <a:cubicBezTo>
                      <a:pt x="787" y="110"/>
                      <a:pt x="849" y="131"/>
                      <a:pt x="917" y="199"/>
                    </a:cubicBezTo>
                    <a:cubicBezTo>
                      <a:pt x="980" y="262"/>
                      <a:pt x="1069" y="372"/>
                      <a:pt x="1111" y="503"/>
                    </a:cubicBezTo>
                    <a:cubicBezTo>
                      <a:pt x="1221" y="744"/>
                      <a:pt x="1310" y="1095"/>
                      <a:pt x="1310" y="1487"/>
                    </a:cubicBezTo>
                    <a:cubicBezTo>
                      <a:pt x="1310" y="1880"/>
                      <a:pt x="1221" y="2226"/>
                      <a:pt x="1111" y="2488"/>
                    </a:cubicBezTo>
                    <a:cubicBezTo>
                      <a:pt x="1069" y="2598"/>
                      <a:pt x="980" y="2708"/>
                      <a:pt x="917" y="2776"/>
                    </a:cubicBezTo>
                    <a:cubicBezTo>
                      <a:pt x="849" y="2838"/>
                      <a:pt x="787" y="2859"/>
                      <a:pt x="698" y="2859"/>
                    </a:cubicBezTo>
                    <a:cubicBezTo>
                      <a:pt x="635" y="2859"/>
                      <a:pt x="567" y="2838"/>
                      <a:pt x="478" y="2776"/>
                    </a:cubicBezTo>
                    <a:cubicBezTo>
                      <a:pt x="415" y="2708"/>
                      <a:pt x="347" y="2598"/>
                      <a:pt x="305" y="2488"/>
                    </a:cubicBezTo>
                    <a:cubicBezTo>
                      <a:pt x="174" y="2226"/>
                      <a:pt x="111" y="1880"/>
                      <a:pt x="111" y="1487"/>
                    </a:cubicBezTo>
                    <a:cubicBezTo>
                      <a:pt x="111" y="1095"/>
                      <a:pt x="174" y="744"/>
                      <a:pt x="305" y="503"/>
                    </a:cubicBezTo>
                    <a:cubicBezTo>
                      <a:pt x="347" y="372"/>
                      <a:pt x="415" y="262"/>
                      <a:pt x="478" y="199"/>
                    </a:cubicBezTo>
                    <a:cubicBezTo>
                      <a:pt x="567" y="131"/>
                      <a:pt x="635" y="110"/>
                      <a:pt x="698" y="110"/>
                    </a:cubicBezTo>
                    <a:close/>
                    <a:moveTo>
                      <a:pt x="698" y="0"/>
                    </a:moveTo>
                    <a:cubicBezTo>
                      <a:pt x="588" y="0"/>
                      <a:pt x="504" y="47"/>
                      <a:pt x="415" y="110"/>
                    </a:cubicBezTo>
                    <a:cubicBezTo>
                      <a:pt x="326" y="199"/>
                      <a:pt x="263" y="309"/>
                      <a:pt x="195" y="440"/>
                    </a:cubicBezTo>
                    <a:cubicBezTo>
                      <a:pt x="64" y="723"/>
                      <a:pt x="1" y="1095"/>
                      <a:pt x="1" y="1487"/>
                    </a:cubicBezTo>
                    <a:cubicBezTo>
                      <a:pt x="1" y="1901"/>
                      <a:pt x="64" y="2252"/>
                      <a:pt x="195" y="2535"/>
                    </a:cubicBezTo>
                    <a:cubicBezTo>
                      <a:pt x="263" y="2666"/>
                      <a:pt x="326" y="2776"/>
                      <a:pt x="415" y="2859"/>
                    </a:cubicBezTo>
                    <a:cubicBezTo>
                      <a:pt x="504" y="2927"/>
                      <a:pt x="588" y="2990"/>
                      <a:pt x="698" y="2990"/>
                    </a:cubicBezTo>
                    <a:cubicBezTo>
                      <a:pt x="807" y="2990"/>
                      <a:pt x="917" y="2927"/>
                      <a:pt x="1001" y="2859"/>
                    </a:cubicBezTo>
                    <a:cubicBezTo>
                      <a:pt x="1090" y="2776"/>
                      <a:pt x="1158" y="2666"/>
                      <a:pt x="1221" y="2535"/>
                    </a:cubicBezTo>
                    <a:cubicBezTo>
                      <a:pt x="1331" y="2252"/>
                      <a:pt x="1420" y="1901"/>
                      <a:pt x="1420" y="1487"/>
                    </a:cubicBezTo>
                    <a:cubicBezTo>
                      <a:pt x="1420" y="1095"/>
                      <a:pt x="1331" y="723"/>
                      <a:pt x="1221" y="440"/>
                    </a:cubicBezTo>
                    <a:cubicBezTo>
                      <a:pt x="1158" y="309"/>
                      <a:pt x="1090" y="199"/>
                      <a:pt x="1001" y="110"/>
                    </a:cubicBezTo>
                    <a:cubicBezTo>
                      <a:pt x="917" y="47"/>
                      <a:pt x="807" y="0"/>
                      <a:pt x="698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2878;p62">
                <a:extLst>
                  <a:ext uri="{FF2B5EF4-FFF2-40B4-BE49-F238E27FC236}">
                    <a16:creationId xmlns:a16="http://schemas.microsoft.com/office/drawing/2014/main" id="{BC888FC7-F8BC-676E-A935-1E97A104D65F}"/>
                  </a:ext>
                </a:extLst>
              </p:cNvPr>
              <p:cNvSpPr/>
              <p:nvPr/>
            </p:nvSpPr>
            <p:spPr>
              <a:xfrm flipH="1">
                <a:off x="1277318" y="1605710"/>
                <a:ext cx="217604" cy="478037"/>
              </a:xfrm>
              <a:custGeom>
                <a:avLst/>
                <a:gdLst/>
                <a:ahLst/>
                <a:cxnLst/>
                <a:rect l="l" t="t" r="r" b="b"/>
                <a:pathLst>
                  <a:path w="1133" h="2489" extrusionOk="0">
                    <a:moveTo>
                      <a:pt x="567" y="1"/>
                    </a:moveTo>
                    <a:cubicBezTo>
                      <a:pt x="263" y="1"/>
                      <a:pt x="1" y="546"/>
                      <a:pt x="1" y="1247"/>
                    </a:cubicBezTo>
                    <a:cubicBezTo>
                      <a:pt x="1" y="1944"/>
                      <a:pt x="263" y="2488"/>
                      <a:pt x="567" y="2488"/>
                    </a:cubicBezTo>
                    <a:cubicBezTo>
                      <a:pt x="896" y="2488"/>
                      <a:pt x="1132" y="1944"/>
                      <a:pt x="1132" y="1247"/>
                    </a:cubicBezTo>
                    <a:cubicBezTo>
                      <a:pt x="1132" y="546"/>
                      <a:pt x="896" y="1"/>
                      <a:pt x="56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2879;p62">
                <a:extLst>
                  <a:ext uri="{FF2B5EF4-FFF2-40B4-BE49-F238E27FC236}">
                    <a16:creationId xmlns:a16="http://schemas.microsoft.com/office/drawing/2014/main" id="{274B3788-8D82-5E8B-B6B4-07089710F266}"/>
                  </a:ext>
                </a:extLst>
              </p:cNvPr>
              <p:cNvSpPr/>
              <p:nvPr/>
            </p:nvSpPr>
            <p:spPr>
              <a:xfrm flipH="1">
                <a:off x="1264258" y="1593802"/>
                <a:ext cx="239691" cy="503005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2619" extrusionOk="0">
                    <a:moveTo>
                      <a:pt x="614" y="110"/>
                    </a:moveTo>
                    <a:cubicBezTo>
                      <a:pt x="682" y="110"/>
                      <a:pt x="744" y="152"/>
                      <a:pt x="813" y="194"/>
                    </a:cubicBezTo>
                    <a:cubicBezTo>
                      <a:pt x="854" y="262"/>
                      <a:pt x="917" y="346"/>
                      <a:pt x="964" y="456"/>
                    </a:cubicBezTo>
                    <a:cubicBezTo>
                      <a:pt x="1074" y="676"/>
                      <a:pt x="1137" y="979"/>
                      <a:pt x="1137" y="1309"/>
                    </a:cubicBezTo>
                    <a:cubicBezTo>
                      <a:pt x="1137" y="1655"/>
                      <a:pt x="1074" y="1964"/>
                      <a:pt x="964" y="2179"/>
                    </a:cubicBezTo>
                    <a:cubicBezTo>
                      <a:pt x="917" y="2289"/>
                      <a:pt x="854" y="2357"/>
                      <a:pt x="813" y="2420"/>
                    </a:cubicBezTo>
                    <a:cubicBezTo>
                      <a:pt x="744" y="2488"/>
                      <a:pt x="682" y="2509"/>
                      <a:pt x="614" y="2509"/>
                    </a:cubicBezTo>
                    <a:cubicBezTo>
                      <a:pt x="572" y="2509"/>
                      <a:pt x="504" y="2488"/>
                      <a:pt x="441" y="2420"/>
                    </a:cubicBezTo>
                    <a:cubicBezTo>
                      <a:pt x="373" y="2357"/>
                      <a:pt x="331" y="2289"/>
                      <a:pt x="263" y="2179"/>
                    </a:cubicBezTo>
                    <a:cubicBezTo>
                      <a:pt x="179" y="1964"/>
                      <a:pt x="111" y="1655"/>
                      <a:pt x="111" y="1309"/>
                    </a:cubicBezTo>
                    <a:cubicBezTo>
                      <a:pt x="111" y="979"/>
                      <a:pt x="179" y="676"/>
                      <a:pt x="263" y="456"/>
                    </a:cubicBezTo>
                    <a:cubicBezTo>
                      <a:pt x="331" y="346"/>
                      <a:pt x="373" y="262"/>
                      <a:pt x="441" y="194"/>
                    </a:cubicBezTo>
                    <a:cubicBezTo>
                      <a:pt x="504" y="152"/>
                      <a:pt x="572" y="110"/>
                      <a:pt x="614" y="110"/>
                    </a:cubicBezTo>
                    <a:close/>
                    <a:moveTo>
                      <a:pt x="614" y="0"/>
                    </a:moveTo>
                    <a:cubicBezTo>
                      <a:pt x="524" y="0"/>
                      <a:pt x="441" y="42"/>
                      <a:pt x="352" y="110"/>
                    </a:cubicBezTo>
                    <a:cubicBezTo>
                      <a:pt x="289" y="194"/>
                      <a:pt x="221" y="283"/>
                      <a:pt x="179" y="393"/>
                    </a:cubicBezTo>
                    <a:cubicBezTo>
                      <a:pt x="69" y="634"/>
                      <a:pt x="1" y="958"/>
                      <a:pt x="1" y="1309"/>
                    </a:cubicBezTo>
                    <a:cubicBezTo>
                      <a:pt x="1" y="1655"/>
                      <a:pt x="69" y="1985"/>
                      <a:pt x="179" y="2226"/>
                    </a:cubicBezTo>
                    <a:cubicBezTo>
                      <a:pt x="221" y="2336"/>
                      <a:pt x="289" y="2441"/>
                      <a:pt x="352" y="2509"/>
                    </a:cubicBezTo>
                    <a:cubicBezTo>
                      <a:pt x="441" y="2571"/>
                      <a:pt x="524" y="2619"/>
                      <a:pt x="614" y="2619"/>
                    </a:cubicBezTo>
                    <a:cubicBezTo>
                      <a:pt x="723" y="2619"/>
                      <a:pt x="813" y="2571"/>
                      <a:pt x="875" y="2509"/>
                    </a:cubicBezTo>
                    <a:cubicBezTo>
                      <a:pt x="964" y="2441"/>
                      <a:pt x="1027" y="2336"/>
                      <a:pt x="1074" y="2226"/>
                    </a:cubicBezTo>
                    <a:cubicBezTo>
                      <a:pt x="1179" y="1985"/>
                      <a:pt x="1247" y="1655"/>
                      <a:pt x="1247" y="1309"/>
                    </a:cubicBezTo>
                    <a:cubicBezTo>
                      <a:pt x="1247" y="958"/>
                      <a:pt x="1179" y="634"/>
                      <a:pt x="1074" y="393"/>
                    </a:cubicBezTo>
                    <a:cubicBezTo>
                      <a:pt x="1027" y="283"/>
                      <a:pt x="964" y="194"/>
                      <a:pt x="875" y="110"/>
                    </a:cubicBezTo>
                    <a:cubicBezTo>
                      <a:pt x="813" y="42"/>
                      <a:pt x="723" y="0"/>
                      <a:pt x="61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2880;p62">
                <a:extLst>
                  <a:ext uri="{FF2B5EF4-FFF2-40B4-BE49-F238E27FC236}">
                    <a16:creationId xmlns:a16="http://schemas.microsoft.com/office/drawing/2014/main" id="{06A534EA-B033-EDB0-8D7A-4F9FCD01235B}"/>
                  </a:ext>
                </a:extLst>
              </p:cNvPr>
              <p:cNvSpPr/>
              <p:nvPr/>
            </p:nvSpPr>
            <p:spPr>
              <a:xfrm flipH="1">
                <a:off x="1331671" y="1614929"/>
                <a:ext cx="163251" cy="460752"/>
              </a:xfrm>
              <a:custGeom>
                <a:avLst/>
                <a:gdLst/>
                <a:ahLst/>
                <a:cxnLst/>
                <a:rect l="l" t="t" r="r" b="b"/>
                <a:pathLst>
                  <a:path w="850" h="2399" extrusionOk="0">
                    <a:moveTo>
                      <a:pt x="415" y="0"/>
                    </a:moveTo>
                    <a:cubicBezTo>
                      <a:pt x="174" y="152"/>
                      <a:pt x="1" y="629"/>
                      <a:pt x="1" y="1199"/>
                    </a:cubicBezTo>
                    <a:cubicBezTo>
                      <a:pt x="1" y="1765"/>
                      <a:pt x="174" y="2268"/>
                      <a:pt x="415" y="2399"/>
                    </a:cubicBezTo>
                    <a:cubicBezTo>
                      <a:pt x="676" y="2268"/>
                      <a:pt x="828" y="1765"/>
                      <a:pt x="828" y="1199"/>
                    </a:cubicBezTo>
                    <a:cubicBezTo>
                      <a:pt x="849" y="629"/>
                      <a:pt x="676" y="152"/>
                      <a:pt x="41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2881;p62">
                <a:extLst>
                  <a:ext uri="{FF2B5EF4-FFF2-40B4-BE49-F238E27FC236}">
                    <a16:creationId xmlns:a16="http://schemas.microsoft.com/office/drawing/2014/main" id="{9D422AF6-EF2A-BE30-F721-3FB507E63FC7}"/>
                  </a:ext>
                </a:extLst>
              </p:cNvPr>
              <p:cNvSpPr/>
              <p:nvPr/>
            </p:nvSpPr>
            <p:spPr>
              <a:xfrm flipH="1">
                <a:off x="1322645" y="1601868"/>
                <a:ext cx="181305" cy="485912"/>
              </a:xfrm>
              <a:custGeom>
                <a:avLst/>
                <a:gdLst/>
                <a:ahLst/>
                <a:cxnLst/>
                <a:rect l="l" t="t" r="r" b="b"/>
                <a:pathLst>
                  <a:path w="944" h="2530" extrusionOk="0">
                    <a:moveTo>
                      <a:pt x="462" y="152"/>
                    </a:moveTo>
                    <a:cubicBezTo>
                      <a:pt x="572" y="220"/>
                      <a:pt x="655" y="351"/>
                      <a:pt x="723" y="524"/>
                    </a:cubicBezTo>
                    <a:cubicBezTo>
                      <a:pt x="786" y="744"/>
                      <a:pt x="833" y="985"/>
                      <a:pt x="833" y="1267"/>
                    </a:cubicBezTo>
                    <a:cubicBezTo>
                      <a:pt x="833" y="1550"/>
                      <a:pt x="786" y="1812"/>
                      <a:pt x="723" y="2006"/>
                    </a:cubicBezTo>
                    <a:cubicBezTo>
                      <a:pt x="655" y="2184"/>
                      <a:pt x="572" y="2315"/>
                      <a:pt x="462" y="2378"/>
                    </a:cubicBezTo>
                    <a:cubicBezTo>
                      <a:pt x="373" y="2315"/>
                      <a:pt x="289" y="2184"/>
                      <a:pt x="221" y="2006"/>
                    </a:cubicBezTo>
                    <a:cubicBezTo>
                      <a:pt x="158" y="1812"/>
                      <a:pt x="111" y="1550"/>
                      <a:pt x="111" y="1267"/>
                    </a:cubicBezTo>
                    <a:cubicBezTo>
                      <a:pt x="111" y="985"/>
                      <a:pt x="158" y="744"/>
                      <a:pt x="221" y="524"/>
                    </a:cubicBezTo>
                    <a:cubicBezTo>
                      <a:pt x="289" y="351"/>
                      <a:pt x="373" y="220"/>
                      <a:pt x="462" y="152"/>
                    </a:cubicBezTo>
                    <a:close/>
                    <a:moveTo>
                      <a:pt x="462" y="0"/>
                    </a:moveTo>
                    <a:lnTo>
                      <a:pt x="441" y="21"/>
                    </a:lnTo>
                    <a:cubicBezTo>
                      <a:pt x="310" y="110"/>
                      <a:pt x="200" y="262"/>
                      <a:pt x="111" y="482"/>
                    </a:cubicBezTo>
                    <a:cubicBezTo>
                      <a:pt x="48" y="723"/>
                      <a:pt x="1" y="985"/>
                      <a:pt x="1" y="1267"/>
                    </a:cubicBezTo>
                    <a:cubicBezTo>
                      <a:pt x="1" y="1550"/>
                      <a:pt x="48" y="1833"/>
                      <a:pt x="111" y="2053"/>
                    </a:cubicBezTo>
                    <a:cubicBezTo>
                      <a:pt x="200" y="2268"/>
                      <a:pt x="310" y="2446"/>
                      <a:pt x="441" y="2529"/>
                    </a:cubicBezTo>
                    <a:lnTo>
                      <a:pt x="504" y="2529"/>
                    </a:lnTo>
                    <a:cubicBezTo>
                      <a:pt x="634" y="2446"/>
                      <a:pt x="744" y="2268"/>
                      <a:pt x="833" y="2053"/>
                    </a:cubicBezTo>
                    <a:cubicBezTo>
                      <a:pt x="896" y="1833"/>
                      <a:pt x="943" y="1550"/>
                      <a:pt x="943" y="1267"/>
                    </a:cubicBezTo>
                    <a:cubicBezTo>
                      <a:pt x="943" y="985"/>
                      <a:pt x="896" y="723"/>
                      <a:pt x="833" y="503"/>
                    </a:cubicBezTo>
                    <a:cubicBezTo>
                      <a:pt x="744" y="262"/>
                      <a:pt x="634" y="110"/>
                      <a:pt x="504" y="21"/>
                    </a:cubicBezTo>
                    <a:lnTo>
                      <a:pt x="46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2882;p62">
                <a:extLst>
                  <a:ext uri="{FF2B5EF4-FFF2-40B4-BE49-F238E27FC236}">
                    <a16:creationId xmlns:a16="http://schemas.microsoft.com/office/drawing/2014/main" id="{4749C001-1BAA-FF28-41F3-F3A0190F0FC8}"/>
                  </a:ext>
                </a:extLst>
              </p:cNvPr>
              <p:cNvSpPr/>
              <p:nvPr/>
            </p:nvSpPr>
            <p:spPr>
              <a:xfrm flipH="1">
                <a:off x="2140458" y="4259054"/>
                <a:ext cx="880211" cy="373365"/>
              </a:xfrm>
              <a:custGeom>
                <a:avLst/>
                <a:gdLst/>
                <a:ahLst/>
                <a:cxnLst/>
                <a:rect l="l" t="t" r="r" b="b"/>
                <a:pathLst>
                  <a:path w="4583" h="1944" extrusionOk="0">
                    <a:moveTo>
                      <a:pt x="283" y="1"/>
                    </a:moveTo>
                    <a:lnTo>
                      <a:pt x="1" y="1944"/>
                    </a:lnTo>
                    <a:lnTo>
                      <a:pt x="4300" y="1944"/>
                    </a:lnTo>
                    <a:lnTo>
                      <a:pt x="458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2883;p62">
                <a:extLst>
                  <a:ext uri="{FF2B5EF4-FFF2-40B4-BE49-F238E27FC236}">
                    <a16:creationId xmlns:a16="http://schemas.microsoft.com/office/drawing/2014/main" id="{733CEB36-EE79-3FA5-443B-4EC6ACEA7151}"/>
                  </a:ext>
                </a:extLst>
              </p:cNvPr>
              <p:cNvSpPr/>
              <p:nvPr/>
            </p:nvSpPr>
            <p:spPr>
              <a:xfrm flipH="1">
                <a:off x="2127398" y="4245993"/>
                <a:ext cx="905371" cy="398525"/>
              </a:xfrm>
              <a:custGeom>
                <a:avLst/>
                <a:gdLst/>
                <a:ahLst/>
                <a:cxnLst/>
                <a:rect l="l" t="t" r="r" b="b"/>
                <a:pathLst>
                  <a:path w="4714" h="2075" extrusionOk="0">
                    <a:moveTo>
                      <a:pt x="4583" y="111"/>
                    </a:moveTo>
                    <a:lnTo>
                      <a:pt x="4295" y="1965"/>
                    </a:lnTo>
                    <a:lnTo>
                      <a:pt x="132" y="1965"/>
                    </a:lnTo>
                    <a:lnTo>
                      <a:pt x="393" y="111"/>
                    </a:lnTo>
                    <a:close/>
                    <a:moveTo>
                      <a:pt x="283" y="1"/>
                    </a:moveTo>
                    <a:lnTo>
                      <a:pt x="283" y="69"/>
                    </a:lnTo>
                    <a:lnTo>
                      <a:pt x="1" y="2075"/>
                    </a:lnTo>
                    <a:lnTo>
                      <a:pt x="4405" y="2075"/>
                    </a:lnTo>
                    <a:lnTo>
                      <a:pt x="471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2884;p62">
                <a:extLst>
                  <a:ext uri="{FF2B5EF4-FFF2-40B4-BE49-F238E27FC236}">
                    <a16:creationId xmlns:a16="http://schemas.microsoft.com/office/drawing/2014/main" id="{4DB9B67C-EE5C-34D2-2F52-7A6A205BC59C}"/>
                  </a:ext>
                </a:extLst>
              </p:cNvPr>
              <p:cNvSpPr/>
              <p:nvPr/>
            </p:nvSpPr>
            <p:spPr>
              <a:xfrm flipH="1">
                <a:off x="2588920" y="4916868"/>
                <a:ext cx="553517" cy="213571"/>
              </a:xfrm>
              <a:custGeom>
                <a:avLst/>
                <a:gdLst/>
                <a:ahLst/>
                <a:cxnLst/>
                <a:rect l="l" t="t" r="r" b="b"/>
                <a:pathLst>
                  <a:path w="2882" h="1112" extrusionOk="0">
                    <a:moveTo>
                      <a:pt x="1" y="1"/>
                    </a:moveTo>
                    <a:lnTo>
                      <a:pt x="1" y="1111"/>
                    </a:lnTo>
                    <a:lnTo>
                      <a:pt x="2881" y="1111"/>
                    </a:lnTo>
                    <a:lnTo>
                      <a:pt x="288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2885;p62">
                <a:extLst>
                  <a:ext uri="{FF2B5EF4-FFF2-40B4-BE49-F238E27FC236}">
                    <a16:creationId xmlns:a16="http://schemas.microsoft.com/office/drawing/2014/main" id="{B88257A8-D23A-8A90-CC68-1A64BF6B50AD}"/>
                  </a:ext>
                </a:extLst>
              </p:cNvPr>
              <p:cNvSpPr/>
              <p:nvPr/>
            </p:nvSpPr>
            <p:spPr>
              <a:xfrm flipH="1">
                <a:off x="2575860" y="4903808"/>
                <a:ext cx="578485" cy="239691"/>
              </a:xfrm>
              <a:custGeom>
                <a:avLst/>
                <a:gdLst/>
                <a:ahLst/>
                <a:cxnLst/>
                <a:rect l="l" t="t" r="r" b="b"/>
                <a:pathLst>
                  <a:path w="3012" h="1248" extrusionOk="0">
                    <a:moveTo>
                      <a:pt x="2901" y="111"/>
                    </a:moveTo>
                    <a:lnTo>
                      <a:pt x="2901" y="1137"/>
                    </a:lnTo>
                    <a:lnTo>
                      <a:pt x="110" y="1137"/>
                    </a:lnTo>
                    <a:lnTo>
                      <a:pt x="110" y="111"/>
                    </a:lnTo>
                    <a:close/>
                    <a:moveTo>
                      <a:pt x="0" y="1"/>
                    </a:moveTo>
                    <a:lnTo>
                      <a:pt x="0" y="69"/>
                    </a:lnTo>
                    <a:lnTo>
                      <a:pt x="0" y="1247"/>
                    </a:lnTo>
                    <a:lnTo>
                      <a:pt x="3011" y="1247"/>
                    </a:lnTo>
                    <a:lnTo>
                      <a:pt x="301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2886;p62">
                <a:extLst>
                  <a:ext uri="{FF2B5EF4-FFF2-40B4-BE49-F238E27FC236}">
                    <a16:creationId xmlns:a16="http://schemas.microsoft.com/office/drawing/2014/main" id="{4A16B403-7F7E-BFCD-A472-87D2D7B4B4C6}"/>
                  </a:ext>
                </a:extLst>
              </p:cNvPr>
              <p:cNvSpPr/>
              <p:nvPr/>
            </p:nvSpPr>
            <p:spPr>
              <a:xfrm flipH="1">
                <a:off x="1846789" y="4916868"/>
                <a:ext cx="553325" cy="213571"/>
              </a:xfrm>
              <a:custGeom>
                <a:avLst/>
                <a:gdLst/>
                <a:ahLst/>
                <a:cxnLst/>
                <a:rect l="l" t="t" r="r" b="b"/>
                <a:pathLst>
                  <a:path w="2881" h="1112" extrusionOk="0">
                    <a:moveTo>
                      <a:pt x="1" y="1"/>
                    </a:moveTo>
                    <a:lnTo>
                      <a:pt x="1" y="1111"/>
                    </a:lnTo>
                    <a:lnTo>
                      <a:pt x="2881" y="1111"/>
                    </a:lnTo>
                    <a:lnTo>
                      <a:pt x="288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2887;p62">
                <a:extLst>
                  <a:ext uri="{FF2B5EF4-FFF2-40B4-BE49-F238E27FC236}">
                    <a16:creationId xmlns:a16="http://schemas.microsoft.com/office/drawing/2014/main" id="{24E166C0-DAF7-E0A2-946D-9B7EDA5CE61E}"/>
                  </a:ext>
                </a:extLst>
              </p:cNvPr>
              <p:cNvSpPr/>
              <p:nvPr/>
            </p:nvSpPr>
            <p:spPr>
              <a:xfrm flipH="1">
                <a:off x="1834690" y="4903808"/>
                <a:ext cx="578485" cy="239691"/>
              </a:xfrm>
              <a:custGeom>
                <a:avLst/>
                <a:gdLst/>
                <a:ahLst/>
                <a:cxnLst/>
                <a:rect l="l" t="t" r="r" b="b"/>
                <a:pathLst>
                  <a:path w="3012" h="1248" extrusionOk="0">
                    <a:moveTo>
                      <a:pt x="2902" y="111"/>
                    </a:moveTo>
                    <a:lnTo>
                      <a:pt x="2902" y="1137"/>
                    </a:lnTo>
                    <a:lnTo>
                      <a:pt x="111" y="1137"/>
                    </a:lnTo>
                    <a:lnTo>
                      <a:pt x="111" y="111"/>
                    </a:lnTo>
                    <a:close/>
                    <a:moveTo>
                      <a:pt x="1" y="1"/>
                    </a:moveTo>
                    <a:lnTo>
                      <a:pt x="1" y="69"/>
                    </a:lnTo>
                    <a:lnTo>
                      <a:pt x="1" y="1247"/>
                    </a:lnTo>
                    <a:lnTo>
                      <a:pt x="3012" y="1247"/>
                    </a:lnTo>
                    <a:lnTo>
                      <a:pt x="301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2888;p62">
                <a:extLst>
                  <a:ext uri="{FF2B5EF4-FFF2-40B4-BE49-F238E27FC236}">
                    <a16:creationId xmlns:a16="http://schemas.microsoft.com/office/drawing/2014/main" id="{3E75CEC6-7E6E-F2FC-3345-5342561D443F}"/>
                  </a:ext>
                </a:extLst>
              </p:cNvPr>
              <p:cNvSpPr/>
              <p:nvPr/>
            </p:nvSpPr>
            <p:spPr>
              <a:xfrm flipH="1">
                <a:off x="912214" y="2687022"/>
                <a:ext cx="671058" cy="675091"/>
              </a:xfrm>
              <a:custGeom>
                <a:avLst/>
                <a:gdLst/>
                <a:ahLst/>
                <a:cxnLst/>
                <a:rect l="l" t="t" r="r" b="b"/>
                <a:pathLst>
                  <a:path w="3494" h="3515" extrusionOk="0">
                    <a:moveTo>
                      <a:pt x="1749" y="1"/>
                    </a:moveTo>
                    <a:cubicBezTo>
                      <a:pt x="786" y="1"/>
                      <a:pt x="0" y="786"/>
                      <a:pt x="0" y="1750"/>
                    </a:cubicBezTo>
                    <a:cubicBezTo>
                      <a:pt x="0" y="2729"/>
                      <a:pt x="786" y="3515"/>
                      <a:pt x="1749" y="3515"/>
                    </a:cubicBezTo>
                    <a:cubicBezTo>
                      <a:pt x="2728" y="3515"/>
                      <a:pt x="3493" y="2729"/>
                      <a:pt x="3493" y="1750"/>
                    </a:cubicBezTo>
                    <a:cubicBezTo>
                      <a:pt x="3493" y="786"/>
                      <a:pt x="2728" y="1"/>
                      <a:pt x="17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2889;p62">
                <a:extLst>
                  <a:ext uri="{FF2B5EF4-FFF2-40B4-BE49-F238E27FC236}">
                    <a16:creationId xmlns:a16="http://schemas.microsoft.com/office/drawing/2014/main" id="{25835B44-88B8-6C06-B6B5-0249414EBD40}"/>
                  </a:ext>
                </a:extLst>
              </p:cNvPr>
              <p:cNvSpPr/>
              <p:nvPr/>
            </p:nvSpPr>
            <p:spPr>
              <a:xfrm flipH="1">
                <a:off x="900306" y="2678955"/>
                <a:ext cx="695065" cy="691224"/>
              </a:xfrm>
              <a:custGeom>
                <a:avLst/>
                <a:gdLst/>
                <a:ahLst/>
                <a:cxnLst/>
                <a:rect l="l" t="t" r="r" b="b"/>
                <a:pathLst>
                  <a:path w="3619" h="3599" extrusionOk="0">
                    <a:moveTo>
                      <a:pt x="1812" y="111"/>
                    </a:moveTo>
                    <a:cubicBezTo>
                      <a:pt x="2750" y="111"/>
                      <a:pt x="3514" y="849"/>
                      <a:pt x="3514" y="1792"/>
                    </a:cubicBezTo>
                    <a:cubicBezTo>
                      <a:pt x="3514" y="2729"/>
                      <a:pt x="2750" y="3494"/>
                      <a:pt x="1812" y="3494"/>
                    </a:cubicBezTo>
                    <a:cubicBezTo>
                      <a:pt x="870" y="3494"/>
                      <a:pt x="131" y="2729"/>
                      <a:pt x="131" y="1792"/>
                    </a:cubicBezTo>
                    <a:cubicBezTo>
                      <a:pt x="131" y="849"/>
                      <a:pt x="870" y="111"/>
                      <a:pt x="1812" y="111"/>
                    </a:cubicBezTo>
                    <a:close/>
                    <a:moveTo>
                      <a:pt x="1812" y="1"/>
                    </a:moveTo>
                    <a:cubicBezTo>
                      <a:pt x="807" y="1"/>
                      <a:pt x="0" y="807"/>
                      <a:pt x="0" y="1792"/>
                    </a:cubicBezTo>
                    <a:cubicBezTo>
                      <a:pt x="0" y="2792"/>
                      <a:pt x="807" y="3599"/>
                      <a:pt x="1812" y="3599"/>
                    </a:cubicBezTo>
                    <a:cubicBezTo>
                      <a:pt x="2812" y="3599"/>
                      <a:pt x="3619" y="2792"/>
                      <a:pt x="3619" y="1792"/>
                    </a:cubicBezTo>
                    <a:cubicBezTo>
                      <a:pt x="3619" y="807"/>
                      <a:pt x="2812" y="1"/>
                      <a:pt x="181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2890;p62">
                <a:extLst>
                  <a:ext uri="{FF2B5EF4-FFF2-40B4-BE49-F238E27FC236}">
                    <a16:creationId xmlns:a16="http://schemas.microsoft.com/office/drawing/2014/main" id="{8BDC6E97-4D97-072C-8B50-AB34CDFC5B25}"/>
                  </a:ext>
                </a:extLst>
              </p:cNvPr>
              <p:cNvSpPr/>
              <p:nvPr/>
            </p:nvSpPr>
            <p:spPr>
              <a:xfrm flipH="1">
                <a:off x="937368" y="2855076"/>
                <a:ext cx="268884" cy="268692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1399" extrusionOk="0">
                    <a:moveTo>
                      <a:pt x="703" y="0"/>
                    </a:moveTo>
                    <a:cubicBezTo>
                      <a:pt x="310" y="0"/>
                      <a:pt x="1" y="325"/>
                      <a:pt x="1" y="697"/>
                    </a:cubicBezTo>
                    <a:cubicBezTo>
                      <a:pt x="1" y="1089"/>
                      <a:pt x="310" y="1398"/>
                      <a:pt x="703" y="1398"/>
                    </a:cubicBezTo>
                    <a:cubicBezTo>
                      <a:pt x="1069" y="1398"/>
                      <a:pt x="1399" y="1089"/>
                      <a:pt x="1399" y="697"/>
                    </a:cubicBezTo>
                    <a:cubicBezTo>
                      <a:pt x="1399" y="325"/>
                      <a:pt x="1069" y="0"/>
                      <a:pt x="70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2891;p62">
                <a:extLst>
                  <a:ext uri="{FF2B5EF4-FFF2-40B4-BE49-F238E27FC236}">
                    <a16:creationId xmlns:a16="http://schemas.microsoft.com/office/drawing/2014/main" id="{582C7FAB-50F8-F4C4-1D95-B6B86E5132E6}"/>
                  </a:ext>
                </a:extLst>
              </p:cNvPr>
              <p:cNvSpPr/>
              <p:nvPr/>
            </p:nvSpPr>
            <p:spPr>
              <a:xfrm flipH="1">
                <a:off x="929302" y="2847010"/>
                <a:ext cx="284825" cy="284825"/>
              </a:xfrm>
              <a:custGeom>
                <a:avLst/>
                <a:gdLst/>
                <a:ahLst/>
                <a:cxnLst/>
                <a:rect l="l" t="t" r="r" b="b"/>
                <a:pathLst>
                  <a:path w="1483" h="1483" extrusionOk="0">
                    <a:moveTo>
                      <a:pt x="744" y="105"/>
                    </a:moveTo>
                    <a:cubicBezTo>
                      <a:pt x="1089" y="105"/>
                      <a:pt x="1372" y="393"/>
                      <a:pt x="1372" y="739"/>
                    </a:cubicBezTo>
                    <a:cubicBezTo>
                      <a:pt x="1372" y="1090"/>
                      <a:pt x="1089" y="1372"/>
                      <a:pt x="744" y="1372"/>
                    </a:cubicBezTo>
                    <a:cubicBezTo>
                      <a:pt x="393" y="1372"/>
                      <a:pt x="110" y="1090"/>
                      <a:pt x="110" y="739"/>
                    </a:cubicBezTo>
                    <a:cubicBezTo>
                      <a:pt x="110" y="393"/>
                      <a:pt x="393" y="105"/>
                      <a:pt x="744" y="105"/>
                    </a:cubicBezTo>
                    <a:close/>
                    <a:moveTo>
                      <a:pt x="744" y="0"/>
                    </a:moveTo>
                    <a:cubicBezTo>
                      <a:pt x="325" y="0"/>
                      <a:pt x="0" y="325"/>
                      <a:pt x="0" y="739"/>
                    </a:cubicBezTo>
                    <a:cubicBezTo>
                      <a:pt x="0" y="1152"/>
                      <a:pt x="325" y="1482"/>
                      <a:pt x="744" y="1482"/>
                    </a:cubicBezTo>
                    <a:cubicBezTo>
                      <a:pt x="1157" y="1482"/>
                      <a:pt x="1482" y="1152"/>
                      <a:pt x="1482" y="739"/>
                    </a:cubicBezTo>
                    <a:cubicBezTo>
                      <a:pt x="1482" y="325"/>
                      <a:pt x="1157" y="0"/>
                      <a:pt x="74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2892;p62">
                <a:extLst>
                  <a:ext uri="{FF2B5EF4-FFF2-40B4-BE49-F238E27FC236}">
                    <a16:creationId xmlns:a16="http://schemas.microsoft.com/office/drawing/2014/main" id="{1C19968E-FCF7-2DB0-BA8F-7C8165D26DC4}"/>
                  </a:ext>
                </a:extLst>
              </p:cNvPr>
              <p:cNvSpPr/>
              <p:nvPr/>
            </p:nvSpPr>
            <p:spPr>
              <a:xfrm flipH="1">
                <a:off x="1314585" y="3079982"/>
                <a:ext cx="692184" cy="579829"/>
              </a:xfrm>
              <a:custGeom>
                <a:avLst/>
                <a:gdLst/>
                <a:ahLst/>
                <a:cxnLst/>
                <a:rect l="l" t="t" r="r" b="b"/>
                <a:pathLst>
                  <a:path w="3604" h="3019" extrusionOk="0">
                    <a:moveTo>
                      <a:pt x="2939" y="1"/>
                    </a:moveTo>
                    <a:cubicBezTo>
                      <a:pt x="2927" y="1"/>
                      <a:pt x="2916" y="3"/>
                      <a:pt x="2907" y="8"/>
                    </a:cubicBezTo>
                    <a:lnTo>
                      <a:pt x="0" y="2144"/>
                    </a:lnTo>
                    <a:lnTo>
                      <a:pt x="613" y="3019"/>
                    </a:lnTo>
                    <a:lnTo>
                      <a:pt x="3514" y="903"/>
                    </a:lnTo>
                    <a:cubicBezTo>
                      <a:pt x="3603" y="835"/>
                      <a:pt x="3535" y="594"/>
                      <a:pt x="3362" y="358"/>
                    </a:cubicBezTo>
                    <a:cubicBezTo>
                      <a:pt x="3209" y="144"/>
                      <a:pt x="3035" y="1"/>
                      <a:pt x="293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2893;p62">
                <a:extLst>
                  <a:ext uri="{FF2B5EF4-FFF2-40B4-BE49-F238E27FC236}">
                    <a16:creationId xmlns:a16="http://schemas.microsoft.com/office/drawing/2014/main" id="{E11943A8-4880-8109-F669-1690E299BE6C}"/>
                  </a:ext>
                </a:extLst>
              </p:cNvPr>
              <p:cNvSpPr/>
              <p:nvPr/>
            </p:nvSpPr>
            <p:spPr>
              <a:xfrm flipH="1">
                <a:off x="1310552" y="3069418"/>
                <a:ext cx="708317" cy="607486"/>
              </a:xfrm>
              <a:custGeom>
                <a:avLst/>
                <a:gdLst/>
                <a:ahLst/>
                <a:cxnLst/>
                <a:rect l="l" t="t" r="r" b="b"/>
                <a:pathLst>
                  <a:path w="3688" h="3163" extrusionOk="0">
                    <a:moveTo>
                      <a:pt x="3012" y="104"/>
                    </a:moveTo>
                    <a:lnTo>
                      <a:pt x="3033" y="125"/>
                    </a:lnTo>
                    <a:cubicBezTo>
                      <a:pt x="3054" y="125"/>
                      <a:pt x="3101" y="152"/>
                      <a:pt x="3143" y="172"/>
                    </a:cubicBezTo>
                    <a:cubicBezTo>
                      <a:pt x="3205" y="235"/>
                      <a:pt x="3295" y="324"/>
                      <a:pt x="3384" y="434"/>
                    </a:cubicBezTo>
                    <a:cubicBezTo>
                      <a:pt x="3467" y="565"/>
                      <a:pt x="3514" y="675"/>
                      <a:pt x="3556" y="759"/>
                    </a:cubicBezTo>
                    <a:lnTo>
                      <a:pt x="3556" y="869"/>
                    </a:lnTo>
                    <a:lnTo>
                      <a:pt x="3556" y="911"/>
                    </a:lnTo>
                    <a:lnTo>
                      <a:pt x="697" y="3006"/>
                    </a:lnTo>
                    <a:lnTo>
                      <a:pt x="152" y="2199"/>
                    </a:lnTo>
                    <a:lnTo>
                      <a:pt x="3012" y="104"/>
                    </a:lnTo>
                    <a:close/>
                    <a:moveTo>
                      <a:pt x="3011" y="1"/>
                    </a:moveTo>
                    <a:cubicBezTo>
                      <a:pt x="2989" y="1"/>
                      <a:pt x="2967" y="8"/>
                      <a:pt x="2944" y="21"/>
                    </a:cubicBezTo>
                    <a:lnTo>
                      <a:pt x="0" y="2178"/>
                    </a:lnTo>
                    <a:lnTo>
                      <a:pt x="676" y="3163"/>
                    </a:lnTo>
                    <a:lnTo>
                      <a:pt x="3624" y="1000"/>
                    </a:lnTo>
                    <a:cubicBezTo>
                      <a:pt x="3666" y="979"/>
                      <a:pt x="3666" y="937"/>
                      <a:pt x="3666" y="890"/>
                    </a:cubicBezTo>
                    <a:cubicBezTo>
                      <a:pt x="3687" y="848"/>
                      <a:pt x="3666" y="780"/>
                      <a:pt x="3666" y="738"/>
                    </a:cubicBezTo>
                    <a:cubicBezTo>
                      <a:pt x="3624" y="628"/>
                      <a:pt x="3556" y="497"/>
                      <a:pt x="3467" y="366"/>
                    </a:cubicBezTo>
                    <a:cubicBezTo>
                      <a:pt x="3384" y="256"/>
                      <a:pt x="3295" y="152"/>
                      <a:pt x="3205" y="83"/>
                    </a:cubicBezTo>
                    <a:cubicBezTo>
                      <a:pt x="3164" y="42"/>
                      <a:pt x="3122" y="21"/>
                      <a:pt x="3075" y="21"/>
                    </a:cubicBezTo>
                    <a:cubicBezTo>
                      <a:pt x="3054" y="8"/>
                      <a:pt x="3033" y="1"/>
                      <a:pt x="301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2894;p62">
                <a:extLst>
                  <a:ext uri="{FF2B5EF4-FFF2-40B4-BE49-F238E27FC236}">
                    <a16:creationId xmlns:a16="http://schemas.microsoft.com/office/drawing/2014/main" id="{9E7899E1-8D46-2AAD-95B2-4AEB067AF622}"/>
                  </a:ext>
                </a:extLst>
              </p:cNvPr>
              <p:cNvSpPr/>
              <p:nvPr/>
            </p:nvSpPr>
            <p:spPr>
              <a:xfrm flipH="1">
                <a:off x="2069005" y="2599633"/>
                <a:ext cx="503005" cy="540265"/>
              </a:xfrm>
              <a:custGeom>
                <a:avLst/>
                <a:gdLst/>
                <a:ahLst/>
                <a:cxnLst/>
                <a:rect l="l" t="t" r="r" b="b"/>
                <a:pathLst>
                  <a:path w="2619" h="2813" extrusionOk="0">
                    <a:moveTo>
                      <a:pt x="1288" y="0"/>
                    </a:moveTo>
                    <a:cubicBezTo>
                      <a:pt x="1179" y="0"/>
                      <a:pt x="1089" y="21"/>
                      <a:pt x="980" y="63"/>
                    </a:cubicBezTo>
                    <a:lnTo>
                      <a:pt x="0" y="456"/>
                    </a:lnTo>
                    <a:lnTo>
                      <a:pt x="152" y="869"/>
                    </a:lnTo>
                    <a:lnTo>
                      <a:pt x="676" y="655"/>
                    </a:lnTo>
                    <a:lnTo>
                      <a:pt x="697" y="655"/>
                    </a:lnTo>
                    <a:cubicBezTo>
                      <a:pt x="697" y="676"/>
                      <a:pt x="718" y="676"/>
                      <a:pt x="718" y="676"/>
                    </a:cubicBezTo>
                    <a:cubicBezTo>
                      <a:pt x="744" y="697"/>
                      <a:pt x="765" y="697"/>
                      <a:pt x="786" y="717"/>
                    </a:cubicBezTo>
                    <a:cubicBezTo>
                      <a:pt x="807" y="738"/>
                      <a:pt x="828" y="738"/>
                      <a:pt x="849" y="765"/>
                    </a:cubicBezTo>
                    <a:cubicBezTo>
                      <a:pt x="875" y="786"/>
                      <a:pt x="896" y="786"/>
                      <a:pt x="896" y="807"/>
                    </a:cubicBezTo>
                    <a:cubicBezTo>
                      <a:pt x="917" y="827"/>
                      <a:pt x="938" y="848"/>
                      <a:pt x="959" y="869"/>
                    </a:cubicBezTo>
                    <a:cubicBezTo>
                      <a:pt x="980" y="896"/>
                      <a:pt x="980" y="896"/>
                      <a:pt x="1006" y="916"/>
                    </a:cubicBezTo>
                    <a:cubicBezTo>
                      <a:pt x="1027" y="937"/>
                      <a:pt x="1048" y="958"/>
                      <a:pt x="1048" y="979"/>
                    </a:cubicBezTo>
                    <a:cubicBezTo>
                      <a:pt x="1069" y="1000"/>
                      <a:pt x="1089" y="1026"/>
                      <a:pt x="1110" y="1047"/>
                    </a:cubicBezTo>
                    <a:cubicBezTo>
                      <a:pt x="1110" y="1068"/>
                      <a:pt x="1137" y="1089"/>
                      <a:pt x="1137" y="1110"/>
                    </a:cubicBezTo>
                    <a:cubicBezTo>
                      <a:pt x="1158" y="1131"/>
                      <a:pt x="1179" y="1157"/>
                      <a:pt x="1179" y="1178"/>
                    </a:cubicBezTo>
                    <a:cubicBezTo>
                      <a:pt x="1199" y="1199"/>
                      <a:pt x="1199" y="1220"/>
                      <a:pt x="1220" y="1241"/>
                    </a:cubicBezTo>
                    <a:cubicBezTo>
                      <a:pt x="1220" y="1288"/>
                      <a:pt x="1241" y="1309"/>
                      <a:pt x="1241" y="1330"/>
                    </a:cubicBezTo>
                    <a:cubicBezTo>
                      <a:pt x="1268" y="1330"/>
                      <a:pt x="1268" y="1351"/>
                      <a:pt x="1268" y="1351"/>
                    </a:cubicBezTo>
                    <a:lnTo>
                      <a:pt x="1268" y="1372"/>
                    </a:lnTo>
                    <a:lnTo>
                      <a:pt x="503" y="1723"/>
                    </a:lnTo>
                    <a:lnTo>
                      <a:pt x="938" y="2812"/>
                    </a:lnTo>
                    <a:lnTo>
                      <a:pt x="1922" y="2419"/>
                    </a:lnTo>
                    <a:cubicBezTo>
                      <a:pt x="2420" y="2226"/>
                      <a:pt x="2619" y="1550"/>
                      <a:pt x="2357" y="896"/>
                    </a:cubicBezTo>
                    <a:cubicBezTo>
                      <a:pt x="2158" y="372"/>
                      <a:pt x="1723" y="21"/>
                      <a:pt x="128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2895;p62">
                <a:extLst>
                  <a:ext uri="{FF2B5EF4-FFF2-40B4-BE49-F238E27FC236}">
                    <a16:creationId xmlns:a16="http://schemas.microsoft.com/office/drawing/2014/main" id="{879BF6D9-D2DA-5FAD-2802-3AF07948A1BD}"/>
                  </a:ext>
                </a:extLst>
              </p:cNvPr>
              <p:cNvSpPr/>
              <p:nvPr/>
            </p:nvSpPr>
            <p:spPr>
              <a:xfrm flipH="1">
                <a:off x="2082065" y="2590414"/>
                <a:ext cx="507038" cy="566577"/>
              </a:xfrm>
              <a:custGeom>
                <a:avLst/>
                <a:gdLst/>
                <a:ahLst/>
                <a:cxnLst/>
                <a:rect l="l" t="t" r="r" b="b"/>
                <a:pathLst>
                  <a:path w="2640" h="2950" extrusionOk="0">
                    <a:moveTo>
                      <a:pt x="1377" y="111"/>
                    </a:moveTo>
                    <a:cubicBezTo>
                      <a:pt x="1770" y="111"/>
                      <a:pt x="2184" y="462"/>
                      <a:pt x="2378" y="964"/>
                    </a:cubicBezTo>
                    <a:cubicBezTo>
                      <a:pt x="2509" y="1268"/>
                      <a:pt x="2535" y="1598"/>
                      <a:pt x="2467" y="1860"/>
                    </a:cubicBezTo>
                    <a:cubicBezTo>
                      <a:pt x="2378" y="2122"/>
                      <a:pt x="2226" y="2337"/>
                      <a:pt x="1985" y="2426"/>
                    </a:cubicBezTo>
                    <a:lnTo>
                      <a:pt x="1048" y="2797"/>
                    </a:lnTo>
                    <a:lnTo>
                      <a:pt x="655" y="1792"/>
                    </a:lnTo>
                    <a:lnTo>
                      <a:pt x="1398" y="1467"/>
                    </a:lnTo>
                    <a:lnTo>
                      <a:pt x="1419" y="1399"/>
                    </a:lnTo>
                    <a:lnTo>
                      <a:pt x="1398" y="1378"/>
                    </a:lnTo>
                    <a:lnTo>
                      <a:pt x="1398" y="1357"/>
                    </a:lnTo>
                    <a:cubicBezTo>
                      <a:pt x="1377" y="1336"/>
                      <a:pt x="1377" y="1289"/>
                      <a:pt x="1357" y="1268"/>
                    </a:cubicBezTo>
                    <a:cubicBezTo>
                      <a:pt x="1357" y="1247"/>
                      <a:pt x="1330" y="1226"/>
                      <a:pt x="1330" y="1205"/>
                    </a:cubicBezTo>
                    <a:cubicBezTo>
                      <a:pt x="1309" y="1179"/>
                      <a:pt x="1288" y="1158"/>
                      <a:pt x="1288" y="1137"/>
                    </a:cubicBezTo>
                    <a:cubicBezTo>
                      <a:pt x="1268" y="1116"/>
                      <a:pt x="1247" y="1074"/>
                      <a:pt x="1247" y="1048"/>
                    </a:cubicBezTo>
                    <a:cubicBezTo>
                      <a:pt x="1226" y="1027"/>
                      <a:pt x="1199" y="1006"/>
                      <a:pt x="1199" y="985"/>
                    </a:cubicBezTo>
                    <a:cubicBezTo>
                      <a:pt x="1178" y="964"/>
                      <a:pt x="1158" y="944"/>
                      <a:pt x="1137" y="944"/>
                    </a:cubicBezTo>
                    <a:cubicBezTo>
                      <a:pt x="1116" y="917"/>
                      <a:pt x="1116" y="896"/>
                      <a:pt x="1095" y="875"/>
                    </a:cubicBezTo>
                    <a:lnTo>
                      <a:pt x="1027" y="813"/>
                    </a:lnTo>
                    <a:cubicBezTo>
                      <a:pt x="1006" y="813"/>
                      <a:pt x="985" y="786"/>
                      <a:pt x="964" y="765"/>
                    </a:cubicBezTo>
                    <a:cubicBezTo>
                      <a:pt x="964" y="745"/>
                      <a:pt x="938" y="745"/>
                      <a:pt x="917" y="724"/>
                    </a:cubicBezTo>
                    <a:cubicBezTo>
                      <a:pt x="896" y="703"/>
                      <a:pt x="875" y="703"/>
                      <a:pt x="854" y="682"/>
                    </a:cubicBezTo>
                    <a:cubicBezTo>
                      <a:pt x="833" y="682"/>
                      <a:pt x="807" y="656"/>
                      <a:pt x="807" y="656"/>
                    </a:cubicBezTo>
                    <a:lnTo>
                      <a:pt x="765" y="635"/>
                    </a:lnTo>
                    <a:lnTo>
                      <a:pt x="283" y="834"/>
                    </a:lnTo>
                    <a:lnTo>
                      <a:pt x="152" y="525"/>
                    </a:lnTo>
                    <a:lnTo>
                      <a:pt x="1095" y="158"/>
                    </a:lnTo>
                    <a:cubicBezTo>
                      <a:pt x="1178" y="132"/>
                      <a:pt x="1268" y="111"/>
                      <a:pt x="1377" y="111"/>
                    </a:cubicBezTo>
                    <a:close/>
                    <a:moveTo>
                      <a:pt x="1377" y="1"/>
                    </a:moveTo>
                    <a:cubicBezTo>
                      <a:pt x="1268" y="1"/>
                      <a:pt x="1158" y="1"/>
                      <a:pt x="1048" y="48"/>
                    </a:cubicBezTo>
                    <a:lnTo>
                      <a:pt x="0" y="462"/>
                    </a:lnTo>
                    <a:lnTo>
                      <a:pt x="220" y="985"/>
                    </a:lnTo>
                    <a:lnTo>
                      <a:pt x="765" y="765"/>
                    </a:lnTo>
                    <a:lnTo>
                      <a:pt x="786" y="765"/>
                    </a:lnTo>
                    <a:cubicBezTo>
                      <a:pt x="807" y="786"/>
                      <a:pt x="833" y="813"/>
                      <a:pt x="854" y="813"/>
                    </a:cubicBezTo>
                    <a:cubicBezTo>
                      <a:pt x="854" y="834"/>
                      <a:pt x="875" y="834"/>
                      <a:pt x="896" y="855"/>
                    </a:cubicBezTo>
                    <a:cubicBezTo>
                      <a:pt x="917" y="875"/>
                      <a:pt x="938" y="875"/>
                      <a:pt x="964" y="896"/>
                    </a:cubicBezTo>
                    <a:cubicBezTo>
                      <a:pt x="964" y="917"/>
                      <a:pt x="985" y="944"/>
                      <a:pt x="1006" y="944"/>
                    </a:cubicBezTo>
                    <a:cubicBezTo>
                      <a:pt x="1027" y="964"/>
                      <a:pt x="1048" y="985"/>
                      <a:pt x="1048" y="1006"/>
                    </a:cubicBezTo>
                    <a:cubicBezTo>
                      <a:pt x="1069" y="1027"/>
                      <a:pt x="1095" y="1048"/>
                      <a:pt x="1095" y="1074"/>
                    </a:cubicBezTo>
                    <a:cubicBezTo>
                      <a:pt x="1116" y="1074"/>
                      <a:pt x="1137" y="1095"/>
                      <a:pt x="1137" y="1116"/>
                    </a:cubicBezTo>
                    <a:cubicBezTo>
                      <a:pt x="1158" y="1137"/>
                      <a:pt x="1178" y="1158"/>
                      <a:pt x="1178" y="1179"/>
                    </a:cubicBezTo>
                    <a:cubicBezTo>
                      <a:pt x="1199" y="1205"/>
                      <a:pt x="1199" y="1226"/>
                      <a:pt x="1226" y="1247"/>
                    </a:cubicBezTo>
                    <a:cubicBezTo>
                      <a:pt x="1247" y="1268"/>
                      <a:pt x="1247" y="1289"/>
                      <a:pt x="1268" y="1336"/>
                    </a:cubicBezTo>
                    <a:cubicBezTo>
                      <a:pt x="1268" y="1336"/>
                      <a:pt x="1268" y="1357"/>
                      <a:pt x="1288" y="1378"/>
                    </a:cubicBezTo>
                    <a:lnTo>
                      <a:pt x="503" y="1750"/>
                    </a:lnTo>
                    <a:lnTo>
                      <a:pt x="985" y="2949"/>
                    </a:lnTo>
                    <a:lnTo>
                      <a:pt x="2032" y="2536"/>
                    </a:lnTo>
                    <a:cubicBezTo>
                      <a:pt x="2315" y="2426"/>
                      <a:pt x="2488" y="2185"/>
                      <a:pt x="2577" y="1902"/>
                    </a:cubicBezTo>
                    <a:cubicBezTo>
                      <a:pt x="2640" y="1598"/>
                      <a:pt x="2619" y="1247"/>
                      <a:pt x="2488" y="917"/>
                    </a:cubicBezTo>
                    <a:cubicBezTo>
                      <a:pt x="2294" y="373"/>
                      <a:pt x="1833" y="1"/>
                      <a:pt x="137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2896;p62">
                <a:extLst>
                  <a:ext uri="{FF2B5EF4-FFF2-40B4-BE49-F238E27FC236}">
                    <a16:creationId xmlns:a16="http://schemas.microsoft.com/office/drawing/2014/main" id="{9A40F5D8-9582-51DD-E7B6-CBBCDD3FADDA}"/>
                  </a:ext>
                </a:extLst>
              </p:cNvPr>
              <p:cNvSpPr/>
              <p:nvPr/>
            </p:nvSpPr>
            <p:spPr>
              <a:xfrm flipH="1">
                <a:off x="2521500" y="2674922"/>
                <a:ext cx="143085" cy="130025"/>
              </a:xfrm>
              <a:custGeom>
                <a:avLst/>
                <a:gdLst/>
                <a:ahLst/>
                <a:cxnLst/>
                <a:rect l="l" t="t" r="r" b="b"/>
                <a:pathLst>
                  <a:path w="745" h="677" extrusionOk="0">
                    <a:moveTo>
                      <a:pt x="723" y="1"/>
                    </a:moveTo>
                    <a:cubicBezTo>
                      <a:pt x="634" y="22"/>
                      <a:pt x="545" y="22"/>
                      <a:pt x="482" y="64"/>
                    </a:cubicBezTo>
                    <a:cubicBezTo>
                      <a:pt x="262" y="153"/>
                      <a:pt x="89" y="325"/>
                      <a:pt x="0" y="587"/>
                    </a:cubicBezTo>
                    <a:lnTo>
                      <a:pt x="110" y="676"/>
                    </a:lnTo>
                    <a:cubicBezTo>
                      <a:pt x="199" y="435"/>
                      <a:pt x="351" y="284"/>
                      <a:pt x="524" y="195"/>
                    </a:cubicBezTo>
                    <a:cubicBezTo>
                      <a:pt x="592" y="174"/>
                      <a:pt x="655" y="174"/>
                      <a:pt x="744" y="153"/>
                    </a:cubicBezTo>
                    <a:lnTo>
                      <a:pt x="723" y="1"/>
                    </a:lnTo>
                    <a:close/>
                  </a:path>
                </a:pathLst>
              </a:custGeom>
              <a:solidFill>
                <a:srgbClr val="C7E6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2897;p62">
                <a:extLst>
                  <a:ext uri="{FF2B5EF4-FFF2-40B4-BE49-F238E27FC236}">
                    <a16:creationId xmlns:a16="http://schemas.microsoft.com/office/drawing/2014/main" id="{AECF73E3-0C28-DFB2-EDCF-1CFC5947F679}"/>
                  </a:ext>
                </a:extLst>
              </p:cNvPr>
              <p:cNvSpPr/>
              <p:nvPr/>
            </p:nvSpPr>
            <p:spPr>
              <a:xfrm flipH="1">
                <a:off x="2509592" y="2665895"/>
                <a:ext cx="167092" cy="151151"/>
              </a:xfrm>
              <a:custGeom>
                <a:avLst/>
                <a:gdLst/>
                <a:ahLst/>
                <a:cxnLst/>
                <a:rect l="l" t="t" r="r" b="b"/>
                <a:pathLst>
                  <a:path w="870" h="787" extrusionOk="0">
                    <a:moveTo>
                      <a:pt x="718" y="132"/>
                    </a:moveTo>
                    <a:lnTo>
                      <a:pt x="739" y="158"/>
                    </a:lnTo>
                    <a:cubicBezTo>
                      <a:pt x="676" y="179"/>
                      <a:pt x="634" y="179"/>
                      <a:pt x="566" y="200"/>
                    </a:cubicBezTo>
                    <a:cubicBezTo>
                      <a:pt x="393" y="263"/>
                      <a:pt x="262" y="441"/>
                      <a:pt x="173" y="634"/>
                    </a:cubicBezTo>
                    <a:lnTo>
                      <a:pt x="152" y="634"/>
                    </a:lnTo>
                    <a:cubicBezTo>
                      <a:pt x="241" y="393"/>
                      <a:pt x="372" y="242"/>
                      <a:pt x="566" y="158"/>
                    </a:cubicBezTo>
                    <a:cubicBezTo>
                      <a:pt x="608" y="132"/>
                      <a:pt x="676" y="132"/>
                      <a:pt x="718" y="132"/>
                    </a:cubicBezTo>
                    <a:close/>
                    <a:moveTo>
                      <a:pt x="765" y="1"/>
                    </a:moveTo>
                    <a:cubicBezTo>
                      <a:pt x="676" y="1"/>
                      <a:pt x="587" y="27"/>
                      <a:pt x="524" y="48"/>
                    </a:cubicBezTo>
                    <a:cubicBezTo>
                      <a:pt x="283" y="158"/>
                      <a:pt x="111" y="352"/>
                      <a:pt x="1" y="613"/>
                    </a:cubicBezTo>
                    <a:lnTo>
                      <a:pt x="1" y="655"/>
                    </a:lnTo>
                    <a:lnTo>
                      <a:pt x="215" y="786"/>
                    </a:lnTo>
                    <a:lnTo>
                      <a:pt x="241" y="723"/>
                    </a:lnTo>
                    <a:cubicBezTo>
                      <a:pt x="304" y="524"/>
                      <a:pt x="435" y="372"/>
                      <a:pt x="608" y="310"/>
                    </a:cubicBezTo>
                    <a:cubicBezTo>
                      <a:pt x="676" y="289"/>
                      <a:pt x="739" y="263"/>
                      <a:pt x="807" y="263"/>
                    </a:cubicBezTo>
                    <a:lnTo>
                      <a:pt x="870" y="263"/>
                    </a:lnTo>
                    <a:lnTo>
                      <a:pt x="849" y="200"/>
                    </a:lnTo>
                    <a:lnTo>
                      <a:pt x="82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2898;p62">
                <a:extLst>
                  <a:ext uri="{FF2B5EF4-FFF2-40B4-BE49-F238E27FC236}">
                    <a16:creationId xmlns:a16="http://schemas.microsoft.com/office/drawing/2014/main" id="{EA7F6F61-969A-6396-1AEE-325B7E0D872C}"/>
                  </a:ext>
                </a:extLst>
              </p:cNvPr>
              <p:cNvSpPr/>
              <p:nvPr/>
            </p:nvSpPr>
            <p:spPr>
              <a:xfrm flipH="1">
                <a:off x="2291220" y="2704115"/>
                <a:ext cx="352238" cy="418883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2181" extrusionOk="0">
                    <a:moveTo>
                      <a:pt x="655" y="1"/>
                    </a:moveTo>
                    <a:cubicBezTo>
                      <a:pt x="566" y="1"/>
                      <a:pt x="503" y="22"/>
                      <a:pt x="414" y="43"/>
                    </a:cubicBezTo>
                    <a:cubicBezTo>
                      <a:pt x="241" y="132"/>
                      <a:pt x="89" y="283"/>
                      <a:pt x="0" y="524"/>
                    </a:cubicBezTo>
                    <a:lnTo>
                      <a:pt x="21" y="524"/>
                    </a:lnTo>
                    <a:lnTo>
                      <a:pt x="1048" y="111"/>
                    </a:lnTo>
                    <a:lnTo>
                      <a:pt x="1069" y="111"/>
                    </a:lnTo>
                    <a:cubicBezTo>
                      <a:pt x="938" y="43"/>
                      <a:pt x="786" y="1"/>
                      <a:pt x="655" y="1"/>
                    </a:cubicBezTo>
                    <a:close/>
                    <a:moveTo>
                      <a:pt x="1640" y="807"/>
                    </a:moveTo>
                    <a:lnTo>
                      <a:pt x="1640" y="828"/>
                    </a:lnTo>
                    <a:lnTo>
                      <a:pt x="110" y="1530"/>
                    </a:lnTo>
                    <a:cubicBezTo>
                      <a:pt x="305" y="1932"/>
                      <a:pt x="671" y="2180"/>
                      <a:pt x="1012" y="2180"/>
                    </a:cubicBezTo>
                    <a:cubicBezTo>
                      <a:pt x="1092" y="2180"/>
                      <a:pt x="1172" y="2166"/>
                      <a:pt x="1247" y="2137"/>
                    </a:cubicBezTo>
                    <a:cubicBezTo>
                      <a:pt x="1681" y="1965"/>
                      <a:pt x="1833" y="1373"/>
                      <a:pt x="1640" y="80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2899;p62">
                <a:extLst>
                  <a:ext uri="{FF2B5EF4-FFF2-40B4-BE49-F238E27FC236}">
                    <a16:creationId xmlns:a16="http://schemas.microsoft.com/office/drawing/2014/main" id="{BE91B4D2-CB1D-5452-3D6A-DA02A0FE18C9}"/>
                  </a:ext>
                </a:extLst>
              </p:cNvPr>
              <p:cNvSpPr/>
              <p:nvPr/>
            </p:nvSpPr>
            <p:spPr>
              <a:xfrm flipH="1">
                <a:off x="2295253" y="2696049"/>
                <a:ext cx="360305" cy="437513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2278" extrusionOk="0">
                    <a:moveTo>
                      <a:pt x="718" y="106"/>
                    </a:moveTo>
                    <a:cubicBezTo>
                      <a:pt x="786" y="106"/>
                      <a:pt x="870" y="132"/>
                      <a:pt x="938" y="153"/>
                    </a:cubicBezTo>
                    <a:lnTo>
                      <a:pt x="236" y="435"/>
                    </a:lnTo>
                    <a:cubicBezTo>
                      <a:pt x="325" y="325"/>
                      <a:pt x="393" y="195"/>
                      <a:pt x="498" y="153"/>
                    </a:cubicBezTo>
                    <a:cubicBezTo>
                      <a:pt x="566" y="132"/>
                      <a:pt x="655" y="106"/>
                      <a:pt x="718" y="106"/>
                    </a:cubicBezTo>
                    <a:close/>
                    <a:moveTo>
                      <a:pt x="718" y="1"/>
                    </a:moveTo>
                    <a:cubicBezTo>
                      <a:pt x="629" y="1"/>
                      <a:pt x="545" y="1"/>
                      <a:pt x="456" y="43"/>
                    </a:cubicBezTo>
                    <a:cubicBezTo>
                      <a:pt x="262" y="132"/>
                      <a:pt x="105" y="305"/>
                      <a:pt x="21" y="545"/>
                    </a:cubicBezTo>
                    <a:lnTo>
                      <a:pt x="1" y="587"/>
                    </a:lnTo>
                    <a:lnTo>
                      <a:pt x="84" y="629"/>
                    </a:lnTo>
                    <a:lnTo>
                      <a:pt x="1111" y="215"/>
                    </a:lnTo>
                    <a:lnTo>
                      <a:pt x="1153" y="106"/>
                    </a:lnTo>
                    <a:lnTo>
                      <a:pt x="1132" y="106"/>
                    </a:lnTo>
                    <a:lnTo>
                      <a:pt x="1111" y="85"/>
                    </a:lnTo>
                    <a:lnTo>
                      <a:pt x="1090" y="85"/>
                    </a:lnTo>
                    <a:cubicBezTo>
                      <a:pt x="980" y="43"/>
                      <a:pt x="849" y="1"/>
                      <a:pt x="718" y="1"/>
                    </a:cubicBezTo>
                    <a:close/>
                    <a:moveTo>
                      <a:pt x="1655" y="959"/>
                    </a:moveTo>
                    <a:cubicBezTo>
                      <a:pt x="1723" y="1200"/>
                      <a:pt x="1744" y="1441"/>
                      <a:pt x="1676" y="1656"/>
                    </a:cubicBezTo>
                    <a:cubicBezTo>
                      <a:pt x="1614" y="1876"/>
                      <a:pt x="1483" y="2048"/>
                      <a:pt x="1284" y="2116"/>
                    </a:cubicBezTo>
                    <a:cubicBezTo>
                      <a:pt x="1213" y="2147"/>
                      <a:pt x="1139" y="2162"/>
                      <a:pt x="1063" y="2162"/>
                    </a:cubicBezTo>
                    <a:cubicBezTo>
                      <a:pt x="767" y="2162"/>
                      <a:pt x="450" y="1939"/>
                      <a:pt x="262" y="1593"/>
                    </a:cubicBezTo>
                    <a:lnTo>
                      <a:pt x="1655" y="959"/>
                    </a:lnTo>
                    <a:close/>
                    <a:moveTo>
                      <a:pt x="1634" y="828"/>
                    </a:moveTo>
                    <a:lnTo>
                      <a:pt x="131" y="1525"/>
                    </a:lnTo>
                    <a:lnTo>
                      <a:pt x="84" y="1546"/>
                    </a:lnTo>
                    <a:lnTo>
                      <a:pt x="105" y="1593"/>
                    </a:lnTo>
                    <a:cubicBezTo>
                      <a:pt x="315" y="2012"/>
                      <a:pt x="693" y="2277"/>
                      <a:pt x="1061" y="2277"/>
                    </a:cubicBezTo>
                    <a:cubicBezTo>
                      <a:pt x="1152" y="2277"/>
                      <a:pt x="1243" y="2261"/>
                      <a:pt x="1331" y="2226"/>
                    </a:cubicBezTo>
                    <a:cubicBezTo>
                      <a:pt x="1572" y="2137"/>
                      <a:pt x="1723" y="1938"/>
                      <a:pt x="1786" y="1677"/>
                    </a:cubicBezTo>
                    <a:cubicBezTo>
                      <a:pt x="1875" y="1441"/>
                      <a:pt x="1854" y="1153"/>
                      <a:pt x="1744" y="870"/>
                    </a:cubicBezTo>
                    <a:lnTo>
                      <a:pt x="1765" y="849"/>
                    </a:lnTo>
                    <a:lnTo>
                      <a:pt x="1744" y="828"/>
                    </a:lnTo>
                    <a:lnTo>
                      <a:pt x="1655" y="870"/>
                    </a:lnTo>
                    <a:lnTo>
                      <a:pt x="1634" y="849"/>
                    </a:lnTo>
                    <a:lnTo>
                      <a:pt x="1634" y="828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2900;p62">
                <a:extLst>
                  <a:ext uri="{FF2B5EF4-FFF2-40B4-BE49-F238E27FC236}">
                    <a16:creationId xmlns:a16="http://schemas.microsoft.com/office/drawing/2014/main" id="{9364709C-905C-10BC-1A65-1AF53CCDCA42}"/>
                  </a:ext>
                </a:extLst>
              </p:cNvPr>
              <p:cNvSpPr/>
              <p:nvPr/>
            </p:nvSpPr>
            <p:spPr>
              <a:xfrm flipH="1">
                <a:off x="1850629" y="2934206"/>
                <a:ext cx="448844" cy="742120"/>
              </a:xfrm>
              <a:custGeom>
                <a:avLst/>
                <a:gdLst/>
                <a:ahLst/>
                <a:cxnLst/>
                <a:rect l="l" t="t" r="r" b="b"/>
                <a:pathLst>
                  <a:path w="2337" h="3864" extrusionOk="0">
                    <a:moveTo>
                      <a:pt x="700" y="1"/>
                    </a:moveTo>
                    <a:cubicBezTo>
                      <a:pt x="397" y="1"/>
                      <a:pt x="199" y="207"/>
                      <a:pt x="0" y="437"/>
                    </a:cubicBezTo>
                    <a:lnTo>
                      <a:pt x="1289" y="3799"/>
                    </a:lnTo>
                    <a:cubicBezTo>
                      <a:pt x="1309" y="3841"/>
                      <a:pt x="1373" y="3863"/>
                      <a:pt x="1465" y="3863"/>
                    </a:cubicBezTo>
                    <a:cubicBezTo>
                      <a:pt x="1568" y="3863"/>
                      <a:pt x="1705" y="3836"/>
                      <a:pt x="1854" y="3778"/>
                    </a:cubicBezTo>
                    <a:cubicBezTo>
                      <a:pt x="2137" y="3689"/>
                      <a:pt x="2336" y="3537"/>
                      <a:pt x="2310" y="3427"/>
                    </a:cubicBezTo>
                    <a:lnTo>
                      <a:pt x="1027" y="70"/>
                    </a:lnTo>
                    <a:cubicBezTo>
                      <a:pt x="905" y="22"/>
                      <a:pt x="797" y="1"/>
                      <a:pt x="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2901;p62">
                <a:extLst>
                  <a:ext uri="{FF2B5EF4-FFF2-40B4-BE49-F238E27FC236}">
                    <a16:creationId xmlns:a16="http://schemas.microsoft.com/office/drawing/2014/main" id="{33E963D7-3463-FA60-221B-281726A2F605}"/>
                  </a:ext>
                </a:extLst>
              </p:cNvPr>
              <p:cNvSpPr/>
              <p:nvPr/>
            </p:nvSpPr>
            <p:spPr>
              <a:xfrm flipH="1">
                <a:off x="1842755" y="2924411"/>
                <a:ext cx="469779" cy="760558"/>
              </a:xfrm>
              <a:custGeom>
                <a:avLst/>
                <a:gdLst/>
                <a:ahLst/>
                <a:cxnLst/>
                <a:rect l="l" t="t" r="r" b="b"/>
                <a:pathLst>
                  <a:path w="2446" h="3960" extrusionOk="0">
                    <a:moveTo>
                      <a:pt x="734" y="114"/>
                    </a:moveTo>
                    <a:cubicBezTo>
                      <a:pt x="829" y="114"/>
                      <a:pt x="933" y="136"/>
                      <a:pt x="1048" y="184"/>
                    </a:cubicBezTo>
                    <a:lnTo>
                      <a:pt x="2315" y="3499"/>
                    </a:lnTo>
                    <a:cubicBezTo>
                      <a:pt x="2315" y="3499"/>
                      <a:pt x="2336" y="3525"/>
                      <a:pt x="2315" y="3546"/>
                    </a:cubicBezTo>
                    <a:cubicBezTo>
                      <a:pt x="2294" y="3567"/>
                      <a:pt x="2273" y="3588"/>
                      <a:pt x="2226" y="3609"/>
                    </a:cubicBezTo>
                    <a:cubicBezTo>
                      <a:pt x="2163" y="3677"/>
                      <a:pt x="2053" y="3740"/>
                      <a:pt x="1901" y="3787"/>
                    </a:cubicBezTo>
                    <a:cubicBezTo>
                      <a:pt x="1770" y="3829"/>
                      <a:pt x="1639" y="3850"/>
                      <a:pt x="1550" y="3850"/>
                    </a:cubicBezTo>
                    <a:lnTo>
                      <a:pt x="1440" y="3850"/>
                    </a:lnTo>
                    <a:lnTo>
                      <a:pt x="1420" y="3829"/>
                    </a:lnTo>
                    <a:lnTo>
                      <a:pt x="131" y="488"/>
                    </a:lnTo>
                    <a:cubicBezTo>
                      <a:pt x="262" y="357"/>
                      <a:pt x="372" y="226"/>
                      <a:pt x="503" y="163"/>
                    </a:cubicBezTo>
                    <a:cubicBezTo>
                      <a:pt x="574" y="131"/>
                      <a:pt x="650" y="114"/>
                      <a:pt x="734" y="114"/>
                    </a:cubicBezTo>
                    <a:close/>
                    <a:moveTo>
                      <a:pt x="777" y="1"/>
                    </a:moveTo>
                    <a:cubicBezTo>
                      <a:pt x="659" y="1"/>
                      <a:pt x="553" y="29"/>
                      <a:pt x="461" y="74"/>
                    </a:cubicBezTo>
                    <a:cubicBezTo>
                      <a:pt x="283" y="142"/>
                      <a:pt x="152" y="294"/>
                      <a:pt x="21" y="446"/>
                    </a:cubicBezTo>
                    <a:lnTo>
                      <a:pt x="0" y="467"/>
                    </a:lnTo>
                    <a:lnTo>
                      <a:pt x="1310" y="3850"/>
                    </a:lnTo>
                    <a:cubicBezTo>
                      <a:pt x="1330" y="3918"/>
                      <a:pt x="1357" y="3939"/>
                      <a:pt x="1399" y="3939"/>
                    </a:cubicBezTo>
                    <a:cubicBezTo>
                      <a:pt x="1440" y="3960"/>
                      <a:pt x="1488" y="3960"/>
                      <a:pt x="1550" y="3960"/>
                    </a:cubicBezTo>
                    <a:cubicBezTo>
                      <a:pt x="1660" y="3960"/>
                      <a:pt x="1791" y="3939"/>
                      <a:pt x="1943" y="3892"/>
                    </a:cubicBezTo>
                    <a:cubicBezTo>
                      <a:pt x="2095" y="3829"/>
                      <a:pt x="2226" y="3761"/>
                      <a:pt x="2315" y="3698"/>
                    </a:cubicBezTo>
                    <a:cubicBezTo>
                      <a:pt x="2357" y="3677"/>
                      <a:pt x="2378" y="3630"/>
                      <a:pt x="2404" y="3609"/>
                    </a:cubicBezTo>
                    <a:cubicBezTo>
                      <a:pt x="2425" y="3567"/>
                      <a:pt x="2446" y="3525"/>
                      <a:pt x="2425" y="3478"/>
                    </a:cubicBezTo>
                    <a:lnTo>
                      <a:pt x="1137" y="74"/>
                    </a:lnTo>
                    <a:lnTo>
                      <a:pt x="1116" y="74"/>
                    </a:lnTo>
                    <a:cubicBezTo>
                      <a:pt x="994" y="23"/>
                      <a:pt x="881" y="1"/>
                      <a:pt x="77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2902;p62">
                <a:extLst>
                  <a:ext uri="{FF2B5EF4-FFF2-40B4-BE49-F238E27FC236}">
                    <a16:creationId xmlns:a16="http://schemas.microsoft.com/office/drawing/2014/main" id="{6C3F6746-752A-9A5E-1564-ADF44EE729F5}"/>
                  </a:ext>
                </a:extLst>
              </p:cNvPr>
              <p:cNvSpPr/>
              <p:nvPr/>
            </p:nvSpPr>
            <p:spPr>
              <a:xfrm flipH="1">
                <a:off x="1817592" y="3445477"/>
                <a:ext cx="280792" cy="276758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41" extrusionOk="0">
                    <a:moveTo>
                      <a:pt x="739" y="0"/>
                    </a:moveTo>
                    <a:cubicBezTo>
                      <a:pt x="325" y="0"/>
                      <a:pt x="1" y="330"/>
                      <a:pt x="1" y="723"/>
                    </a:cubicBezTo>
                    <a:cubicBezTo>
                      <a:pt x="1" y="1116"/>
                      <a:pt x="325" y="1440"/>
                      <a:pt x="739" y="1440"/>
                    </a:cubicBezTo>
                    <a:cubicBezTo>
                      <a:pt x="1132" y="1440"/>
                      <a:pt x="1462" y="1116"/>
                      <a:pt x="1462" y="723"/>
                    </a:cubicBezTo>
                    <a:cubicBezTo>
                      <a:pt x="1462" y="330"/>
                      <a:pt x="1132" y="0"/>
                      <a:pt x="73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2903;p62">
                <a:extLst>
                  <a:ext uri="{FF2B5EF4-FFF2-40B4-BE49-F238E27FC236}">
                    <a16:creationId xmlns:a16="http://schemas.microsoft.com/office/drawing/2014/main" id="{EDA46BE5-39FD-E6E5-E38B-98014E1B7036}"/>
                  </a:ext>
                </a:extLst>
              </p:cNvPr>
              <p:cNvSpPr/>
              <p:nvPr/>
            </p:nvSpPr>
            <p:spPr>
              <a:xfrm flipH="1">
                <a:off x="1809525" y="3433377"/>
                <a:ext cx="297885" cy="301918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572" extrusionOk="0">
                    <a:moveTo>
                      <a:pt x="786" y="110"/>
                    </a:moveTo>
                    <a:cubicBezTo>
                      <a:pt x="1158" y="110"/>
                      <a:pt x="1441" y="414"/>
                      <a:pt x="1441" y="786"/>
                    </a:cubicBezTo>
                    <a:cubicBezTo>
                      <a:pt x="1441" y="1158"/>
                      <a:pt x="1158" y="1462"/>
                      <a:pt x="786" y="1462"/>
                    </a:cubicBezTo>
                    <a:cubicBezTo>
                      <a:pt x="420" y="1462"/>
                      <a:pt x="111" y="1158"/>
                      <a:pt x="111" y="786"/>
                    </a:cubicBezTo>
                    <a:cubicBezTo>
                      <a:pt x="111" y="414"/>
                      <a:pt x="420" y="110"/>
                      <a:pt x="786" y="110"/>
                    </a:cubicBezTo>
                    <a:close/>
                    <a:moveTo>
                      <a:pt x="786" y="0"/>
                    </a:moveTo>
                    <a:cubicBezTo>
                      <a:pt x="352" y="0"/>
                      <a:pt x="1" y="351"/>
                      <a:pt x="1" y="786"/>
                    </a:cubicBezTo>
                    <a:cubicBezTo>
                      <a:pt x="1" y="1221"/>
                      <a:pt x="352" y="1572"/>
                      <a:pt x="786" y="1572"/>
                    </a:cubicBezTo>
                    <a:cubicBezTo>
                      <a:pt x="1205" y="1572"/>
                      <a:pt x="1551" y="1221"/>
                      <a:pt x="1551" y="786"/>
                    </a:cubicBezTo>
                    <a:cubicBezTo>
                      <a:pt x="1551" y="351"/>
                      <a:pt x="1205" y="0"/>
                      <a:pt x="78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2904;p62">
                <a:extLst>
                  <a:ext uri="{FF2B5EF4-FFF2-40B4-BE49-F238E27FC236}">
                    <a16:creationId xmlns:a16="http://schemas.microsoft.com/office/drawing/2014/main" id="{F7E34412-71AF-B650-EFF0-181F198D2356}"/>
                  </a:ext>
                </a:extLst>
              </p:cNvPr>
              <p:cNvSpPr/>
              <p:nvPr/>
            </p:nvSpPr>
            <p:spPr>
              <a:xfrm flipH="1">
                <a:off x="2454279" y="2997779"/>
                <a:ext cx="189179" cy="155184"/>
              </a:xfrm>
              <a:custGeom>
                <a:avLst/>
                <a:gdLst/>
                <a:ahLst/>
                <a:cxnLst/>
                <a:rect l="l" t="t" r="r" b="b"/>
                <a:pathLst>
                  <a:path w="985" h="808" extrusionOk="0">
                    <a:moveTo>
                      <a:pt x="110" y="1"/>
                    </a:moveTo>
                    <a:lnTo>
                      <a:pt x="0" y="85"/>
                    </a:lnTo>
                    <a:cubicBezTo>
                      <a:pt x="220" y="498"/>
                      <a:pt x="613" y="786"/>
                      <a:pt x="985" y="807"/>
                    </a:cubicBezTo>
                    <a:lnTo>
                      <a:pt x="959" y="655"/>
                    </a:lnTo>
                    <a:cubicBezTo>
                      <a:pt x="613" y="629"/>
                      <a:pt x="283" y="367"/>
                      <a:pt x="1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2905;p62">
                <a:extLst>
                  <a:ext uri="{FF2B5EF4-FFF2-40B4-BE49-F238E27FC236}">
                    <a16:creationId xmlns:a16="http://schemas.microsoft.com/office/drawing/2014/main" id="{E0795055-8847-76AB-7F71-6AF4CA385D5D}"/>
                  </a:ext>
                </a:extLst>
              </p:cNvPr>
              <p:cNvSpPr/>
              <p:nvPr/>
            </p:nvSpPr>
            <p:spPr>
              <a:xfrm flipH="1">
                <a:off x="2446212" y="2984752"/>
                <a:ext cx="205312" cy="180344"/>
              </a:xfrm>
              <a:custGeom>
                <a:avLst/>
                <a:gdLst/>
                <a:ahLst/>
                <a:cxnLst/>
                <a:rect l="l" t="t" r="r" b="b"/>
                <a:pathLst>
                  <a:path w="1069" h="939" extrusionOk="0">
                    <a:moveTo>
                      <a:pt x="42" y="111"/>
                    </a:moveTo>
                    <a:lnTo>
                      <a:pt x="21" y="132"/>
                    </a:lnTo>
                    <a:lnTo>
                      <a:pt x="42" y="111"/>
                    </a:lnTo>
                    <a:close/>
                    <a:moveTo>
                      <a:pt x="131" y="174"/>
                    </a:moveTo>
                    <a:cubicBezTo>
                      <a:pt x="325" y="504"/>
                      <a:pt x="634" y="744"/>
                      <a:pt x="938" y="786"/>
                    </a:cubicBezTo>
                    <a:lnTo>
                      <a:pt x="959" y="807"/>
                    </a:lnTo>
                    <a:cubicBezTo>
                      <a:pt x="634" y="765"/>
                      <a:pt x="325" y="525"/>
                      <a:pt x="131" y="174"/>
                    </a:cubicBezTo>
                    <a:close/>
                    <a:moveTo>
                      <a:pt x="152" y="1"/>
                    </a:moveTo>
                    <a:lnTo>
                      <a:pt x="42" y="111"/>
                    </a:lnTo>
                    <a:lnTo>
                      <a:pt x="0" y="174"/>
                    </a:lnTo>
                    <a:lnTo>
                      <a:pt x="0" y="195"/>
                    </a:lnTo>
                    <a:cubicBezTo>
                      <a:pt x="215" y="614"/>
                      <a:pt x="587" y="875"/>
                      <a:pt x="959" y="938"/>
                    </a:cubicBezTo>
                    <a:lnTo>
                      <a:pt x="1027" y="938"/>
                    </a:lnTo>
                    <a:lnTo>
                      <a:pt x="1027" y="828"/>
                    </a:lnTo>
                    <a:lnTo>
                      <a:pt x="1069" y="875"/>
                    </a:lnTo>
                    <a:lnTo>
                      <a:pt x="1069" y="875"/>
                    </a:lnTo>
                    <a:lnTo>
                      <a:pt x="1048" y="676"/>
                    </a:lnTo>
                    <a:lnTo>
                      <a:pt x="1001" y="676"/>
                    </a:lnTo>
                    <a:cubicBezTo>
                      <a:pt x="697" y="655"/>
                      <a:pt x="372" y="415"/>
                      <a:pt x="194" y="64"/>
                    </a:cubicBezTo>
                    <a:lnTo>
                      <a:pt x="15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2906;p62">
                <a:extLst>
                  <a:ext uri="{FF2B5EF4-FFF2-40B4-BE49-F238E27FC236}">
                    <a16:creationId xmlns:a16="http://schemas.microsoft.com/office/drawing/2014/main" id="{148C699C-E114-987E-563D-28FCAA0D3815}"/>
                  </a:ext>
                </a:extLst>
              </p:cNvPr>
              <p:cNvSpPr/>
              <p:nvPr/>
            </p:nvSpPr>
            <p:spPr>
              <a:xfrm flipH="1">
                <a:off x="1222006" y="2255841"/>
                <a:ext cx="319012" cy="272149"/>
              </a:xfrm>
              <a:custGeom>
                <a:avLst/>
                <a:gdLst/>
                <a:ahLst/>
                <a:cxnLst/>
                <a:rect l="l" t="t" r="r" b="b"/>
                <a:pathLst>
                  <a:path w="1661" h="1417" extrusionOk="0">
                    <a:moveTo>
                      <a:pt x="990" y="1"/>
                    </a:moveTo>
                    <a:cubicBezTo>
                      <a:pt x="922" y="1"/>
                      <a:pt x="853" y="14"/>
                      <a:pt x="786" y="41"/>
                    </a:cubicBezTo>
                    <a:lnTo>
                      <a:pt x="351" y="219"/>
                    </a:lnTo>
                    <a:cubicBezTo>
                      <a:pt x="110" y="350"/>
                      <a:pt x="0" y="633"/>
                      <a:pt x="110" y="895"/>
                    </a:cubicBezTo>
                    <a:lnTo>
                      <a:pt x="194" y="1135"/>
                    </a:lnTo>
                    <a:cubicBezTo>
                      <a:pt x="290" y="1313"/>
                      <a:pt x="473" y="1417"/>
                      <a:pt x="667" y="1417"/>
                    </a:cubicBezTo>
                    <a:cubicBezTo>
                      <a:pt x="736" y="1417"/>
                      <a:pt x="806" y="1404"/>
                      <a:pt x="875" y="1376"/>
                    </a:cubicBezTo>
                    <a:lnTo>
                      <a:pt x="1288" y="1198"/>
                    </a:lnTo>
                    <a:cubicBezTo>
                      <a:pt x="1550" y="1088"/>
                      <a:pt x="1660" y="785"/>
                      <a:pt x="1550" y="544"/>
                    </a:cubicBezTo>
                    <a:lnTo>
                      <a:pt x="1461" y="303"/>
                    </a:lnTo>
                    <a:cubicBezTo>
                      <a:pt x="1364" y="109"/>
                      <a:pt x="1183" y="1"/>
                      <a:pt x="9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2907;p62">
                <a:extLst>
                  <a:ext uri="{FF2B5EF4-FFF2-40B4-BE49-F238E27FC236}">
                    <a16:creationId xmlns:a16="http://schemas.microsoft.com/office/drawing/2014/main" id="{7F1147A5-A221-7039-0D23-3EC692570DA4}"/>
                  </a:ext>
                </a:extLst>
              </p:cNvPr>
              <p:cNvSpPr/>
              <p:nvPr/>
            </p:nvSpPr>
            <p:spPr>
              <a:xfrm flipH="1">
                <a:off x="1210098" y="2244126"/>
                <a:ext cx="344172" cy="296349"/>
              </a:xfrm>
              <a:custGeom>
                <a:avLst/>
                <a:gdLst/>
                <a:ahLst/>
                <a:cxnLst/>
                <a:rect l="l" t="t" r="r" b="b"/>
                <a:pathLst>
                  <a:path w="1792" h="1543" extrusionOk="0">
                    <a:moveTo>
                      <a:pt x="1061" y="115"/>
                    </a:moveTo>
                    <a:cubicBezTo>
                      <a:pt x="1239" y="115"/>
                      <a:pt x="1401" y="210"/>
                      <a:pt x="1467" y="390"/>
                    </a:cubicBezTo>
                    <a:lnTo>
                      <a:pt x="1572" y="626"/>
                    </a:lnTo>
                    <a:cubicBezTo>
                      <a:pt x="1661" y="846"/>
                      <a:pt x="1572" y="1107"/>
                      <a:pt x="1336" y="1196"/>
                    </a:cubicBezTo>
                    <a:lnTo>
                      <a:pt x="917" y="1390"/>
                    </a:lnTo>
                    <a:cubicBezTo>
                      <a:pt x="854" y="1420"/>
                      <a:pt x="789" y="1433"/>
                      <a:pt x="725" y="1433"/>
                    </a:cubicBezTo>
                    <a:cubicBezTo>
                      <a:pt x="553" y="1433"/>
                      <a:pt x="396" y="1332"/>
                      <a:pt x="331" y="1175"/>
                    </a:cubicBezTo>
                    <a:lnTo>
                      <a:pt x="221" y="935"/>
                    </a:lnTo>
                    <a:cubicBezTo>
                      <a:pt x="132" y="694"/>
                      <a:pt x="221" y="432"/>
                      <a:pt x="462" y="343"/>
                    </a:cubicBezTo>
                    <a:lnTo>
                      <a:pt x="876" y="149"/>
                    </a:lnTo>
                    <a:cubicBezTo>
                      <a:pt x="937" y="126"/>
                      <a:pt x="1000" y="115"/>
                      <a:pt x="1061" y="115"/>
                    </a:cubicBezTo>
                    <a:close/>
                    <a:moveTo>
                      <a:pt x="1040" y="0"/>
                    </a:moveTo>
                    <a:cubicBezTo>
                      <a:pt x="971" y="0"/>
                      <a:pt x="901" y="13"/>
                      <a:pt x="834" y="39"/>
                    </a:cubicBezTo>
                    <a:lnTo>
                      <a:pt x="394" y="233"/>
                    </a:lnTo>
                    <a:cubicBezTo>
                      <a:pt x="132" y="364"/>
                      <a:pt x="1" y="694"/>
                      <a:pt x="111" y="976"/>
                    </a:cubicBezTo>
                    <a:lnTo>
                      <a:pt x="221" y="1217"/>
                    </a:lnTo>
                    <a:cubicBezTo>
                      <a:pt x="318" y="1427"/>
                      <a:pt x="525" y="1542"/>
                      <a:pt x="741" y="1542"/>
                    </a:cubicBezTo>
                    <a:cubicBezTo>
                      <a:pt x="816" y="1542"/>
                      <a:pt x="892" y="1528"/>
                      <a:pt x="965" y="1500"/>
                    </a:cubicBezTo>
                    <a:lnTo>
                      <a:pt x="1399" y="1306"/>
                    </a:lnTo>
                    <a:cubicBezTo>
                      <a:pt x="1661" y="1196"/>
                      <a:pt x="1792" y="846"/>
                      <a:pt x="1682" y="584"/>
                    </a:cubicBezTo>
                    <a:lnTo>
                      <a:pt x="1572" y="343"/>
                    </a:lnTo>
                    <a:cubicBezTo>
                      <a:pt x="1472" y="128"/>
                      <a:pt x="1260" y="0"/>
                      <a:pt x="104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2908;p62">
                <a:extLst>
                  <a:ext uri="{FF2B5EF4-FFF2-40B4-BE49-F238E27FC236}">
                    <a16:creationId xmlns:a16="http://schemas.microsoft.com/office/drawing/2014/main" id="{F5E9E50E-B0AF-CDB1-D940-E18F6DA77EAF}"/>
                  </a:ext>
                </a:extLst>
              </p:cNvPr>
              <p:cNvSpPr/>
              <p:nvPr/>
            </p:nvSpPr>
            <p:spPr>
              <a:xfrm flipH="1">
                <a:off x="1461522" y="2339004"/>
                <a:ext cx="1269517" cy="729444"/>
              </a:xfrm>
              <a:custGeom>
                <a:avLst/>
                <a:gdLst/>
                <a:ahLst/>
                <a:cxnLst/>
                <a:rect l="l" t="t" r="r" b="b"/>
                <a:pathLst>
                  <a:path w="6610" h="3798" extrusionOk="0">
                    <a:moveTo>
                      <a:pt x="6086" y="1"/>
                    </a:moveTo>
                    <a:lnTo>
                      <a:pt x="1" y="2645"/>
                    </a:lnTo>
                    <a:lnTo>
                      <a:pt x="498" y="3797"/>
                    </a:lnTo>
                    <a:lnTo>
                      <a:pt x="6610" y="1158"/>
                    </a:lnTo>
                    <a:lnTo>
                      <a:pt x="60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2909;p62">
                <a:extLst>
                  <a:ext uri="{FF2B5EF4-FFF2-40B4-BE49-F238E27FC236}">
                    <a16:creationId xmlns:a16="http://schemas.microsoft.com/office/drawing/2014/main" id="{3EF6BF97-E11E-5513-40CE-505A1EBF92AE}"/>
                  </a:ext>
                </a:extLst>
              </p:cNvPr>
              <p:cNvSpPr/>
              <p:nvPr/>
            </p:nvSpPr>
            <p:spPr>
              <a:xfrm flipH="1">
                <a:off x="1448462" y="2322871"/>
                <a:ext cx="1299670" cy="762670"/>
              </a:xfrm>
              <a:custGeom>
                <a:avLst/>
                <a:gdLst/>
                <a:ahLst/>
                <a:cxnLst/>
                <a:rect l="l" t="t" r="r" b="b"/>
                <a:pathLst>
                  <a:path w="6767" h="3971" extrusionOk="0">
                    <a:moveTo>
                      <a:pt x="6154" y="153"/>
                    </a:moveTo>
                    <a:lnTo>
                      <a:pt x="6610" y="1200"/>
                    </a:lnTo>
                    <a:lnTo>
                      <a:pt x="613" y="3819"/>
                    </a:lnTo>
                    <a:lnTo>
                      <a:pt x="153" y="2771"/>
                    </a:lnTo>
                    <a:lnTo>
                      <a:pt x="6154" y="153"/>
                    </a:lnTo>
                    <a:close/>
                    <a:moveTo>
                      <a:pt x="6217" y="1"/>
                    </a:moveTo>
                    <a:lnTo>
                      <a:pt x="6154" y="22"/>
                    </a:lnTo>
                    <a:lnTo>
                      <a:pt x="1" y="2703"/>
                    </a:lnTo>
                    <a:lnTo>
                      <a:pt x="566" y="3970"/>
                    </a:lnTo>
                    <a:lnTo>
                      <a:pt x="6767" y="1263"/>
                    </a:lnTo>
                    <a:lnTo>
                      <a:pt x="621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2910;p62">
                <a:extLst>
                  <a:ext uri="{FF2B5EF4-FFF2-40B4-BE49-F238E27FC236}">
                    <a16:creationId xmlns:a16="http://schemas.microsoft.com/office/drawing/2014/main" id="{462946E8-088A-BD15-0DAA-CDBF2B6C1105}"/>
                  </a:ext>
                </a:extLst>
              </p:cNvPr>
              <p:cNvSpPr/>
              <p:nvPr/>
            </p:nvSpPr>
            <p:spPr>
              <a:xfrm flipH="1">
                <a:off x="1490714" y="2398352"/>
                <a:ext cx="1215164" cy="607678"/>
              </a:xfrm>
              <a:custGeom>
                <a:avLst/>
                <a:gdLst/>
                <a:ahLst/>
                <a:cxnLst/>
                <a:rect l="l" t="t" r="r" b="b"/>
                <a:pathLst>
                  <a:path w="6327" h="3164" extrusionOk="0">
                    <a:moveTo>
                      <a:pt x="6107" y="1"/>
                    </a:moveTo>
                    <a:lnTo>
                      <a:pt x="1" y="2661"/>
                    </a:lnTo>
                    <a:lnTo>
                      <a:pt x="236" y="3164"/>
                    </a:lnTo>
                    <a:lnTo>
                      <a:pt x="6327" y="524"/>
                    </a:lnTo>
                    <a:lnTo>
                      <a:pt x="610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2911;p62">
                <a:extLst>
                  <a:ext uri="{FF2B5EF4-FFF2-40B4-BE49-F238E27FC236}">
                    <a16:creationId xmlns:a16="http://schemas.microsoft.com/office/drawing/2014/main" id="{95490496-462E-6667-4F90-7E4A7F0AC0F2}"/>
                  </a:ext>
                </a:extLst>
              </p:cNvPr>
              <p:cNvSpPr/>
              <p:nvPr/>
            </p:nvSpPr>
            <p:spPr>
              <a:xfrm flipH="1">
                <a:off x="1473621" y="2385291"/>
                <a:ext cx="1245317" cy="637831"/>
              </a:xfrm>
              <a:custGeom>
                <a:avLst/>
                <a:gdLst/>
                <a:ahLst/>
                <a:cxnLst/>
                <a:rect l="l" t="t" r="r" b="b"/>
                <a:pathLst>
                  <a:path w="6484" h="3321" extrusionOk="0">
                    <a:moveTo>
                      <a:pt x="6154" y="152"/>
                    </a:moveTo>
                    <a:lnTo>
                      <a:pt x="6327" y="545"/>
                    </a:lnTo>
                    <a:lnTo>
                      <a:pt x="331" y="3164"/>
                    </a:lnTo>
                    <a:lnTo>
                      <a:pt x="152" y="2750"/>
                    </a:lnTo>
                    <a:lnTo>
                      <a:pt x="6154" y="152"/>
                    </a:lnTo>
                    <a:close/>
                    <a:moveTo>
                      <a:pt x="6196" y="1"/>
                    </a:moveTo>
                    <a:lnTo>
                      <a:pt x="6154" y="22"/>
                    </a:lnTo>
                    <a:lnTo>
                      <a:pt x="1" y="2708"/>
                    </a:lnTo>
                    <a:lnTo>
                      <a:pt x="262" y="3321"/>
                    </a:lnTo>
                    <a:lnTo>
                      <a:pt x="6484" y="613"/>
                    </a:lnTo>
                    <a:lnTo>
                      <a:pt x="619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2912;p62">
                <a:extLst>
                  <a:ext uri="{FF2B5EF4-FFF2-40B4-BE49-F238E27FC236}">
                    <a16:creationId xmlns:a16="http://schemas.microsoft.com/office/drawing/2014/main" id="{5BDE96AE-70EF-D71B-99D4-CF6CADA8CEA0}"/>
                  </a:ext>
                </a:extLst>
              </p:cNvPr>
              <p:cNvSpPr/>
              <p:nvPr/>
            </p:nvSpPr>
            <p:spPr>
              <a:xfrm flipH="1">
                <a:off x="1377959" y="2301744"/>
                <a:ext cx="184186" cy="259857"/>
              </a:xfrm>
              <a:custGeom>
                <a:avLst/>
                <a:gdLst/>
                <a:ahLst/>
                <a:cxnLst/>
                <a:rect l="l" t="t" r="r" b="b"/>
                <a:pathLst>
                  <a:path w="959" h="1353" extrusionOk="0">
                    <a:moveTo>
                      <a:pt x="461" y="1"/>
                    </a:moveTo>
                    <a:lnTo>
                      <a:pt x="0" y="195"/>
                    </a:lnTo>
                    <a:lnTo>
                      <a:pt x="524" y="1352"/>
                    </a:lnTo>
                    <a:lnTo>
                      <a:pt x="958" y="1158"/>
                    </a:lnTo>
                    <a:lnTo>
                      <a:pt x="46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2913;p62">
                <a:extLst>
                  <a:ext uri="{FF2B5EF4-FFF2-40B4-BE49-F238E27FC236}">
                    <a16:creationId xmlns:a16="http://schemas.microsoft.com/office/drawing/2014/main" id="{FDB2FF1A-2E82-1B83-C777-740EAD97141B}"/>
                  </a:ext>
                </a:extLst>
              </p:cNvPr>
              <p:cNvSpPr/>
              <p:nvPr/>
            </p:nvSpPr>
            <p:spPr>
              <a:xfrm flipH="1">
                <a:off x="1364899" y="2284651"/>
                <a:ext cx="209345" cy="290011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1510" extrusionOk="0">
                    <a:moveTo>
                      <a:pt x="477" y="153"/>
                    </a:moveTo>
                    <a:lnTo>
                      <a:pt x="959" y="1200"/>
                    </a:lnTo>
                    <a:lnTo>
                      <a:pt x="608" y="1357"/>
                    </a:lnTo>
                    <a:lnTo>
                      <a:pt x="152" y="310"/>
                    </a:lnTo>
                    <a:lnTo>
                      <a:pt x="477" y="153"/>
                    </a:lnTo>
                    <a:close/>
                    <a:moveTo>
                      <a:pt x="545" y="1"/>
                    </a:moveTo>
                    <a:lnTo>
                      <a:pt x="498" y="22"/>
                    </a:lnTo>
                    <a:lnTo>
                      <a:pt x="0" y="242"/>
                    </a:lnTo>
                    <a:lnTo>
                      <a:pt x="545" y="1509"/>
                    </a:lnTo>
                    <a:lnTo>
                      <a:pt x="1089" y="1268"/>
                    </a:lnTo>
                    <a:lnTo>
                      <a:pt x="54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2914;p62">
                <a:extLst>
                  <a:ext uri="{FF2B5EF4-FFF2-40B4-BE49-F238E27FC236}">
                    <a16:creationId xmlns:a16="http://schemas.microsoft.com/office/drawing/2014/main" id="{41DE3230-F6CE-2349-8C00-97E349D80993}"/>
                  </a:ext>
                </a:extLst>
              </p:cNvPr>
              <p:cNvSpPr/>
              <p:nvPr/>
            </p:nvSpPr>
            <p:spPr>
              <a:xfrm flipH="1">
                <a:off x="2635203" y="2847010"/>
                <a:ext cx="255632" cy="221445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1153" extrusionOk="0">
                    <a:moveTo>
                      <a:pt x="833" y="0"/>
                    </a:moveTo>
                    <a:lnTo>
                      <a:pt x="0" y="1048"/>
                    </a:lnTo>
                    <a:lnTo>
                      <a:pt x="1330" y="1152"/>
                    </a:lnTo>
                    <a:lnTo>
                      <a:pt x="1095" y="587"/>
                    </a:lnTo>
                    <a:lnTo>
                      <a:pt x="1068" y="587"/>
                    </a:lnTo>
                    <a:lnTo>
                      <a:pt x="833" y="0"/>
                    </a:lnTo>
                    <a:close/>
                  </a:path>
                </a:pathLst>
              </a:custGeom>
              <a:solidFill>
                <a:srgbClr val="FFE1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2915;p62">
                <a:extLst>
                  <a:ext uri="{FF2B5EF4-FFF2-40B4-BE49-F238E27FC236}">
                    <a16:creationId xmlns:a16="http://schemas.microsoft.com/office/drawing/2014/main" id="{574EAF21-7A13-E03D-32E8-D88D7BE09493}"/>
                  </a:ext>
                </a:extLst>
              </p:cNvPr>
              <p:cNvSpPr/>
              <p:nvPr/>
            </p:nvSpPr>
            <p:spPr>
              <a:xfrm flipH="1">
                <a:off x="2618109" y="2825883"/>
                <a:ext cx="276758" cy="255632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1331" extrusionOk="0">
                    <a:moveTo>
                      <a:pt x="828" y="215"/>
                    </a:moveTo>
                    <a:lnTo>
                      <a:pt x="1048" y="718"/>
                    </a:lnTo>
                    <a:lnTo>
                      <a:pt x="1267" y="1200"/>
                    </a:lnTo>
                    <a:lnTo>
                      <a:pt x="131" y="1111"/>
                    </a:lnTo>
                    <a:lnTo>
                      <a:pt x="828" y="215"/>
                    </a:lnTo>
                    <a:close/>
                    <a:moveTo>
                      <a:pt x="0" y="1179"/>
                    </a:moveTo>
                    <a:lnTo>
                      <a:pt x="0" y="1221"/>
                    </a:lnTo>
                    <a:lnTo>
                      <a:pt x="21" y="1221"/>
                    </a:lnTo>
                    <a:lnTo>
                      <a:pt x="0" y="1179"/>
                    </a:lnTo>
                    <a:close/>
                    <a:moveTo>
                      <a:pt x="875" y="0"/>
                    </a:moveTo>
                    <a:lnTo>
                      <a:pt x="807" y="84"/>
                    </a:lnTo>
                    <a:lnTo>
                      <a:pt x="0" y="1111"/>
                    </a:lnTo>
                    <a:lnTo>
                      <a:pt x="0" y="1179"/>
                    </a:lnTo>
                    <a:lnTo>
                      <a:pt x="42" y="1221"/>
                    </a:lnTo>
                    <a:lnTo>
                      <a:pt x="1440" y="1331"/>
                    </a:lnTo>
                    <a:lnTo>
                      <a:pt x="1440" y="1331"/>
                    </a:lnTo>
                    <a:lnTo>
                      <a:pt x="1158" y="676"/>
                    </a:lnTo>
                    <a:lnTo>
                      <a:pt x="1158" y="655"/>
                    </a:lnTo>
                    <a:lnTo>
                      <a:pt x="875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2916;p62">
                <a:extLst>
                  <a:ext uri="{FF2B5EF4-FFF2-40B4-BE49-F238E27FC236}">
                    <a16:creationId xmlns:a16="http://schemas.microsoft.com/office/drawing/2014/main" id="{BFC22799-ECFF-184C-3DFF-786F2C567180}"/>
                  </a:ext>
                </a:extLst>
              </p:cNvPr>
              <p:cNvSpPr/>
              <p:nvPr/>
            </p:nvSpPr>
            <p:spPr>
              <a:xfrm flipH="1">
                <a:off x="2811322" y="2984719"/>
                <a:ext cx="79513" cy="71638"/>
              </a:xfrm>
              <a:custGeom>
                <a:avLst/>
                <a:gdLst/>
                <a:ahLst/>
                <a:cxnLst/>
                <a:rect l="l" t="t" r="r" b="b"/>
                <a:pathLst>
                  <a:path w="414" h="373" extrusionOk="0">
                    <a:moveTo>
                      <a:pt x="262" y="1"/>
                    </a:moveTo>
                    <a:lnTo>
                      <a:pt x="0" y="331"/>
                    </a:lnTo>
                    <a:lnTo>
                      <a:pt x="414" y="373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FFE1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2917;p62">
                <a:extLst>
                  <a:ext uri="{FF2B5EF4-FFF2-40B4-BE49-F238E27FC236}">
                    <a16:creationId xmlns:a16="http://schemas.microsoft.com/office/drawing/2014/main" id="{5DA85667-0C0E-F724-A43F-63454D9A13D6}"/>
                  </a:ext>
                </a:extLst>
              </p:cNvPr>
              <p:cNvSpPr/>
              <p:nvPr/>
            </p:nvSpPr>
            <p:spPr>
              <a:xfrm flipH="1">
                <a:off x="2794228" y="2963592"/>
                <a:ext cx="100639" cy="104865"/>
              </a:xfrm>
              <a:custGeom>
                <a:avLst/>
                <a:gdLst/>
                <a:ahLst/>
                <a:cxnLst/>
                <a:rect l="l" t="t" r="r" b="b"/>
                <a:pathLst>
                  <a:path w="524" h="546" extrusionOk="0">
                    <a:moveTo>
                      <a:pt x="262" y="221"/>
                    </a:moveTo>
                    <a:lnTo>
                      <a:pt x="351" y="415"/>
                    </a:lnTo>
                    <a:lnTo>
                      <a:pt x="351" y="415"/>
                    </a:lnTo>
                    <a:lnTo>
                      <a:pt x="131" y="394"/>
                    </a:lnTo>
                    <a:lnTo>
                      <a:pt x="262" y="221"/>
                    </a:lnTo>
                    <a:close/>
                    <a:moveTo>
                      <a:pt x="0" y="462"/>
                    </a:moveTo>
                    <a:lnTo>
                      <a:pt x="0" y="504"/>
                    </a:lnTo>
                    <a:lnTo>
                      <a:pt x="21" y="504"/>
                    </a:lnTo>
                    <a:lnTo>
                      <a:pt x="0" y="462"/>
                    </a:lnTo>
                    <a:close/>
                    <a:moveTo>
                      <a:pt x="304" y="1"/>
                    </a:moveTo>
                    <a:lnTo>
                      <a:pt x="241" y="90"/>
                    </a:lnTo>
                    <a:lnTo>
                      <a:pt x="0" y="394"/>
                    </a:lnTo>
                    <a:lnTo>
                      <a:pt x="0" y="462"/>
                    </a:lnTo>
                    <a:lnTo>
                      <a:pt x="42" y="504"/>
                    </a:lnTo>
                    <a:lnTo>
                      <a:pt x="524" y="54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2918;p62">
                <a:extLst>
                  <a:ext uri="{FF2B5EF4-FFF2-40B4-BE49-F238E27FC236}">
                    <a16:creationId xmlns:a16="http://schemas.microsoft.com/office/drawing/2014/main" id="{AF34A449-F011-2AF5-9C86-D12273016EF5}"/>
                  </a:ext>
                </a:extLst>
              </p:cNvPr>
              <p:cNvSpPr/>
              <p:nvPr/>
            </p:nvSpPr>
            <p:spPr>
              <a:xfrm flipH="1">
                <a:off x="2262025" y="2674922"/>
                <a:ext cx="263698" cy="478037"/>
              </a:xfrm>
              <a:custGeom>
                <a:avLst/>
                <a:gdLst/>
                <a:ahLst/>
                <a:cxnLst/>
                <a:rect l="l" t="t" r="r" b="b"/>
                <a:pathLst>
                  <a:path w="1373" h="2489" extrusionOk="0">
                    <a:moveTo>
                      <a:pt x="0" y="1"/>
                    </a:moveTo>
                    <a:lnTo>
                      <a:pt x="21" y="153"/>
                    </a:lnTo>
                    <a:lnTo>
                      <a:pt x="42" y="153"/>
                    </a:lnTo>
                    <a:cubicBezTo>
                      <a:pt x="173" y="153"/>
                      <a:pt x="325" y="195"/>
                      <a:pt x="456" y="263"/>
                    </a:cubicBezTo>
                    <a:cubicBezTo>
                      <a:pt x="456" y="284"/>
                      <a:pt x="477" y="284"/>
                      <a:pt x="477" y="284"/>
                    </a:cubicBezTo>
                    <a:cubicBezTo>
                      <a:pt x="503" y="305"/>
                      <a:pt x="524" y="305"/>
                      <a:pt x="545" y="325"/>
                    </a:cubicBezTo>
                    <a:cubicBezTo>
                      <a:pt x="566" y="346"/>
                      <a:pt x="587" y="346"/>
                      <a:pt x="608" y="373"/>
                    </a:cubicBezTo>
                    <a:cubicBezTo>
                      <a:pt x="634" y="394"/>
                      <a:pt x="655" y="394"/>
                      <a:pt x="655" y="415"/>
                    </a:cubicBezTo>
                    <a:cubicBezTo>
                      <a:pt x="676" y="435"/>
                      <a:pt x="697" y="456"/>
                      <a:pt x="718" y="477"/>
                    </a:cubicBezTo>
                    <a:cubicBezTo>
                      <a:pt x="739" y="504"/>
                      <a:pt x="739" y="504"/>
                      <a:pt x="765" y="524"/>
                    </a:cubicBezTo>
                    <a:cubicBezTo>
                      <a:pt x="786" y="545"/>
                      <a:pt x="807" y="566"/>
                      <a:pt x="807" y="587"/>
                    </a:cubicBezTo>
                    <a:cubicBezTo>
                      <a:pt x="828" y="608"/>
                      <a:pt x="848" y="634"/>
                      <a:pt x="869" y="655"/>
                    </a:cubicBezTo>
                    <a:cubicBezTo>
                      <a:pt x="869" y="676"/>
                      <a:pt x="896" y="697"/>
                      <a:pt x="896" y="718"/>
                    </a:cubicBezTo>
                    <a:cubicBezTo>
                      <a:pt x="917" y="739"/>
                      <a:pt x="938" y="765"/>
                      <a:pt x="938" y="786"/>
                    </a:cubicBezTo>
                    <a:cubicBezTo>
                      <a:pt x="958" y="807"/>
                      <a:pt x="958" y="828"/>
                      <a:pt x="979" y="849"/>
                    </a:cubicBezTo>
                    <a:cubicBezTo>
                      <a:pt x="979" y="896"/>
                      <a:pt x="1000" y="917"/>
                      <a:pt x="1000" y="938"/>
                    </a:cubicBezTo>
                    <a:cubicBezTo>
                      <a:pt x="1027" y="938"/>
                      <a:pt x="1027" y="959"/>
                      <a:pt x="1027" y="959"/>
                    </a:cubicBezTo>
                    <a:cubicBezTo>
                      <a:pt x="1220" y="1525"/>
                      <a:pt x="1068" y="2117"/>
                      <a:pt x="634" y="2289"/>
                    </a:cubicBezTo>
                    <a:cubicBezTo>
                      <a:pt x="545" y="2310"/>
                      <a:pt x="435" y="2336"/>
                      <a:pt x="346" y="2336"/>
                    </a:cubicBezTo>
                    <a:lnTo>
                      <a:pt x="372" y="2488"/>
                    </a:lnTo>
                    <a:cubicBezTo>
                      <a:pt x="477" y="2488"/>
                      <a:pt x="587" y="2467"/>
                      <a:pt x="697" y="2420"/>
                    </a:cubicBezTo>
                    <a:cubicBezTo>
                      <a:pt x="1199" y="2226"/>
                      <a:pt x="1372" y="1551"/>
                      <a:pt x="1110" y="896"/>
                    </a:cubicBezTo>
                    <a:cubicBezTo>
                      <a:pt x="917" y="373"/>
                      <a:pt x="456" y="1"/>
                      <a:pt x="2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2919;p62">
                <a:extLst>
                  <a:ext uri="{FF2B5EF4-FFF2-40B4-BE49-F238E27FC236}">
                    <a16:creationId xmlns:a16="http://schemas.microsoft.com/office/drawing/2014/main" id="{3B783B2B-0231-9459-B023-4F3EFEF13CFB}"/>
                  </a:ext>
                </a:extLst>
              </p:cNvPr>
              <p:cNvSpPr/>
              <p:nvPr/>
            </p:nvSpPr>
            <p:spPr>
              <a:xfrm flipH="1">
                <a:off x="2270091" y="2666472"/>
                <a:ext cx="268692" cy="496667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2586" extrusionOk="0">
                    <a:moveTo>
                      <a:pt x="131" y="132"/>
                    </a:moveTo>
                    <a:cubicBezTo>
                      <a:pt x="199" y="132"/>
                      <a:pt x="283" y="179"/>
                      <a:pt x="372" y="221"/>
                    </a:cubicBezTo>
                    <a:cubicBezTo>
                      <a:pt x="283" y="200"/>
                      <a:pt x="199" y="158"/>
                      <a:pt x="131" y="158"/>
                    </a:cubicBezTo>
                    <a:lnTo>
                      <a:pt x="131" y="132"/>
                    </a:lnTo>
                    <a:close/>
                    <a:moveTo>
                      <a:pt x="699" y="363"/>
                    </a:moveTo>
                    <a:lnTo>
                      <a:pt x="699" y="363"/>
                    </a:lnTo>
                    <a:cubicBezTo>
                      <a:pt x="708" y="370"/>
                      <a:pt x="716" y="379"/>
                      <a:pt x="723" y="393"/>
                    </a:cubicBezTo>
                    <a:lnTo>
                      <a:pt x="702" y="372"/>
                    </a:lnTo>
                    <a:cubicBezTo>
                      <a:pt x="702" y="369"/>
                      <a:pt x="701" y="366"/>
                      <a:pt x="699" y="363"/>
                    </a:cubicBezTo>
                    <a:close/>
                    <a:moveTo>
                      <a:pt x="1200" y="1488"/>
                    </a:moveTo>
                    <a:cubicBezTo>
                      <a:pt x="1221" y="1618"/>
                      <a:pt x="1229" y="1746"/>
                      <a:pt x="1199" y="1860"/>
                    </a:cubicBezTo>
                    <a:cubicBezTo>
                      <a:pt x="1136" y="2122"/>
                      <a:pt x="964" y="2336"/>
                      <a:pt x="744" y="2425"/>
                    </a:cubicBezTo>
                    <a:cubicBezTo>
                      <a:pt x="655" y="2467"/>
                      <a:pt x="571" y="2467"/>
                      <a:pt x="482" y="2467"/>
                    </a:cubicBezTo>
                    <a:lnTo>
                      <a:pt x="482" y="2425"/>
                    </a:lnTo>
                    <a:cubicBezTo>
                      <a:pt x="571" y="2425"/>
                      <a:pt x="655" y="2425"/>
                      <a:pt x="723" y="2383"/>
                    </a:cubicBezTo>
                    <a:cubicBezTo>
                      <a:pt x="964" y="2294"/>
                      <a:pt x="1115" y="2095"/>
                      <a:pt x="1178" y="1834"/>
                    </a:cubicBezTo>
                    <a:cubicBezTo>
                      <a:pt x="1221" y="1725"/>
                      <a:pt x="1218" y="1609"/>
                      <a:pt x="1200" y="1488"/>
                    </a:cubicBezTo>
                    <a:close/>
                    <a:moveTo>
                      <a:pt x="0" y="1"/>
                    </a:moveTo>
                    <a:lnTo>
                      <a:pt x="21" y="263"/>
                    </a:lnTo>
                    <a:lnTo>
                      <a:pt x="110" y="263"/>
                    </a:lnTo>
                    <a:cubicBezTo>
                      <a:pt x="241" y="263"/>
                      <a:pt x="372" y="289"/>
                      <a:pt x="482" y="372"/>
                    </a:cubicBezTo>
                    <a:lnTo>
                      <a:pt x="524" y="372"/>
                    </a:lnTo>
                    <a:cubicBezTo>
                      <a:pt x="545" y="393"/>
                      <a:pt x="571" y="420"/>
                      <a:pt x="592" y="420"/>
                    </a:cubicBezTo>
                    <a:cubicBezTo>
                      <a:pt x="592" y="441"/>
                      <a:pt x="613" y="441"/>
                      <a:pt x="634" y="462"/>
                    </a:cubicBezTo>
                    <a:cubicBezTo>
                      <a:pt x="655" y="482"/>
                      <a:pt x="676" y="482"/>
                      <a:pt x="702" y="503"/>
                    </a:cubicBezTo>
                    <a:cubicBezTo>
                      <a:pt x="702" y="524"/>
                      <a:pt x="723" y="551"/>
                      <a:pt x="744" y="551"/>
                    </a:cubicBezTo>
                    <a:cubicBezTo>
                      <a:pt x="765" y="571"/>
                      <a:pt x="786" y="592"/>
                      <a:pt x="786" y="613"/>
                    </a:cubicBezTo>
                    <a:cubicBezTo>
                      <a:pt x="807" y="634"/>
                      <a:pt x="833" y="655"/>
                      <a:pt x="833" y="681"/>
                    </a:cubicBezTo>
                    <a:cubicBezTo>
                      <a:pt x="854" y="681"/>
                      <a:pt x="875" y="702"/>
                      <a:pt x="875" y="723"/>
                    </a:cubicBezTo>
                    <a:cubicBezTo>
                      <a:pt x="896" y="744"/>
                      <a:pt x="916" y="765"/>
                      <a:pt x="916" y="786"/>
                    </a:cubicBezTo>
                    <a:cubicBezTo>
                      <a:pt x="937" y="812"/>
                      <a:pt x="937" y="833"/>
                      <a:pt x="964" y="854"/>
                    </a:cubicBezTo>
                    <a:cubicBezTo>
                      <a:pt x="985" y="875"/>
                      <a:pt x="985" y="896"/>
                      <a:pt x="1006" y="943"/>
                    </a:cubicBezTo>
                    <a:cubicBezTo>
                      <a:pt x="1006" y="964"/>
                      <a:pt x="1006" y="985"/>
                      <a:pt x="1026" y="1006"/>
                    </a:cubicBezTo>
                    <a:lnTo>
                      <a:pt x="1026" y="1027"/>
                    </a:lnTo>
                    <a:cubicBezTo>
                      <a:pt x="1136" y="1310"/>
                      <a:pt x="1136" y="1572"/>
                      <a:pt x="1068" y="1813"/>
                    </a:cubicBezTo>
                    <a:cubicBezTo>
                      <a:pt x="1006" y="2033"/>
                      <a:pt x="875" y="2205"/>
                      <a:pt x="676" y="2273"/>
                    </a:cubicBezTo>
                    <a:cubicBezTo>
                      <a:pt x="614" y="2304"/>
                      <a:pt x="550" y="2324"/>
                      <a:pt x="485" y="2324"/>
                    </a:cubicBezTo>
                    <a:cubicBezTo>
                      <a:pt x="461" y="2324"/>
                      <a:pt x="438" y="2321"/>
                      <a:pt x="414" y="2315"/>
                    </a:cubicBezTo>
                    <a:lnTo>
                      <a:pt x="351" y="2315"/>
                    </a:lnTo>
                    <a:lnTo>
                      <a:pt x="393" y="2577"/>
                    </a:lnTo>
                    <a:lnTo>
                      <a:pt x="440" y="2577"/>
                    </a:lnTo>
                    <a:cubicBezTo>
                      <a:pt x="468" y="2583"/>
                      <a:pt x="498" y="2585"/>
                      <a:pt x="529" y="2585"/>
                    </a:cubicBezTo>
                    <a:cubicBezTo>
                      <a:pt x="613" y="2585"/>
                      <a:pt x="705" y="2566"/>
                      <a:pt x="786" y="2535"/>
                    </a:cubicBezTo>
                    <a:cubicBezTo>
                      <a:pt x="1047" y="2425"/>
                      <a:pt x="1225" y="2184"/>
                      <a:pt x="1309" y="1902"/>
                    </a:cubicBezTo>
                    <a:cubicBezTo>
                      <a:pt x="1398" y="1598"/>
                      <a:pt x="1377" y="1247"/>
                      <a:pt x="1246" y="917"/>
                    </a:cubicBezTo>
                    <a:cubicBezTo>
                      <a:pt x="1026" y="372"/>
                      <a:pt x="571" y="1"/>
                      <a:pt x="8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2920;p62">
                <a:extLst>
                  <a:ext uri="{FF2B5EF4-FFF2-40B4-BE49-F238E27FC236}">
                    <a16:creationId xmlns:a16="http://schemas.microsoft.com/office/drawing/2014/main" id="{39884D50-B624-BC51-88C5-5F9503FBBE17}"/>
                  </a:ext>
                </a:extLst>
              </p:cNvPr>
              <p:cNvSpPr/>
              <p:nvPr/>
            </p:nvSpPr>
            <p:spPr>
              <a:xfrm flipH="1">
                <a:off x="2069005" y="2599633"/>
                <a:ext cx="503005" cy="540265"/>
              </a:xfrm>
              <a:custGeom>
                <a:avLst/>
                <a:gdLst/>
                <a:ahLst/>
                <a:cxnLst/>
                <a:rect l="l" t="t" r="r" b="b"/>
                <a:pathLst>
                  <a:path w="2619" h="2813" extrusionOk="0">
                    <a:moveTo>
                      <a:pt x="85" y="422"/>
                    </a:moveTo>
                    <a:cubicBezTo>
                      <a:pt x="57" y="431"/>
                      <a:pt x="29" y="442"/>
                      <a:pt x="0" y="456"/>
                    </a:cubicBezTo>
                    <a:lnTo>
                      <a:pt x="85" y="422"/>
                    </a:lnTo>
                    <a:close/>
                    <a:moveTo>
                      <a:pt x="1288" y="0"/>
                    </a:moveTo>
                    <a:cubicBezTo>
                      <a:pt x="1179" y="0"/>
                      <a:pt x="1089" y="21"/>
                      <a:pt x="980" y="63"/>
                    </a:cubicBezTo>
                    <a:lnTo>
                      <a:pt x="85" y="422"/>
                    </a:lnTo>
                    <a:lnTo>
                      <a:pt x="85" y="422"/>
                    </a:lnTo>
                    <a:cubicBezTo>
                      <a:pt x="144" y="402"/>
                      <a:pt x="202" y="393"/>
                      <a:pt x="262" y="393"/>
                    </a:cubicBezTo>
                    <a:cubicBezTo>
                      <a:pt x="697" y="393"/>
                      <a:pt x="1158" y="765"/>
                      <a:pt x="1351" y="1288"/>
                    </a:cubicBezTo>
                    <a:cubicBezTo>
                      <a:pt x="1610" y="1936"/>
                      <a:pt x="1444" y="2603"/>
                      <a:pt x="954" y="2806"/>
                    </a:cubicBezTo>
                    <a:lnTo>
                      <a:pt x="954" y="2806"/>
                    </a:lnTo>
                    <a:lnTo>
                      <a:pt x="1922" y="2419"/>
                    </a:lnTo>
                    <a:cubicBezTo>
                      <a:pt x="2420" y="2226"/>
                      <a:pt x="2619" y="1550"/>
                      <a:pt x="2357" y="896"/>
                    </a:cubicBezTo>
                    <a:cubicBezTo>
                      <a:pt x="2158" y="372"/>
                      <a:pt x="1723" y="21"/>
                      <a:pt x="1288" y="0"/>
                    </a:cubicBezTo>
                    <a:close/>
                    <a:moveTo>
                      <a:pt x="954" y="2806"/>
                    </a:moveTo>
                    <a:lnTo>
                      <a:pt x="938" y="2812"/>
                    </a:lnTo>
                    <a:cubicBezTo>
                      <a:pt x="943" y="2810"/>
                      <a:pt x="949" y="2808"/>
                      <a:pt x="954" y="280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2921;p62">
                <a:extLst>
                  <a:ext uri="{FF2B5EF4-FFF2-40B4-BE49-F238E27FC236}">
                    <a16:creationId xmlns:a16="http://schemas.microsoft.com/office/drawing/2014/main" id="{8FCF442A-07F0-55F8-751A-F93A8CCEEC22}"/>
                  </a:ext>
                </a:extLst>
              </p:cNvPr>
              <p:cNvSpPr/>
              <p:nvPr/>
            </p:nvSpPr>
            <p:spPr>
              <a:xfrm flipH="1">
                <a:off x="2082065" y="2590414"/>
                <a:ext cx="493978" cy="562544"/>
              </a:xfrm>
              <a:custGeom>
                <a:avLst/>
                <a:gdLst/>
                <a:ahLst/>
                <a:cxnLst/>
                <a:rect l="l" t="t" r="r" b="b"/>
                <a:pathLst>
                  <a:path w="2572" h="2929" extrusionOk="0">
                    <a:moveTo>
                      <a:pt x="1309" y="111"/>
                    </a:moveTo>
                    <a:cubicBezTo>
                      <a:pt x="1702" y="111"/>
                      <a:pt x="2116" y="462"/>
                      <a:pt x="2310" y="964"/>
                    </a:cubicBezTo>
                    <a:cubicBezTo>
                      <a:pt x="2441" y="1268"/>
                      <a:pt x="2467" y="1598"/>
                      <a:pt x="2399" y="1860"/>
                    </a:cubicBezTo>
                    <a:cubicBezTo>
                      <a:pt x="2310" y="2122"/>
                      <a:pt x="2158" y="2337"/>
                      <a:pt x="1917" y="2426"/>
                    </a:cubicBezTo>
                    <a:lnTo>
                      <a:pt x="1309" y="2666"/>
                    </a:lnTo>
                    <a:cubicBezTo>
                      <a:pt x="1393" y="2557"/>
                      <a:pt x="1461" y="2426"/>
                      <a:pt x="1503" y="2295"/>
                    </a:cubicBezTo>
                    <a:cubicBezTo>
                      <a:pt x="1592" y="1991"/>
                      <a:pt x="1571" y="1640"/>
                      <a:pt x="1440" y="1310"/>
                    </a:cubicBezTo>
                    <a:cubicBezTo>
                      <a:pt x="1241" y="786"/>
                      <a:pt x="807" y="462"/>
                      <a:pt x="372" y="420"/>
                    </a:cubicBezTo>
                    <a:lnTo>
                      <a:pt x="1027" y="158"/>
                    </a:lnTo>
                    <a:cubicBezTo>
                      <a:pt x="1110" y="132"/>
                      <a:pt x="1200" y="111"/>
                      <a:pt x="1309" y="111"/>
                    </a:cubicBezTo>
                    <a:close/>
                    <a:moveTo>
                      <a:pt x="1309" y="1"/>
                    </a:moveTo>
                    <a:cubicBezTo>
                      <a:pt x="1200" y="1"/>
                      <a:pt x="1090" y="1"/>
                      <a:pt x="980" y="48"/>
                    </a:cubicBezTo>
                    <a:lnTo>
                      <a:pt x="0" y="441"/>
                    </a:lnTo>
                    <a:lnTo>
                      <a:pt x="42" y="551"/>
                    </a:lnTo>
                    <a:cubicBezTo>
                      <a:pt x="110" y="525"/>
                      <a:pt x="194" y="504"/>
                      <a:pt x="283" y="504"/>
                    </a:cubicBezTo>
                    <a:cubicBezTo>
                      <a:pt x="697" y="504"/>
                      <a:pt x="1131" y="834"/>
                      <a:pt x="1330" y="1357"/>
                    </a:cubicBezTo>
                    <a:cubicBezTo>
                      <a:pt x="1461" y="1661"/>
                      <a:pt x="1461" y="1991"/>
                      <a:pt x="1393" y="2253"/>
                    </a:cubicBezTo>
                    <a:cubicBezTo>
                      <a:pt x="1330" y="2515"/>
                      <a:pt x="1158" y="2729"/>
                      <a:pt x="938" y="2818"/>
                    </a:cubicBezTo>
                    <a:lnTo>
                      <a:pt x="980" y="2928"/>
                    </a:lnTo>
                    <a:lnTo>
                      <a:pt x="1964" y="2536"/>
                    </a:lnTo>
                    <a:cubicBezTo>
                      <a:pt x="2247" y="2426"/>
                      <a:pt x="2420" y="2185"/>
                      <a:pt x="2509" y="1902"/>
                    </a:cubicBezTo>
                    <a:cubicBezTo>
                      <a:pt x="2572" y="1598"/>
                      <a:pt x="2551" y="1247"/>
                      <a:pt x="2420" y="917"/>
                    </a:cubicBezTo>
                    <a:cubicBezTo>
                      <a:pt x="2226" y="373"/>
                      <a:pt x="1765" y="1"/>
                      <a:pt x="13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2922;p62">
                <a:extLst>
                  <a:ext uri="{FF2B5EF4-FFF2-40B4-BE49-F238E27FC236}">
                    <a16:creationId xmlns:a16="http://schemas.microsoft.com/office/drawing/2014/main" id="{EB0278A7-2CC3-BB12-B8B6-52DD2B57D9CD}"/>
                  </a:ext>
                </a:extLst>
              </p:cNvPr>
              <p:cNvSpPr/>
              <p:nvPr/>
            </p:nvSpPr>
            <p:spPr>
              <a:xfrm flipH="1">
                <a:off x="2387846" y="2595600"/>
                <a:ext cx="1638656" cy="1617529"/>
              </a:xfrm>
              <a:custGeom>
                <a:avLst/>
                <a:gdLst/>
                <a:ahLst/>
                <a:cxnLst/>
                <a:rect l="l" t="t" r="r" b="b"/>
                <a:pathLst>
                  <a:path w="8532" h="8422" extrusionOk="0">
                    <a:moveTo>
                      <a:pt x="1" y="0"/>
                    </a:moveTo>
                    <a:lnTo>
                      <a:pt x="1923" y="8421"/>
                    </a:lnTo>
                    <a:lnTo>
                      <a:pt x="8532" y="8421"/>
                    </a:lnTo>
                    <a:lnTo>
                      <a:pt x="661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2923;p62">
                <a:extLst>
                  <a:ext uri="{FF2B5EF4-FFF2-40B4-BE49-F238E27FC236}">
                    <a16:creationId xmlns:a16="http://schemas.microsoft.com/office/drawing/2014/main" id="{CFCBDA98-AE66-E6C9-D382-08C535B0BD1F}"/>
                  </a:ext>
                </a:extLst>
              </p:cNvPr>
              <p:cNvSpPr/>
              <p:nvPr/>
            </p:nvSpPr>
            <p:spPr>
              <a:xfrm flipH="1">
                <a:off x="2374786" y="2582348"/>
                <a:ext cx="1663816" cy="1642689"/>
              </a:xfrm>
              <a:custGeom>
                <a:avLst/>
                <a:gdLst/>
                <a:ahLst/>
                <a:cxnLst/>
                <a:rect l="l" t="t" r="r" b="b"/>
                <a:pathLst>
                  <a:path w="8663" h="8553" extrusionOk="0">
                    <a:moveTo>
                      <a:pt x="6631" y="132"/>
                    </a:moveTo>
                    <a:lnTo>
                      <a:pt x="8511" y="8448"/>
                    </a:lnTo>
                    <a:lnTo>
                      <a:pt x="2027" y="8448"/>
                    </a:lnTo>
                    <a:lnTo>
                      <a:pt x="132" y="132"/>
                    </a:lnTo>
                    <a:close/>
                    <a:moveTo>
                      <a:pt x="1" y="1"/>
                    </a:moveTo>
                    <a:lnTo>
                      <a:pt x="1" y="90"/>
                    </a:lnTo>
                    <a:lnTo>
                      <a:pt x="1938" y="8553"/>
                    </a:lnTo>
                    <a:lnTo>
                      <a:pt x="8663" y="8553"/>
                    </a:lnTo>
                    <a:lnTo>
                      <a:pt x="672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2924;p62">
                <a:extLst>
                  <a:ext uri="{FF2B5EF4-FFF2-40B4-BE49-F238E27FC236}">
                    <a16:creationId xmlns:a16="http://schemas.microsoft.com/office/drawing/2014/main" id="{A50CFDEE-18F9-872D-A48D-D31A8118E483}"/>
                  </a:ext>
                </a:extLst>
              </p:cNvPr>
              <p:cNvSpPr/>
              <p:nvPr/>
            </p:nvSpPr>
            <p:spPr>
              <a:xfrm flipH="1">
                <a:off x="3510244" y="3199061"/>
                <a:ext cx="491097" cy="452685"/>
              </a:xfrm>
              <a:custGeom>
                <a:avLst/>
                <a:gdLst/>
                <a:ahLst/>
                <a:cxnLst/>
                <a:rect l="l" t="t" r="r" b="b"/>
                <a:pathLst>
                  <a:path w="2557" h="2357" extrusionOk="0">
                    <a:moveTo>
                      <a:pt x="2137" y="0"/>
                    </a:moveTo>
                    <a:lnTo>
                      <a:pt x="1" y="456"/>
                    </a:lnTo>
                    <a:lnTo>
                      <a:pt x="393" y="2357"/>
                    </a:lnTo>
                    <a:lnTo>
                      <a:pt x="2556" y="1896"/>
                    </a:lnTo>
                    <a:lnTo>
                      <a:pt x="21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2925;p62">
                <a:extLst>
                  <a:ext uri="{FF2B5EF4-FFF2-40B4-BE49-F238E27FC236}">
                    <a16:creationId xmlns:a16="http://schemas.microsoft.com/office/drawing/2014/main" id="{737A796D-4EF9-C671-1D57-317D56230EF4}"/>
                  </a:ext>
                </a:extLst>
              </p:cNvPr>
              <p:cNvSpPr/>
              <p:nvPr/>
            </p:nvSpPr>
            <p:spPr>
              <a:xfrm flipH="1">
                <a:off x="3498144" y="3186000"/>
                <a:ext cx="515297" cy="477845"/>
              </a:xfrm>
              <a:custGeom>
                <a:avLst/>
                <a:gdLst/>
                <a:ahLst/>
                <a:cxnLst/>
                <a:rect l="l" t="t" r="r" b="b"/>
                <a:pathLst>
                  <a:path w="2683" h="2488" extrusionOk="0">
                    <a:moveTo>
                      <a:pt x="2158" y="131"/>
                    </a:moveTo>
                    <a:lnTo>
                      <a:pt x="2551" y="1922"/>
                    </a:lnTo>
                    <a:lnTo>
                      <a:pt x="498" y="2357"/>
                    </a:lnTo>
                    <a:lnTo>
                      <a:pt x="132" y="566"/>
                    </a:lnTo>
                    <a:lnTo>
                      <a:pt x="2158" y="131"/>
                    </a:lnTo>
                    <a:close/>
                    <a:moveTo>
                      <a:pt x="2247" y="0"/>
                    </a:moveTo>
                    <a:lnTo>
                      <a:pt x="1" y="482"/>
                    </a:lnTo>
                    <a:lnTo>
                      <a:pt x="1" y="545"/>
                    </a:lnTo>
                    <a:lnTo>
                      <a:pt x="414" y="2488"/>
                    </a:lnTo>
                    <a:lnTo>
                      <a:pt x="2682" y="2006"/>
                    </a:lnTo>
                    <a:lnTo>
                      <a:pt x="2247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2926;p62">
                <a:extLst>
                  <a:ext uri="{FF2B5EF4-FFF2-40B4-BE49-F238E27FC236}">
                    <a16:creationId xmlns:a16="http://schemas.microsoft.com/office/drawing/2014/main" id="{4FC1FF05-0EE4-D35C-A4A7-F2FD621A6520}"/>
                  </a:ext>
                </a:extLst>
              </p:cNvPr>
              <p:cNvSpPr/>
              <p:nvPr/>
            </p:nvSpPr>
            <p:spPr>
              <a:xfrm flipH="1">
                <a:off x="2287182" y="2976652"/>
                <a:ext cx="33418" cy="54545"/>
              </a:xfrm>
              <a:custGeom>
                <a:avLst/>
                <a:gdLst/>
                <a:ahLst/>
                <a:cxnLst/>
                <a:rect l="l" t="t" r="r" b="b"/>
                <a:pathLst>
                  <a:path w="174" h="284" extrusionOk="0">
                    <a:moveTo>
                      <a:pt x="89" y="1"/>
                    </a:moveTo>
                    <a:cubicBezTo>
                      <a:pt x="42" y="1"/>
                      <a:pt x="0" y="64"/>
                      <a:pt x="0" y="132"/>
                    </a:cubicBezTo>
                    <a:cubicBezTo>
                      <a:pt x="0" y="216"/>
                      <a:pt x="42" y="284"/>
                      <a:pt x="89" y="284"/>
                    </a:cubicBezTo>
                    <a:cubicBezTo>
                      <a:pt x="131" y="284"/>
                      <a:pt x="173" y="216"/>
                      <a:pt x="173" y="132"/>
                    </a:cubicBezTo>
                    <a:cubicBezTo>
                      <a:pt x="173" y="64"/>
                      <a:pt x="131" y="1"/>
                      <a:pt x="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2927;p62">
                <a:extLst>
                  <a:ext uri="{FF2B5EF4-FFF2-40B4-BE49-F238E27FC236}">
                    <a16:creationId xmlns:a16="http://schemas.microsoft.com/office/drawing/2014/main" id="{CEC20C09-FB2E-21FF-946F-EF2ECB2BCB1D}"/>
                  </a:ext>
                </a:extLst>
              </p:cNvPr>
              <p:cNvSpPr/>
              <p:nvPr/>
            </p:nvSpPr>
            <p:spPr>
              <a:xfrm flipH="1">
                <a:off x="2274122" y="2967625"/>
                <a:ext cx="59539" cy="71638"/>
              </a:xfrm>
              <a:custGeom>
                <a:avLst/>
                <a:gdLst/>
                <a:ahLst/>
                <a:cxnLst/>
                <a:rect l="l" t="t" r="r" b="b"/>
                <a:pathLst>
                  <a:path w="310" h="373" extrusionOk="0">
                    <a:moveTo>
                      <a:pt x="157" y="111"/>
                    </a:moveTo>
                    <a:lnTo>
                      <a:pt x="178" y="132"/>
                    </a:lnTo>
                    <a:cubicBezTo>
                      <a:pt x="178" y="132"/>
                      <a:pt x="199" y="158"/>
                      <a:pt x="199" y="179"/>
                    </a:cubicBezTo>
                    <a:cubicBezTo>
                      <a:pt x="199" y="221"/>
                      <a:pt x="178" y="242"/>
                      <a:pt x="178" y="242"/>
                    </a:cubicBezTo>
                    <a:lnTo>
                      <a:pt x="157" y="263"/>
                    </a:lnTo>
                    <a:lnTo>
                      <a:pt x="131" y="242"/>
                    </a:lnTo>
                    <a:cubicBezTo>
                      <a:pt x="131" y="242"/>
                      <a:pt x="110" y="221"/>
                      <a:pt x="110" y="179"/>
                    </a:cubicBezTo>
                    <a:cubicBezTo>
                      <a:pt x="110" y="158"/>
                      <a:pt x="131" y="132"/>
                      <a:pt x="131" y="132"/>
                    </a:cubicBezTo>
                    <a:lnTo>
                      <a:pt x="157" y="111"/>
                    </a:lnTo>
                    <a:close/>
                    <a:moveTo>
                      <a:pt x="157" y="1"/>
                    </a:moveTo>
                    <a:cubicBezTo>
                      <a:pt x="110" y="1"/>
                      <a:pt x="68" y="27"/>
                      <a:pt x="47" y="69"/>
                    </a:cubicBezTo>
                    <a:cubicBezTo>
                      <a:pt x="27" y="90"/>
                      <a:pt x="0" y="132"/>
                      <a:pt x="0" y="179"/>
                    </a:cubicBezTo>
                    <a:cubicBezTo>
                      <a:pt x="0" y="242"/>
                      <a:pt x="27" y="289"/>
                      <a:pt x="47" y="310"/>
                    </a:cubicBezTo>
                    <a:cubicBezTo>
                      <a:pt x="68" y="352"/>
                      <a:pt x="110" y="373"/>
                      <a:pt x="157" y="373"/>
                    </a:cubicBezTo>
                    <a:cubicBezTo>
                      <a:pt x="199" y="373"/>
                      <a:pt x="241" y="352"/>
                      <a:pt x="262" y="310"/>
                    </a:cubicBezTo>
                    <a:cubicBezTo>
                      <a:pt x="288" y="289"/>
                      <a:pt x="309" y="242"/>
                      <a:pt x="309" y="179"/>
                    </a:cubicBezTo>
                    <a:cubicBezTo>
                      <a:pt x="309" y="132"/>
                      <a:pt x="288" y="90"/>
                      <a:pt x="262" y="69"/>
                    </a:cubicBezTo>
                    <a:cubicBezTo>
                      <a:pt x="241" y="27"/>
                      <a:pt x="199" y="1"/>
                      <a:pt x="15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59" name="TextBox 858">
            <a:extLst>
              <a:ext uri="{FF2B5EF4-FFF2-40B4-BE49-F238E27FC236}">
                <a16:creationId xmlns:a16="http://schemas.microsoft.com/office/drawing/2014/main" id="{055C46BD-7177-6E2D-F865-4E8DE37C0379}"/>
              </a:ext>
            </a:extLst>
          </p:cNvPr>
          <p:cNvSpPr txBox="1"/>
          <p:nvPr/>
        </p:nvSpPr>
        <p:spPr>
          <a:xfrm>
            <a:off x="2464903" y="1153142"/>
            <a:ext cx="5897518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Create an express server with three endpoints: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/users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/admins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/posts</a:t>
            </a:r>
          </a:p>
          <a:p>
            <a:endParaRPr lang="en-US" sz="1600" dirty="0">
              <a:solidFill>
                <a:schemeClr val="tx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Write the code to handle: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GET</a:t>
            </a: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for /users/:userId</a:t>
            </a:r>
            <a:b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</a:br>
            <a:r>
              <a:rPr lang="en-US" sz="1200" dirty="0">
                <a:solidFill>
                  <a:schemeClr val="accent3">
                    <a:lumMod val="7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In the response return “here is user [userId]”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POST</a:t>
            </a: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for /admins</a:t>
            </a:r>
            <a:b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</a:br>
            <a:r>
              <a:rPr lang="en-US" sz="1200" dirty="0">
                <a:solidFill>
                  <a:schemeClr val="accent3">
                    <a:lumMod val="7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the request body has {“name”: “ ”, “password”: “ ”} </a:t>
            </a:r>
            <a:br>
              <a:rPr lang="en-US" sz="1200" dirty="0">
                <a:solidFill>
                  <a:schemeClr val="accent3">
                    <a:lumMod val="7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</a:br>
            <a:r>
              <a:rPr lang="en-US" sz="1200" dirty="0">
                <a:solidFill>
                  <a:schemeClr val="accent3">
                    <a:lumMod val="7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in the response return “admin [name] added”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DELETE</a:t>
            </a: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for /posts/:postId</a:t>
            </a:r>
            <a:b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</a:br>
            <a:r>
              <a:rPr lang="en-US" sz="1200" dirty="0">
                <a:solidFill>
                  <a:schemeClr val="accent3">
                    <a:lumMod val="7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In the response return “post [</a:t>
            </a:r>
            <a:r>
              <a:rPr lang="en-US" sz="1200">
                <a:solidFill>
                  <a:schemeClr val="accent3">
                    <a:lumMod val="7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postId] 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deleted”</a:t>
            </a:r>
          </a:p>
        </p:txBody>
      </p:sp>
    </p:spTree>
    <p:extLst>
      <p:ext uri="{BB962C8B-B14F-4D97-AF65-F5344CB8AC3E}">
        <p14:creationId xmlns:p14="http://schemas.microsoft.com/office/powerpoint/2010/main" val="3812570375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EF6AE-7A36-6FEB-3F24-0529E7BFA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 middlewares</a:t>
            </a:r>
          </a:p>
        </p:txBody>
      </p:sp>
      <p:sp>
        <p:nvSpPr>
          <p:cNvPr id="6" name="AutoShape 4" descr="A Complete Guide on How to Build Middleware For Node.js.">
            <a:extLst>
              <a:ext uri="{FF2B5EF4-FFF2-40B4-BE49-F238E27FC236}">
                <a16:creationId xmlns:a16="http://schemas.microsoft.com/office/drawing/2014/main" id="{7EB734AF-3170-4450-0E3A-4BC3B48A8D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363113-0056-2648-EACE-6858EA7C5D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80" t="10500" r="2998"/>
          <a:stretch/>
        </p:blipFill>
        <p:spPr>
          <a:xfrm>
            <a:off x="5752571" y="2146997"/>
            <a:ext cx="2766679" cy="14591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ECA126-76C8-1344-2590-0764310820DE}"/>
              </a:ext>
            </a:extLst>
          </p:cNvPr>
          <p:cNvSpPr txBox="1"/>
          <p:nvPr/>
        </p:nvSpPr>
        <p:spPr>
          <a:xfrm>
            <a:off x="795671" y="1422762"/>
            <a:ext cx="4861650" cy="2962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Express is a </a:t>
            </a:r>
            <a:r>
              <a:rPr lang="en-US" b="1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routing and middleware</a:t>
            </a: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web framework that has </a:t>
            </a:r>
            <a:r>
              <a:rPr lang="en-US" b="1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minimal functionality</a:t>
            </a: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of its own.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An Express application is essentially a </a:t>
            </a:r>
            <a:r>
              <a:rPr lang="en-US" b="1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series of middleware function calls</a:t>
            </a: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.</a:t>
            </a:r>
            <a:endParaRPr lang="en-US" dirty="0">
              <a:solidFill>
                <a:schemeClr val="tx1"/>
              </a:solidFill>
              <a:highlight>
                <a:srgbClr val="FFFF00"/>
              </a:highlight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Middleware functions are functions that have access to the </a:t>
            </a:r>
            <a:r>
              <a:rPr lang="en-US" b="1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request object </a:t>
            </a: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(req), the </a:t>
            </a:r>
            <a:r>
              <a:rPr lang="en-US" b="1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response object </a:t>
            </a: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(res), and the </a:t>
            </a:r>
            <a:r>
              <a:rPr lang="en-US" b="1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next middleware function</a:t>
            </a: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in the application’s request-response cycle</a:t>
            </a:r>
          </a:p>
        </p:txBody>
      </p:sp>
    </p:spTree>
    <p:extLst>
      <p:ext uri="{BB962C8B-B14F-4D97-AF65-F5344CB8AC3E}">
        <p14:creationId xmlns:p14="http://schemas.microsoft.com/office/powerpoint/2010/main" val="2899813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5"/>
          <p:cNvSpPr txBox="1"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741" name="Google Shape;741;p35"/>
          <p:cNvSpPr txBox="1">
            <a:spLocks noGrp="1"/>
          </p:cNvSpPr>
          <p:nvPr>
            <p:ph type="subTitle" idx="1"/>
          </p:nvPr>
        </p:nvSpPr>
        <p:spPr>
          <a:xfrm>
            <a:off x="5080721" y="2239301"/>
            <a:ext cx="2234125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REST API?</a:t>
            </a:r>
            <a:endParaRPr dirty="0"/>
          </a:p>
        </p:txBody>
      </p:sp>
      <p:sp>
        <p:nvSpPr>
          <p:cNvPr id="742" name="Google Shape;742;p35"/>
          <p:cNvSpPr txBox="1">
            <a:spLocks noGrp="1"/>
          </p:cNvSpPr>
          <p:nvPr>
            <p:ph type="subTitle" idx="2"/>
          </p:nvPr>
        </p:nvSpPr>
        <p:spPr>
          <a:xfrm>
            <a:off x="5080719" y="3930632"/>
            <a:ext cx="2449046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</a:t>
            </a:r>
            <a:r>
              <a:rPr lang="en" dirty="0"/>
              <a:t>ntroduction to exress.js</a:t>
            </a:r>
            <a:endParaRPr dirty="0"/>
          </a:p>
        </p:txBody>
      </p:sp>
      <p:sp>
        <p:nvSpPr>
          <p:cNvPr id="744" name="Google Shape;744;p35"/>
          <p:cNvSpPr txBox="1">
            <a:spLocks noGrp="1"/>
          </p:cNvSpPr>
          <p:nvPr>
            <p:ph type="title" idx="5"/>
          </p:nvPr>
        </p:nvSpPr>
        <p:spPr>
          <a:xfrm>
            <a:off x="5080719" y="1395356"/>
            <a:ext cx="678338" cy="4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745" name="Google Shape;745;p35"/>
          <p:cNvSpPr txBox="1">
            <a:spLocks noGrp="1"/>
          </p:cNvSpPr>
          <p:nvPr>
            <p:ph type="title" idx="7"/>
          </p:nvPr>
        </p:nvSpPr>
        <p:spPr>
          <a:xfrm>
            <a:off x="5080719" y="3086687"/>
            <a:ext cx="743594" cy="4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748" name="Google Shape;748;p35"/>
          <p:cNvSpPr txBox="1">
            <a:spLocks noGrp="1"/>
          </p:cNvSpPr>
          <p:nvPr>
            <p:ph type="subTitle" idx="9"/>
          </p:nvPr>
        </p:nvSpPr>
        <p:spPr>
          <a:xfrm>
            <a:off x="5080719" y="1866056"/>
            <a:ext cx="2449046" cy="44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REST API</a:t>
            </a:r>
            <a:endParaRPr sz="1800" dirty="0"/>
          </a:p>
        </p:txBody>
      </p:sp>
      <p:sp>
        <p:nvSpPr>
          <p:cNvPr id="749" name="Google Shape;749;p35"/>
          <p:cNvSpPr txBox="1">
            <a:spLocks noGrp="1"/>
          </p:cNvSpPr>
          <p:nvPr>
            <p:ph type="subTitle" idx="13"/>
          </p:nvPr>
        </p:nvSpPr>
        <p:spPr>
          <a:xfrm>
            <a:off x="5080720" y="3557387"/>
            <a:ext cx="2449046" cy="44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Express.js</a:t>
            </a:r>
            <a:endParaRPr sz="1800" dirty="0"/>
          </a:p>
        </p:txBody>
      </p:sp>
      <p:sp>
        <p:nvSpPr>
          <p:cNvPr id="5" name="Google Shape;743;p35">
            <a:extLst>
              <a:ext uri="{FF2B5EF4-FFF2-40B4-BE49-F238E27FC236}">
                <a16:creationId xmlns:a16="http://schemas.microsoft.com/office/drawing/2014/main" id="{D7804F35-595A-42EE-BC9C-5021A5B02BEE}"/>
              </a:ext>
            </a:extLst>
          </p:cNvPr>
          <p:cNvSpPr txBox="1">
            <a:spLocks/>
          </p:cNvSpPr>
          <p:nvPr/>
        </p:nvSpPr>
        <p:spPr>
          <a:xfrm>
            <a:off x="2154005" y="3833873"/>
            <a:ext cx="2449046" cy="6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en-US" dirty="0"/>
              <a:t>How to create a server using node http module</a:t>
            </a:r>
          </a:p>
        </p:txBody>
      </p:sp>
      <p:sp>
        <p:nvSpPr>
          <p:cNvPr id="6" name="Google Shape;746;p35">
            <a:extLst>
              <a:ext uri="{FF2B5EF4-FFF2-40B4-BE49-F238E27FC236}">
                <a16:creationId xmlns:a16="http://schemas.microsoft.com/office/drawing/2014/main" id="{A78C2104-589D-C51E-9453-A0A58DD0BB64}"/>
              </a:ext>
            </a:extLst>
          </p:cNvPr>
          <p:cNvSpPr txBox="1">
            <a:spLocks/>
          </p:cNvSpPr>
          <p:nvPr/>
        </p:nvSpPr>
        <p:spPr>
          <a:xfrm>
            <a:off x="2154005" y="2990002"/>
            <a:ext cx="804538" cy="4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" dirty="0"/>
              <a:t>03</a:t>
            </a:r>
          </a:p>
        </p:txBody>
      </p:sp>
      <p:sp>
        <p:nvSpPr>
          <p:cNvPr id="7" name="Google Shape;751;p35">
            <a:extLst>
              <a:ext uri="{FF2B5EF4-FFF2-40B4-BE49-F238E27FC236}">
                <a16:creationId xmlns:a16="http://schemas.microsoft.com/office/drawing/2014/main" id="{7FC7BB6E-00B5-B540-6238-A74CF67E6A4B}"/>
              </a:ext>
            </a:extLst>
          </p:cNvPr>
          <p:cNvSpPr txBox="1">
            <a:spLocks/>
          </p:cNvSpPr>
          <p:nvPr/>
        </p:nvSpPr>
        <p:spPr>
          <a:xfrm>
            <a:off x="2154006" y="3460478"/>
            <a:ext cx="2649768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1800" dirty="0"/>
              <a:t>Node HTTP</a:t>
            </a:r>
          </a:p>
        </p:txBody>
      </p:sp>
      <p:sp>
        <p:nvSpPr>
          <p:cNvPr id="8" name="Google Shape;742;p35">
            <a:extLst>
              <a:ext uri="{FF2B5EF4-FFF2-40B4-BE49-F238E27FC236}">
                <a16:creationId xmlns:a16="http://schemas.microsoft.com/office/drawing/2014/main" id="{ADB6E231-8090-DCD3-4255-3947F4C4DA16}"/>
              </a:ext>
            </a:extLst>
          </p:cNvPr>
          <p:cNvSpPr txBox="1">
            <a:spLocks/>
          </p:cNvSpPr>
          <p:nvPr/>
        </p:nvSpPr>
        <p:spPr>
          <a:xfrm>
            <a:off x="2154005" y="2263790"/>
            <a:ext cx="2449046" cy="42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en-US" dirty="0"/>
              <a:t>What is HTTP?</a:t>
            </a:r>
          </a:p>
        </p:txBody>
      </p:sp>
      <p:sp>
        <p:nvSpPr>
          <p:cNvPr id="9" name="Google Shape;745;p35">
            <a:extLst>
              <a:ext uri="{FF2B5EF4-FFF2-40B4-BE49-F238E27FC236}">
                <a16:creationId xmlns:a16="http://schemas.microsoft.com/office/drawing/2014/main" id="{D3D79EA2-63D5-BCE7-B495-E9D0A5968F66}"/>
              </a:ext>
            </a:extLst>
          </p:cNvPr>
          <p:cNvSpPr txBox="1">
            <a:spLocks/>
          </p:cNvSpPr>
          <p:nvPr/>
        </p:nvSpPr>
        <p:spPr>
          <a:xfrm>
            <a:off x="2154005" y="1419845"/>
            <a:ext cx="743594" cy="4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" dirty="0"/>
              <a:t>01</a:t>
            </a:r>
          </a:p>
        </p:txBody>
      </p:sp>
      <p:sp>
        <p:nvSpPr>
          <p:cNvPr id="10" name="Google Shape;749;p35">
            <a:extLst>
              <a:ext uri="{FF2B5EF4-FFF2-40B4-BE49-F238E27FC236}">
                <a16:creationId xmlns:a16="http://schemas.microsoft.com/office/drawing/2014/main" id="{805AD270-81C3-872A-852E-04B4894E5100}"/>
              </a:ext>
            </a:extLst>
          </p:cNvPr>
          <p:cNvSpPr txBox="1">
            <a:spLocks/>
          </p:cNvSpPr>
          <p:nvPr/>
        </p:nvSpPr>
        <p:spPr>
          <a:xfrm>
            <a:off x="2154006" y="1890545"/>
            <a:ext cx="2449046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1800" dirty="0"/>
              <a:t>HTTP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1" grpId="0" build="p"/>
      <p:bldP spid="742" grpId="0" build="p"/>
      <p:bldP spid="744" grpId="0"/>
      <p:bldP spid="745" grpId="0"/>
      <p:bldP spid="748" grpId="0" build="p"/>
      <p:bldP spid="749" grpId="0" build="p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EF6AE-7A36-6FEB-3F24-0529E7BFA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 middlewares</a:t>
            </a:r>
          </a:p>
        </p:txBody>
      </p:sp>
      <p:sp>
        <p:nvSpPr>
          <p:cNvPr id="6" name="AutoShape 4" descr="A Complete Guide on How to Build Middleware For Node.js.">
            <a:extLst>
              <a:ext uri="{FF2B5EF4-FFF2-40B4-BE49-F238E27FC236}">
                <a16:creationId xmlns:a16="http://schemas.microsoft.com/office/drawing/2014/main" id="{7EB734AF-3170-4450-0E3A-4BC3B48A8D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363113-0056-2648-EACE-6858EA7C5D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80" t="10500" r="2998"/>
          <a:stretch/>
        </p:blipFill>
        <p:spPr>
          <a:xfrm>
            <a:off x="5339821" y="1952091"/>
            <a:ext cx="2927879" cy="15441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ECA126-76C8-1344-2590-0764310820DE}"/>
              </a:ext>
            </a:extLst>
          </p:cNvPr>
          <p:cNvSpPr txBox="1"/>
          <p:nvPr/>
        </p:nvSpPr>
        <p:spPr>
          <a:xfrm>
            <a:off x="630571" y="1718219"/>
            <a:ext cx="4455779" cy="199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Middlewares can perform the following tasks: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Execute any code.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Make changes</a:t>
            </a: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to the request and the response objects.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End</a:t>
            </a: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the request-response cycle.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Call the next </a:t>
            </a: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middleware function in the stack.</a:t>
            </a:r>
          </a:p>
        </p:txBody>
      </p:sp>
    </p:spTree>
    <p:extLst>
      <p:ext uri="{BB962C8B-B14F-4D97-AF65-F5344CB8AC3E}">
        <p14:creationId xmlns:p14="http://schemas.microsoft.com/office/powerpoint/2010/main" val="21717227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801B-36BC-1B72-305C-8C3496B25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middlewares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970C23-16AE-D56D-4DD8-CA416A5464B8}"/>
              </a:ext>
            </a:extLst>
          </p:cNvPr>
          <p:cNvSpPr txBox="1"/>
          <p:nvPr/>
        </p:nvSpPr>
        <p:spPr>
          <a:xfrm>
            <a:off x="680854" y="1264223"/>
            <a:ext cx="5010150" cy="3014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0" dirty="0" err="1">
                <a:solidFill>
                  <a:schemeClr val="tx1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</a:rPr>
              <a:t>express.json</a:t>
            </a:r>
            <a:r>
              <a:rPr lang="en-US" sz="1600" b="0" dirty="0">
                <a:solidFill>
                  <a:schemeClr val="tx1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</a:rPr>
              <a:t>()</a:t>
            </a:r>
          </a:p>
          <a:p>
            <a:pPr marL="1714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tx1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</a:rPr>
              <a:t>built-in middleware function in Express. It parses incoming requests with </a:t>
            </a:r>
            <a:r>
              <a:rPr lang="en-US" sz="1200" b="1" i="0" dirty="0">
                <a:solidFill>
                  <a:schemeClr val="tx1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</a:rPr>
              <a:t>JSON payloads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</a:rPr>
              <a:t>, then populate the body object. inside the request</a:t>
            </a:r>
            <a:endParaRPr lang="en-US" sz="1200" dirty="0">
              <a:solidFill>
                <a:schemeClr val="tx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express.text</a:t>
            </a: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()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built-in middleware function in Express. It parses incoming requests with </a:t>
            </a:r>
            <a:r>
              <a:rPr lang="en-US" sz="1200" b="1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text payloads</a:t>
            </a:r>
            <a:r>
              <a:rPr lang="en-US" sz="1200" b="1" i="0" dirty="0">
                <a:solidFill>
                  <a:schemeClr val="tx1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</a:rPr>
              <a:t>, then populate the body object.</a:t>
            </a:r>
            <a:endParaRPr lang="en-US" sz="1200" dirty="0">
              <a:solidFill>
                <a:schemeClr val="tx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e</a:t>
            </a:r>
            <a:r>
              <a:rPr lang="en-US" b="0" dirty="0" err="1">
                <a:solidFill>
                  <a:schemeClr val="tx1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</a:rPr>
              <a:t>xpress.static</a:t>
            </a:r>
            <a:r>
              <a:rPr lang="en-US" b="0" dirty="0">
                <a:solidFill>
                  <a:schemeClr val="tx1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</a:rPr>
              <a:t>()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built-in middleware function in Express. </a:t>
            </a:r>
            <a:r>
              <a:rPr lang="en-US" sz="1200" b="1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It serves static files </a:t>
            </a:r>
            <a:r>
              <a:rPr lang="en-US" sz="1200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such as HTML files, images.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F4C242E-CF1B-6D4A-5245-0FC016FB5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354" y="2459440"/>
            <a:ext cx="2058446" cy="624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hlinkClick r:id="rId3" action="ppaction://hlinkfile"/>
            <a:extLst>
              <a:ext uri="{FF2B5EF4-FFF2-40B4-BE49-F238E27FC236}">
                <a16:creationId xmlns:a16="http://schemas.microsoft.com/office/drawing/2014/main" id="{77167B48-4BB5-6AD9-9984-F70AE45C20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778" y="4449964"/>
            <a:ext cx="285222" cy="28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2318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39F94-D375-39ED-7453-7778DF153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middlewares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A5EDC0-710E-E0E2-620D-93EA63A2C9C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680" y="1492250"/>
            <a:ext cx="7240640" cy="28448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59DBB3E-7FC4-1EA5-7BA9-B42B61515705}"/>
              </a:ext>
            </a:extLst>
          </p:cNvPr>
          <p:cNvSpPr/>
          <p:nvPr/>
        </p:nvSpPr>
        <p:spPr>
          <a:xfrm>
            <a:off x="3374231" y="1652588"/>
            <a:ext cx="835820" cy="22621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17C93A-8A04-CABB-311D-8495EB85B341}"/>
              </a:ext>
            </a:extLst>
          </p:cNvPr>
          <p:cNvSpPr/>
          <p:nvPr/>
        </p:nvSpPr>
        <p:spPr>
          <a:xfrm>
            <a:off x="4343400" y="1652588"/>
            <a:ext cx="835820" cy="22621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E12E3D-5DA1-403F-D90C-D1D2C0C26450}"/>
              </a:ext>
            </a:extLst>
          </p:cNvPr>
          <p:cNvSpPr/>
          <p:nvPr/>
        </p:nvSpPr>
        <p:spPr>
          <a:xfrm>
            <a:off x="5334000" y="1652588"/>
            <a:ext cx="523875" cy="22621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E683A5-D535-9F81-A96D-35DEFE1F7BF5}"/>
              </a:ext>
            </a:extLst>
          </p:cNvPr>
          <p:cNvSpPr/>
          <p:nvPr/>
        </p:nvSpPr>
        <p:spPr>
          <a:xfrm>
            <a:off x="2802730" y="2655094"/>
            <a:ext cx="1134269" cy="2500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38472297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07926-8D5E-35AD-8782-FFCD9FCDB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middlewares cont.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D62229-5C31-9B25-5EAD-8431A0ABF83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99" y="1446652"/>
            <a:ext cx="8260002" cy="244609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7AC09B5-7B17-A908-CAC0-CAEE62F7F726}"/>
              </a:ext>
            </a:extLst>
          </p:cNvPr>
          <p:cNvSpPr/>
          <p:nvPr/>
        </p:nvSpPr>
        <p:spPr>
          <a:xfrm>
            <a:off x="2962274" y="1526382"/>
            <a:ext cx="681037" cy="2286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A05FB2-6D31-BF66-9035-E13993446345}"/>
              </a:ext>
            </a:extLst>
          </p:cNvPr>
          <p:cNvSpPr/>
          <p:nvPr/>
        </p:nvSpPr>
        <p:spPr>
          <a:xfrm>
            <a:off x="3776662" y="1526382"/>
            <a:ext cx="785812" cy="2286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7F1954-5C4B-5151-A2FB-A89422040439}"/>
              </a:ext>
            </a:extLst>
          </p:cNvPr>
          <p:cNvSpPr/>
          <p:nvPr/>
        </p:nvSpPr>
        <p:spPr>
          <a:xfrm>
            <a:off x="4695825" y="1526381"/>
            <a:ext cx="433388" cy="2286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4135A7-3AD4-40B3-ECF5-68516DB07FD1}"/>
              </a:ext>
            </a:extLst>
          </p:cNvPr>
          <p:cNvSpPr/>
          <p:nvPr/>
        </p:nvSpPr>
        <p:spPr>
          <a:xfrm>
            <a:off x="2124074" y="2447926"/>
            <a:ext cx="1023939" cy="24764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8383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07926-8D5E-35AD-8782-FFCD9FCDB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Middlewares in action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FC3F1B-4A03-B903-D83C-4AC6697EA64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/>
          <a:srcRect l="7080" t="10500" r="19708"/>
          <a:stretch/>
        </p:blipFill>
        <p:spPr>
          <a:xfrm>
            <a:off x="2303318" y="1434705"/>
            <a:ext cx="4537364" cy="293910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2F0445-9912-6C81-24F8-D44F908EFE2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16200000">
            <a:off x="4410078" y="2441575"/>
            <a:ext cx="1530349" cy="463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validateEmail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FC0756-684C-C9AF-C33F-D2BCE2F440B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16200000">
            <a:off x="5126905" y="2441576"/>
            <a:ext cx="1530349" cy="463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validatePasswd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E7B3F1-ADCC-A4D5-35E4-0BE5B79C81A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16200000">
            <a:off x="5843732" y="2441576"/>
            <a:ext cx="1530349" cy="463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Request handler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BF6A6E-6997-249B-27B9-67D10B7B3A24}"/>
              </a:ext>
            </a:extLst>
          </p:cNvPr>
          <p:cNvSpPr txBox="1"/>
          <p:nvPr/>
        </p:nvSpPr>
        <p:spPr>
          <a:xfrm>
            <a:off x="461963" y="2473294"/>
            <a:ext cx="1309688" cy="4001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Inter" panose="02000503000000020004" pitchFamily="2" charset="0"/>
                <a:ea typeface="Inter" panose="02000503000000020004" pitchFamily="2" charset="0"/>
              </a:rPr>
              <a:t>Email: a@mail.com</a:t>
            </a:r>
          </a:p>
          <a:p>
            <a:r>
              <a:rPr lang="en-US" sz="1000" dirty="0">
                <a:latin typeface="Inter" panose="02000503000000020004" pitchFamily="2" charset="0"/>
                <a:ea typeface="Inter" panose="02000503000000020004" pitchFamily="2" charset="0"/>
              </a:rPr>
              <a:t>Pass: 123456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395C94-637C-957D-BEBC-1F6630A31AB2}"/>
              </a:ext>
            </a:extLst>
          </p:cNvPr>
          <p:cNvSpPr txBox="1"/>
          <p:nvPr/>
        </p:nvSpPr>
        <p:spPr>
          <a:xfrm>
            <a:off x="461963" y="2473294"/>
            <a:ext cx="1309688" cy="40011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  <a:latin typeface="Inter" panose="02000503000000020004" pitchFamily="2" charset="0"/>
                <a:ea typeface="Inter" panose="02000503000000020004" pitchFamily="2" charset="0"/>
              </a:rPr>
              <a:t>Email: a.mail.com</a:t>
            </a:r>
          </a:p>
          <a:p>
            <a:r>
              <a:rPr lang="en-US" sz="1000" dirty="0">
                <a:solidFill>
                  <a:schemeClr val="accent2"/>
                </a:solidFill>
                <a:latin typeface="Inter" panose="02000503000000020004" pitchFamily="2" charset="0"/>
                <a:ea typeface="Inter" panose="02000503000000020004" pitchFamily="2" charset="0"/>
              </a:rPr>
              <a:t>Pass: 12345678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9FCDBA-A11F-DADE-55E0-265064C986A2}"/>
              </a:ext>
            </a:extLst>
          </p:cNvPr>
          <p:cNvSpPr txBox="1"/>
          <p:nvPr/>
        </p:nvSpPr>
        <p:spPr>
          <a:xfrm>
            <a:off x="461963" y="2473294"/>
            <a:ext cx="1309688" cy="40011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  <a:latin typeface="Inter" panose="02000503000000020004" pitchFamily="2" charset="0"/>
                <a:ea typeface="Inter" panose="02000503000000020004" pitchFamily="2" charset="0"/>
              </a:rPr>
              <a:t>Email: a@mail.com</a:t>
            </a:r>
          </a:p>
          <a:p>
            <a:r>
              <a:rPr lang="en-US" sz="1000" dirty="0">
                <a:solidFill>
                  <a:schemeClr val="accent2"/>
                </a:solidFill>
                <a:latin typeface="Inter" panose="02000503000000020004" pitchFamily="2" charset="0"/>
                <a:ea typeface="Inter" panose="02000503000000020004" pitchFamily="2" charset="0"/>
              </a:rPr>
              <a:t>Pass: 12345678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987AEC-EF08-95BF-8CE0-A261498B70B2}"/>
              </a:ext>
            </a:extLst>
          </p:cNvPr>
          <p:cNvSpPr txBox="1"/>
          <p:nvPr/>
        </p:nvSpPr>
        <p:spPr>
          <a:xfrm>
            <a:off x="5460206" y="1747653"/>
            <a:ext cx="863745" cy="246221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2"/>
                </a:solidFill>
                <a:latin typeface="Inter" panose="02000503000000020004" pitchFamily="2" charset="0"/>
                <a:ea typeface="Inter" panose="02000503000000020004" pitchFamily="2" charset="0"/>
              </a:rPr>
              <a:t>400 Invalid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367A3C-FF19-F603-534C-59ED73C85CD3}"/>
              </a:ext>
            </a:extLst>
          </p:cNvPr>
          <p:cNvSpPr txBox="1"/>
          <p:nvPr/>
        </p:nvSpPr>
        <p:spPr>
          <a:xfrm>
            <a:off x="4731840" y="1747652"/>
            <a:ext cx="863745" cy="246221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2"/>
                </a:solidFill>
                <a:latin typeface="Inter" panose="02000503000000020004" pitchFamily="2" charset="0"/>
                <a:ea typeface="Inter" panose="02000503000000020004" pitchFamily="2" charset="0"/>
              </a:rPr>
              <a:t>400 Invalid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2F815A-7253-2D3B-4546-6DC187184433}"/>
              </a:ext>
            </a:extLst>
          </p:cNvPr>
          <p:cNvSpPr txBox="1"/>
          <p:nvPr/>
        </p:nvSpPr>
        <p:spPr>
          <a:xfrm>
            <a:off x="6209651" y="1747652"/>
            <a:ext cx="863745" cy="246221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2"/>
                </a:solidFill>
                <a:latin typeface="Inter" panose="02000503000000020004" pitchFamily="2" charset="0"/>
                <a:ea typeface="Inter" panose="02000503000000020004" pitchFamily="2" charset="0"/>
              </a:rPr>
              <a:t>200 valid</a:t>
            </a:r>
          </a:p>
        </p:txBody>
      </p:sp>
      <p:pic>
        <p:nvPicPr>
          <p:cNvPr id="4" name="Picture 3">
            <a:hlinkClick r:id="rId3" action="ppaction://hlinkfile"/>
            <a:extLst>
              <a:ext uri="{FF2B5EF4-FFF2-40B4-BE49-F238E27FC236}">
                <a16:creationId xmlns:a16="http://schemas.microsoft.com/office/drawing/2014/main" id="{8ED56A53-56CC-ED5E-F72E-4FA233DCB6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778" y="4449964"/>
            <a:ext cx="285222" cy="28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5879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7037E-7 L 0.22656 -0.0003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02" y="-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76 0.00062 L 0.39948 -0.1558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94" y="-78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 -0.15679 L 0.51771 -0.1567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-2.46914E-7 L -0.00035 0.44321 L -0.52222 0.44321 " pathEditMode="relative" ptsTypes="AAA">
                                      <p:cBhvr>
                                        <p:cTn id="3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0216 L 0.22743 -0.00216 " pathEditMode="relative" ptsTypes="AA">
                                      <p:cBhvr>
                                        <p:cTn id="4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639 -0.00031 L 0.4 -0.15679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59" y="-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-2.46914E-7 L -0.00035 0.44753 L -0.42431 0.44753 " pathEditMode="relative" rAng="0" ptsTypes="AAA">
                                      <p:cBhvr>
                                        <p:cTn id="6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98" y="223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-0.00216 L 0.22795 -0.00216 " pathEditMode="relative" ptsTypes="AA">
                                      <p:cBhvr>
                                        <p:cTn id="7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795 -0.00247 L 0.39913 -0.15555 " pathEditMode="relative" ptsTypes="AA">
                                      <p:cBhvr>
                                        <p:cTn id="8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878 -0.15555 L 0.51823 -0.15555 " pathEditMode="relative" ptsTypes="AA">
                                      <p:cBhvr>
                                        <p:cTn id="8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1823 -0.15494 L 0.60226 -0.15494 " pathEditMode="relative" ptsTypes="AA">
                                      <p:cBhvr>
                                        <p:cTn id="8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123 L -0.00208 0.44753 L -0.59063 0.44753 " pathEditMode="relative" rAng="0" ptsTypes="AAA">
                                      <p:cBhvr>
                                        <p:cTn id="9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427" y="22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13" grpId="4" animBg="1"/>
      <p:bldP spid="13" grpId="5" animBg="1"/>
      <p:bldP spid="14" grpId="0" animBg="1"/>
      <p:bldP spid="14" grpId="1" animBg="1"/>
      <p:bldP spid="14" grpId="2" animBg="1"/>
      <p:bldP spid="14" grpId="4" animBg="1"/>
      <p:bldP spid="15" grpId="0" animBg="1"/>
      <p:bldP spid="15" grpId="1" animBg="1"/>
      <p:bldP spid="15" grpId="2" animBg="1"/>
      <p:bldP spid="15" grpId="3" animBg="1"/>
      <p:bldP spid="15" grpId="4" animBg="1"/>
      <p:bldP spid="15" grpId="6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7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15 min task (3)</a:t>
            </a:r>
          </a:p>
        </p:txBody>
      </p:sp>
      <p:grpSp>
        <p:nvGrpSpPr>
          <p:cNvPr id="2" name="Google Shape;2846;p62">
            <a:extLst>
              <a:ext uri="{FF2B5EF4-FFF2-40B4-BE49-F238E27FC236}">
                <a16:creationId xmlns:a16="http://schemas.microsoft.com/office/drawing/2014/main" id="{DF20CD2C-AAB4-ECE7-8B8E-C79AE61CB949}"/>
              </a:ext>
            </a:extLst>
          </p:cNvPr>
          <p:cNvGrpSpPr/>
          <p:nvPr/>
        </p:nvGrpSpPr>
        <p:grpSpPr>
          <a:xfrm>
            <a:off x="553622" y="1492019"/>
            <a:ext cx="2222728" cy="2764328"/>
            <a:chOff x="1311900" y="2073147"/>
            <a:chExt cx="2222728" cy="2764328"/>
          </a:xfrm>
        </p:grpSpPr>
        <p:sp>
          <p:nvSpPr>
            <p:cNvPr id="3" name="Google Shape;2847;p62">
              <a:extLst>
                <a:ext uri="{FF2B5EF4-FFF2-40B4-BE49-F238E27FC236}">
                  <a16:creationId xmlns:a16="http://schemas.microsoft.com/office/drawing/2014/main" id="{03A6ADDC-5788-AD4A-AFE5-B14A8F77C0AB}"/>
                </a:ext>
              </a:extLst>
            </p:cNvPr>
            <p:cNvSpPr/>
            <p:nvPr/>
          </p:nvSpPr>
          <p:spPr>
            <a:xfrm>
              <a:off x="1311900" y="4379675"/>
              <a:ext cx="2151000" cy="457800"/>
            </a:xfrm>
            <a:prstGeom prst="ellipse">
              <a:avLst/>
            </a:prstGeom>
            <a:solidFill>
              <a:srgbClr val="3E285A">
                <a:alpha val="13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" name="Google Shape;2848;p62">
              <a:extLst>
                <a:ext uri="{FF2B5EF4-FFF2-40B4-BE49-F238E27FC236}">
                  <a16:creationId xmlns:a16="http://schemas.microsoft.com/office/drawing/2014/main" id="{1A753E67-061A-9415-C397-7254A0D4D9E8}"/>
                </a:ext>
              </a:extLst>
            </p:cNvPr>
            <p:cNvGrpSpPr/>
            <p:nvPr/>
          </p:nvGrpSpPr>
          <p:grpSpPr>
            <a:xfrm>
              <a:off x="1553108" y="2073147"/>
              <a:ext cx="1981520" cy="2535354"/>
              <a:chOff x="900306" y="1128050"/>
              <a:chExt cx="3138296" cy="4015448"/>
            </a:xfrm>
          </p:grpSpPr>
          <p:sp>
            <p:nvSpPr>
              <p:cNvPr id="5" name="Google Shape;2849;p62">
                <a:extLst>
                  <a:ext uri="{FF2B5EF4-FFF2-40B4-BE49-F238E27FC236}">
                    <a16:creationId xmlns:a16="http://schemas.microsoft.com/office/drawing/2014/main" id="{06D719E7-47E8-1F25-BEAF-34438909CF6E}"/>
                  </a:ext>
                </a:extLst>
              </p:cNvPr>
              <p:cNvSpPr/>
              <p:nvPr/>
            </p:nvSpPr>
            <p:spPr>
              <a:xfrm flipH="1">
                <a:off x="1939169" y="2402385"/>
                <a:ext cx="398524" cy="570418"/>
              </a:xfrm>
              <a:custGeom>
                <a:avLst/>
                <a:gdLst/>
                <a:ahLst/>
                <a:cxnLst/>
                <a:rect l="l" t="t" r="r" b="b"/>
                <a:pathLst>
                  <a:path w="2075" h="2970" extrusionOk="0">
                    <a:moveTo>
                      <a:pt x="241" y="1"/>
                    </a:moveTo>
                    <a:cubicBezTo>
                      <a:pt x="110" y="1"/>
                      <a:pt x="0" y="111"/>
                      <a:pt x="0" y="241"/>
                    </a:cubicBezTo>
                    <a:lnTo>
                      <a:pt x="0" y="2729"/>
                    </a:lnTo>
                    <a:cubicBezTo>
                      <a:pt x="0" y="2860"/>
                      <a:pt x="110" y="2970"/>
                      <a:pt x="241" y="2970"/>
                    </a:cubicBezTo>
                    <a:lnTo>
                      <a:pt x="1833" y="2970"/>
                    </a:lnTo>
                    <a:cubicBezTo>
                      <a:pt x="1964" y="2970"/>
                      <a:pt x="2074" y="2860"/>
                      <a:pt x="2074" y="2729"/>
                    </a:cubicBezTo>
                    <a:lnTo>
                      <a:pt x="2074" y="241"/>
                    </a:lnTo>
                    <a:cubicBezTo>
                      <a:pt x="2074" y="111"/>
                      <a:pt x="1964" y="1"/>
                      <a:pt x="183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2850;p62">
                <a:extLst>
                  <a:ext uri="{FF2B5EF4-FFF2-40B4-BE49-F238E27FC236}">
                    <a16:creationId xmlns:a16="http://schemas.microsoft.com/office/drawing/2014/main" id="{29EFA660-D48F-AF84-3D84-2B1FE4D430F7}"/>
                  </a:ext>
                </a:extLst>
              </p:cNvPr>
              <p:cNvSpPr/>
              <p:nvPr/>
            </p:nvSpPr>
            <p:spPr>
              <a:xfrm flipH="1">
                <a:off x="1931103" y="2389325"/>
                <a:ext cx="414658" cy="595578"/>
              </a:xfrm>
              <a:custGeom>
                <a:avLst/>
                <a:gdLst/>
                <a:ahLst/>
                <a:cxnLst/>
                <a:rect l="l" t="t" r="r" b="b"/>
                <a:pathLst>
                  <a:path w="2159" h="3101" extrusionOk="0">
                    <a:moveTo>
                      <a:pt x="1875" y="131"/>
                    </a:moveTo>
                    <a:cubicBezTo>
                      <a:pt x="1964" y="131"/>
                      <a:pt x="2053" y="220"/>
                      <a:pt x="2053" y="309"/>
                    </a:cubicBezTo>
                    <a:lnTo>
                      <a:pt x="2053" y="2797"/>
                    </a:lnTo>
                    <a:cubicBezTo>
                      <a:pt x="2053" y="2907"/>
                      <a:pt x="1964" y="2991"/>
                      <a:pt x="1875" y="2991"/>
                    </a:cubicBezTo>
                    <a:lnTo>
                      <a:pt x="283" y="2991"/>
                    </a:lnTo>
                    <a:cubicBezTo>
                      <a:pt x="194" y="2991"/>
                      <a:pt x="110" y="2907"/>
                      <a:pt x="110" y="2797"/>
                    </a:cubicBezTo>
                    <a:lnTo>
                      <a:pt x="110" y="309"/>
                    </a:lnTo>
                    <a:cubicBezTo>
                      <a:pt x="110" y="220"/>
                      <a:pt x="194" y="131"/>
                      <a:pt x="283" y="131"/>
                    </a:cubicBezTo>
                    <a:close/>
                    <a:moveTo>
                      <a:pt x="283" y="1"/>
                    </a:moveTo>
                    <a:cubicBezTo>
                      <a:pt x="131" y="1"/>
                      <a:pt x="1" y="158"/>
                      <a:pt x="1" y="309"/>
                    </a:cubicBezTo>
                    <a:lnTo>
                      <a:pt x="1" y="2797"/>
                    </a:lnTo>
                    <a:cubicBezTo>
                      <a:pt x="1" y="2970"/>
                      <a:pt x="131" y="3101"/>
                      <a:pt x="283" y="3101"/>
                    </a:cubicBezTo>
                    <a:lnTo>
                      <a:pt x="1875" y="3101"/>
                    </a:lnTo>
                    <a:cubicBezTo>
                      <a:pt x="2027" y="3101"/>
                      <a:pt x="2158" y="2970"/>
                      <a:pt x="2158" y="2797"/>
                    </a:cubicBezTo>
                    <a:lnTo>
                      <a:pt x="2158" y="309"/>
                    </a:lnTo>
                    <a:cubicBezTo>
                      <a:pt x="2158" y="158"/>
                      <a:pt x="2027" y="1"/>
                      <a:pt x="187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2851;p62">
                <a:extLst>
                  <a:ext uri="{FF2B5EF4-FFF2-40B4-BE49-F238E27FC236}">
                    <a16:creationId xmlns:a16="http://schemas.microsoft.com/office/drawing/2014/main" id="{70B1D58E-8F33-FFA1-4CA3-3F32B0E28216}"/>
                  </a:ext>
                </a:extLst>
              </p:cNvPr>
              <p:cNvSpPr/>
              <p:nvPr/>
            </p:nvSpPr>
            <p:spPr>
              <a:xfrm flipH="1">
                <a:off x="2215740" y="4623204"/>
                <a:ext cx="394491" cy="431751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2248" extrusionOk="0">
                    <a:moveTo>
                      <a:pt x="0" y="1"/>
                    </a:moveTo>
                    <a:lnTo>
                      <a:pt x="0" y="2247"/>
                    </a:lnTo>
                    <a:lnTo>
                      <a:pt x="2053" y="2247"/>
                    </a:lnTo>
                    <a:lnTo>
                      <a:pt x="205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2852;p62">
                <a:extLst>
                  <a:ext uri="{FF2B5EF4-FFF2-40B4-BE49-F238E27FC236}">
                    <a16:creationId xmlns:a16="http://schemas.microsoft.com/office/drawing/2014/main" id="{4EB2E015-D2A9-A6AD-16D4-F88AD00C772D}"/>
                  </a:ext>
                </a:extLst>
              </p:cNvPr>
              <p:cNvSpPr/>
              <p:nvPr/>
            </p:nvSpPr>
            <p:spPr>
              <a:xfrm flipH="1">
                <a:off x="2207865" y="4615138"/>
                <a:ext cx="410432" cy="452877"/>
              </a:xfrm>
              <a:custGeom>
                <a:avLst/>
                <a:gdLst/>
                <a:ahLst/>
                <a:cxnLst/>
                <a:rect l="l" t="t" r="r" b="b"/>
                <a:pathLst>
                  <a:path w="2137" h="2358" extrusionOk="0">
                    <a:moveTo>
                      <a:pt x="2032" y="111"/>
                    </a:moveTo>
                    <a:lnTo>
                      <a:pt x="2032" y="2226"/>
                    </a:lnTo>
                    <a:lnTo>
                      <a:pt x="110" y="2226"/>
                    </a:lnTo>
                    <a:lnTo>
                      <a:pt x="110" y="111"/>
                    </a:lnTo>
                    <a:close/>
                    <a:moveTo>
                      <a:pt x="0" y="1"/>
                    </a:moveTo>
                    <a:lnTo>
                      <a:pt x="0" y="43"/>
                    </a:lnTo>
                    <a:lnTo>
                      <a:pt x="0" y="2357"/>
                    </a:lnTo>
                    <a:lnTo>
                      <a:pt x="2137" y="2357"/>
                    </a:lnTo>
                    <a:lnTo>
                      <a:pt x="213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2853;p62">
                <a:extLst>
                  <a:ext uri="{FF2B5EF4-FFF2-40B4-BE49-F238E27FC236}">
                    <a16:creationId xmlns:a16="http://schemas.microsoft.com/office/drawing/2014/main" id="{AF383EA1-5CE6-AAD8-F420-D17928B328B4}"/>
                  </a:ext>
                </a:extLst>
              </p:cNvPr>
              <p:cNvSpPr/>
              <p:nvPr/>
            </p:nvSpPr>
            <p:spPr>
              <a:xfrm flipH="1">
                <a:off x="1473609" y="4623204"/>
                <a:ext cx="394299" cy="431751"/>
              </a:xfrm>
              <a:custGeom>
                <a:avLst/>
                <a:gdLst/>
                <a:ahLst/>
                <a:cxnLst/>
                <a:rect l="l" t="t" r="r" b="b"/>
                <a:pathLst>
                  <a:path w="2053" h="2248" extrusionOk="0">
                    <a:moveTo>
                      <a:pt x="0" y="1"/>
                    </a:moveTo>
                    <a:lnTo>
                      <a:pt x="0" y="2247"/>
                    </a:lnTo>
                    <a:lnTo>
                      <a:pt x="2053" y="2247"/>
                    </a:lnTo>
                    <a:lnTo>
                      <a:pt x="205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854;p62">
                <a:extLst>
                  <a:ext uri="{FF2B5EF4-FFF2-40B4-BE49-F238E27FC236}">
                    <a16:creationId xmlns:a16="http://schemas.microsoft.com/office/drawing/2014/main" id="{A2FEAAEC-2E9E-5B57-D5EA-CFDD6D854108}"/>
                  </a:ext>
                </a:extLst>
              </p:cNvPr>
              <p:cNvSpPr/>
              <p:nvPr/>
            </p:nvSpPr>
            <p:spPr>
              <a:xfrm flipH="1">
                <a:off x="1465543" y="4615138"/>
                <a:ext cx="415618" cy="452877"/>
              </a:xfrm>
              <a:custGeom>
                <a:avLst/>
                <a:gdLst/>
                <a:ahLst/>
                <a:cxnLst/>
                <a:rect l="l" t="t" r="r" b="b"/>
                <a:pathLst>
                  <a:path w="2164" h="2358" extrusionOk="0">
                    <a:moveTo>
                      <a:pt x="2054" y="111"/>
                    </a:moveTo>
                    <a:lnTo>
                      <a:pt x="2054" y="2226"/>
                    </a:lnTo>
                    <a:lnTo>
                      <a:pt x="132" y="2226"/>
                    </a:lnTo>
                    <a:lnTo>
                      <a:pt x="132" y="111"/>
                    </a:lnTo>
                    <a:close/>
                    <a:moveTo>
                      <a:pt x="1" y="1"/>
                    </a:moveTo>
                    <a:lnTo>
                      <a:pt x="1" y="43"/>
                    </a:lnTo>
                    <a:lnTo>
                      <a:pt x="1" y="2357"/>
                    </a:lnTo>
                    <a:lnTo>
                      <a:pt x="2164" y="2357"/>
                    </a:lnTo>
                    <a:lnTo>
                      <a:pt x="216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2855;p62">
                <a:extLst>
                  <a:ext uri="{FF2B5EF4-FFF2-40B4-BE49-F238E27FC236}">
                    <a16:creationId xmlns:a16="http://schemas.microsoft.com/office/drawing/2014/main" id="{2C509B87-0544-641B-5363-5ECBB0915222}"/>
                  </a:ext>
                </a:extLst>
              </p:cNvPr>
              <p:cNvSpPr/>
              <p:nvPr/>
            </p:nvSpPr>
            <p:spPr>
              <a:xfrm flipH="1">
                <a:off x="2610044" y="4623204"/>
                <a:ext cx="393531" cy="431751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2248" extrusionOk="0">
                    <a:moveTo>
                      <a:pt x="1" y="1"/>
                    </a:moveTo>
                    <a:lnTo>
                      <a:pt x="1" y="2247"/>
                    </a:lnTo>
                    <a:lnTo>
                      <a:pt x="2048" y="2247"/>
                    </a:lnTo>
                    <a:lnTo>
                      <a:pt x="204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856;p62">
                <a:extLst>
                  <a:ext uri="{FF2B5EF4-FFF2-40B4-BE49-F238E27FC236}">
                    <a16:creationId xmlns:a16="http://schemas.microsoft.com/office/drawing/2014/main" id="{E8F47C59-103C-1BE1-C29E-CE2B86642F2F}"/>
                  </a:ext>
                </a:extLst>
              </p:cNvPr>
              <p:cNvSpPr/>
              <p:nvPr/>
            </p:nvSpPr>
            <p:spPr>
              <a:xfrm flipH="1">
                <a:off x="2596984" y="4615138"/>
                <a:ext cx="415618" cy="452877"/>
              </a:xfrm>
              <a:custGeom>
                <a:avLst/>
                <a:gdLst/>
                <a:ahLst/>
                <a:cxnLst/>
                <a:rect l="l" t="t" r="r" b="b"/>
                <a:pathLst>
                  <a:path w="2164" h="2358" extrusionOk="0">
                    <a:moveTo>
                      <a:pt x="2032" y="111"/>
                    </a:moveTo>
                    <a:lnTo>
                      <a:pt x="2032" y="2226"/>
                    </a:lnTo>
                    <a:lnTo>
                      <a:pt x="110" y="2226"/>
                    </a:lnTo>
                    <a:lnTo>
                      <a:pt x="110" y="111"/>
                    </a:lnTo>
                    <a:close/>
                    <a:moveTo>
                      <a:pt x="0" y="1"/>
                    </a:moveTo>
                    <a:lnTo>
                      <a:pt x="0" y="43"/>
                    </a:lnTo>
                    <a:lnTo>
                      <a:pt x="0" y="2357"/>
                    </a:lnTo>
                    <a:lnTo>
                      <a:pt x="2163" y="2357"/>
                    </a:lnTo>
                    <a:lnTo>
                      <a:pt x="2163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857;p62">
                <a:extLst>
                  <a:ext uri="{FF2B5EF4-FFF2-40B4-BE49-F238E27FC236}">
                    <a16:creationId xmlns:a16="http://schemas.microsoft.com/office/drawing/2014/main" id="{60A42067-7FAA-99E2-EBFB-B1138872605C}"/>
                  </a:ext>
                </a:extLst>
              </p:cNvPr>
              <p:cNvSpPr/>
              <p:nvPr/>
            </p:nvSpPr>
            <p:spPr>
              <a:xfrm flipH="1">
                <a:off x="1867722" y="4623204"/>
                <a:ext cx="394491" cy="431751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2248" extrusionOk="0">
                    <a:moveTo>
                      <a:pt x="0" y="1"/>
                    </a:moveTo>
                    <a:lnTo>
                      <a:pt x="0" y="2247"/>
                    </a:lnTo>
                    <a:lnTo>
                      <a:pt x="2053" y="2247"/>
                    </a:lnTo>
                    <a:lnTo>
                      <a:pt x="20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858;p62">
                <a:extLst>
                  <a:ext uri="{FF2B5EF4-FFF2-40B4-BE49-F238E27FC236}">
                    <a16:creationId xmlns:a16="http://schemas.microsoft.com/office/drawing/2014/main" id="{7A83DD01-302D-01AC-5BD4-39458A121129}"/>
                  </a:ext>
                </a:extLst>
              </p:cNvPr>
              <p:cNvSpPr/>
              <p:nvPr/>
            </p:nvSpPr>
            <p:spPr>
              <a:xfrm flipH="1">
                <a:off x="1859847" y="4615138"/>
                <a:ext cx="410432" cy="452877"/>
              </a:xfrm>
              <a:custGeom>
                <a:avLst/>
                <a:gdLst/>
                <a:ahLst/>
                <a:cxnLst/>
                <a:rect l="l" t="t" r="r" b="b"/>
                <a:pathLst>
                  <a:path w="2137" h="2358" extrusionOk="0">
                    <a:moveTo>
                      <a:pt x="2027" y="111"/>
                    </a:moveTo>
                    <a:lnTo>
                      <a:pt x="2027" y="2226"/>
                    </a:lnTo>
                    <a:lnTo>
                      <a:pt x="110" y="2226"/>
                    </a:lnTo>
                    <a:lnTo>
                      <a:pt x="110" y="111"/>
                    </a:lnTo>
                    <a:close/>
                    <a:moveTo>
                      <a:pt x="0" y="1"/>
                    </a:moveTo>
                    <a:lnTo>
                      <a:pt x="0" y="43"/>
                    </a:lnTo>
                    <a:lnTo>
                      <a:pt x="0" y="2357"/>
                    </a:lnTo>
                    <a:lnTo>
                      <a:pt x="2137" y="2357"/>
                    </a:lnTo>
                    <a:lnTo>
                      <a:pt x="213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859;p62">
                <a:extLst>
                  <a:ext uri="{FF2B5EF4-FFF2-40B4-BE49-F238E27FC236}">
                    <a16:creationId xmlns:a16="http://schemas.microsoft.com/office/drawing/2014/main" id="{082702D0-9F95-79A4-20F5-8F2AC9DAF5E1}"/>
                  </a:ext>
                </a:extLst>
              </p:cNvPr>
              <p:cNvSpPr/>
              <p:nvPr/>
            </p:nvSpPr>
            <p:spPr>
              <a:xfrm flipH="1">
                <a:off x="2194615" y="4916868"/>
                <a:ext cx="553517" cy="213571"/>
              </a:xfrm>
              <a:custGeom>
                <a:avLst/>
                <a:gdLst/>
                <a:ahLst/>
                <a:cxnLst/>
                <a:rect l="l" t="t" r="r" b="b"/>
                <a:pathLst>
                  <a:path w="2882" h="1112" extrusionOk="0">
                    <a:moveTo>
                      <a:pt x="1" y="1"/>
                    </a:moveTo>
                    <a:lnTo>
                      <a:pt x="1" y="1111"/>
                    </a:lnTo>
                    <a:lnTo>
                      <a:pt x="2881" y="1111"/>
                    </a:lnTo>
                    <a:lnTo>
                      <a:pt x="288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860;p62">
                <a:extLst>
                  <a:ext uri="{FF2B5EF4-FFF2-40B4-BE49-F238E27FC236}">
                    <a16:creationId xmlns:a16="http://schemas.microsoft.com/office/drawing/2014/main" id="{B3A3EDEC-27C2-5ADF-9204-25CE6DA8FACD}"/>
                  </a:ext>
                </a:extLst>
              </p:cNvPr>
              <p:cNvSpPr/>
              <p:nvPr/>
            </p:nvSpPr>
            <p:spPr>
              <a:xfrm flipH="1">
                <a:off x="2182707" y="4903808"/>
                <a:ext cx="578485" cy="239691"/>
              </a:xfrm>
              <a:custGeom>
                <a:avLst/>
                <a:gdLst/>
                <a:ahLst/>
                <a:cxnLst/>
                <a:rect l="l" t="t" r="r" b="b"/>
                <a:pathLst>
                  <a:path w="3012" h="1248" extrusionOk="0">
                    <a:moveTo>
                      <a:pt x="2881" y="111"/>
                    </a:moveTo>
                    <a:lnTo>
                      <a:pt x="2881" y="1137"/>
                    </a:lnTo>
                    <a:lnTo>
                      <a:pt x="111" y="1137"/>
                    </a:lnTo>
                    <a:lnTo>
                      <a:pt x="111" y="111"/>
                    </a:lnTo>
                    <a:close/>
                    <a:moveTo>
                      <a:pt x="1" y="1"/>
                    </a:moveTo>
                    <a:lnTo>
                      <a:pt x="1" y="69"/>
                    </a:lnTo>
                    <a:lnTo>
                      <a:pt x="1" y="1247"/>
                    </a:lnTo>
                    <a:lnTo>
                      <a:pt x="3012" y="1247"/>
                    </a:lnTo>
                    <a:lnTo>
                      <a:pt x="301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861;p62">
                <a:extLst>
                  <a:ext uri="{FF2B5EF4-FFF2-40B4-BE49-F238E27FC236}">
                    <a16:creationId xmlns:a16="http://schemas.microsoft.com/office/drawing/2014/main" id="{F87427F9-45E0-81C7-38AA-DBA02BCC9C4A}"/>
                  </a:ext>
                </a:extLst>
              </p:cNvPr>
              <p:cNvSpPr/>
              <p:nvPr/>
            </p:nvSpPr>
            <p:spPr>
              <a:xfrm flipH="1">
                <a:off x="1453445" y="4916868"/>
                <a:ext cx="553325" cy="213571"/>
              </a:xfrm>
              <a:custGeom>
                <a:avLst/>
                <a:gdLst/>
                <a:ahLst/>
                <a:cxnLst/>
                <a:rect l="l" t="t" r="r" b="b"/>
                <a:pathLst>
                  <a:path w="2881" h="1112" extrusionOk="0">
                    <a:moveTo>
                      <a:pt x="0" y="1"/>
                    </a:moveTo>
                    <a:lnTo>
                      <a:pt x="0" y="1111"/>
                    </a:lnTo>
                    <a:lnTo>
                      <a:pt x="2881" y="1111"/>
                    </a:lnTo>
                    <a:lnTo>
                      <a:pt x="288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862;p62">
                <a:extLst>
                  <a:ext uri="{FF2B5EF4-FFF2-40B4-BE49-F238E27FC236}">
                    <a16:creationId xmlns:a16="http://schemas.microsoft.com/office/drawing/2014/main" id="{9615EF2F-2F90-839D-8B40-D41C5BFFF574}"/>
                  </a:ext>
                </a:extLst>
              </p:cNvPr>
              <p:cNvSpPr/>
              <p:nvPr/>
            </p:nvSpPr>
            <p:spPr>
              <a:xfrm flipH="1">
                <a:off x="1440385" y="4903808"/>
                <a:ext cx="578485" cy="239691"/>
              </a:xfrm>
              <a:custGeom>
                <a:avLst/>
                <a:gdLst/>
                <a:ahLst/>
                <a:cxnLst/>
                <a:rect l="l" t="t" r="r" b="b"/>
                <a:pathLst>
                  <a:path w="3012" h="1248" extrusionOk="0">
                    <a:moveTo>
                      <a:pt x="2881" y="111"/>
                    </a:moveTo>
                    <a:lnTo>
                      <a:pt x="2881" y="1137"/>
                    </a:lnTo>
                    <a:lnTo>
                      <a:pt x="110" y="1137"/>
                    </a:lnTo>
                    <a:lnTo>
                      <a:pt x="110" y="111"/>
                    </a:lnTo>
                    <a:close/>
                    <a:moveTo>
                      <a:pt x="0" y="1"/>
                    </a:moveTo>
                    <a:lnTo>
                      <a:pt x="0" y="69"/>
                    </a:lnTo>
                    <a:lnTo>
                      <a:pt x="0" y="1247"/>
                    </a:lnTo>
                    <a:lnTo>
                      <a:pt x="3012" y="1247"/>
                    </a:lnTo>
                    <a:lnTo>
                      <a:pt x="301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863;p62">
                <a:extLst>
                  <a:ext uri="{FF2B5EF4-FFF2-40B4-BE49-F238E27FC236}">
                    <a16:creationId xmlns:a16="http://schemas.microsoft.com/office/drawing/2014/main" id="{C7C9603A-7036-041F-0A43-4B2A32DFFB1B}"/>
                  </a:ext>
                </a:extLst>
              </p:cNvPr>
              <p:cNvSpPr/>
              <p:nvPr/>
            </p:nvSpPr>
            <p:spPr>
              <a:xfrm flipH="1">
                <a:off x="1377979" y="1137077"/>
                <a:ext cx="1571243" cy="1349029"/>
              </a:xfrm>
              <a:custGeom>
                <a:avLst/>
                <a:gdLst/>
                <a:ahLst/>
                <a:cxnLst/>
                <a:rect l="l" t="t" r="r" b="b"/>
                <a:pathLst>
                  <a:path w="8181" h="7024" extrusionOk="0">
                    <a:moveTo>
                      <a:pt x="2289" y="1"/>
                    </a:moveTo>
                    <a:cubicBezTo>
                      <a:pt x="1027" y="1"/>
                      <a:pt x="0" y="1022"/>
                      <a:pt x="0" y="2310"/>
                    </a:cubicBezTo>
                    <a:lnTo>
                      <a:pt x="0" y="4714"/>
                    </a:lnTo>
                    <a:cubicBezTo>
                      <a:pt x="0" y="5976"/>
                      <a:pt x="1027" y="7023"/>
                      <a:pt x="2289" y="7023"/>
                    </a:cubicBezTo>
                    <a:lnTo>
                      <a:pt x="5871" y="7023"/>
                    </a:lnTo>
                    <a:cubicBezTo>
                      <a:pt x="7159" y="7023"/>
                      <a:pt x="8180" y="5976"/>
                      <a:pt x="8180" y="4714"/>
                    </a:cubicBezTo>
                    <a:lnTo>
                      <a:pt x="8180" y="2310"/>
                    </a:lnTo>
                    <a:cubicBezTo>
                      <a:pt x="8180" y="1022"/>
                      <a:pt x="7159" y="1"/>
                      <a:pt x="58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864;p62">
                <a:extLst>
                  <a:ext uri="{FF2B5EF4-FFF2-40B4-BE49-F238E27FC236}">
                    <a16:creationId xmlns:a16="http://schemas.microsoft.com/office/drawing/2014/main" id="{48963E9E-614A-F705-7077-6676EF4F3A5A}"/>
                  </a:ext>
                </a:extLst>
              </p:cNvPr>
              <p:cNvSpPr/>
              <p:nvPr/>
            </p:nvSpPr>
            <p:spPr>
              <a:xfrm flipH="1">
                <a:off x="1368952" y="1128050"/>
                <a:ext cx="1593330" cy="1367083"/>
              </a:xfrm>
              <a:custGeom>
                <a:avLst/>
                <a:gdLst/>
                <a:ahLst/>
                <a:cxnLst/>
                <a:rect l="l" t="t" r="r" b="b"/>
                <a:pathLst>
                  <a:path w="8296" h="7118" extrusionOk="0">
                    <a:moveTo>
                      <a:pt x="5939" y="110"/>
                    </a:moveTo>
                    <a:cubicBezTo>
                      <a:pt x="7180" y="110"/>
                      <a:pt x="8186" y="1116"/>
                      <a:pt x="8186" y="2357"/>
                    </a:cubicBezTo>
                    <a:lnTo>
                      <a:pt x="8186" y="4761"/>
                    </a:lnTo>
                    <a:cubicBezTo>
                      <a:pt x="8186" y="6002"/>
                      <a:pt x="7180" y="7007"/>
                      <a:pt x="5939" y="7007"/>
                    </a:cubicBezTo>
                    <a:lnTo>
                      <a:pt x="2357" y="7007"/>
                    </a:lnTo>
                    <a:cubicBezTo>
                      <a:pt x="1116" y="7007"/>
                      <a:pt x="110" y="6002"/>
                      <a:pt x="110" y="4761"/>
                    </a:cubicBezTo>
                    <a:lnTo>
                      <a:pt x="110" y="2357"/>
                    </a:lnTo>
                    <a:cubicBezTo>
                      <a:pt x="110" y="1116"/>
                      <a:pt x="1116" y="110"/>
                      <a:pt x="2357" y="110"/>
                    </a:cubicBezTo>
                    <a:close/>
                    <a:moveTo>
                      <a:pt x="2357" y="0"/>
                    </a:moveTo>
                    <a:cubicBezTo>
                      <a:pt x="1048" y="0"/>
                      <a:pt x="0" y="1048"/>
                      <a:pt x="0" y="2357"/>
                    </a:cubicBezTo>
                    <a:lnTo>
                      <a:pt x="0" y="4761"/>
                    </a:lnTo>
                    <a:cubicBezTo>
                      <a:pt x="0" y="6070"/>
                      <a:pt x="1048" y="7117"/>
                      <a:pt x="2357" y="7117"/>
                    </a:cubicBezTo>
                    <a:lnTo>
                      <a:pt x="5939" y="7117"/>
                    </a:lnTo>
                    <a:cubicBezTo>
                      <a:pt x="7248" y="7117"/>
                      <a:pt x="8296" y="6070"/>
                      <a:pt x="8296" y="4761"/>
                    </a:cubicBezTo>
                    <a:lnTo>
                      <a:pt x="8296" y="2357"/>
                    </a:lnTo>
                    <a:cubicBezTo>
                      <a:pt x="8296" y="1048"/>
                      <a:pt x="7248" y="0"/>
                      <a:pt x="593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65;p62">
                <a:extLst>
                  <a:ext uri="{FF2B5EF4-FFF2-40B4-BE49-F238E27FC236}">
                    <a16:creationId xmlns:a16="http://schemas.microsoft.com/office/drawing/2014/main" id="{0DD51E2B-950A-40FB-B2ED-CB810CA476FA}"/>
                  </a:ext>
                </a:extLst>
              </p:cNvPr>
              <p:cNvSpPr/>
              <p:nvPr/>
            </p:nvSpPr>
            <p:spPr>
              <a:xfrm flipH="1">
                <a:off x="1813569" y="1450907"/>
                <a:ext cx="1023104" cy="1035203"/>
              </a:xfrm>
              <a:custGeom>
                <a:avLst/>
                <a:gdLst/>
                <a:ahLst/>
                <a:cxnLst/>
                <a:rect l="l" t="t" r="r" b="b"/>
                <a:pathLst>
                  <a:path w="5327" h="5390" extrusionOk="0">
                    <a:moveTo>
                      <a:pt x="786" y="0"/>
                    </a:moveTo>
                    <a:cubicBezTo>
                      <a:pt x="352" y="0"/>
                      <a:pt x="1" y="351"/>
                      <a:pt x="1" y="786"/>
                    </a:cubicBezTo>
                    <a:lnTo>
                      <a:pt x="1" y="4625"/>
                    </a:lnTo>
                    <a:cubicBezTo>
                      <a:pt x="441" y="5086"/>
                      <a:pt x="1027" y="5389"/>
                      <a:pt x="1703" y="5389"/>
                    </a:cubicBezTo>
                    <a:lnTo>
                      <a:pt x="5327" y="5389"/>
                    </a:lnTo>
                    <a:lnTo>
                      <a:pt x="5327" y="786"/>
                    </a:lnTo>
                    <a:cubicBezTo>
                      <a:pt x="5327" y="351"/>
                      <a:pt x="4976" y="0"/>
                      <a:pt x="454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866;p62">
                <a:extLst>
                  <a:ext uri="{FF2B5EF4-FFF2-40B4-BE49-F238E27FC236}">
                    <a16:creationId xmlns:a16="http://schemas.microsoft.com/office/drawing/2014/main" id="{7D5B65F4-76EC-0E7F-E3F7-DCFDEC2F5F82}"/>
                  </a:ext>
                </a:extLst>
              </p:cNvPr>
              <p:cNvSpPr/>
              <p:nvPr/>
            </p:nvSpPr>
            <p:spPr>
              <a:xfrm flipH="1">
                <a:off x="1800509" y="1442841"/>
                <a:ext cx="1044038" cy="1052297"/>
              </a:xfrm>
              <a:custGeom>
                <a:avLst/>
                <a:gdLst/>
                <a:ahLst/>
                <a:cxnLst/>
                <a:rect l="l" t="t" r="r" b="b"/>
                <a:pathLst>
                  <a:path w="5436" h="5479" extrusionOk="0">
                    <a:moveTo>
                      <a:pt x="4582" y="111"/>
                    </a:moveTo>
                    <a:cubicBezTo>
                      <a:pt x="4996" y="111"/>
                      <a:pt x="5305" y="435"/>
                      <a:pt x="5305" y="828"/>
                    </a:cubicBezTo>
                    <a:lnTo>
                      <a:pt x="5305" y="5368"/>
                    </a:lnTo>
                    <a:lnTo>
                      <a:pt x="1744" y="5368"/>
                    </a:lnTo>
                    <a:cubicBezTo>
                      <a:pt x="1089" y="5368"/>
                      <a:pt x="524" y="5086"/>
                      <a:pt x="110" y="4646"/>
                    </a:cubicBezTo>
                    <a:lnTo>
                      <a:pt x="110" y="828"/>
                    </a:lnTo>
                    <a:cubicBezTo>
                      <a:pt x="110" y="435"/>
                      <a:pt x="435" y="111"/>
                      <a:pt x="827" y="111"/>
                    </a:cubicBezTo>
                    <a:close/>
                    <a:moveTo>
                      <a:pt x="827" y="1"/>
                    </a:moveTo>
                    <a:cubicBezTo>
                      <a:pt x="372" y="1"/>
                      <a:pt x="0" y="372"/>
                      <a:pt x="0" y="828"/>
                    </a:cubicBezTo>
                    <a:lnTo>
                      <a:pt x="0" y="4693"/>
                    </a:lnTo>
                    <a:lnTo>
                      <a:pt x="0" y="4714"/>
                    </a:lnTo>
                    <a:cubicBezTo>
                      <a:pt x="435" y="5190"/>
                      <a:pt x="1047" y="5478"/>
                      <a:pt x="1744" y="5478"/>
                    </a:cubicBezTo>
                    <a:lnTo>
                      <a:pt x="5436" y="5478"/>
                    </a:lnTo>
                    <a:lnTo>
                      <a:pt x="5436" y="828"/>
                    </a:lnTo>
                    <a:cubicBezTo>
                      <a:pt x="5436" y="372"/>
                      <a:pt x="5043" y="1"/>
                      <a:pt x="458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2867;p62">
                <a:extLst>
                  <a:ext uri="{FF2B5EF4-FFF2-40B4-BE49-F238E27FC236}">
                    <a16:creationId xmlns:a16="http://schemas.microsoft.com/office/drawing/2014/main" id="{FF3D95E5-8FC5-A578-AB19-8E847856B84B}"/>
                  </a:ext>
                </a:extLst>
              </p:cNvPr>
              <p:cNvSpPr/>
              <p:nvPr/>
            </p:nvSpPr>
            <p:spPr>
              <a:xfrm flipH="1">
                <a:off x="2651333" y="1589768"/>
                <a:ext cx="88732" cy="150959"/>
              </a:xfrm>
              <a:custGeom>
                <a:avLst/>
                <a:gdLst/>
                <a:ahLst/>
                <a:cxnLst/>
                <a:rect l="l" t="t" r="r" b="b"/>
                <a:pathLst>
                  <a:path w="462" h="786" extrusionOk="0">
                    <a:moveTo>
                      <a:pt x="242" y="0"/>
                    </a:moveTo>
                    <a:cubicBezTo>
                      <a:pt x="111" y="0"/>
                      <a:pt x="1" y="173"/>
                      <a:pt x="1" y="393"/>
                    </a:cubicBezTo>
                    <a:cubicBezTo>
                      <a:pt x="1" y="608"/>
                      <a:pt x="111" y="786"/>
                      <a:pt x="242" y="786"/>
                    </a:cubicBezTo>
                    <a:cubicBezTo>
                      <a:pt x="352" y="786"/>
                      <a:pt x="461" y="608"/>
                      <a:pt x="461" y="393"/>
                    </a:cubicBezTo>
                    <a:cubicBezTo>
                      <a:pt x="461" y="173"/>
                      <a:pt x="352" y="0"/>
                      <a:pt x="24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868;p62">
                <a:extLst>
                  <a:ext uri="{FF2B5EF4-FFF2-40B4-BE49-F238E27FC236}">
                    <a16:creationId xmlns:a16="http://schemas.microsoft.com/office/drawing/2014/main" id="{C740BAF0-9151-240B-945C-3F7682F137F3}"/>
                  </a:ext>
                </a:extLst>
              </p:cNvPr>
              <p:cNvSpPr/>
              <p:nvPr/>
            </p:nvSpPr>
            <p:spPr>
              <a:xfrm flipH="1">
                <a:off x="2039806" y="1589768"/>
                <a:ext cx="92765" cy="150959"/>
              </a:xfrm>
              <a:custGeom>
                <a:avLst/>
                <a:gdLst/>
                <a:ahLst/>
                <a:cxnLst/>
                <a:rect l="l" t="t" r="r" b="b"/>
                <a:pathLst>
                  <a:path w="483" h="786" extrusionOk="0">
                    <a:moveTo>
                      <a:pt x="242" y="0"/>
                    </a:moveTo>
                    <a:cubicBezTo>
                      <a:pt x="111" y="0"/>
                      <a:pt x="1" y="173"/>
                      <a:pt x="1" y="393"/>
                    </a:cubicBezTo>
                    <a:cubicBezTo>
                      <a:pt x="1" y="608"/>
                      <a:pt x="111" y="786"/>
                      <a:pt x="242" y="786"/>
                    </a:cubicBezTo>
                    <a:cubicBezTo>
                      <a:pt x="373" y="786"/>
                      <a:pt x="483" y="608"/>
                      <a:pt x="483" y="393"/>
                    </a:cubicBezTo>
                    <a:cubicBezTo>
                      <a:pt x="483" y="173"/>
                      <a:pt x="373" y="0"/>
                      <a:pt x="24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869;p62">
                <a:extLst>
                  <a:ext uri="{FF2B5EF4-FFF2-40B4-BE49-F238E27FC236}">
                    <a16:creationId xmlns:a16="http://schemas.microsoft.com/office/drawing/2014/main" id="{D3465FFD-602E-633D-F2CC-9C8F5F2FFED6}"/>
                  </a:ext>
                </a:extLst>
              </p:cNvPr>
              <p:cNvSpPr/>
              <p:nvPr/>
            </p:nvSpPr>
            <p:spPr>
              <a:xfrm flipH="1">
                <a:off x="2299285" y="1759168"/>
                <a:ext cx="251599" cy="98719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514" extrusionOk="0">
                    <a:moveTo>
                      <a:pt x="1233" y="0"/>
                    </a:moveTo>
                    <a:cubicBezTo>
                      <a:pt x="1209" y="0"/>
                      <a:pt x="1194" y="21"/>
                      <a:pt x="1178" y="56"/>
                    </a:cubicBezTo>
                    <a:cubicBezTo>
                      <a:pt x="1178" y="56"/>
                      <a:pt x="1158" y="139"/>
                      <a:pt x="1069" y="228"/>
                    </a:cubicBezTo>
                    <a:cubicBezTo>
                      <a:pt x="979" y="317"/>
                      <a:pt x="849" y="401"/>
                      <a:pt x="587" y="401"/>
                    </a:cubicBezTo>
                    <a:cubicBezTo>
                      <a:pt x="346" y="380"/>
                      <a:pt x="241" y="296"/>
                      <a:pt x="173" y="228"/>
                    </a:cubicBezTo>
                    <a:cubicBezTo>
                      <a:pt x="110" y="139"/>
                      <a:pt x="110" y="77"/>
                      <a:pt x="110" y="77"/>
                    </a:cubicBezTo>
                    <a:cubicBezTo>
                      <a:pt x="110" y="56"/>
                      <a:pt x="84" y="35"/>
                      <a:pt x="42" y="35"/>
                    </a:cubicBezTo>
                    <a:cubicBezTo>
                      <a:pt x="21" y="35"/>
                      <a:pt x="0" y="56"/>
                      <a:pt x="0" y="97"/>
                    </a:cubicBezTo>
                    <a:cubicBezTo>
                      <a:pt x="0" y="97"/>
                      <a:pt x="0" y="186"/>
                      <a:pt x="84" y="296"/>
                    </a:cubicBezTo>
                    <a:cubicBezTo>
                      <a:pt x="173" y="401"/>
                      <a:pt x="325" y="490"/>
                      <a:pt x="587" y="511"/>
                    </a:cubicBezTo>
                    <a:cubicBezTo>
                      <a:pt x="611" y="513"/>
                      <a:pt x="635" y="514"/>
                      <a:pt x="658" y="514"/>
                    </a:cubicBezTo>
                    <a:cubicBezTo>
                      <a:pt x="900" y="514"/>
                      <a:pt x="1057" y="418"/>
                      <a:pt x="1158" y="317"/>
                    </a:cubicBezTo>
                    <a:cubicBezTo>
                      <a:pt x="1262" y="186"/>
                      <a:pt x="1288" y="77"/>
                      <a:pt x="1288" y="77"/>
                    </a:cubicBezTo>
                    <a:cubicBezTo>
                      <a:pt x="1309" y="56"/>
                      <a:pt x="1288" y="8"/>
                      <a:pt x="1262" y="8"/>
                    </a:cubicBezTo>
                    <a:cubicBezTo>
                      <a:pt x="1251" y="3"/>
                      <a:pt x="1242" y="0"/>
                      <a:pt x="123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2870;p62">
                <a:extLst>
                  <a:ext uri="{FF2B5EF4-FFF2-40B4-BE49-F238E27FC236}">
                    <a16:creationId xmlns:a16="http://schemas.microsoft.com/office/drawing/2014/main" id="{61EE5BC4-3D2E-0750-9A65-964FD9C62900}"/>
                  </a:ext>
                </a:extLst>
              </p:cNvPr>
              <p:cNvSpPr/>
              <p:nvPr/>
            </p:nvSpPr>
            <p:spPr>
              <a:xfrm flipH="1">
                <a:off x="1561976" y="2829916"/>
                <a:ext cx="1630589" cy="1953442"/>
              </a:xfrm>
              <a:custGeom>
                <a:avLst/>
                <a:gdLst/>
                <a:ahLst/>
                <a:cxnLst/>
                <a:rect l="l" t="t" r="r" b="b"/>
                <a:pathLst>
                  <a:path w="8490" h="10171" extrusionOk="0">
                    <a:moveTo>
                      <a:pt x="2294" y="0"/>
                    </a:moveTo>
                    <a:cubicBezTo>
                      <a:pt x="1985" y="0"/>
                      <a:pt x="1723" y="220"/>
                      <a:pt x="1681" y="524"/>
                    </a:cubicBezTo>
                    <a:lnTo>
                      <a:pt x="89" y="9317"/>
                    </a:lnTo>
                    <a:cubicBezTo>
                      <a:pt x="0" y="9710"/>
                      <a:pt x="262" y="10081"/>
                      <a:pt x="676" y="10170"/>
                    </a:cubicBezTo>
                    <a:lnTo>
                      <a:pt x="8489" y="10170"/>
                    </a:lnTo>
                    <a:lnTo>
                      <a:pt x="848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2871;p62">
                <a:extLst>
                  <a:ext uri="{FF2B5EF4-FFF2-40B4-BE49-F238E27FC236}">
                    <a16:creationId xmlns:a16="http://schemas.microsoft.com/office/drawing/2014/main" id="{EBCDF57E-1BF2-0435-DB01-234E0BB635AD}"/>
                  </a:ext>
                </a:extLst>
              </p:cNvPr>
              <p:cNvSpPr/>
              <p:nvPr/>
            </p:nvSpPr>
            <p:spPr>
              <a:xfrm flipH="1">
                <a:off x="1548916" y="2821850"/>
                <a:ext cx="1655749" cy="1973609"/>
              </a:xfrm>
              <a:custGeom>
                <a:avLst/>
                <a:gdLst/>
                <a:ahLst/>
                <a:cxnLst/>
                <a:rect l="l" t="t" r="r" b="b"/>
                <a:pathLst>
                  <a:path w="8621" h="10276" extrusionOk="0">
                    <a:moveTo>
                      <a:pt x="8489" y="105"/>
                    </a:moveTo>
                    <a:lnTo>
                      <a:pt x="8489" y="10144"/>
                    </a:lnTo>
                    <a:lnTo>
                      <a:pt x="870" y="10144"/>
                    </a:lnTo>
                    <a:cubicBezTo>
                      <a:pt x="435" y="10144"/>
                      <a:pt x="131" y="9772"/>
                      <a:pt x="194" y="9359"/>
                    </a:cubicBezTo>
                    <a:lnTo>
                      <a:pt x="1786" y="566"/>
                    </a:lnTo>
                    <a:cubicBezTo>
                      <a:pt x="1833" y="304"/>
                      <a:pt x="2095" y="105"/>
                      <a:pt x="2357" y="105"/>
                    </a:cubicBezTo>
                    <a:close/>
                    <a:moveTo>
                      <a:pt x="2310" y="0"/>
                    </a:moveTo>
                    <a:lnTo>
                      <a:pt x="2310" y="21"/>
                    </a:lnTo>
                    <a:cubicBezTo>
                      <a:pt x="2006" y="42"/>
                      <a:pt x="1744" y="236"/>
                      <a:pt x="1681" y="545"/>
                    </a:cubicBezTo>
                    <a:lnTo>
                      <a:pt x="84" y="9338"/>
                    </a:lnTo>
                    <a:cubicBezTo>
                      <a:pt x="0" y="9820"/>
                      <a:pt x="372" y="10275"/>
                      <a:pt x="870" y="10275"/>
                    </a:cubicBezTo>
                    <a:lnTo>
                      <a:pt x="8620" y="10275"/>
                    </a:lnTo>
                    <a:lnTo>
                      <a:pt x="862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2872;p62">
                <a:extLst>
                  <a:ext uri="{FF2B5EF4-FFF2-40B4-BE49-F238E27FC236}">
                    <a16:creationId xmlns:a16="http://schemas.microsoft.com/office/drawing/2014/main" id="{894C075D-955D-894C-28FD-8F48AD9006D9}"/>
                  </a:ext>
                </a:extLst>
              </p:cNvPr>
              <p:cNvSpPr/>
              <p:nvPr/>
            </p:nvSpPr>
            <p:spPr>
              <a:xfrm flipH="1">
                <a:off x="1130592" y="2831837"/>
                <a:ext cx="859084" cy="1951522"/>
              </a:xfrm>
              <a:custGeom>
                <a:avLst/>
                <a:gdLst/>
                <a:ahLst/>
                <a:cxnLst/>
                <a:rect l="l" t="t" r="r" b="b"/>
                <a:pathLst>
                  <a:path w="4473" h="10161" extrusionOk="0">
                    <a:moveTo>
                      <a:pt x="2200" y="0"/>
                    </a:moveTo>
                    <a:cubicBezTo>
                      <a:pt x="1913" y="0"/>
                      <a:pt x="1653" y="204"/>
                      <a:pt x="1592" y="514"/>
                    </a:cubicBezTo>
                    <a:lnTo>
                      <a:pt x="0" y="9307"/>
                    </a:lnTo>
                    <a:lnTo>
                      <a:pt x="0" y="9417"/>
                    </a:lnTo>
                    <a:cubicBezTo>
                      <a:pt x="0" y="9830"/>
                      <a:pt x="330" y="10160"/>
                      <a:pt x="723" y="10160"/>
                    </a:cubicBezTo>
                    <a:lnTo>
                      <a:pt x="3577" y="10160"/>
                    </a:lnTo>
                    <a:cubicBezTo>
                      <a:pt x="3645" y="10160"/>
                      <a:pt x="3687" y="10160"/>
                      <a:pt x="3734" y="10134"/>
                    </a:cubicBezTo>
                    <a:cubicBezTo>
                      <a:pt x="4190" y="10071"/>
                      <a:pt x="4473" y="9637"/>
                      <a:pt x="4410" y="9176"/>
                    </a:cubicBezTo>
                    <a:lnTo>
                      <a:pt x="2839" y="514"/>
                    </a:lnTo>
                    <a:cubicBezTo>
                      <a:pt x="2771" y="252"/>
                      <a:pt x="2577" y="53"/>
                      <a:pt x="2315" y="11"/>
                    </a:cubicBezTo>
                    <a:cubicBezTo>
                      <a:pt x="2277" y="4"/>
                      <a:pt x="2238" y="0"/>
                      <a:pt x="220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2873;p62">
                <a:extLst>
                  <a:ext uri="{FF2B5EF4-FFF2-40B4-BE49-F238E27FC236}">
                    <a16:creationId xmlns:a16="http://schemas.microsoft.com/office/drawing/2014/main" id="{7CCA6CB3-8184-546A-1046-D509A36582CB}"/>
                  </a:ext>
                </a:extLst>
              </p:cNvPr>
              <p:cNvSpPr/>
              <p:nvPr/>
            </p:nvSpPr>
            <p:spPr>
              <a:xfrm flipH="1">
                <a:off x="1113499" y="2821850"/>
                <a:ext cx="901338" cy="1973609"/>
              </a:xfrm>
              <a:custGeom>
                <a:avLst/>
                <a:gdLst/>
                <a:ahLst/>
                <a:cxnLst/>
                <a:rect l="l" t="t" r="r" b="b"/>
                <a:pathLst>
                  <a:path w="4693" h="10276" extrusionOk="0">
                    <a:moveTo>
                      <a:pt x="2336" y="105"/>
                    </a:moveTo>
                    <a:cubicBezTo>
                      <a:pt x="2598" y="105"/>
                      <a:pt x="2839" y="262"/>
                      <a:pt x="2902" y="566"/>
                    </a:cubicBezTo>
                    <a:lnTo>
                      <a:pt x="4473" y="9249"/>
                    </a:lnTo>
                    <a:cubicBezTo>
                      <a:pt x="4562" y="9731"/>
                      <a:pt x="4190" y="10144"/>
                      <a:pt x="3708" y="10144"/>
                    </a:cubicBezTo>
                    <a:lnTo>
                      <a:pt x="854" y="10144"/>
                    </a:lnTo>
                    <a:cubicBezTo>
                      <a:pt x="435" y="10144"/>
                      <a:pt x="110" y="9772"/>
                      <a:pt x="199" y="9359"/>
                    </a:cubicBezTo>
                    <a:lnTo>
                      <a:pt x="1791" y="566"/>
                    </a:lnTo>
                    <a:cubicBezTo>
                      <a:pt x="1833" y="262"/>
                      <a:pt x="2095" y="105"/>
                      <a:pt x="2336" y="105"/>
                    </a:cubicBezTo>
                    <a:close/>
                    <a:moveTo>
                      <a:pt x="2336" y="0"/>
                    </a:moveTo>
                    <a:cubicBezTo>
                      <a:pt x="2053" y="0"/>
                      <a:pt x="1744" y="173"/>
                      <a:pt x="1681" y="545"/>
                    </a:cubicBezTo>
                    <a:lnTo>
                      <a:pt x="89" y="9338"/>
                    </a:lnTo>
                    <a:cubicBezTo>
                      <a:pt x="0" y="9820"/>
                      <a:pt x="372" y="10275"/>
                      <a:pt x="854" y="10275"/>
                    </a:cubicBezTo>
                    <a:lnTo>
                      <a:pt x="3708" y="10275"/>
                    </a:lnTo>
                    <a:cubicBezTo>
                      <a:pt x="4258" y="10275"/>
                      <a:pt x="4693" y="9772"/>
                      <a:pt x="4583" y="9228"/>
                    </a:cubicBezTo>
                    <a:lnTo>
                      <a:pt x="3012" y="545"/>
                    </a:lnTo>
                    <a:cubicBezTo>
                      <a:pt x="2949" y="173"/>
                      <a:pt x="2640" y="0"/>
                      <a:pt x="233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2874;p62">
                <a:extLst>
                  <a:ext uri="{FF2B5EF4-FFF2-40B4-BE49-F238E27FC236}">
                    <a16:creationId xmlns:a16="http://schemas.microsoft.com/office/drawing/2014/main" id="{4562155D-33C4-B677-E579-14BE7E0BD47B}"/>
                  </a:ext>
                </a:extLst>
              </p:cNvPr>
              <p:cNvSpPr/>
              <p:nvPr/>
            </p:nvSpPr>
            <p:spPr>
              <a:xfrm flipH="1">
                <a:off x="1264261" y="1472034"/>
                <a:ext cx="410624" cy="746537"/>
              </a:xfrm>
              <a:custGeom>
                <a:avLst/>
                <a:gdLst/>
                <a:ahLst/>
                <a:cxnLst/>
                <a:rect l="l" t="t" r="r" b="b"/>
                <a:pathLst>
                  <a:path w="2138" h="3887" extrusionOk="0">
                    <a:moveTo>
                      <a:pt x="1069" y="0"/>
                    </a:moveTo>
                    <a:cubicBezTo>
                      <a:pt x="477" y="0"/>
                      <a:pt x="1" y="875"/>
                      <a:pt x="1" y="1943"/>
                    </a:cubicBezTo>
                    <a:cubicBezTo>
                      <a:pt x="1" y="3012"/>
                      <a:pt x="477" y="3886"/>
                      <a:pt x="1069" y="3886"/>
                    </a:cubicBezTo>
                    <a:cubicBezTo>
                      <a:pt x="1655" y="3886"/>
                      <a:pt x="2137" y="3012"/>
                      <a:pt x="2137" y="1943"/>
                    </a:cubicBezTo>
                    <a:cubicBezTo>
                      <a:pt x="2137" y="875"/>
                      <a:pt x="1655" y="0"/>
                      <a:pt x="10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875;p62">
                <a:extLst>
                  <a:ext uri="{FF2B5EF4-FFF2-40B4-BE49-F238E27FC236}">
                    <a16:creationId xmlns:a16="http://schemas.microsoft.com/office/drawing/2014/main" id="{5E19741A-2AB6-C3A0-8BB9-9CD96CA197FD}"/>
                  </a:ext>
                </a:extLst>
              </p:cNvPr>
              <p:cNvSpPr/>
              <p:nvPr/>
            </p:nvSpPr>
            <p:spPr>
              <a:xfrm flipH="1">
                <a:off x="1252353" y="1463967"/>
                <a:ext cx="431559" cy="762670"/>
              </a:xfrm>
              <a:custGeom>
                <a:avLst/>
                <a:gdLst/>
                <a:ahLst/>
                <a:cxnLst/>
                <a:rect l="l" t="t" r="r" b="b"/>
                <a:pathLst>
                  <a:path w="2247" h="3971" extrusionOk="0">
                    <a:moveTo>
                      <a:pt x="1116" y="105"/>
                    </a:moveTo>
                    <a:cubicBezTo>
                      <a:pt x="1378" y="105"/>
                      <a:pt x="1640" y="304"/>
                      <a:pt x="1812" y="655"/>
                    </a:cubicBezTo>
                    <a:cubicBezTo>
                      <a:pt x="2011" y="980"/>
                      <a:pt x="2116" y="1462"/>
                      <a:pt x="2116" y="1985"/>
                    </a:cubicBezTo>
                    <a:cubicBezTo>
                      <a:pt x="2116" y="2509"/>
                      <a:pt x="2011" y="2986"/>
                      <a:pt x="1812" y="3336"/>
                    </a:cubicBezTo>
                    <a:cubicBezTo>
                      <a:pt x="1640" y="3666"/>
                      <a:pt x="1378" y="3860"/>
                      <a:pt x="1116" y="3860"/>
                    </a:cubicBezTo>
                    <a:cubicBezTo>
                      <a:pt x="854" y="3860"/>
                      <a:pt x="592" y="3666"/>
                      <a:pt x="414" y="3336"/>
                    </a:cubicBezTo>
                    <a:cubicBezTo>
                      <a:pt x="220" y="2986"/>
                      <a:pt x="110" y="2509"/>
                      <a:pt x="110" y="1985"/>
                    </a:cubicBezTo>
                    <a:cubicBezTo>
                      <a:pt x="110" y="1462"/>
                      <a:pt x="220" y="980"/>
                      <a:pt x="414" y="655"/>
                    </a:cubicBezTo>
                    <a:cubicBezTo>
                      <a:pt x="592" y="304"/>
                      <a:pt x="854" y="105"/>
                      <a:pt x="1116" y="105"/>
                    </a:cubicBezTo>
                    <a:close/>
                    <a:moveTo>
                      <a:pt x="1116" y="1"/>
                    </a:moveTo>
                    <a:cubicBezTo>
                      <a:pt x="786" y="1"/>
                      <a:pt x="503" y="236"/>
                      <a:pt x="309" y="587"/>
                    </a:cubicBezTo>
                    <a:cubicBezTo>
                      <a:pt x="110" y="959"/>
                      <a:pt x="0" y="1441"/>
                      <a:pt x="0" y="1985"/>
                    </a:cubicBezTo>
                    <a:cubicBezTo>
                      <a:pt x="0" y="2530"/>
                      <a:pt x="110" y="3033"/>
                      <a:pt x="309" y="3378"/>
                    </a:cubicBezTo>
                    <a:cubicBezTo>
                      <a:pt x="503" y="3750"/>
                      <a:pt x="786" y="3970"/>
                      <a:pt x="1116" y="3970"/>
                    </a:cubicBezTo>
                    <a:cubicBezTo>
                      <a:pt x="1441" y="3970"/>
                      <a:pt x="1723" y="3750"/>
                      <a:pt x="1922" y="3378"/>
                    </a:cubicBezTo>
                    <a:cubicBezTo>
                      <a:pt x="2116" y="3033"/>
                      <a:pt x="2247" y="2530"/>
                      <a:pt x="2247" y="1985"/>
                    </a:cubicBezTo>
                    <a:cubicBezTo>
                      <a:pt x="2247" y="1441"/>
                      <a:pt x="2116" y="959"/>
                      <a:pt x="1922" y="587"/>
                    </a:cubicBezTo>
                    <a:cubicBezTo>
                      <a:pt x="1723" y="236"/>
                      <a:pt x="1441" y="1"/>
                      <a:pt x="111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876;p62">
                <a:extLst>
                  <a:ext uri="{FF2B5EF4-FFF2-40B4-BE49-F238E27FC236}">
                    <a16:creationId xmlns:a16="http://schemas.microsoft.com/office/drawing/2014/main" id="{44BBBAD8-A6DB-9644-626C-09E233A671C2}"/>
                  </a:ext>
                </a:extLst>
              </p:cNvPr>
              <p:cNvSpPr/>
              <p:nvPr/>
            </p:nvSpPr>
            <p:spPr>
              <a:xfrm flipH="1">
                <a:off x="1260225" y="1568642"/>
                <a:ext cx="251791" cy="553325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2881" extrusionOk="0">
                    <a:moveTo>
                      <a:pt x="656" y="0"/>
                    </a:moveTo>
                    <a:cubicBezTo>
                      <a:pt x="305" y="0"/>
                      <a:pt x="1" y="655"/>
                      <a:pt x="1" y="1440"/>
                    </a:cubicBezTo>
                    <a:cubicBezTo>
                      <a:pt x="1" y="2247"/>
                      <a:pt x="305" y="2880"/>
                      <a:pt x="656" y="2880"/>
                    </a:cubicBezTo>
                    <a:cubicBezTo>
                      <a:pt x="1027" y="2880"/>
                      <a:pt x="1310" y="2247"/>
                      <a:pt x="1310" y="1440"/>
                    </a:cubicBezTo>
                    <a:cubicBezTo>
                      <a:pt x="1310" y="655"/>
                      <a:pt x="1027" y="0"/>
                      <a:pt x="65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2877;p62">
                <a:extLst>
                  <a:ext uri="{FF2B5EF4-FFF2-40B4-BE49-F238E27FC236}">
                    <a16:creationId xmlns:a16="http://schemas.microsoft.com/office/drawing/2014/main" id="{27642C1C-C4D9-8728-2DF1-B12972009319}"/>
                  </a:ext>
                </a:extLst>
              </p:cNvPr>
              <p:cNvSpPr/>
              <p:nvPr/>
            </p:nvSpPr>
            <p:spPr>
              <a:xfrm flipH="1">
                <a:off x="1248125" y="1559615"/>
                <a:ext cx="272917" cy="574451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2991" extrusionOk="0">
                    <a:moveTo>
                      <a:pt x="698" y="110"/>
                    </a:moveTo>
                    <a:cubicBezTo>
                      <a:pt x="787" y="110"/>
                      <a:pt x="849" y="131"/>
                      <a:pt x="917" y="199"/>
                    </a:cubicBezTo>
                    <a:cubicBezTo>
                      <a:pt x="980" y="262"/>
                      <a:pt x="1069" y="372"/>
                      <a:pt x="1111" y="503"/>
                    </a:cubicBezTo>
                    <a:cubicBezTo>
                      <a:pt x="1221" y="744"/>
                      <a:pt x="1310" y="1095"/>
                      <a:pt x="1310" y="1487"/>
                    </a:cubicBezTo>
                    <a:cubicBezTo>
                      <a:pt x="1310" y="1880"/>
                      <a:pt x="1221" y="2226"/>
                      <a:pt x="1111" y="2488"/>
                    </a:cubicBezTo>
                    <a:cubicBezTo>
                      <a:pt x="1069" y="2598"/>
                      <a:pt x="980" y="2708"/>
                      <a:pt x="917" y="2776"/>
                    </a:cubicBezTo>
                    <a:cubicBezTo>
                      <a:pt x="849" y="2838"/>
                      <a:pt x="787" y="2859"/>
                      <a:pt x="698" y="2859"/>
                    </a:cubicBezTo>
                    <a:cubicBezTo>
                      <a:pt x="635" y="2859"/>
                      <a:pt x="567" y="2838"/>
                      <a:pt x="478" y="2776"/>
                    </a:cubicBezTo>
                    <a:cubicBezTo>
                      <a:pt x="415" y="2708"/>
                      <a:pt x="347" y="2598"/>
                      <a:pt x="305" y="2488"/>
                    </a:cubicBezTo>
                    <a:cubicBezTo>
                      <a:pt x="174" y="2226"/>
                      <a:pt x="111" y="1880"/>
                      <a:pt x="111" y="1487"/>
                    </a:cubicBezTo>
                    <a:cubicBezTo>
                      <a:pt x="111" y="1095"/>
                      <a:pt x="174" y="744"/>
                      <a:pt x="305" y="503"/>
                    </a:cubicBezTo>
                    <a:cubicBezTo>
                      <a:pt x="347" y="372"/>
                      <a:pt x="415" y="262"/>
                      <a:pt x="478" y="199"/>
                    </a:cubicBezTo>
                    <a:cubicBezTo>
                      <a:pt x="567" y="131"/>
                      <a:pt x="635" y="110"/>
                      <a:pt x="698" y="110"/>
                    </a:cubicBezTo>
                    <a:close/>
                    <a:moveTo>
                      <a:pt x="698" y="0"/>
                    </a:moveTo>
                    <a:cubicBezTo>
                      <a:pt x="588" y="0"/>
                      <a:pt x="504" y="47"/>
                      <a:pt x="415" y="110"/>
                    </a:cubicBezTo>
                    <a:cubicBezTo>
                      <a:pt x="326" y="199"/>
                      <a:pt x="263" y="309"/>
                      <a:pt x="195" y="440"/>
                    </a:cubicBezTo>
                    <a:cubicBezTo>
                      <a:pt x="64" y="723"/>
                      <a:pt x="1" y="1095"/>
                      <a:pt x="1" y="1487"/>
                    </a:cubicBezTo>
                    <a:cubicBezTo>
                      <a:pt x="1" y="1901"/>
                      <a:pt x="64" y="2252"/>
                      <a:pt x="195" y="2535"/>
                    </a:cubicBezTo>
                    <a:cubicBezTo>
                      <a:pt x="263" y="2666"/>
                      <a:pt x="326" y="2776"/>
                      <a:pt x="415" y="2859"/>
                    </a:cubicBezTo>
                    <a:cubicBezTo>
                      <a:pt x="504" y="2927"/>
                      <a:pt x="588" y="2990"/>
                      <a:pt x="698" y="2990"/>
                    </a:cubicBezTo>
                    <a:cubicBezTo>
                      <a:pt x="807" y="2990"/>
                      <a:pt x="917" y="2927"/>
                      <a:pt x="1001" y="2859"/>
                    </a:cubicBezTo>
                    <a:cubicBezTo>
                      <a:pt x="1090" y="2776"/>
                      <a:pt x="1158" y="2666"/>
                      <a:pt x="1221" y="2535"/>
                    </a:cubicBezTo>
                    <a:cubicBezTo>
                      <a:pt x="1331" y="2252"/>
                      <a:pt x="1420" y="1901"/>
                      <a:pt x="1420" y="1487"/>
                    </a:cubicBezTo>
                    <a:cubicBezTo>
                      <a:pt x="1420" y="1095"/>
                      <a:pt x="1331" y="723"/>
                      <a:pt x="1221" y="440"/>
                    </a:cubicBezTo>
                    <a:cubicBezTo>
                      <a:pt x="1158" y="309"/>
                      <a:pt x="1090" y="199"/>
                      <a:pt x="1001" y="110"/>
                    </a:cubicBezTo>
                    <a:cubicBezTo>
                      <a:pt x="917" y="47"/>
                      <a:pt x="807" y="0"/>
                      <a:pt x="698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2878;p62">
                <a:extLst>
                  <a:ext uri="{FF2B5EF4-FFF2-40B4-BE49-F238E27FC236}">
                    <a16:creationId xmlns:a16="http://schemas.microsoft.com/office/drawing/2014/main" id="{BC888FC7-F8BC-676E-A935-1E97A104D65F}"/>
                  </a:ext>
                </a:extLst>
              </p:cNvPr>
              <p:cNvSpPr/>
              <p:nvPr/>
            </p:nvSpPr>
            <p:spPr>
              <a:xfrm flipH="1">
                <a:off x="1277318" y="1605710"/>
                <a:ext cx="217604" cy="478037"/>
              </a:xfrm>
              <a:custGeom>
                <a:avLst/>
                <a:gdLst/>
                <a:ahLst/>
                <a:cxnLst/>
                <a:rect l="l" t="t" r="r" b="b"/>
                <a:pathLst>
                  <a:path w="1133" h="2489" extrusionOk="0">
                    <a:moveTo>
                      <a:pt x="567" y="1"/>
                    </a:moveTo>
                    <a:cubicBezTo>
                      <a:pt x="263" y="1"/>
                      <a:pt x="1" y="546"/>
                      <a:pt x="1" y="1247"/>
                    </a:cubicBezTo>
                    <a:cubicBezTo>
                      <a:pt x="1" y="1944"/>
                      <a:pt x="263" y="2488"/>
                      <a:pt x="567" y="2488"/>
                    </a:cubicBezTo>
                    <a:cubicBezTo>
                      <a:pt x="896" y="2488"/>
                      <a:pt x="1132" y="1944"/>
                      <a:pt x="1132" y="1247"/>
                    </a:cubicBezTo>
                    <a:cubicBezTo>
                      <a:pt x="1132" y="546"/>
                      <a:pt x="896" y="1"/>
                      <a:pt x="56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2879;p62">
                <a:extLst>
                  <a:ext uri="{FF2B5EF4-FFF2-40B4-BE49-F238E27FC236}">
                    <a16:creationId xmlns:a16="http://schemas.microsoft.com/office/drawing/2014/main" id="{274B3788-8D82-5E8B-B6B4-07089710F266}"/>
                  </a:ext>
                </a:extLst>
              </p:cNvPr>
              <p:cNvSpPr/>
              <p:nvPr/>
            </p:nvSpPr>
            <p:spPr>
              <a:xfrm flipH="1">
                <a:off x="1264258" y="1593802"/>
                <a:ext cx="239691" cy="503005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2619" extrusionOk="0">
                    <a:moveTo>
                      <a:pt x="614" y="110"/>
                    </a:moveTo>
                    <a:cubicBezTo>
                      <a:pt x="682" y="110"/>
                      <a:pt x="744" y="152"/>
                      <a:pt x="813" y="194"/>
                    </a:cubicBezTo>
                    <a:cubicBezTo>
                      <a:pt x="854" y="262"/>
                      <a:pt x="917" y="346"/>
                      <a:pt x="964" y="456"/>
                    </a:cubicBezTo>
                    <a:cubicBezTo>
                      <a:pt x="1074" y="676"/>
                      <a:pt x="1137" y="979"/>
                      <a:pt x="1137" y="1309"/>
                    </a:cubicBezTo>
                    <a:cubicBezTo>
                      <a:pt x="1137" y="1655"/>
                      <a:pt x="1074" y="1964"/>
                      <a:pt x="964" y="2179"/>
                    </a:cubicBezTo>
                    <a:cubicBezTo>
                      <a:pt x="917" y="2289"/>
                      <a:pt x="854" y="2357"/>
                      <a:pt x="813" y="2420"/>
                    </a:cubicBezTo>
                    <a:cubicBezTo>
                      <a:pt x="744" y="2488"/>
                      <a:pt x="682" y="2509"/>
                      <a:pt x="614" y="2509"/>
                    </a:cubicBezTo>
                    <a:cubicBezTo>
                      <a:pt x="572" y="2509"/>
                      <a:pt x="504" y="2488"/>
                      <a:pt x="441" y="2420"/>
                    </a:cubicBezTo>
                    <a:cubicBezTo>
                      <a:pt x="373" y="2357"/>
                      <a:pt x="331" y="2289"/>
                      <a:pt x="263" y="2179"/>
                    </a:cubicBezTo>
                    <a:cubicBezTo>
                      <a:pt x="179" y="1964"/>
                      <a:pt x="111" y="1655"/>
                      <a:pt x="111" y="1309"/>
                    </a:cubicBezTo>
                    <a:cubicBezTo>
                      <a:pt x="111" y="979"/>
                      <a:pt x="179" y="676"/>
                      <a:pt x="263" y="456"/>
                    </a:cubicBezTo>
                    <a:cubicBezTo>
                      <a:pt x="331" y="346"/>
                      <a:pt x="373" y="262"/>
                      <a:pt x="441" y="194"/>
                    </a:cubicBezTo>
                    <a:cubicBezTo>
                      <a:pt x="504" y="152"/>
                      <a:pt x="572" y="110"/>
                      <a:pt x="614" y="110"/>
                    </a:cubicBezTo>
                    <a:close/>
                    <a:moveTo>
                      <a:pt x="614" y="0"/>
                    </a:moveTo>
                    <a:cubicBezTo>
                      <a:pt x="524" y="0"/>
                      <a:pt x="441" y="42"/>
                      <a:pt x="352" y="110"/>
                    </a:cubicBezTo>
                    <a:cubicBezTo>
                      <a:pt x="289" y="194"/>
                      <a:pt x="221" y="283"/>
                      <a:pt x="179" y="393"/>
                    </a:cubicBezTo>
                    <a:cubicBezTo>
                      <a:pt x="69" y="634"/>
                      <a:pt x="1" y="958"/>
                      <a:pt x="1" y="1309"/>
                    </a:cubicBezTo>
                    <a:cubicBezTo>
                      <a:pt x="1" y="1655"/>
                      <a:pt x="69" y="1985"/>
                      <a:pt x="179" y="2226"/>
                    </a:cubicBezTo>
                    <a:cubicBezTo>
                      <a:pt x="221" y="2336"/>
                      <a:pt x="289" y="2441"/>
                      <a:pt x="352" y="2509"/>
                    </a:cubicBezTo>
                    <a:cubicBezTo>
                      <a:pt x="441" y="2571"/>
                      <a:pt x="524" y="2619"/>
                      <a:pt x="614" y="2619"/>
                    </a:cubicBezTo>
                    <a:cubicBezTo>
                      <a:pt x="723" y="2619"/>
                      <a:pt x="813" y="2571"/>
                      <a:pt x="875" y="2509"/>
                    </a:cubicBezTo>
                    <a:cubicBezTo>
                      <a:pt x="964" y="2441"/>
                      <a:pt x="1027" y="2336"/>
                      <a:pt x="1074" y="2226"/>
                    </a:cubicBezTo>
                    <a:cubicBezTo>
                      <a:pt x="1179" y="1985"/>
                      <a:pt x="1247" y="1655"/>
                      <a:pt x="1247" y="1309"/>
                    </a:cubicBezTo>
                    <a:cubicBezTo>
                      <a:pt x="1247" y="958"/>
                      <a:pt x="1179" y="634"/>
                      <a:pt x="1074" y="393"/>
                    </a:cubicBezTo>
                    <a:cubicBezTo>
                      <a:pt x="1027" y="283"/>
                      <a:pt x="964" y="194"/>
                      <a:pt x="875" y="110"/>
                    </a:cubicBezTo>
                    <a:cubicBezTo>
                      <a:pt x="813" y="42"/>
                      <a:pt x="723" y="0"/>
                      <a:pt x="61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2880;p62">
                <a:extLst>
                  <a:ext uri="{FF2B5EF4-FFF2-40B4-BE49-F238E27FC236}">
                    <a16:creationId xmlns:a16="http://schemas.microsoft.com/office/drawing/2014/main" id="{06A534EA-B033-EDB0-8D7A-4F9FCD01235B}"/>
                  </a:ext>
                </a:extLst>
              </p:cNvPr>
              <p:cNvSpPr/>
              <p:nvPr/>
            </p:nvSpPr>
            <p:spPr>
              <a:xfrm flipH="1">
                <a:off x="1331671" y="1614929"/>
                <a:ext cx="163251" cy="460752"/>
              </a:xfrm>
              <a:custGeom>
                <a:avLst/>
                <a:gdLst/>
                <a:ahLst/>
                <a:cxnLst/>
                <a:rect l="l" t="t" r="r" b="b"/>
                <a:pathLst>
                  <a:path w="850" h="2399" extrusionOk="0">
                    <a:moveTo>
                      <a:pt x="415" y="0"/>
                    </a:moveTo>
                    <a:cubicBezTo>
                      <a:pt x="174" y="152"/>
                      <a:pt x="1" y="629"/>
                      <a:pt x="1" y="1199"/>
                    </a:cubicBezTo>
                    <a:cubicBezTo>
                      <a:pt x="1" y="1765"/>
                      <a:pt x="174" y="2268"/>
                      <a:pt x="415" y="2399"/>
                    </a:cubicBezTo>
                    <a:cubicBezTo>
                      <a:pt x="676" y="2268"/>
                      <a:pt x="828" y="1765"/>
                      <a:pt x="828" y="1199"/>
                    </a:cubicBezTo>
                    <a:cubicBezTo>
                      <a:pt x="849" y="629"/>
                      <a:pt x="676" y="152"/>
                      <a:pt x="41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2881;p62">
                <a:extLst>
                  <a:ext uri="{FF2B5EF4-FFF2-40B4-BE49-F238E27FC236}">
                    <a16:creationId xmlns:a16="http://schemas.microsoft.com/office/drawing/2014/main" id="{9D422AF6-EF2A-BE30-F721-3FB507E63FC7}"/>
                  </a:ext>
                </a:extLst>
              </p:cNvPr>
              <p:cNvSpPr/>
              <p:nvPr/>
            </p:nvSpPr>
            <p:spPr>
              <a:xfrm flipH="1">
                <a:off x="1322645" y="1601868"/>
                <a:ext cx="181305" cy="485912"/>
              </a:xfrm>
              <a:custGeom>
                <a:avLst/>
                <a:gdLst/>
                <a:ahLst/>
                <a:cxnLst/>
                <a:rect l="l" t="t" r="r" b="b"/>
                <a:pathLst>
                  <a:path w="944" h="2530" extrusionOk="0">
                    <a:moveTo>
                      <a:pt x="462" y="152"/>
                    </a:moveTo>
                    <a:cubicBezTo>
                      <a:pt x="572" y="220"/>
                      <a:pt x="655" y="351"/>
                      <a:pt x="723" y="524"/>
                    </a:cubicBezTo>
                    <a:cubicBezTo>
                      <a:pt x="786" y="744"/>
                      <a:pt x="833" y="985"/>
                      <a:pt x="833" y="1267"/>
                    </a:cubicBezTo>
                    <a:cubicBezTo>
                      <a:pt x="833" y="1550"/>
                      <a:pt x="786" y="1812"/>
                      <a:pt x="723" y="2006"/>
                    </a:cubicBezTo>
                    <a:cubicBezTo>
                      <a:pt x="655" y="2184"/>
                      <a:pt x="572" y="2315"/>
                      <a:pt x="462" y="2378"/>
                    </a:cubicBezTo>
                    <a:cubicBezTo>
                      <a:pt x="373" y="2315"/>
                      <a:pt x="289" y="2184"/>
                      <a:pt x="221" y="2006"/>
                    </a:cubicBezTo>
                    <a:cubicBezTo>
                      <a:pt x="158" y="1812"/>
                      <a:pt x="111" y="1550"/>
                      <a:pt x="111" y="1267"/>
                    </a:cubicBezTo>
                    <a:cubicBezTo>
                      <a:pt x="111" y="985"/>
                      <a:pt x="158" y="744"/>
                      <a:pt x="221" y="524"/>
                    </a:cubicBezTo>
                    <a:cubicBezTo>
                      <a:pt x="289" y="351"/>
                      <a:pt x="373" y="220"/>
                      <a:pt x="462" y="152"/>
                    </a:cubicBezTo>
                    <a:close/>
                    <a:moveTo>
                      <a:pt x="462" y="0"/>
                    </a:moveTo>
                    <a:lnTo>
                      <a:pt x="441" y="21"/>
                    </a:lnTo>
                    <a:cubicBezTo>
                      <a:pt x="310" y="110"/>
                      <a:pt x="200" y="262"/>
                      <a:pt x="111" y="482"/>
                    </a:cubicBezTo>
                    <a:cubicBezTo>
                      <a:pt x="48" y="723"/>
                      <a:pt x="1" y="985"/>
                      <a:pt x="1" y="1267"/>
                    </a:cubicBezTo>
                    <a:cubicBezTo>
                      <a:pt x="1" y="1550"/>
                      <a:pt x="48" y="1833"/>
                      <a:pt x="111" y="2053"/>
                    </a:cubicBezTo>
                    <a:cubicBezTo>
                      <a:pt x="200" y="2268"/>
                      <a:pt x="310" y="2446"/>
                      <a:pt x="441" y="2529"/>
                    </a:cubicBezTo>
                    <a:lnTo>
                      <a:pt x="504" y="2529"/>
                    </a:lnTo>
                    <a:cubicBezTo>
                      <a:pt x="634" y="2446"/>
                      <a:pt x="744" y="2268"/>
                      <a:pt x="833" y="2053"/>
                    </a:cubicBezTo>
                    <a:cubicBezTo>
                      <a:pt x="896" y="1833"/>
                      <a:pt x="943" y="1550"/>
                      <a:pt x="943" y="1267"/>
                    </a:cubicBezTo>
                    <a:cubicBezTo>
                      <a:pt x="943" y="985"/>
                      <a:pt x="896" y="723"/>
                      <a:pt x="833" y="503"/>
                    </a:cubicBezTo>
                    <a:cubicBezTo>
                      <a:pt x="744" y="262"/>
                      <a:pt x="634" y="110"/>
                      <a:pt x="504" y="21"/>
                    </a:cubicBezTo>
                    <a:lnTo>
                      <a:pt x="46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2882;p62">
                <a:extLst>
                  <a:ext uri="{FF2B5EF4-FFF2-40B4-BE49-F238E27FC236}">
                    <a16:creationId xmlns:a16="http://schemas.microsoft.com/office/drawing/2014/main" id="{4749C001-1BAA-FF28-41F3-F3A0190F0FC8}"/>
                  </a:ext>
                </a:extLst>
              </p:cNvPr>
              <p:cNvSpPr/>
              <p:nvPr/>
            </p:nvSpPr>
            <p:spPr>
              <a:xfrm flipH="1">
                <a:off x="2140458" y="4259054"/>
                <a:ext cx="880211" cy="373365"/>
              </a:xfrm>
              <a:custGeom>
                <a:avLst/>
                <a:gdLst/>
                <a:ahLst/>
                <a:cxnLst/>
                <a:rect l="l" t="t" r="r" b="b"/>
                <a:pathLst>
                  <a:path w="4583" h="1944" extrusionOk="0">
                    <a:moveTo>
                      <a:pt x="283" y="1"/>
                    </a:moveTo>
                    <a:lnTo>
                      <a:pt x="1" y="1944"/>
                    </a:lnTo>
                    <a:lnTo>
                      <a:pt x="4300" y="1944"/>
                    </a:lnTo>
                    <a:lnTo>
                      <a:pt x="458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2883;p62">
                <a:extLst>
                  <a:ext uri="{FF2B5EF4-FFF2-40B4-BE49-F238E27FC236}">
                    <a16:creationId xmlns:a16="http://schemas.microsoft.com/office/drawing/2014/main" id="{733CEB36-EE79-3FA5-443B-4EC6ACEA7151}"/>
                  </a:ext>
                </a:extLst>
              </p:cNvPr>
              <p:cNvSpPr/>
              <p:nvPr/>
            </p:nvSpPr>
            <p:spPr>
              <a:xfrm flipH="1">
                <a:off x="2127398" y="4245993"/>
                <a:ext cx="905371" cy="398525"/>
              </a:xfrm>
              <a:custGeom>
                <a:avLst/>
                <a:gdLst/>
                <a:ahLst/>
                <a:cxnLst/>
                <a:rect l="l" t="t" r="r" b="b"/>
                <a:pathLst>
                  <a:path w="4714" h="2075" extrusionOk="0">
                    <a:moveTo>
                      <a:pt x="4583" y="111"/>
                    </a:moveTo>
                    <a:lnTo>
                      <a:pt x="4295" y="1965"/>
                    </a:lnTo>
                    <a:lnTo>
                      <a:pt x="132" y="1965"/>
                    </a:lnTo>
                    <a:lnTo>
                      <a:pt x="393" y="111"/>
                    </a:lnTo>
                    <a:close/>
                    <a:moveTo>
                      <a:pt x="283" y="1"/>
                    </a:moveTo>
                    <a:lnTo>
                      <a:pt x="283" y="69"/>
                    </a:lnTo>
                    <a:lnTo>
                      <a:pt x="1" y="2075"/>
                    </a:lnTo>
                    <a:lnTo>
                      <a:pt x="4405" y="2075"/>
                    </a:lnTo>
                    <a:lnTo>
                      <a:pt x="471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2884;p62">
                <a:extLst>
                  <a:ext uri="{FF2B5EF4-FFF2-40B4-BE49-F238E27FC236}">
                    <a16:creationId xmlns:a16="http://schemas.microsoft.com/office/drawing/2014/main" id="{4DB9B67C-EE5C-34D2-2F52-7A6A205BC59C}"/>
                  </a:ext>
                </a:extLst>
              </p:cNvPr>
              <p:cNvSpPr/>
              <p:nvPr/>
            </p:nvSpPr>
            <p:spPr>
              <a:xfrm flipH="1">
                <a:off x="2588920" y="4916868"/>
                <a:ext cx="553517" cy="213571"/>
              </a:xfrm>
              <a:custGeom>
                <a:avLst/>
                <a:gdLst/>
                <a:ahLst/>
                <a:cxnLst/>
                <a:rect l="l" t="t" r="r" b="b"/>
                <a:pathLst>
                  <a:path w="2882" h="1112" extrusionOk="0">
                    <a:moveTo>
                      <a:pt x="1" y="1"/>
                    </a:moveTo>
                    <a:lnTo>
                      <a:pt x="1" y="1111"/>
                    </a:lnTo>
                    <a:lnTo>
                      <a:pt x="2881" y="1111"/>
                    </a:lnTo>
                    <a:lnTo>
                      <a:pt x="288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2885;p62">
                <a:extLst>
                  <a:ext uri="{FF2B5EF4-FFF2-40B4-BE49-F238E27FC236}">
                    <a16:creationId xmlns:a16="http://schemas.microsoft.com/office/drawing/2014/main" id="{B88257A8-D23A-8A90-CC68-1A64BF6B50AD}"/>
                  </a:ext>
                </a:extLst>
              </p:cNvPr>
              <p:cNvSpPr/>
              <p:nvPr/>
            </p:nvSpPr>
            <p:spPr>
              <a:xfrm flipH="1">
                <a:off x="2575860" y="4903808"/>
                <a:ext cx="578485" cy="239691"/>
              </a:xfrm>
              <a:custGeom>
                <a:avLst/>
                <a:gdLst/>
                <a:ahLst/>
                <a:cxnLst/>
                <a:rect l="l" t="t" r="r" b="b"/>
                <a:pathLst>
                  <a:path w="3012" h="1248" extrusionOk="0">
                    <a:moveTo>
                      <a:pt x="2901" y="111"/>
                    </a:moveTo>
                    <a:lnTo>
                      <a:pt x="2901" y="1137"/>
                    </a:lnTo>
                    <a:lnTo>
                      <a:pt x="110" y="1137"/>
                    </a:lnTo>
                    <a:lnTo>
                      <a:pt x="110" y="111"/>
                    </a:lnTo>
                    <a:close/>
                    <a:moveTo>
                      <a:pt x="0" y="1"/>
                    </a:moveTo>
                    <a:lnTo>
                      <a:pt x="0" y="69"/>
                    </a:lnTo>
                    <a:lnTo>
                      <a:pt x="0" y="1247"/>
                    </a:lnTo>
                    <a:lnTo>
                      <a:pt x="3011" y="1247"/>
                    </a:lnTo>
                    <a:lnTo>
                      <a:pt x="301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2886;p62">
                <a:extLst>
                  <a:ext uri="{FF2B5EF4-FFF2-40B4-BE49-F238E27FC236}">
                    <a16:creationId xmlns:a16="http://schemas.microsoft.com/office/drawing/2014/main" id="{4A16B403-7F7E-BFCD-A472-87D2D7B4B4C6}"/>
                  </a:ext>
                </a:extLst>
              </p:cNvPr>
              <p:cNvSpPr/>
              <p:nvPr/>
            </p:nvSpPr>
            <p:spPr>
              <a:xfrm flipH="1">
                <a:off x="1846789" y="4916868"/>
                <a:ext cx="553325" cy="213571"/>
              </a:xfrm>
              <a:custGeom>
                <a:avLst/>
                <a:gdLst/>
                <a:ahLst/>
                <a:cxnLst/>
                <a:rect l="l" t="t" r="r" b="b"/>
                <a:pathLst>
                  <a:path w="2881" h="1112" extrusionOk="0">
                    <a:moveTo>
                      <a:pt x="1" y="1"/>
                    </a:moveTo>
                    <a:lnTo>
                      <a:pt x="1" y="1111"/>
                    </a:lnTo>
                    <a:lnTo>
                      <a:pt x="2881" y="1111"/>
                    </a:lnTo>
                    <a:lnTo>
                      <a:pt x="288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2887;p62">
                <a:extLst>
                  <a:ext uri="{FF2B5EF4-FFF2-40B4-BE49-F238E27FC236}">
                    <a16:creationId xmlns:a16="http://schemas.microsoft.com/office/drawing/2014/main" id="{24E166C0-DAF7-E0A2-946D-9B7EDA5CE61E}"/>
                  </a:ext>
                </a:extLst>
              </p:cNvPr>
              <p:cNvSpPr/>
              <p:nvPr/>
            </p:nvSpPr>
            <p:spPr>
              <a:xfrm flipH="1">
                <a:off x="1834690" y="4903808"/>
                <a:ext cx="578485" cy="239691"/>
              </a:xfrm>
              <a:custGeom>
                <a:avLst/>
                <a:gdLst/>
                <a:ahLst/>
                <a:cxnLst/>
                <a:rect l="l" t="t" r="r" b="b"/>
                <a:pathLst>
                  <a:path w="3012" h="1248" extrusionOk="0">
                    <a:moveTo>
                      <a:pt x="2902" y="111"/>
                    </a:moveTo>
                    <a:lnTo>
                      <a:pt x="2902" y="1137"/>
                    </a:lnTo>
                    <a:lnTo>
                      <a:pt x="111" y="1137"/>
                    </a:lnTo>
                    <a:lnTo>
                      <a:pt x="111" y="111"/>
                    </a:lnTo>
                    <a:close/>
                    <a:moveTo>
                      <a:pt x="1" y="1"/>
                    </a:moveTo>
                    <a:lnTo>
                      <a:pt x="1" y="69"/>
                    </a:lnTo>
                    <a:lnTo>
                      <a:pt x="1" y="1247"/>
                    </a:lnTo>
                    <a:lnTo>
                      <a:pt x="3012" y="1247"/>
                    </a:lnTo>
                    <a:lnTo>
                      <a:pt x="301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2888;p62">
                <a:extLst>
                  <a:ext uri="{FF2B5EF4-FFF2-40B4-BE49-F238E27FC236}">
                    <a16:creationId xmlns:a16="http://schemas.microsoft.com/office/drawing/2014/main" id="{3E75CEC6-7E6E-F2FC-3345-5342561D443F}"/>
                  </a:ext>
                </a:extLst>
              </p:cNvPr>
              <p:cNvSpPr/>
              <p:nvPr/>
            </p:nvSpPr>
            <p:spPr>
              <a:xfrm flipH="1">
                <a:off x="912214" y="2687022"/>
                <a:ext cx="671058" cy="675091"/>
              </a:xfrm>
              <a:custGeom>
                <a:avLst/>
                <a:gdLst/>
                <a:ahLst/>
                <a:cxnLst/>
                <a:rect l="l" t="t" r="r" b="b"/>
                <a:pathLst>
                  <a:path w="3494" h="3515" extrusionOk="0">
                    <a:moveTo>
                      <a:pt x="1749" y="1"/>
                    </a:moveTo>
                    <a:cubicBezTo>
                      <a:pt x="786" y="1"/>
                      <a:pt x="0" y="786"/>
                      <a:pt x="0" y="1750"/>
                    </a:cubicBezTo>
                    <a:cubicBezTo>
                      <a:pt x="0" y="2729"/>
                      <a:pt x="786" y="3515"/>
                      <a:pt x="1749" y="3515"/>
                    </a:cubicBezTo>
                    <a:cubicBezTo>
                      <a:pt x="2728" y="3515"/>
                      <a:pt x="3493" y="2729"/>
                      <a:pt x="3493" y="1750"/>
                    </a:cubicBezTo>
                    <a:cubicBezTo>
                      <a:pt x="3493" y="786"/>
                      <a:pt x="2728" y="1"/>
                      <a:pt x="17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2889;p62">
                <a:extLst>
                  <a:ext uri="{FF2B5EF4-FFF2-40B4-BE49-F238E27FC236}">
                    <a16:creationId xmlns:a16="http://schemas.microsoft.com/office/drawing/2014/main" id="{25835B44-88B8-6C06-B6B5-0249414EBD40}"/>
                  </a:ext>
                </a:extLst>
              </p:cNvPr>
              <p:cNvSpPr/>
              <p:nvPr/>
            </p:nvSpPr>
            <p:spPr>
              <a:xfrm flipH="1">
                <a:off x="900306" y="2678955"/>
                <a:ext cx="695065" cy="691224"/>
              </a:xfrm>
              <a:custGeom>
                <a:avLst/>
                <a:gdLst/>
                <a:ahLst/>
                <a:cxnLst/>
                <a:rect l="l" t="t" r="r" b="b"/>
                <a:pathLst>
                  <a:path w="3619" h="3599" extrusionOk="0">
                    <a:moveTo>
                      <a:pt x="1812" y="111"/>
                    </a:moveTo>
                    <a:cubicBezTo>
                      <a:pt x="2750" y="111"/>
                      <a:pt x="3514" y="849"/>
                      <a:pt x="3514" y="1792"/>
                    </a:cubicBezTo>
                    <a:cubicBezTo>
                      <a:pt x="3514" y="2729"/>
                      <a:pt x="2750" y="3494"/>
                      <a:pt x="1812" y="3494"/>
                    </a:cubicBezTo>
                    <a:cubicBezTo>
                      <a:pt x="870" y="3494"/>
                      <a:pt x="131" y="2729"/>
                      <a:pt x="131" y="1792"/>
                    </a:cubicBezTo>
                    <a:cubicBezTo>
                      <a:pt x="131" y="849"/>
                      <a:pt x="870" y="111"/>
                      <a:pt x="1812" y="111"/>
                    </a:cubicBezTo>
                    <a:close/>
                    <a:moveTo>
                      <a:pt x="1812" y="1"/>
                    </a:moveTo>
                    <a:cubicBezTo>
                      <a:pt x="807" y="1"/>
                      <a:pt x="0" y="807"/>
                      <a:pt x="0" y="1792"/>
                    </a:cubicBezTo>
                    <a:cubicBezTo>
                      <a:pt x="0" y="2792"/>
                      <a:pt x="807" y="3599"/>
                      <a:pt x="1812" y="3599"/>
                    </a:cubicBezTo>
                    <a:cubicBezTo>
                      <a:pt x="2812" y="3599"/>
                      <a:pt x="3619" y="2792"/>
                      <a:pt x="3619" y="1792"/>
                    </a:cubicBezTo>
                    <a:cubicBezTo>
                      <a:pt x="3619" y="807"/>
                      <a:pt x="2812" y="1"/>
                      <a:pt x="181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2890;p62">
                <a:extLst>
                  <a:ext uri="{FF2B5EF4-FFF2-40B4-BE49-F238E27FC236}">
                    <a16:creationId xmlns:a16="http://schemas.microsoft.com/office/drawing/2014/main" id="{8BDC6E97-4D97-072C-8B50-AB34CDFC5B25}"/>
                  </a:ext>
                </a:extLst>
              </p:cNvPr>
              <p:cNvSpPr/>
              <p:nvPr/>
            </p:nvSpPr>
            <p:spPr>
              <a:xfrm flipH="1">
                <a:off x="937368" y="2855076"/>
                <a:ext cx="268884" cy="268692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1399" extrusionOk="0">
                    <a:moveTo>
                      <a:pt x="703" y="0"/>
                    </a:moveTo>
                    <a:cubicBezTo>
                      <a:pt x="310" y="0"/>
                      <a:pt x="1" y="325"/>
                      <a:pt x="1" y="697"/>
                    </a:cubicBezTo>
                    <a:cubicBezTo>
                      <a:pt x="1" y="1089"/>
                      <a:pt x="310" y="1398"/>
                      <a:pt x="703" y="1398"/>
                    </a:cubicBezTo>
                    <a:cubicBezTo>
                      <a:pt x="1069" y="1398"/>
                      <a:pt x="1399" y="1089"/>
                      <a:pt x="1399" y="697"/>
                    </a:cubicBezTo>
                    <a:cubicBezTo>
                      <a:pt x="1399" y="325"/>
                      <a:pt x="1069" y="0"/>
                      <a:pt x="70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2891;p62">
                <a:extLst>
                  <a:ext uri="{FF2B5EF4-FFF2-40B4-BE49-F238E27FC236}">
                    <a16:creationId xmlns:a16="http://schemas.microsoft.com/office/drawing/2014/main" id="{582C7FAB-50F8-F4C4-1D95-B6B86E5132E6}"/>
                  </a:ext>
                </a:extLst>
              </p:cNvPr>
              <p:cNvSpPr/>
              <p:nvPr/>
            </p:nvSpPr>
            <p:spPr>
              <a:xfrm flipH="1">
                <a:off x="929302" y="2847010"/>
                <a:ext cx="284825" cy="284825"/>
              </a:xfrm>
              <a:custGeom>
                <a:avLst/>
                <a:gdLst/>
                <a:ahLst/>
                <a:cxnLst/>
                <a:rect l="l" t="t" r="r" b="b"/>
                <a:pathLst>
                  <a:path w="1483" h="1483" extrusionOk="0">
                    <a:moveTo>
                      <a:pt x="744" y="105"/>
                    </a:moveTo>
                    <a:cubicBezTo>
                      <a:pt x="1089" y="105"/>
                      <a:pt x="1372" y="393"/>
                      <a:pt x="1372" y="739"/>
                    </a:cubicBezTo>
                    <a:cubicBezTo>
                      <a:pt x="1372" y="1090"/>
                      <a:pt x="1089" y="1372"/>
                      <a:pt x="744" y="1372"/>
                    </a:cubicBezTo>
                    <a:cubicBezTo>
                      <a:pt x="393" y="1372"/>
                      <a:pt x="110" y="1090"/>
                      <a:pt x="110" y="739"/>
                    </a:cubicBezTo>
                    <a:cubicBezTo>
                      <a:pt x="110" y="393"/>
                      <a:pt x="393" y="105"/>
                      <a:pt x="744" y="105"/>
                    </a:cubicBezTo>
                    <a:close/>
                    <a:moveTo>
                      <a:pt x="744" y="0"/>
                    </a:moveTo>
                    <a:cubicBezTo>
                      <a:pt x="325" y="0"/>
                      <a:pt x="0" y="325"/>
                      <a:pt x="0" y="739"/>
                    </a:cubicBezTo>
                    <a:cubicBezTo>
                      <a:pt x="0" y="1152"/>
                      <a:pt x="325" y="1482"/>
                      <a:pt x="744" y="1482"/>
                    </a:cubicBezTo>
                    <a:cubicBezTo>
                      <a:pt x="1157" y="1482"/>
                      <a:pt x="1482" y="1152"/>
                      <a:pt x="1482" y="739"/>
                    </a:cubicBezTo>
                    <a:cubicBezTo>
                      <a:pt x="1482" y="325"/>
                      <a:pt x="1157" y="0"/>
                      <a:pt x="74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2892;p62">
                <a:extLst>
                  <a:ext uri="{FF2B5EF4-FFF2-40B4-BE49-F238E27FC236}">
                    <a16:creationId xmlns:a16="http://schemas.microsoft.com/office/drawing/2014/main" id="{1C19968E-FCF7-2DB0-BA8F-7C8165D26DC4}"/>
                  </a:ext>
                </a:extLst>
              </p:cNvPr>
              <p:cNvSpPr/>
              <p:nvPr/>
            </p:nvSpPr>
            <p:spPr>
              <a:xfrm flipH="1">
                <a:off x="1314585" y="3079982"/>
                <a:ext cx="692184" cy="579829"/>
              </a:xfrm>
              <a:custGeom>
                <a:avLst/>
                <a:gdLst/>
                <a:ahLst/>
                <a:cxnLst/>
                <a:rect l="l" t="t" r="r" b="b"/>
                <a:pathLst>
                  <a:path w="3604" h="3019" extrusionOk="0">
                    <a:moveTo>
                      <a:pt x="2939" y="1"/>
                    </a:moveTo>
                    <a:cubicBezTo>
                      <a:pt x="2927" y="1"/>
                      <a:pt x="2916" y="3"/>
                      <a:pt x="2907" y="8"/>
                    </a:cubicBezTo>
                    <a:lnTo>
                      <a:pt x="0" y="2144"/>
                    </a:lnTo>
                    <a:lnTo>
                      <a:pt x="613" y="3019"/>
                    </a:lnTo>
                    <a:lnTo>
                      <a:pt x="3514" y="903"/>
                    </a:lnTo>
                    <a:cubicBezTo>
                      <a:pt x="3603" y="835"/>
                      <a:pt x="3535" y="594"/>
                      <a:pt x="3362" y="358"/>
                    </a:cubicBezTo>
                    <a:cubicBezTo>
                      <a:pt x="3209" y="144"/>
                      <a:pt x="3035" y="1"/>
                      <a:pt x="293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2893;p62">
                <a:extLst>
                  <a:ext uri="{FF2B5EF4-FFF2-40B4-BE49-F238E27FC236}">
                    <a16:creationId xmlns:a16="http://schemas.microsoft.com/office/drawing/2014/main" id="{E11943A8-4880-8109-F669-1690E299BE6C}"/>
                  </a:ext>
                </a:extLst>
              </p:cNvPr>
              <p:cNvSpPr/>
              <p:nvPr/>
            </p:nvSpPr>
            <p:spPr>
              <a:xfrm flipH="1">
                <a:off x="1310552" y="3069418"/>
                <a:ext cx="708317" cy="607486"/>
              </a:xfrm>
              <a:custGeom>
                <a:avLst/>
                <a:gdLst/>
                <a:ahLst/>
                <a:cxnLst/>
                <a:rect l="l" t="t" r="r" b="b"/>
                <a:pathLst>
                  <a:path w="3688" h="3163" extrusionOk="0">
                    <a:moveTo>
                      <a:pt x="3012" y="104"/>
                    </a:moveTo>
                    <a:lnTo>
                      <a:pt x="3033" y="125"/>
                    </a:lnTo>
                    <a:cubicBezTo>
                      <a:pt x="3054" y="125"/>
                      <a:pt x="3101" y="152"/>
                      <a:pt x="3143" y="172"/>
                    </a:cubicBezTo>
                    <a:cubicBezTo>
                      <a:pt x="3205" y="235"/>
                      <a:pt x="3295" y="324"/>
                      <a:pt x="3384" y="434"/>
                    </a:cubicBezTo>
                    <a:cubicBezTo>
                      <a:pt x="3467" y="565"/>
                      <a:pt x="3514" y="675"/>
                      <a:pt x="3556" y="759"/>
                    </a:cubicBezTo>
                    <a:lnTo>
                      <a:pt x="3556" y="869"/>
                    </a:lnTo>
                    <a:lnTo>
                      <a:pt x="3556" y="911"/>
                    </a:lnTo>
                    <a:lnTo>
                      <a:pt x="697" y="3006"/>
                    </a:lnTo>
                    <a:lnTo>
                      <a:pt x="152" y="2199"/>
                    </a:lnTo>
                    <a:lnTo>
                      <a:pt x="3012" y="104"/>
                    </a:lnTo>
                    <a:close/>
                    <a:moveTo>
                      <a:pt x="3011" y="1"/>
                    </a:moveTo>
                    <a:cubicBezTo>
                      <a:pt x="2989" y="1"/>
                      <a:pt x="2967" y="8"/>
                      <a:pt x="2944" y="21"/>
                    </a:cubicBezTo>
                    <a:lnTo>
                      <a:pt x="0" y="2178"/>
                    </a:lnTo>
                    <a:lnTo>
                      <a:pt x="676" y="3163"/>
                    </a:lnTo>
                    <a:lnTo>
                      <a:pt x="3624" y="1000"/>
                    </a:lnTo>
                    <a:cubicBezTo>
                      <a:pt x="3666" y="979"/>
                      <a:pt x="3666" y="937"/>
                      <a:pt x="3666" y="890"/>
                    </a:cubicBezTo>
                    <a:cubicBezTo>
                      <a:pt x="3687" y="848"/>
                      <a:pt x="3666" y="780"/>
                      <a:pt x="3666" y="738"/>
                    </a:cubicBezTo>
                    <a:cubicBezTo>
                      <a:pt x="3624" y="628"/>
                      <a:pt x="3556" y="497"/>
                      <a:pt x="3467" y="366"/>
                    </a:cubicBezTo>
                    <a:cubicBezTo>
                      <a:pt x="3384" y="256"/>
                      <a:pt x="3295" y="152"/>
                      <a:pt x="3205" y="83"/>
                    </a:cubicBezTo>
                    <a:cubicBezTo>
                      <a:pt x="3164" y="42"/>
                      <a:pt x="3122" y="21"/>
                      <a:pt x="3075" y="21"/>
                    </a:cubicBezTo>
                    <a:cubicBezTo>
                      <a:pt x="3054" y="8"/>
                      <a:pt x="3033" y="1"/>
                      <a:pt x="301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2894;p62">
                <a:extLst>
                  <a:ext uri="{FF2B5EF4-FFF2-40B4-BE49-F238E27FC236}">
                    <a16:creationId xmlns:a16="http://schemas.microsoft.com/office/drawing/2014/main" id="{9E7899E1-8D46-2AAD-95B2-4AEB067AF622}"/>
                  </a:ext>
                </a:extLst>
              </p:cNvPr>
              <p:cNvSpPr/>
              <p:nvPr/>
            </p:nvSpPr>
            <p:spPr>
              <a:xfrm flipH="1">
                <a:off x="2069005" y="2599633"/>
                <a:ext cx="503005" cy="540265"/>
              </a:xfrm>
              <a:custGeom>
                <a:avLst/>
                <a:gdLst/>
                <a:ahLst/>
                <a:cxnLst/>
                <a:rect l="l" t="t" r="r" b="b"/>
                <a:pathLst>
                  <a:path w="2619" h="2813" extrusionOk="0">
                    <a:moveTo>
                      <a:pt x="1288" y="0"/>
                    </a:moveTo>
                    <a:cubicBezTo>
                      <a:pt x="1179" y="0"/>
                      <a:pt x="1089" y="21"/>
                      <a:pt x="980" y="63"/>
                    </a:cubicBezTo>
                    <a:lnTo>
                      <a:pt x="0" y="456"/>
                    </a:lnTo>
                    <a:lnTo>
                      <a:pt x="152" y="869"/>
                    </a:lnTo>
                    <a:lnTo>
                      <a:pt x="676" y="655"/>
                    </a:lnTo>
                    <a:lnTo>
                      <a:pt x="697" y="655"/>
                    </a:lnTo>
                    <a:cubicBezTo>
                      <a:pt x="697" y="676"/>
                      <a:pt x="718" y="676"/>
                      <a:pt x="718" y="676"/>
                    </a:cubicBezTo>
                    <a:cubicBezTo>
                      <a:pt x="744" y="697"/>
                      <a:pt x="765" y="697"/>
                      <a:pt x="786" y="717"/>
                    </a:cubicBezTo>
                    <a:cubicBezTo>
                      <a:pt x="807" y="738"/>
                      <a:pt x="828" y="738"/>
                      <a:pt x="849" y="765"/>
                    </a:cubicBezTo>
                    <a:cubicBezTo>
                      <a:pt x="875" y="786"/>
                      <a:pt x="896" y="786"/>
                      <a:pt x="896" y="807"/>
                    </a:cubicBezTo>
                    <a:cubicBezTo>
                      <a:pt x="917" y="827"/>
                      <a:pt x="938" y="848"/>
                      <a:pt x="959" y="869"/>
                    </a:cubicBezTo>
                    <a:cubicBezTo>
                      <a:pt x="980" y="896"/>
                      <a:pt x="980" y="896"/>
                      <a:pt x="1006" y="916"/>
                    </a:cubicBezTo>
                    <a:cubicBezTo>
                      <a:pt x="1027" y="937"/>
                      <a:pt x="1048" y="958"/>
                      <a:pt x="1048" y="979"/>
                    </a:cubicBezTo>
                    <a:cubicBezTo>
                      <a:pt x="1069" y="1000"/>
                      <a:pt x="1089" y="1026"/>
                      <a:pt x="1110" y="1047"/>
                    </a:cubicBezTo>
                    <a:cubicBezTo>
                      <a:pt x="1110" y="1068"/>
                      <a:pt x="1137" y="1089"/>
                      <a:pt x="1137" y="1110"/>
                    </a:cubicBezTo>
                    <a:cubicBezTo>
                      <a:pt x="1158" y="1131"/>
                      <a:pt x="1179" y="1157"/>
                      <a:pt x="1179" y="1178"/>
                    </a:cubicBezTo>
                    <a:cubicBezTo>
                      <a:pt x="1199" y="1199"/>
                      <a:pt x="1199" y="1220"/>
                      <a:pt x="1220" y="1241"/>
                    </a:cubicBezTo>
                    <a:cubicBezTo>
                      <a:pt x="1220" y="1288"/>
                      <a:pt x="1241" y="1309"/>
                      <a:pt x="1241" y="1330"/>
                    </a:cubicBezTo>
                    <a:cubicBezTo>
                      <a:pt x="1268" y="1330"/>
                      <a:pt x="1268" y="1351"/>
                      <a:pt x="1268" y="1351"/>
                    </a:cubicBezTo>
                    <a:lnTo>
                      <a:pt x="1268" y="1372"/>
                    </a:lnTo>
                    <a:lnTo>
                      <a:pt x="503" y="1723"/>
                    </a:lnTo>
                    <a:lnTo>
                      <a:pt x="938" y="2812"/>
                    </a:lnTo>
                    <a:lnTo>
                      <a:pt x="1922" y="2419"/>
                    </a:lnTo>
                    <a:cubicBezTo>
                      <a:pt x="2420" y="2226"/>
                      <a:pt x="2619" y="1550"/>
                      <a:pt x="2357" y="896"/>
                    </a:cubicBezTo>
                    <a:cubicBezTo>
                      <a:pt x="2158" y="372"/>
                      <a:pt x="1723" y="21"/>
                      <a:pt x="128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2895;p62">
                <a:extLst>
                  <a:ext uri="{FF2B5EF4-FFF2-40B4-BE49-F238E27FC236}">
                    <a16:creationId xmlns:a16="http://schemas.microsoft.com/office/drawing/2014/main" id="{879BF6D9-D2DA-5FAD-2802-3AF07948A1BD}"/>
                  </a:ext>
                </a:extLst>
              </p:cNvPr>
              <p:cNvSpPr/>
              <p:nvPr/>
            </p:nvSpPr>
            <p:spPr>
              <a:xfrm flipH="1">
                <a:off x="2082065" y="2590414"/>
                <a:ext cx="507038" cy="566577"/>
              </a:xfrm>
              <a:custGeom>
                <a:avLst/>
                <a:gdLst/>
                <a:ahLst/>
                <a:cxnLst/>
                <a:rect l="l" t="t" r="r" b="b"/>
                <a:pathLst>
                  <a:path w="2640" h="2950" extrusionOk="0">
                    <a:moveTo>
                      <a:pt x="1377" y="111"/>
                    </a:moveTo>
                    <a:cubicBezTo>
                      <a:pt x="1770" y="111"/>
                      <a:pt x="2184" y="462"/>
                      <a:pt x="2378" y="964"/>
                    </a:cubicBezTo>
                    <a:cubicBezTo>
                      <a:pt x="2509" y="1268"/>
                      <a:pt x="2535" y="1598"/>
                      <a:pt x="2467" y="1860"/>
                    </a:cubicBezTo>
                    <a:cubicBezTo>
                      <a:pt x="2378" y="2122"/>
                      <a:pt x="2226" y="2337"/>
                      <a:pt x="1985" y="2426"/>
                    </a:cubicBezTo>
                    <a:lnTo>
                      <a:pt x="1048" y="2797"/>
                    </a:lnTo>
                    <a:lnTo>
                      <a:pt x="655" y="1792"/>
                    </a:lnTo>
                    <a:lnTo>
                      <a:pt x="1398" y="1467"/>
                    </a:lnTo>
                    <a:lnTo>
                      <a:pt x="1419" y="1399"/>
                    </a:lnTo>
                    <a:lnTo>
                      <a:pt x="1398" y="1378"/>
                    </a:lnTo>
                    <a:lnTo>
                      <a:pt x="1398" y="1357"/>
                    </a:lnTo>
                    <a:cubicBezTo>
                      <a:pt x="1377" y="1336"/>
                      <a:pt x="1377" y="1289"/>
                      <a:pt x="1357" y="1268"/>
                    </a:cubicBezTo>
                    <a:cubicBezTo>
                      <a:pt x="1357" y="1247"/>
                      <a:pt x="1330" y="1226"/>
                      <a:pt x="1330" y="1205"/>
                    </a:cubicBezTo>
                    <a:cubicBezTo>
                      <a:pt x="1309" y="1179"/>
                      <a:pt x="1288" y="1158"/>
                      <a:pt x="1288" y="1137"/>
                    </a:cubicBezTo>
                    <a:cubicBezTo>
                      <a:pt x="1268" y="1116"/>
                      <a:pt x="1247" y="1074"/>
                      <a:pt x="1247" y="1048"/>
                    </a:cubicBezTo>
                    <a:cubicBezTo>
                      <a:pt x="1226" y="1027"/>
                      <a:pt x="1199" y="1006"/>
                      <a:pt x="1199" y="985"/>
                    </a:cubicBezTo>
                    <a:cubicBezTo>
                      <a:pt x="1178" y="964"/>
                      <a:pt x="1158" y="944"/>
                      <a:pt x="1137" y="944"/>
                    </a:cubicBezTo>
                    <a:cubicBezTo>
                      <a:pt x="1116" y="917"/>
                      <a:pt x="1116" y="896"/>
                      <a:pt x="1095" y="875"/>
                    </a:cubicBezTo>
                    <a:lnTo>
                      <a:pt x="1027" y="813"/>
                    </a:lnTo>
                    <a:cubicBezTo>
                      <a:pt x="1006" y="813"/>
                      <a:pt x="985" y="786"/>
                      <a:pt x="964" y="765"/>
                    </a:cubicBezTo>
                    <a:cubicBezTo>
                      <a:pt x="964" y="745"/>
                      <a:pt x="938" y="745"/>
                      <a:pt x="917" y="724"/>
                    </a:cubicBezTo>
                    <a:cubicBezTo>
                      <a:pt x="896" y="703"/>
                      <a:pt x="875" y="703"/>
                      <a:pt x="854" y="682"/>
                    </a:cubicBezTo>
                    <a:cubicBezTo>
                      <a:pt x="833" y="682"/>
                      <a:pt x="807" y="656"/>
                      <a:pt x="807" y="656"/>
                    </a:cubicBezTo>
                    <a:lnTo>
                      <a:pt x="765" y="635"/>
                    </a:lnTo>
                    <a:lnTo>
                      <a:pt x="283" y="834"/>
                    </a:lnTo>
                    <a:lnTo>
                      <a:pt x="152" y="525"/>
                    </a:lnTo>
                    <a:lnTo>
                      <a:pt x="1095" y="158"/>
                    </a:lnTo>
                    <a:cubicBezTo>
                      <a:pt x="1178" y="132"/>
                      <a:pt x="1268" y="111"/>
                      <a:pt x="1377" y="111"/>
                    </a:cubicBezTo>
                    <a:close/>
                    <a:moveTo>
                      <a:pt x="1377" y="1"/>
                    </a:moveTo>
                    <a:cubicBezTo>
                      <a:pt x="1268" y="1"/>
                      <a:pt x="1158" y="1"/>
                      <a:pt x="1048" y="48"/>
                    </a:cubicBezTo>
                    <a:lnTo>
                      <a:pt x="0" y="462"/>
                    </a:lnTo>
                    <a:lnTo>
                      <a:pt x="220" y="985"/>
                    </a:lnTo>
                    <a:lnTo>
                      <a:pt x="765" y="765"/>
                    </a:lnTo>
                    <a:lnTo>
                      <a:pt x="786" y="765"/>
                    </a:lnTo>
                    <a:cubicBezTo>
                      <a:pt x="807" y="786"/>
                      <a:pt x="833" y="813"/>
                      <a:pt x="854" y="813"/>
                    </a:cubicBezTo>
                    <a:cubicBezTo>
                      <a:pt x="854" y="834"/>
                      <a:pt x="875" y="834"/>
                      <a:pt x="896" y="855"/>
                    </a:cubicBezTo>
                    <a:cubicBezTo>
                      <a:pt x="917" y="875"/>
                      <a:pt x="938" y="875"/>
                      <a:pt x="964" y="896"/>
                    </a:cubicBezTo>
                    <a:cubicBezTo>
                      <a:pt x="964" y="917"/>
                      <a:pt x="985" y="944"/>
                      <a:pt x="1006" y="944"/>
                    </a:cubicBezTo>
                    <a:cubicBezTo>
                      <a:pt x="1027" y="964"/>
                      <a:pt x="1048" y="985"/>
                      <a:pt x="1048" y="1006"/>
                    </a:cubicBezTo>
                    <a:cubicBezTo>
                      <a:pt x="1069" y="1027"/>
                      <a:pt x="1095" y="1048"/>
                      <a:pt x="1095" y="1074"/>
                    </a:cubicBezTo>
                    <a:cubicBezTo>
                      <a:pt x="1116" y="1074"/>
                      <a:pt x="1137" y="1095"/>
                      <a:pt x="1137" y="1116"/>
                    </a:cubicBezTo>
                    <a:cubicBezTo>
                      <a:pt x="1158" y="1137"/>
                      <a:pt x="1178" y="1158"/>
                      <a:pt x="1178" y="1179"/>
                    </a:cubicBezTo>
                    <a:cubicBezTo>
                      <a:pt x="1199" y="1205"/>
                      <a:pt x="1199" y="1226"/>
                      <a:pt x="1226" y="1247"/>
                    </a:cubicBezTo>
                    <a:cubicBezTo>
                      <a:pt x="1247" y="1268"/>
                      <a:pt x="1247" y="1289"/>
                      <a:pt x="1268" y="1336"/>
                    </a:cubicBezTo>
                    <a:cubicBezTo>
                      <a:pt x="1268" y="1336"/>
                      <a:pt x="1268" y="1357"/>
                      <a:pt x="1288" y="1378"/>
                    </a:cubicBezTo>
                    <a:lnTo>
                      <a:pt x="503" y="1750"/>
                    </a:lnTo>
                    <a:lnTo>
                      <a:pt x="985" y="2949"/>
                    </a:lnTo>
                    <a:lnTo>
                      <a:pt x="2032" y="2536"/>
                    </a:lnTo>
                    <a:cubicBezTo>
                      <a:pt x="2315" y="2426"/>
                      <a:pt x="2488" y="2185"/>
                      <a:pt x="2577" y="1902"/>
                    </a:cubicBezTo>
                    <a:cubicBezTo>
                      <a:pt x="2640" y="1598"/>
                      <a:pt x="2619" y="1247"/>
                      <a:pt x="2488" y="917"/>
                    </a:cubicBezTo>
                    <a:cubicBezTo>
                      <a:pt x="2294" y="373"/>
                      <a:pt x="1833" y="1"/>
                      <a:pt x="137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2896;p62">
                <a:extLst>
                  <a:ext uri="{FF2B5EF4-FFF2-40B4-BE49-F238E27FC236}">
                    <a16:creationId xmlns:a16="http://schemas.microsoft.com/office/drawing/2014/main" id="{9A40F5D8-9582-51DD-E7B6-CBBCDD3FADDA}"/>
                  </a:ext>
                </a:extLst>
              </p:cNvPr>
              <p:cNvSpPr/>
              <p:nvPr/>
            </p:nvSpPr>
            <p:spPr>
              <a:xfrm flipH="1">
                <a:off x="2521500" y="2674922"/>
                <a:ext cx="143085" cy="130025"/>
              </a:xfrm>
              <a:custGeom>
                <a:avLst/>
                <a:gdLst/>
                <a:ahLst/>
                <a:cxnLst/>
                <a:rect l="l" t="t" r="r" b="b"/>
                <a:pathLst>
                  <a:path w="745" h="677" extrusionOk="0">
                    <a:moveTo>
                      <a:pt x="723" y="1"/>
                    </a:moveTo>
                    <a:cubicBezTo>
                      <a:pt x="634" y="22"/>
                      <a:pt x="545" y="22"/>
                      <a:pt x="482" y="64"/>
                    </a:cubicBezTo>
                    <a:cubicBezTo>
                      <a:pt x="262" y="153"/>
                      <a:pt x="89" y="325"/>
                      <a:pt x="0" y="587"/>
                    </a:cubicBezTo>
                    <a:lnTo>
                      <a:pt x="110" y="676"/>
                    </a:lnTo>
                    <a:cubicBezTo>
                      <a:pt x="199" y="435"/>
                      <a:pt x="351" y="284"/>
                      <a:pt x="524" y="195"/>
                    </a:cubicBezTo>
                    <a:cubicBezTo>
                      <a:pt x="592" y="174"/>
                      <a:pt x="655" y="174"/>
                      <a:pt x="744" y="153"/>
                    </a:cubicBezTo>
                    <a:lnTo>
                      <a:pt x="723" y="1"/>
                    </a:lnTo>
                    <a:close/>
                  </a:path>
                </a:pathLst>
              </a:custGeom>
              <a:solidFill>
                <a:srgbClr val="C7E6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2897;p62">
                <a:extLst>
                  <a:ext uri="{FF2B5EF4-FFF2-40B4-BE49-F238E27FC236}">
                    <a16:creationId xmlns:a16="http://schemas.microsoft.com/office/drawing/2014/main" id="{AECF73E3-0C28-DFB2-EDCF-1CFC5947F679}"/>
                  </a:ext>
                </a:extLst>
              </p:cNvPr>
              <p:cNvSpPr/>
              <p:nvPr/>
            </p:nvSpPr>
            <p:spPr>
              <a:xfrm flipH="1">
                <a:off x="2509592" y="2665895"/>
                <a:ext cx="167092" cy="151151"/>
              </a:xfrm>
              <a:custGeom>
                <a:avLst/>
                <a:gdLst/>
                <a:ahLst/>
                <a:cxnLst/>
                <a:rect l="l" t="t" r="r" b="b"/>
                <a:pathLst>
                  <a:path w="870" h="787" extrusionOk="0">
                    <a:moveTo>
                      <a:pt x="718" y="132"/>
                    </a:moveTo>
                    <a:lnTo>
                      <a:pt x="739" y="158"/>
                    </a:lnTo>
                    <a:cubicBezTo>
                      <a:pt x="676" y="179"/>
                      <a:pt x="634" y="179"/>
                      <a:pt x="566" y="200"/>
                    </a:cubicBezTo>
                    <a:cubicBezTo>
                      <a:pt x="393" y="263"/>
                      <a:pt x="262" y="441"/>
                      <a:pt x="173" y="634"/>
                    </a:cubicBezTo>
                    <a:lnTo>
                      <a:pt x="152" y="634"/>
                    </a:lnTo>
                    <a:cubicBezTo>
                      <a:pt x="241" y="393"/>
                      <a:pt x="372" y="242"/>
                      <a:pt x="566" y="158"/>
                    </a:cubicBezTo>
                    <a:cubicBezTo>
                      <a:pt x="608" y="132"/>
                      <a:pt x="676" y="132"/>
                      <a:pt x="718" y="132"/>
                    </a:cubicBezTo>
                    <a:close/>
                    <a:moveTo>
                      <a:pt x="765" y="1"/>
                    </a:moveTo>
                    <a:cubicBezTo>
                      <a:pt x="676" y="1"/>
                      <a:pt x="587" y="27"/>
                      <a:pt x="524" y="48"/>
                    </a:cubicBezTo>
                    <a:cubicBezTo>
                      <a:pt x="283" y="158"/>
                      <a:pt x="111" y="352"/>
                      <a:pt x="1" y="613"/>
                    </a:cubicBezTo>
                    <a:lnTo>
                      <a:pt x="1" y="655"/>
                    </a:lnTo>
                    <a:lnTo>
                      <a:pt x="215" y="786"/>
                    </a:lnTo>
                    <a:lnTo>
                      <a:pt x="241" y="723"/>
                    </a:lnTo>
                    <a:cubicBezTo>
                      <a:pt x="304" y="524"/>
                      <a:pt x="435" y="372"/>
                      <a:pt x="608" y="310"/>
                    </a:cubicBezTo>
                    <a:cubicBezTo>
                      <a:pt x="676" y="289"/>
                      <a:pt x="739" y="263"/>
                      <a:pt x="807" y="263"/>
                    </a:cubicBezTo>
                    <a:lnTo>
                      <a:pt x="870" y="263"/>
                    </a:lnTo>
                    <a:lnTo>
                      <a:pt x="849" y="200"/>
                    </a:lnTo>
                    <a:lnTo>
                      <a:pt x="82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2898;p62">
                <a:extLst>
                  <a:ext uri="{FF2B5EF4-FFF2-40B4-BE49-F238E27FC236}">
                    <a16:creationId xmlns:a16="http://schemas.microsoft.com/office/drawing/2014/main" id="{EA7F6F61-969A-6396-1AEE-325B7E0D872C}"/>
                  </a:ext>
                </a:extLst>
              </p:cNvPr>
              <p:cNvSpPr/>
              <p:nvPr/>
            </p:nvSpPr>
            <p:spPr>
              <a:xfrm flipH="1">
                <a:off x="2291220" y="2704115"/>
                <a:ext cx="352238" cy="418883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2181" extrusionOk="0">
                    <a:moveTo>
                      <a:pt x="655" y="1"/>
                    </a:moveTo>
                    <a:cubicBezTo>
                      <a:pt x="566" y="1"/>
                      <a:pt x="503" y="22"/>
                      <a:pt x="414" y="43"/>
                    </a:cubicBezTo>
                    <a:cubicBezTo>
                      <a:pt x="241" y="132"/>
                      <a:pt x="89" y="283"/>
                      <a:pt x="0" y="524"/>
                    </a:cubicBezTo>
                    <a:lnTo>
                      <a:pt x="21" y="524"/>
                    </a:lnTo>
                    <a:lnTo>
                      <a:pt x="1048" y="111"/>
                    </a:lnTo>
                    <a:lnTo>
                      <a:pt x="1069" y="111"/>
                    </a:lnTo>
                    <a:cubicBezTo>
                      <a:pt x="938" y="43"/>
                      <a:pt x="786" y="1"/>
                      <a:pt x="655" y="1"/>
                    </a:cubicBezTo>
                    <a:close/>
                    <a:moveTo>
                      <a:pt x="1640" y="807"/>
                    </a:moveTo>
                    <a:lnTo>
                      <a:pt x="1640" y="828"/>
                    </a:lnTo>
                    <a:lnTo>
                      <a:pt x="110" y="1530"/>
                    </a:lnTo>
                    <a:cubicBezTo>
                      <a:pt x="305" y="1932"/>
                      <a:pt x="671" y="2180"/>
                      <a:pt x="1012" y="2180"/>
                    </a:cubicBezTo>
                    <a:cubicBezTo>
                      <a:pt x="1092" y="2180"/>
                      <a:pt x="1172" y="2166"/>
                      <a:pt x="1247" y="2137"/>
                    </a:cubicBezTo>
                    <a:cubicBezTo>
                      <a:pt x="1681" y="1965"/>
                      <a:pt x="1833" y="1373"/>
                      <a:pt x="1640" y="80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2899;p62">
                <a:extLst>
                  <a:ext uri="{FF2B5EF4-FFF2-40B4-BE49-F238E27FC236}">
                    <a16:creationId xmlns:a16="http://schemas.microsoft.com/office/drawing/2014/main" id="{BE91B4D2-CB1D-5452-3D6A-DA02A0FE18C9}"/>
                  </a:ext>
                </a:extLst>
              </p:cNvPr>
              <p:cNvSpPr/>
              <p:nvPr/>
            </p:nvSpPr>
            <p:spPr>
              <a:xfrm flipH="1">
                <a:off x="2295253" y="2696049"/>
                <a:ext cx="360305" cy="437513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2278" extrusionOk="0">
                    <a:moveTo>
                      <a:pt x="718" y="106"/>
                    </a:moveTo>
                    <a:cubicBezTo>
                      <a:pt x="786" y="106"/>
                      <a:pt x="870" y="132"/>
                      <a:pt x="938" y="153"/>
                    </a:cubicBezTo>
                    <a:lnTo>
                      <a:pt x="236" y="435"/>
                    </a:lnTo>
                    <a:cubicBezTo>
                      <a:pt x="325" y="325"/>
                      <a:pt x="393" y="195"/>
                      <a:pt x="498" y="153"/>
                    </a:cubicBezTo>
                    <a:cubicBezTo>
                      <a:pt x="566" y="132"/>
                      <a:pt x="655" y="106"/>
                      <a:pt x="718" y="106"/>
                    </a:cubicBezTo>
                    <a:close/>
                    <a:moveTo>
                      <a:pt x="718" y="1"/>
                    </a:moveTo>
                    <a:cubicBezTo>
                      <a:pt x="629" y="1"/>
                      <a:pt x="545" y="1"/>
                      <a:pt x="456" y="43"/>
                    </a:cubicBezTo>
                    <a:cubicBezTo>
                      <a:pt x="262" y="132"/>
                      <a:pt x="105" y="305"/>
                      <a:pt x="21" y="545"/>
                    </a:cubicBezTo>
                    <a:lnTo>
                      <a:pt x="1" y="587"/>
                    </a:lnTo>
                    <a:lnTo>
                      <a:pt x="84" y="629"/>
                    </a:lnTo>
                    <a:lnTo>
                      <a:pt x="1111" y="215"/>
                    </a:lnTo>
                    <a:lnTo>
                      <a:pt x="1153" y="106"/>
                    </a:lnTo>
                    <a:lnTo>
                      <a:pt x="1132" y="106"/>
                    </a:lnTo>
                    <a:lnTo>
                      <a:pt x="1111" y="85"/>
                    </a:lnTo>
                    <a:lnTo>
                      <a:pt x="1090" y="85"/>
                    </a:lnTo>
                    <a:cubicBezTo>
                      <a:pt x="980" y="43"/>
                      <a:pt x="849" y="1"/>
                      <a:pt x="718" y="1"/>
                    </a:cubicBezTo>
                    <a:close/>
                    <a:moveTo>
                      <a:pt x="1655" y="959"/>
                    </a:moveTo>
                    <a:cubicBezTo>
                      <a:pt x="1723" y="1200"/>
                      <a:pt x="1744" y="1441"/>
                      <a:pt x="1676" y="1656"/>
                    </a:cubicBezTo>
                    <a:cubicBezTo>
                      <a:pt x="1614" y="1876"/>
                      <a:pt x="1483" y="2048"/>
                      <a:pt x="1284" y="2116"/>
                    </a:cubicBezTo>
                    <a:cubicBezTo>
                      <a:pt x="1213" y="2147"/>
                      <a:pt x="1139" y="2162"/>
                      <a:pt x="1063" y="2162"/>
                    </a:cubicBezTo>
                    <a:cubicBezTo>
                      <a:pt x="767" y="2162"/>
                      <a:pt x="450" y="1939"/>
                      <a:pt x="262" y="1593"/>
                    </a:cubicBezTo>
                    <a:lnTo>
                      <a:pt x="1655" y="959"/>
                    </a:lnTo>
                    <a:close/>
                    <a:moveTo>
                      <a:pt x="1634" y="828"/>
                    </a:moveTo>
                    <a:lnTo>
                      <a:pt x="131" y="1525"/>
                    </a:lnTo>
                    <a:lnTo>
                      <a:pt x="84" y="1546"/>
                    </a:lnTo>
                    <a:lnTo>
                      <a:pt x="105" y="1593"/>
                    </a:lnTo>
                    <a:cubicBezTo>
                      <a:pt x="315" y="2012"/>
                      <a:pt x="693" y="2277"/>
                      <a:pt x="1061" y="2277"/>
                    </a:cubicBezTo>
                    <a:cubicBezTo>
                      <a:pt x="1152" y="2277"/>
                      <a:pt x="1243" y="2261"/>
                      <a:pt x="1331" y="2226"/>
                    </a:cubicBezTo>
                    <a:cubicBezTo>
                      <a:pt x="1572" y="2137"/>
                      <a:pt x="1723" y="1938"/>
                      <a:pt x="1786" y="1677"/>
                    </a:cubicBezTo>
                    <a:cubicBezTo>
                      <a:pt x="1875" y="1441"/>
                      <a:pt x="1854" y="1153"/>
                      <a:pt x="1744" y="870"/>
                    </a:cubicBezTo>
                    <a:lnTo>
                      <a:pt x="1765" y="849"/>
                    </a:lnTo>
                    <a:lnTo>
                      <a:pt x="1744" y="828"/>
                    </a:lnTo>
                    <a:lnTo>
                      <a:pt x="1655" y="870"/>
                    </a:lnTo>
                    <a:lnTo>
                      <a:pt x="1634" y="849"/>
                    </a:lnTo>
                    <a:lnTo>
                      <a:pt x="1634" y="828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2900;p62">
                <a:extLst>
                  <a:ext uri="{FF2B5EF4-FFF2-40B4-BE49-F238E27FC236}">
                    <a16:creationId xmlns:a16="http://schemas.microsoft.com/office/drawing/2014/main" id="{9364709C-905C-10BC-1A65-1AF53CCDCA42}"/>
                  </a:ext>
                </a:extLst>
              </p:cNvPr>
              <p:cNvSpPr/>
              <p:nvPr/>
            </p:nvSpPr>
            <p:spPr>
              <a:xfrm flipH="1">
                <a:off x="1850629" y="2934206"/>
                <a:ext cx="448844" cy="742120"/>
              </a:xfrm>
              <a:custGeom>
                <a:avLst/>
                <a:gdLst/>
                <a:ahLst/>
                <a:cxnLst/>
                <a:rect l="l" t="t" r="r" b="b"/>
                <a:pathLst>
                  <a:path w="2337" h="3864" extrusionOk="0">
                    <a:moveTo>
                      <a:pt x="700" y="1"/>
                    </a:moveTo>
                    <a:cubicBezTo>
                      <a:pt x="397" y="1"/>
                      <a:pt x="199" y="207"/>
                      <a:pt x="0" y="437"/>
                    </a:cubicBezTo>
                    <a:lnTo>
                      <a:pt x="1289" y="3799"/>
                    </a:lnTo>
                    <a:cubicBezTo>
                      <a:pt x="1309" y="3841"/>
                      <a:pt x="1373" y="3863"/>
                      <a:pt x="1465" y="3863"/>
                    </a:cubicBezTo>
                    <a:cubicBezTo>
                      <a:pt x="1568" y="3863"/>
                      <a:pt x="1705" y="3836"/>
                      <a:pt x="1854" y="3778"/>
                    </a:cubicBezTo>
                    <a:cubicBezTo>
                      <a:pt x="2137" y="3689"/>
                      <a:pt x="2336" y="3537"/>
                      <a:pt x="2310" y="3427"/>
                    </a:cubicBezTo>
                    <a:lnTo>
                      <a:pt x="1027" y="70"/>
                    </a:lnTo>
                    <a:cubicBezTo>
                      <a:pt x="905" y="22"/>
                      <a:pt x="797" y="1"/>
                      <a:pt x="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2901;p62">
                <a:extLst>
                  <a:ext uri="{FF2B5EF4-FFF2-40B4-BE49-F238E27FC236}">
                    <a16:creationId xmlns:a16="http://schemas.microsoft.com/office/drawing/2014/main" id="{33E963D7-3463-FA60-221B-281726A2F605}"/>
                  </a:ext>
                </a:extLst>
              </p:cNvPr>
              <p:cNvSpPr/>
              <p:nvPr/>
            </p:nvSpPr>
            <p:spPr>
              <a:xfrm flipH="1">
                <a:off x="1842755" y="2924411"/>
                <a:ext cx="469779" cy="760558"/>
              </a:xfrm>
              <a:custGeom>
                <a:avLst/>
                <a:gdLst/>
                <a:ahLst/>
                <a:cxnLst/>
                <a:rect l="l" t="t" r="r" b="b"/>
                <a:pathLst>
                  <a:path w="2446" h="3960" extrusionOk="0">
                    <a:moveTo>
                      <a:pt x="734" y="114"/>
                    </a:moveTo>
                    <a:cubicBezTo>
                      <a:pt x="829" y="114"/>
                      <a:pt x="933" y="136"/>
                      <a:pt x="1048" y="184"/>
                    </a:cubicBezTo>
                    <a:lnTo>
                      <a:pt x="2315" y="3499"/>
                    </a:lnTo>
                    <a:cubicBezTo>
                      <a:pt x="2315" y="3499"/>
                      <a:pt x="2336" y="3525"/>
                      <a:pt x="2315" y="3546"/>
                    </a:cubicBezTo>
                    <a:cubicBezTo>
                      <a:pt x="2294" y="3567"/>
                      <a:pt x="2273" y="3588"/>
                      <a:pt x="2226" y="3609"/>
                    </a:cubicBezTo>
                    <a:cubicBezTo>
                      <a:pt x="2163" y="3677"/>
                      <a:pt x="2053" y="3740"/>
                      <a:pt x="1901" y="3787"/>
                    </a:cubicBezTo>
                    <a:cubicBezTo>
                      <a:pt x="1770" y="3829"/>
                      <a:pt x="1639" y="3850"/>
                      <a:pt x="1550" y="3850"/>
                    </a:cubicBezTo>
                    <a:lnTo>
                      <a:pt x="1440" y="3850"/>
                    </a:lnTo>
                    <a:lnTo>
                      <a:pt x="1420" y="3829"/>
                    </a:lnTo>
                    <a:lnTo>
                      <a:pt x="131" y="488"/>
                    </a:lnTo>
                    <a:cubicBezTo>
                      <a:pt x="262" y="357"/>
                      <a:pt x="372" y="226"/>
                      <a:pt x="503" y="163"/>
                    </a:cubicBezTo>
                    <a:cubicBezTo>
                      <a:pt x="574" y="131"/>
                      <a:pt x="650" y="114"/>
                      <a:pt x="734" y="114"/>
                    </a:cubicBezTo>
                    <a:close/>
                    <a:moveTo>
                      <a:pt x="777" y="1"/>
                    </a:moveTo>
                    <a:cubicBezTo>
                      <a:pt x="659" y="1"/>
                      <a:pt x="553" y="29"/>
                      <a:pt x="461" y="74"/>
                    </a:cubicBezTo>
                    <a:cubicBezTo>
                      <a:pt x="283" y="142"/>
                      <a:pt x="152" y="294"/>
                      <a:pt x="21" y="446"/>
                    </a:cubicBezTo>
                    <a:lnTo>
                      <a:pt x="0" y="467"/>
                    </a:lnTo>
                    <a:lnTo>
                      <a:pt x="1310" y="3850"/>
                    </a:lnTo>
                    <a:cubicBezTo>
                      <a:pt x="1330" y="3918"/>
                      <a:pt x="1357" y="3939"/>
                      <a:pt x="1399" y="3939"/>
                    </a:cubicBezTo>
                    <a:cubicBezTo>
                      <a:pt x="1440" y="3960"/>
                      <a:pt x="1488" y="3960"/>
                      <a:pt x="1550" y="3960"/>
                    </a:cubicBezTo>
                    <a:cubicBezTo>
                      <a:pt x="1660" y="3960"/>
                      <a:pt x="1791" y="3939"/>
                      <a:pt x="1943" y="3892"/>
                    </a:cubicBezTo>
                    <a:cubicBezTo>
                      <a:pt x="2095" y="3829"/>
                      <a:pt x="2226" y="3761"/>
                      <a:pt x="2315" y="3698"/>
                    </a:cubicBezTo>
                    <a:cubicBezTo>
                      <a:pt x="2357" y="3677"/>
                      <a:pt x="2378" y="3630"/>
                      <a:pt x="2404" y="3609"/>
                    </a:cubicBezTo>
                    <a:cubicBezTo>
                      <a:pt x="2425" y="3567"/>
                      <a:pt x="2446" y="3525"/>
                      <a:pt x="2425" y="3478"/>
                    </a:cubicBezTo>
                    <a:lnTo>
                      <a:pt x="1137" y="74"/>
                    </a:lnTo>
                    <a:lnTo>
                      <a:pt x="1116" y="74"/>
                    </a:lnTo>
                    <a:cubicBezTo>
                      <a:pt x="994" y="23"/>
                      <a:pt x="881" y="1"/>
                      <a:pt x="77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2902;p62">
                <a:extLst>
                  <a:ext uri="{FF2B5EF4-FFF2-40B4-BE49-F238E27FC236}">
                    <a16:creationId xmlns:a16="http://schemas.microsoft.com/office/drawing/2014/main" id="{6C3F6746-752A-9A5E-1564-ADF44EE729F5}"/>
                  </a:ext>
                </a:extLst>
              </p:cNvPr>
              <p:cNvSpPr/>
              <p:nvPr/>
            </p:nvSpPr>
            <p:spPr>
              <a:xfrm flipH="1">
                <a:off x="1817592" y="3445477"/>
                <a:ext cx="280792" cy="276758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41" extrusionOk="0">
                    <a:moveTo>
                      <a:pt x="739" y="0"/>
                    </a:moveTo>
                    <a:cubicBezTo>
                      <a:pt x="325" y="0"/>
                      <a:pt x="1" y="330"/>
                      <a:pt x="1" y="723"/>
                    </a:cubicBezTo>
                    <a:cubicBezTo>
                      <a:pt x="1" y="1116"/>
                      <a:pt x="325" y="1440"/>
                      <a:pt x="739" y="1440"/>
                    </a:cubicBezTo>
                    <a:cubicBezTo>
                      <a:pt x="1132" y="1440"/>
                      <a:pt x="1462" y="1116"/>
                      <a:pt x="1462" y="723"/>
                    </a:cubicBezTo>
                    <a:cubicBezTo>
                      <a:pt x="1462" y="330"/>
                      <a:pt x="1132" y="0"/>
                      <a:pt x="73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2903;p62">
                <a:extLst>
                  <a:ext uri="{FF2B5EF4-FFF2-40B4-BE49-F238E27FC236}">
                    <a16:creationId xmlns:a16="http://schemas.microsoft.com/office/drawing/2014/main" id="{EDA46BE5-39FD-E6E5-E38B-98014E1B7036}"/>
                  </a:ext>
                </a:extLst>
              </p:cNvPr>
              <p:cNvSpPr/>
              <p:nvPr/>
            </p:nvSpPr>
            <p:spPr>
              <a:xfrm flipH="1">
                <a:off x="1809525" y="3433377"/>
                <a:ext cx="297885" cy="301918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572" extrusionOk="0">
                    <a:moveTo>
                      <a:pt x="786" y="110"/>
                    </a:moveTo>
                    <a:cubicBezTo>
                      <a:pt x="1158" y="110"/>
                      <a:pt x="1441" y="414"/>
                      <a:pt x="1441" y="786"/>
                    </a:cubicBezTo>
                    <a:cubicBezTo>
                      <a:pt x="1441" y="1158"/>
                      <a:pt x="1158" y="1462"/>
                      <a:pt x="786" y="1462"/>
                    </a:cubicBezTo>
                    <a:cubicBezTo>
                      <a:pt x="420" y="1462"/>
                      <a:pt x="111" y="1158"/>
                      <a:pt x="111" y="786"/>
                    </a:cubicBezTo>
                    <a:cubicBezTo>
                      <a:pt x="111" y="414"/>
                      <a:pt x="420" y="110"/>
                      <a:pt x="786" y="110"/>
                    </a:cubicBezTo>
                    <a:close/>
                    <a:moveTo>
                      <a:pt x="786" y="0"/>
                    </a:moveTo>
                    <a:cubicBezTo>
                      <a:pt x="352" y="0"/>
                      <a:pt x="1" y="351"/>
                      <a:pt x="1" y="786"/>
                    </a:cubicBezTo>
                    <a:cubicBezTo>
                      <a:pt x="1" y="1221"/>
                      <a:pt x="352" y="1572"/>
                      <a:pt x="786" y="1572"/>
                    </a:cubicBezTo>
                    <a:cubicBezTo>
                      <a:pt x="1205" y="1572"/>
                      <a:pt x="1551" y="1221"/>
                      <a:pt x="1551" y="786"/>
                    </a:cubicBezTo>
                    <a:cubicBezTo>
                      <a:pt x="1551" y="351"/>
                      <a:pt x="1205" y="0"/>
                      <a:pt x="78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2904;p62">
                <a:extLst>
                  <a:ext uri="{FF2B5EF4-FFF2-40B4-BE49-F238E27FC236}">
                    <a16:creationId xmlns:a16="http://schemas.microsoft.com/office/drawing/2014/main" id="{F7E34412-71AF-B650-EFF0-181F198D2356}"/>
                  </a:ext>
                </a:extLst>
              </p:cNvPr>
              <p:cNvSpPr/>
              <p:nvPr/>
            </p:nvSpPr>
            <p:spPr>
              <a:xfrm flipH="1">
                <a:off x="2454279" y="2997779"/>
                <a:ext cx="189179" cy="155184"/>
              </a:xfrm>
              <a:custGeom>
                <a:avLst/>
                <a:gdLst/>
                <a:ahLst/>
                <a:cxnLst/>
                <a:rect l="l" t="t" r="r" b="b"/>
                <a:pathLst>
                  <a:path w="985" h="808" extrusionOk="0">
                    <a:moveTo>
                      <a:pt x="110" y="1"/>
                    </a:moveTo>
                    <a:lnTo>
                      <a:pt x="0" y="85"/>
                    </a:lnTo>
                    <a:cubicBezTo>
                      <a:pt x="220" y="498"/>
                      <a:pt x="613" y="786"/>
                      <a:pt x="985" y="807"/>
                    </a:cubicBezTo>
                    <a:lnTo>
                      <a:pt x="959" y="655"/>
                    </a:lnTo>
                    <a:cubicBezTo>
                      <a:pt x="613" y="629"/>
                      <a:pt x="283" y="367"/>
                      <a:pt x="1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2905;p62">
                <a:extLst>
                  <a:ext uri="{FF2B5EF4-FFF2-40B4-BE49-F238E27FC236}">
                    <a16:creationId xmlns:a16="http://schemas.microsoft.com/office/drawing/2014/main" id="{E0795055-8847-76AB-7F71-6AF4CA385D5D}"/>
                  </a:ext>
                </a:extLst>
              </p:cNvPr>
              <p:cNvSpPr/>
              <p:nvPr/>
            </p:nvSpPr>
            <p:spPr>
              <a:xfrm flipH="1">
                <a:off x="2446212" y="2984752"/>
                <a:ext cx="205312" cy="180344"/>
              </a:xfrm>
              <a:custGeom>
                <a:avLst/>
                <a:gdLst/>
                <a:ahLst/>
                <a:cxnLst/>
                <a:rect l="l" t="t" r="r" b="b"/>
                <a:pathLst>
                  <a:path w="1069" h="939" extrusionOk="0">
                    <a:moveTo>
                      <a:pt x="42" y="111"/>
                    </a:moveTo>
                    <a:lnTo>
                      <a:pt x="21" y="132"/>
                    </a:lnTo>
                    <a:lnTo>
                      <a:pt x="42" y="111"/>
                    </a:lnTo>
                    <a:close/>
                    <a:moveTo>
                      <a:pt x="131" y="174"/>
                    </a:moveTo>
                    <a:cubicBezTo>
                      <a:pt x="325" y="504"/>
                      <a:pt x="634" y="744"/>
                      <a:pt x="938" y="786"/>
                    </a:cubicBezTo>
                    <a:lnTo>
                      <a:pt x="959" y="807"/>
                    </a:lnTo>
                    <a:cubicBezTo>
                      <a:pt x="634" y="765"/>
                      <a:pt x="325" y="525"/>
                      <a:pt x="131" y="174"/>
                    </a:cubicBezTo>
                    <a:close/>
                    <a:moveTo>
                      <a:pt x="152" y="1"/>
                    </a:moveTo>
                    <a:lnTo>
                      <a:pt x="42" y="111"/>
                    </a:lnTo>
                    <a:lnTo>
                      <a:pt x="0" y="174"/>
                    </a:lnTo>
                    <a:lnTo>
                      <a:pt x="0" y="195"/>
                    </a:lnTo>
                    <a:cubicBezTo>
                      <a:pt x="215" y="614"/>
                      <a:pt x="587" y="875"/>
                      <a:pt x="959" y="938"/>
                    </a:cubicBezTo>
                    <a:lnTo>
                      <a:pt x="1027" y="938"/>
                    </a:lnTo>
                    <a:lnTo>
                      <a:pt x="1027" y="828"/>
                    </a:lnTo>
                    <a:lnTo>
                      <a:pt x="1069" y="875"/>
                    </a:lnTo>
                    <a:lnTo>
                      <a:pt x="1069" y="875"/>
                    </a:lnTo>
                    <a:lnTo>
                      <a:pt x="1048" y="676"/>
                    </a:lnTo>
                    <a:lnTo>
                      <a:pt x="1001" y="676"/>
                    </a:lnTo>
                    <a:cubicBezTo>
                      <a:pt x="697" y="655"/>
                      <a:pt x="372" y="415"/>
                      <a:pt x="194" y="64"/>
                    </a:cubicBezTo>
                    <a:lnTo>
                      <a:pt x="15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2906;p62">
                <a:extLst>
                  <a:ext uri="{FF2B5EF4-FFF2-40B4-BE49-F238E27FC236}">
                    <a16:creationId xmlns:a16="http://schemas.microsoft.com/office/drawing/2014/main" id="{148C699C-E114-987E-563D-28FCAA0D3815}"/>
                  </a:ext>
                </a:extLst>
              </p:cNvPr>
              <p:cNvSpPr/>
              <p:nvPr/>
            </p:nvSpPr>
            <p:spPr>
              <a:xfrm flipH="1">
                <a:off x="1222006" y="2255841"/>
                <a:ext cx="319012" cy="272149"/>
              </a:xfrm>
              <a:custGeom>
                <a:avLst/>
                <a:gdLst/>
                <a:ahLst/>
                <a:cxnLst/>
                <a:rect l="l" t="t" r="r" b="b"/>
                <a:pathLst>
                  <a:path w="1661" h="1417" extrusionOk="0">
                    <a:moveTo>
                      <a:pt x="990" y="1"/>
                    </a:moveTo>
                    <a:cubicBezTo>
                      <a:pt x="922" y="1"/>
                      <a:pt x="853" y="14"/>
                      <a:pt x="786" y="41"/>
                    </a:cubicBezTo>
                    <a:lnTo>
                      <a:pt x="351" y="219"/>
                    </a:lnTo>
                    <a:cubicBezTo>
                      <a:pt x="110" y="350"/>
                      <a:pt x="0" y="633"/>
                      <a:pt x="110" y="895"/>
                    </a:cubicBezTo>
                    <a:lnTo>
                      <a:pt x="194" y="1135"/>
                    </a:lnTo>
                    <a:cubicBezTo>
                      <a:pt x="290" y="1313"/>
                      <a:pt x="473" y="1417"/>
                      <a:pt x="667" y="1417"/>
                    </a:cubicBezTo>
                    <a:cubicBezTo>
                      <a:pt x="736" y="1417"/>
                      <a:pt x="806" y="1404"/>
                      <a:pt x="875" y="1376"/>
                    </a:cubicBezTo>
                    <a:lnTo>
                      <a:pt x="1288" y="1198"/>
                    </a:lnTo>
                    <a:cubicBezTo>
                      <a:pt x="1550" y="1088"/>
                      <a:pt x="1660" y="785"/>
                      <a:pt x="1550" y="544"/>
                    </a:cubicBezTo>
                    <a:lnTo>
                      <a:pt x="1461" y="303"/>
                    </a:lnTo>
                    <a:cubicBezTo>
                      <a:pt x="1364" y="109"/>
                      <a:pt x="1183" y="1"/>
                      <a:pt x="9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2907;p62">
                <a:extLst>
                  <a:ext uri="{FF2B5EF4-FFF2-40B4-BE49-F238E27FC236}">
                    <a16:creationId xmlns:a16="http://schemas.microsoft.com/office/drawing/2014/main" id="{7F1147A5-A221-7039-0D23-3EC692570DA4}"/>
                  </a:ext>
                </a:extLst>
              </p:cNvPr>
              <p:cNvSpPr/>
              <p:nvPr/>
            </p:nvSpPr>
            <p:spPr>
              <a:xfrm flipH="1">
                <a:off x="1210098" y="2244126"/>
                <a:ext cx="344172" cy="296349"/>
              </a:xfrm>
              <a:custGeom>
                <a:avLst/>
                <a:gdLst/>
                <a:ahLst/>
                <a:cxnLst/>
                <a:rect l="l" t="t" r="r" b="b"/>
                <a:pathLst>
                  <a:path w="1792" h="1543" extrusionOk="0">
                    <a:moveTo>
                      <a:pt x="1061" y="115"/>
                    </a:moveTo>
                    <a:cubicBezTo>
                      <a:pt x="1239" y="115"/>
                      <a:pt x="1401" y="210"/>
                      <a:pt x="1467" y="390"/>
                    </a:cubicBezTo>
                    <a:lnTo>
                      <a:pt x="1572" y="626"/>
                    </a:lnTo>
                    <a:cubicBezTo>
                      <a:pt x="1661" y="846"/>
                      <a:pt x="1572" y="1107"/>
                      <a:pt x="1336" y="1196"/>
                    </a:cubicBezTo>
                    <a:lnTo>
                      <a:pt x="917" y="1390"/>
                    </a:lnTo>
                    <a:cubicBezTo>
                      <a:pt x="854" y="1420"/>
                      <a:pt x="789" y="1433"/>
                      <a:pt x="725" y="1433"/>
                    </a:cubicBezTo>
                    <a:cubicBezTo>
                      <a:pt x="553" y="1433"/>
                      <a:pt x="396" y="1332"/>
                      <a:pt x="331" y="1175"/>
                    </a:cubicBezTo>
                    <a:lnTo>
                      <a:pt x="221" y="935"/>
                    </a:lnTo>
                    <a:cubicBezTo>
                      <a:pt x="132" y="694"/>
                      <a:pt x="221" y="432"/>
                      <a:pt x="462" y="343"/>
                    </a:cubicBezTo>
                    <a:lnTo>
                      <a:pt x="876" y="149"/>
                    </a:lnTo>
                    <a:cubicBezTo>
                      <a:pt x="937" y="126"/>
                      <a:pt x="1000" y="115"/>
                      <a:pt x="1061" y="115"/>
                    </a:cubicBezTo>
                    <a:close/>
                    <a:moveTo>
                      <a:pt x="1040" y="0"/>
                    </a:moveTo>
                    <a:cubicBezTo>
                      <a:pt x="971" y="0"/>
                      <a:pt x="901" y="13"/>
                      <a:pt x="834" y="39"/>
                    </a:cubicBezTo>
                    <a:lnTo>
                      <a:pt x="394" y="233"/>
                    </a:lnTo>
                    <a:cubicBezTo>
                      <a:pt x="132" y="364"/>
                      <a:pt x="1" y="694"/>
                      <a:pt x="111" y="976"/>
                    </a:cubicBezTo>
                    <a:lnTo>
                      <a:pt x="221" y="1217"/>
                    </a:lnTo>
                    <a:cubicBezTo>
                      <a:pt x="318" y="1427"/>
                      <a:pt x="525" y="1542"/>
                      <a:pt x="741" y="1542"/>
                    </a:cubicBezTo>
                    <a:cubicBezTo>
                      <a:pt x="816" y="1542"/>
                      <a:pt x="892" y="1528"/>
                      <a:pt x="965" y="1500"/>
                    </a:cubicBezTo>
                    <a:lnTo>
                      <a:pt x="1399" y="1306"/>
                    </a:lnTo>
                    <a:cubicBezTo>
                      <a:pt x="1661" y="1196"/>
                      <a:pt x="1792" y="846"/>
                      <a:pt x="1682" y="584"/>
                    </a:cubicBezTo>
                    <a:lnTo>
                      <a:pt x="1572" y="343"/>
                    </a:lnTo>
                    <a:cubicBezTo>
                      <a:pt x="1472" y="128"/>
                      <a:pt x="1260" y="0"/>
                      <a:pt x="104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2908;p62">
                <a:extLst>
                  <a:ext uri="{FF2B5EF4-FFF2-40B4-BE49-F238E27FC236}">
                    <a16:creationId xmlns:a16="http://schemas.microsoft.com/office/drawing/2014/main" id="{F5E9E50E-B0AF-CDB1-D940-E18F6DA77EAF}"/>
                  </a:ext>
                </a:extLst>
              </p:cNvPr>
              <p:cNvSpPr/>
              <p:nvPr/>
            </p:nvSpPr>
            <p:spPr>
              <a:xfrm flipH="1">
                <a:off x="1461522" y="2339004"/>
                <a:ext cx="1269517" cy="729444"/>
              </a:xfrm>
              <a:custGeom>
                <a:avLst/>
                <a:gdLst/>
                <a:ahLst/>
                <a:cxnLst/>
                <a:rect l="l" t="t" r="r" b="b"/>
                <a:pathLst>
                  <a:path w="6610" h="3798" extrusionOk="0">
                    <a:moveTo>
                      <a:pt x="6086" y="1"/>
                    </a:moveTo>
                    <a:lnTo>
                      <a:pt x="1" y="2645"/>
                    </a:lnTo>
                    <a:lnTo>
                      <a:pt x="498" y="3797"/>
                    </a:lnTo>
                    <a:lnTo>
                      <a:pt x="6610" y="1158"/>
                    </a:lnTo>
                    <a:lnTo>
                      <a:pt x="60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2909;p62">
                <a:extLst>
                  <a:ext uri="{FF2B5EF4-FFF2-40B4-BE49-F238E27FC236}">
                    <a16:creationId xmlns:a16="http://schemas.microsoft.com/office/drawing/2014/main" id="{3EF6BF97-E11E-5513-40CE-505A1EBF92AE}"/>
                  </a:ext>
                </a:extLst>
              </p:cNvPr>
              <p:cNvSpPr/>
              <p:nvPr/>
            </p:nvSpPr>
            <p:spPr>
              <a:xfrm flipH="1">
                <a:off x="1448462" y="2322871"/>
                <a:ext cx="1299670" cy="762670"/>
              </a:xfrm>
              <a:custGeom>
                <a:avLst/>
                <a:gdLst/>
                <a:ahLst/>
                <a:cxnLst/>
                <a:rect l="l" t="t" r="r" b="b"/>
                <a:pathLst>
                  <a:path w="6767" h="3971" extrusionOk="0">
                    <a:moveTo>
                      <a:pt x="6154" y="153"/>
                    </a:moveTo>
                    <a:lnTo>
                      <a:pt x="6610" y="1200"/>
                    </a:lnTo>
                    <a:lnTo>
                      <a:pt x="613" y="3819"/>
                    </a:lnTo>
                    <a:lnTo>
                      <a:pt x="153" y="2771"/>
                    </a:lnTo>
                    <a:lnTo>
                      <a:pt x="6154" y="153"/>
                    </a:lnTo>
                    <a:close/>
                    <a:moveTo>
                      <a:pt x="6217" y="1"/>
                    </a:moveTo>
                    <a:lnTo>
                      <a:pt x="6154" y="22"/>
                    </a:lnTo>
                    <a:lnTo>
                      <a:pt x="1" y="2703"/>
                    </a:lnTo>
                    <a:lnTo>
                      <a:pt x="566" y="3970"/>
                    </a:lnTo>
                    <a:lnTo>
                      <a:pt x="6767" y="1263"/>
                    </a:lnTo>
                    <a:lnTo>
                      <a:pt x="621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2910;p62">
                <a:extLst>
                  <a:ext uri="{FF2B5EF4-FFF2-40B4-BE49-F238E27FC236}">
                    <a16:creationId xmlns:a16="http://schemas.microsoft.com/office/drawing/2014/main" id="{462946E8-088A-BD15-0DAA-CDBF2B6C1105}"/>
                  </a:ext>
                </a:extLst>
              </p:cNvPr>
              <p:cNvSpPr/>
              <p:nvPr/>
            </p:nvSpPr>
            <p:spPr>
              <a:xfrm flipH="1">
                <a:off x="1490714" y="2398352"/>
                <a:ext cx="1215164" cy="607678"/>
              </a:xfrm>
              <a:custGeom>
                <a:avLst/>
                <a:gdLst/>
                <a:ahLst/>
                <a:cxnLst/>
                <a:rect l="l" t="t" r="r" b="b"/>
                <a:pathLst>
                  <a:path w="6327" h="3164" extrusionOk="0">
                    <a:moveTo>
                      <a:pt x="6107" y="1"/>
                    </a:moveTo>
                    <a:lnTo>
                      <a:pt x="1" y="2661"/>
                    </a:lnTo>
                    <a:lnTo>
                      <a:pt x="236" y="3164"/>
                    </a:lnTo>
                    <a:lnTo>
                      <a:pt x="6327" y="524"/>
                    </a:lnTo>
                    <a:lnTo>
                      <a:pt x="610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2911;p62">
                <a:extLst>
                  <a:ext uri="{FF2B5EF4-FFF2-40B4-BE49-F238E27FC236}">
                    <a16:creationId xmlns:a16="http://schemas.microsoft.com/office/drawing/2014/main" id="{95490496-462E-6667-4F90-7E4A7F0AC0F2}"/>
                  </a:ext>
                </a:extLst>
              </p:cNvPr>
              <p:cNvSpPr/>
              <p:nvPr/>
            </p:nvSpPr>
            <p:spPr>
              <a:xfrm flipH="1">
                <a:off x="1473621" y="2385291"/>
                <a:ext cx="1245317" cy="637831"/>
              </a:xfrm>
              <a:custGeom>
                <a:avLst/>
                <a:gdLst/>
                <a:ahLst/>
                <a:cxnLst/>
                <a:rect l="l" t="t" r="r" b="b"/>
                <a:pathLst>
                  <a:path w="6484" h="3321" extrusionOk="0">
                    <a:moveTo>
                      <a:pt x="6154" y="152"/>
                    </a:moveTo>
                    <a:lnTo>
                      <a:pt x="6327" y="545"/>
                    </a:lnTo>
                    <a:lnTo>
                      <a:pt x="331" y="3164"/>
                    </a:lnTo>
                    <a:lnTo>
                      <a:pt x="152" y="2750"/>
                    </a:lnTo>
                    <a:lnTo>
                      <a:pt x="6154" y="152"/>
                    </a:lnTo>
                    <a:close/>
                    <a:moveTo>
                      <a:pt x="6196" y="1"/>
                    </a:moveTo>
                    <a:lnTo>
                      <a:pt x="6154" y="22"/>
                    </a:lnTo>
                    <a:lnTo>
                      <a:pt x="1" y="2708"/>
                    </a:lnTo>
                    <a:lnTo>
                      <a:pt x="262" y="3321"/>
                    </a:lnTo>
                    <a:lnTo>
                      <a:pt x="6484" y="613"/>
                    </a:lnTo>
                    <a:lnTo>
                      <a:pt x="619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2912;p62">
                <a:extLst>
                  <a:ext uri="{FF2B5EF4-FFF2-40B4-BE49-F238E27FC236}">
                    <a16:creationId xmlns:a16="http://schemas.microsoft.com/office/drawing/2014/main" id="{5BDE96AE-70EF-D71B-99D4-CF6CADA8CEA0}"/>
                  </a:ext>
                </a:extLst>
              </p:cNvPr>
              <p:cNvSpPr/>
              <p:nvPr/>
            </p:nvSpPr>
            <p:spPr>
              <a:xfrm flipH="1">
                <a:off x="1377959" y="2301744"/>
                <a:ext cx="184186" cy="259857"/>
              </a:xfrm>
              <a:custGeom>
                <a:avLst/>
                <a:gdLst/>
                <a:ahLst/>
                <a:cxnLst/>
                <a:rect l="l" t="t" r="r" b="b"/>
                <a:pathLst>
                  <a:path w="959" h="1353" extrusionOk="0">
                    <a:moveTo>
                      <a:pt x="461" y="1"/>
                    </a:moveTo>
                    <a:lnTo>
                      <a:pt x="0" y="195"/>
                    </a:lnTo>
                    <a:lnTo>
                      <a:pt x="524" y="1352"/>
                    </a:lnTo>
                    <a:lnTo>
                      <a:pt x="958" y="1158"/>
                    </a:lnTo>
                    <a:lnTo>
                      <a:pt x="46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2913;p62">
                <a:extLst>
                  <a:ext uri="{FF2B5EF4-FFF2-40B4-BE49-F238E27FC236}">
                    <a16:creationId xmlns:a16="http://schemas.microsoft.com/office/drawing/2014/main" id="{FDB2FF1A-2E82-1B83-C777-740EAD97141B}"/>
                  </a:ext>
                </a:extLst>
              </p:cNvPr>
              <p:cNvSpPr/>
              <p:nvPr/>
            </p:nvSpPr>
            <p:spPr>
              <a:xfrm flipH="1">
                <a:off x="1364899" y="2284651"/>
                <a:ext cx="209345" cy="290011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1510" extrusionOk="0">
                    <a:moveTo>
                      <a:pt x="477" y="153"/>
                    </a:moveTo>
                    <a:lnTo>
                      <a:pt x="959" y="1200"/>
                    </a:lnTo>
                    <a:lnTo>
                      <a:pt x="608" y="1357"/>
                    </a:lnTo>
                    <a:lnTo>
                      <a:pt x="152" y="310"/>
                    </a:lnTo>
                    <a:lnTo>
                      <a:pt x="477" y="153"/>
                    </a:lnTo>
                    <a:close/>
                    <a:moveTo>
                      <a:pt x="545" y="1"/>
                    </a:moveTo>
                    <a:lnTo>
                      <a:pt x="498" y="22"/>
                    </a:lnTo>
                    <a:lnTo>
                      <a:pt x="0" y="242"/>
                    </a:lnTo>
                    <a:lnTo>
                      <a:pt x="545" y="1509"/>
                    </a:lnTo>
                    <a:lnTo>
                      <a:pt x="1089" y="1268"/>
                    </a:lnTo>
                    <a:lnTo>
                      <a:pt x="54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2914;p62">
                <a:extLst>
                  <a:ext uri="{FF2B5EF4-FFF2-40B4-BE49-F238E27FC236}">
                    <a16:creationId xmlns:a16="http://schemas.microsoft.com/office/drawing/2014/main" id="{41DE3230-F6CE-2349-8C00-97E349D80993}"/>
                  </a:ext>
                </a:extLst>
              </p:cNvPr>
              <p:cNvSpPr/>
              <p:nvPr/>
            </p:nvSpPr>
            <p:spPr>
              <a:xfrm flipH="1">
                <a:off x="2635203" y="2847010"/>
                <a:ext cx="255632" cy="221445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1153" extrusionOk="0">
                    <a:moveTo>
                      <a:pt x="833" y="0"/>
                    </a:moveTo>
                    <a:lnTo>
                      <a:pt x="0" y="1048"/>
                    </a:lnTo>
                    <a:lnTo>
                      <a:pt x="1330" y="1152"/>
                    </a:lnTo>
                    <a:lnTo>
                      <a:pt x="1095" y="587"/>
                    </a:lnTo>
                    <a:lnTo>
                      <a:pt x="1068" y="587"/>
                    </a:lnTo>
                    <a:lnTo>
                      <a:pt x="833" y="0"/>
                    </a:lnTo>
                    <a:close/>
                  </a:path>
                </a:pathLst>
              </a:custGeom>
              <a:solidFill>
                <a:srgbClr val="FFE1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2915;p62">
                <a:extLst>
                  <a:ext uri="{FF2B5EF4-FFF2-40B4-BE49-F238E27FC236}">
                    <a16:creationId xmlns:a16="http://schemas.microsoft.com/office/drawing/2014/main" id="{574EAF21-7A13-E03D-32E8-D88D7BE09493}"/>
                  </a:ext>
                </a:extLst>
              </p:cNvPr>
              <p:cNvSpPr/>
              <p:nvPr/>
            </p:nvSpPr>
            <p:spPr>
              <a:xfrm flipH="1">
                <a:off x="2618109" y="2825883"/>
                <a:ext cx="276758" cy="255632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1331" extrusionOk="0">
                    <a:moveTo>
                      <a:pt x="828" y="215"/>
                    </a:moveTo>
                    <a:lnTo>
                      <a:pt x="1048" y="718"/>
                    </a:lnTo>
                    <a:lnTo>
                      <a:pt x="1267" y="1200"/>
                    </a:lnTo>
                    <a:lnTo>
                      <a:pt x="131" y="1111"/>
                    </a:lnTo>
                    <a:lnTo>
                      <a:pt x="828" y="215"/>
                    </a:lnTo>
                    <a:close/>
                    <a:moveTo>
                      <a:pt x="0" y="1179"/>
                    </a:moveTo>
                    <a:lnTo>
                      <a:pt x="0" y="1221"/>
                    </a:lnTo>
                    <a:lnTo>
                      <a:pt x="21" y="1221"/>
                    </a:lnTo>
                    <a:lnTo>
                      <a:pt x="0" y="1179"/>
                    </a:lnTo>
                    <a:close/>
                    <a:moveTo>
                      <a:pt x="875" y="0"/>
                    </a:moveTo>
                    <a:lnTo>
                      <a:pt x="807" y="84"/>
                    </a:lnTo>
                    <a:lnTo>
                      <a:pt x="0" y="1111"/>
                    </a:lnTo>
                    <a:lnTo>
                      <a:pt x="0" y="1179"/>
                    </a:lnTo>
                    <a:lnTo>
                      <a:pt x="42" y="1221"/>
                    </a:lnTo>
                    <a:lnTo>
                      <a:pt x="1440" y="1331"/>
                    </a:lnTo>
                    <a:lnTo>
                      <a:pt x="1440" y="1331"/>
                    </a:lnTo>
                    <a:lnTo>
                      <a:pt x="1158" y="676"/>
                    </a:lnTo>
                    <a:lnTo>
                      <a:pt x="1158" y="655"/>
                    </a:lnTo>
                    <a:lnTo>
                      <a:pt x="875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2916;p62">
                <a:extLst>
                  <a:ext uri="{FF2B5EF4-FFF2-40B4-BE49-F238E27FC236}">
                    <a16:creationId xmlns:a16="http://schemas.microsoft.com/office/drawing/2014/main" id="{BFC22799-ECFF-184C-3DFF-786F2C567180}"/>
                  </a:ext>
                </a:extLst>
              </p:cNvPr>
              <p:cNvSpPr/>
              <p:nvPr/>
            </p:nvSpPr>
            <p:spPr>
              <a:xfrm flipH="1">
                <a:off x="2811322" y="2984719"/>
                <a:ext cx="79513" cy="71638"/>
              </a:xfrm>
              <a:custGeom>
                <a:avLst/>
                <a:gdLst/>
                <a:ahLst/>
                <a:cxnLst/>
                <a:rect l="l" t="t" r="r" b="b"/>
                <a:pathLst>
                  <a:path w="414" h="373" extrusionOk="0">
                    <a:moveTo>
                      <a:pt x="262" y="1"/>
                    </a:moveTo>
                    <a:lnTo>
                      <a:pt x="0" y="331"/>
                    </a:lnTo>
                    <a:lnTo>
                      <a:pt x="414" y="373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FFE1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2917;p62">
                <a:extLst>
                  <a:ext uri="{FF2B5EF4-FFF2-40B4-BE49-F238E27FC236}">
                    <a16:creationId xmlns:a16="http://schemas.microsoft.com/office/drawing/2014/main" id="{5DA85667-0C0E-F724-A43F-63454D9A13D6}"/>
                  </a:ext>
                </a:extLst>
              </p:cNvPr>
              <p:cNvSpPr/>
              <p:nvPr/>
            </p:nvSpPr>
            <p:spPr>
              <a:xfrm flipH="1">
                <a:off x="2794228" y="2963592"/>
                <a:ext cx="100639" cy="104865"/>
              </a:xfrm>
              <a:custGeom>
                <a:avLst/>
                <a:gdLst/>
                <a:ahLst/>
                <a:cxnLst/>
                <a:rect l="l" t="t" r="r" b="b"/>
                <a:pathLst>
                  <a:path w="524" h="546" extrusionOk="0">
                    <a:moveTo>
                      <a:pt x="262" y="221"/>
                    </a:moveTo>
                    <a:lnTo>
                      <a:pt x="351" y="415"/>
                    </a:lnTo>
                    <a:lnTo>
                      <a:pt x="351" y="415"/>
                    </a:lnTo>
                    <a:lnTo>
                      <a:pt x="131" y="394"/>
                    </a:lnTo>
                    <a:lnTo>
                      <a:pt x="262" y="221"/>
                    </a:lnTo>
                    <a:close/>
                    <a:moveTo>
                      <a:pt x="0" y="462"/>
                    </a:moveTo>
                    <a:lnTo>
                      <a:pt x="0" y="504"/>
                    </a:lnTo>
                    <a:lnTo>
                      <a:pt x="21" y="504"/>
                    </a:lnTo>
                    <a:lnTo>
                      <a:pt x="0" y="462"/>
                    </a:lnTo>
                    <a:close/>
                    <a:moveTo>
                      <a:pt x="304" y="1"/>
                    </a:moveTo>
                    <a:lnTo>
                      <a:pt x="241" y="90"/>
                    </a:lnTo>
                    <a:lnTo>
                      <a:pt x="0" y="394"/>
                    </a:lnTo>
                    <a:lnTo>
                      <a:pt x="0" y="462"/>
                    </a:lnTo>
                    <a:lnTo>
                      <a:pt x="42" y="504"/>
                    </a:lnTo>
                    <a:lnTo>
                      <a:pt x="524" y="54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2918;p62">
                <a:extLst>
                  <a:ext uri="{FF2B5EF4-FFF2-40B4-BE49-F238E27FC236}">
                    <a16:creationId xmlns:a16="http://schemas.microsoft.com/office/drawing/2014/main" id="{AF34A449-F011-2AF5-9C86-D12273016EF5}"/>
                  </a:ext>
                </a:extLst>
              </p:cNvPr>
              <p:cNvSpPr/>
              <p:nvPr/>
            </p:nvSpPr>
            <p:spPr>
              <a:xfrm flipH="1">
                <a:off x="2262025" y="2674922"/>
                <a:ext cx="263698" cy="478037"/>
              </a:xfrm>
              <a:custGeom>
                <a:avLst/>
                <a:gdLst/>
                <a:ahLst/>
                <a:cxnLst/>
                <a:rect l="l" t="t" r="r" b="b"/>
                <a:pathLst>
                  <a:path w="1373" h="2489" extrusionOk="0">
                    <a:moveTo>
                      <a:pt x="0" y="1"/>
                    </a:moveTo>
                    <a:lnTo>
                      <a:pt x="21" y="153"/>
                    </a:lnTo>
                    <a:lnTo>
                      <a:pt x="42" y="153"/>
                    </a:lnTo>
                    <a:cubicBezTo>
                      <a:pt x="173" y="153"/>
                      <a:pt x="325" y="195"/>
                      <a:pt x="456" y="263"/>
                    </a:cubicBezTo>
                    <a:cubicBezTo>
                      <a:pt x="456" y="284"/>
                      <a:pt x="477" y="284"/>
                      <a:pt x="477" y="284"/>
                    </a:cubicBezTo>
                    <a:cubicBezTo>
                      <a:pt x="503" y="305"/>
                      <a:pt x="524" y="305"/>
                      <a:pt x="545" y="325"/>
                    </a:cubicBezTo>
                    <a:cubicBezTo>
                      <a:pt x="566" y="346"/>
                      <a:pt x="587" y="346"/>
                      <a:pt x="608" y="373"/>
                    </a:cubicBezTo>
                    <a:cubicBezTo>
                      <a:pt x="634" y="394"/>
                      <a:pt x="655" y="394"/>
                      <a:pt x="655" y="415"/>
                    </a:cubicBezTo>
                    <a:cubicBezTo>
                      <a:pt x="676" y="435"/>
                      <a:pt x="697" y="456"/>
                      <a:pt x="718" y="477"/>
                    </a:cubicBezTo>
                    <a:cubicBezTo>
                      <a:pt x="739" y="504"/>
                      <a:pt x="739" y="504"/>
                      <a:pt x="765" y="524"/>
                    </a:cubicBezTo>
                    <a:cubicBezTo>
                      <a:pt x="786" y="545"/>
                      <a:pt x="807" y="566"/>
                      <a:pt x="807" y="587"/>
                    </a:cubicBezTo>
                    <a:cubicBezTo>
                      <a:pt x="828" y="608"/>
                      <a:pt x="848" y="634"/>
                      <a:pt x="869" y="655"/>
                    </a:cubicBezTo>
                    <a:cubicBezTo>
                      <a:pt x="869" y="676"/>
                      <a:pt x="896" y="697"/>
                      <a:pt x="896" y="718"/>
                    </a:cubicBezTo>
                    <a:cubicBezTo>
                      <a:pt x="917" y="739"/>
                      <a:pt x="938" y="765"/>
                      <a:pt x="938" y="786"/>
                    </a:cubicBezTo>
                    <a:cubicBezTo>
                      <a:pt x="958" y="807"/>
                      <a:pt x="958" y="828"/>
                      <a:pt x="979" y="849"/>
                    </a:cubicBezTo>
                    <a:cubicBezTo>
                      <a:pt x="979" y="896"/>
                      <a:pt x="1000" y="917"/>
                      <a:pt x="1000" y="938"/>
                    </a:cubicBezTo>
                    <a:cubicBezTo>
                      <a:pt x="1027" y="938"/>
                      <a:pt x="1027" y="959"/>
                      <a:pt x="1027" y="959"/>
                    </a:cubicBezTo>
                    <a:cubicBezTo>
                      <a:pt x="1220" y="1525"/>
                      <a:pt x="1068" y="2117"/>
                      <a:pt x="634" y="2289"/>
                    </a:cubicBezTo>
                    <a:cubicBezTo>
                      <a:pt x="545" y="2310"/>
                      <a:pt x="435" y="2336"/>
                      <a:pt x="346" y="2336"/>
                    </a:cubicBezTo>
                    <a:lnTo>
                      <a:pt x="372" y="2488"/>
                    </a:lnTo>
                    <a:cubicBezTo>
                      <a:pt x="477" y="2488"/>
                      <a:pt x="587" y="2467"/>
                      <a:pt x="697" y="2420"/>
                    </a:cubicBezTo>
                    <a:cubicBezTo>
                      <a:pt x="1199" y="2226"/>
                      <a:pt x="1372" y="1551"/>
                      <a:pt x="1110" y="896"/>
                    </a:cubicBezTo>
                    <a:cubicBezTo>
                      <a:pt x="917" y="373"/>
                      <a:pt x="456" y="1"/>
                      <a:pt x="2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2919;p62">
                <a:extLst>
                  <a:ext uri="{FF2B5EF4-FFF2-40B4-BE49-F238E27FC236}">
                    <a16:creationId xmlns:a16="http://schemas.microsoft.com/office/drawing/2014/main" id="{3B783B2B-0231-9459-B023-4F3EFEF13CFB}"/>
                  </a:ext>
                </a:extLst>
              </p:cNvPr>
              <p:cNvSpPr/>
              <p:nvPr/>
            </p:nvSpPr>
            <p:spPr>
              <a:xfrm flipH="1">
                <a:off x="2270091" y="2666472"/>
                <a:ext cx="268692" cy="496667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2586" extrusionOk="0">
                    <a:moveTo>
                      <a:pt x="131" y="132"/>
                    </a:moveTo>
                    <a:cubicBezTo>
                      <a:pt x="199" y="132"/>
                      <a:pt x="283" y="179"/>
                      <a:pt x="372" y="221"/>
                    </a:cubicBezTo>
                    <a:cubicBezTo>
                      <a:pt x="283" y="200"/>
                      <a:pt x="199" y="158"/>
                      <a:pt x="131" y="158"/>
                    </a:cubicBezTo>
                    <a:lnTo>
                      <a:pt x="131" y="132"/>
                    </a:lnTo>
                    <a:close/>
                    <a:moveTo>
                      <a:pt x="699" y="363"/>
                    </a:moveTo>
                    <a:lnTo>
                      <a:pt x="699" y="363"/>
                    </a:lnTo>
                    <a:cubicBezTo>
                      <a:pt x="708" y="370"/>
                      <a:pt x="716" y="379"/>
                      <a:pt x="723" y="393"/>
                    </a:cubicBezTo>
                    <a:lnTo>
                      <a:pt x="702" y="372"/>
                    </a:lnTo>
                    <a:cubicBezTo>
                      <a:pt x="702" y="369"/>
                      <a:pt x="701" y="366"/>
                      <a:pt x="699" y="363"/>
                    </a:cubicBezTo>
                    <a:close/>
                    <a:moveTo>
                      <a:pt x="1200" y="1488"/>
                    </a:moveTo>
                    <a:cubicBezTo>
                      <a:pt x="1221" y="1618"/>
                      <a:pt x="1229" y="1746"/>
                      <a:pt x="1199" y="1860"/>
                    </a:cubicBezTo>
                    <a:cubicBezTo>
                      <a:pt x="1136" y="2122"/>
                      <a:pt x="964" y="2336"/>
                      <a:pt x="744" y="2425"/>
                    </a:cubicBezTo>
                    <a:cubicBezTo>
                      <a:pt x="655" y="2467"/>
                      <a:pt x="571" y="2467"/>
                      <a:pt x="482" y="2467"/>
                    </a:cubicBezTo>
                    <a:lnTo>
                      <a:pt x="482" y="2425"/>
                    </a:lnTo>
                    <a:cubicBezTo>
                      <a:pt x="571" y="2425"/>
                      <a:pt x="655" y="2425"/>
                      <a:pt x="723" y="2383"/>
                    </a:cubicBezTo>
                    <a:cubicBezTo>
                      <a:pt x="964" y="2294"/>
                      <a:pt x="1115" y="2095"/>
                      <a:pt x="1178" y="1834"/>
                    </a:cubicBezTo>
                    <a:cubicBezTo>
                      <a:pt x="1221" y="1725"/>
                      <a:pt x="1218" y="1609"/>
                      <a:pt x="1200" y="1488"/>
                    </a:cubicBezTo>
                    <a:close/>
                    <a:moveTo>
                      <a:pt x="0" y="1"/>
                    </a:moveTo>
                    <a:lnTo>
                      <a:pt x="21" y="263"/>
                    </a:lnTo>
                    <a:lnTo>
                      <a:pt x="110" y="263"/>
                    </a:lnTo>
                    <a:cubicBezTo>
                      <a:pt x="241" y="263"/>
                      <a:pt x="372" y="289"/>
                      <a:pt x="482" y="372"/>
                    </a:cubicBezTo>
                    <a:lnTo>
                      <a:pt x="524" y="372"/>
                    </a:lnTo>
                    <a:cubicBezTo>
                      <a:pt x="545" y="393"/>
                      <a:pt x="571" y="420"/>
                      <a:pt x="592" y="420"/>
                    </a:cubicBezTo>
                    <a:cubicBezTo>
                      <a:pt x="592" y="441"/>
                      <a:pt x="613" y="441"/>
                      <a:pt x="634" y="462"/>
                    </a:cubicBezTo>
                    <a:cubicBezTo>
                      <a:pt x="655" y="482"/>
                      <a:pt x="676" y="482"/>
                      <a:pt x="702" y="503"/>
                    </a:cubicBezTo>
                    <a:cubicBezTo>
                      <a:pt x="702" y="524"/>
                      <a:pt x="723" y="551"/>
                      <a:pt x="744" y="551"/>
                    </a:cubicBezTo>
                    <a:cubicBezTo>
                      <a:pt x="765" y="571"/>
                      <a:pt x="786" y="592"/>
                      <a:pt x="786" y="613"/>
                    </a:cubicBezTo>
                    <a:cubicBezTo>
                      <a:pt x="807" y="634"/>
                      <a:pt x="833" y="655"/>
                      <a:pt x="833" y="681"/>
                    </a:cubicBezTo>
                    <a:cubicBezTo>
                      <a:pt x="854" y="681"/>
                      <a:pt x="875" y="702"/>
                      <a:pt x="875" y="723"/>
                    </a:cubicBezTo>
                    <a:cubicBezTo>
                      <a:pt x="896" y="744"/>
                      <a:pt x="916" y="765"/>
                      <a:pt x="916" y="786"/>
                    </a:cubicBezTo>
                    <a:cubicBezTo>
                      <a:pt x="937" y="812"/>
                      <a:pt x="937" y="833"/>
                      <a:pt x="964" y="854"/>
                    </a:cubicBezTo>
                    <a:cubicBezTo>
                      <a:pt x="985" y="875"/>
                      <a:pt x="985" y="896"/>
                      <a:pt x="1006" y="943"/>
                    </a:cubicBezTo>
                    <a:cubicBezTo>
                      <a:pt x="1006" y="964"/>
                      <a:pt x="1006" y="985"/>
                      <a:pt x="1026" y="1006"/>
                    </a:cubicBezTo>
                    <a:lnTo>
                      <a:pt x="1026" y="1027"/>
                    </a:lnTo>
                    <a:cubicBezTo>
                      <a:pt x="1136" y="1310"/>
                      <a:pt x="1136" y="1572"/>
                      <a:pt x="1068" y="1813"/>
                    </a:cubicBezTo>
                    <a:cubicBezTo>
                      <a:pt x="1006" y="2033"/>
                      <a:pt x="875" y="2205"/>
                      <a:pt x="676" y="2273"/>
                    </a:cubicBezTo>
                    <a:cubicBezTo>
                      <a:pt x="614" y="2304"/>
                      <a:pt x="550" y="2324"/>
                      <a:pt x="485" y="2324"/>
                    </a:cubicBezTo>
                    <a:cubicBezTo>
                      <a:pt x="461" y="2324"/>
                      <a:pt x="438" y="2321"/>
                      <a:pt x="414" y="2315"/>
                    </a:cubicBezTo>
                    <a:lnTo>
                      <a:pt x="351" y="2315"/>
                    </a:lnTo>
                    <a:lnTo>
                      <a:pt x="393" y="2577"/>
                    </a:lnTo>
                    <a:lnTo>
                      <a:pt x="440" y="2577"/>
                    </a:lnTo>
                    <a:cubicBezTo>
                      <a:pt x="468" y="2583"/>
                      <a:pt x="498" y="2585"/>
                      <a:pt x="529" y="2585"/>
                    </a:cubicBezTo>
                    <a:cubicBezTo>
                      <a:pt x="613" y="2585"/>
                      <a:pt x="705" y="2566"/>
                      <a:pt x="786" y="2535"/>
                    </a:cubicBezTo>
                    <a:cubicBezTo>
                      <a:pt x="1047" y="2425"/>
                      <a:pt x="1225" y="2184"/>
                      <a:pt x="1309" y="1902"/>
                    </a:cubicBezTo>
                    <a:cubicBezTo>
                      <a:pt x="1398" y="1598"/>
                      <a:pt x="1377" y="1247"/>
                      <a:pt x="1246" y="917"/>
                    </a:cubicBezTo>
                    <a:cubicBezTo>
                      <a:pt x="1026" y="372"/>
                      <a:pt x="571" y="1"/>
                      <a:pt x="8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2920;p62">
                <a:extLst>
                  <a:ext uri="{FF2B5EF4-FFF2-40B4-BE49-F238E27FC236}">
                    <a16:creationId xmlns:a16="http://schemas.microsoft.com/office/drawing/2014/main" id="{39884D50-B624-BC51-88C5-5F9503FBBE17}"/>
                  </a:ext>
                </a:extLst>
              </p:cNvPr>
              <p:cNvSpPr/>
              <p:nvPr/>
            </p:nvSpPr>
            <p:spPr>
              <a:xfrm flipH="1">
                <a:off x="2069005" y="2599633"/>
                <a:ext cx="503005" cy="540265"/>
              </a:xfrm>
              <a:custGeom>
                <a:avLst/>
                <a:gdLst/>
                <a:ahLst/>
                <a:cxnLst/>
                <a:rect l="l" t="t" r="r" b="b"/>
                <a:pathLst>
                  <a:path w="2619" h="2813" extrusionOk="0">
                    <a:moveTo>
                      <a:pt x="85" y="422"/>
                    </a:moveTo>
                    <a:cubicBezTo>
                      <a:pt x="57" y="431"/>
                      <a:pt x="29" y="442"/>
                      <a:pt x="0" y="456"/>
                    </a:cubicBezTo>
                    <a:lnTo>
                      <a:pt x="85" y="422"/>
                    </a:lnTo>
                    <a:close/>
                    <a:moveTo>
                      <a:pt x="1288" y="0"/>
                    </a:moveTo>
                    <a:cubicBezTo>
                      <a:pt x="1179" y="0"/>
                      <a:pt x="1089" y="21"/>
                      <a:pt x="980" y="63"/>
                    </a:cubicBezTo>
                    <a:lnTo>
                      <a:pt x="85" y="422"/>
                    </a:lnTo>
                    <a:lnTo>
                      <a:pt x="85" y="422"/>
                    </a:lnTo>
                    <a:cubicBezTo>
                      <a:pt x="144" y="402"/>
                      <a:pt x="202" y="393"/>
                      <a:pt x="262" y="393"/>
                    </a:cubicBezTo>
                    <a:cubicBezTo>
                      <a:pt x="697" y="393"/>
                      <a:pt x="1158" y="765"/>
                      <a:pt x="1351" y="1288"/>
                    </a:cubicBezTo>
                    <a:cubicBezTo>
                      <a:pt x="1610" y="1936"/>
                      <a:pt x="1444" y="2603"/>
                      <a:pt x="954" y="2806"/>
                    </a:cubicBezTo>
                    <a:lnTo>
                      <a:pt x="954" y="2806"/>
                    </a:lnTo>
                    <a:lnTo>
                      <a:pt x="1922" y="2419"/>
                    </a:lnTo>
                    <a:cubicBezTo>
                      <a:pt x="2420" y="2226"/>
                      <a:pt x="2619" y="1550"/>
                      <a:pt x="2357" y="896"/>
                    </a:cubicBezTo>
                    <a:cubicBezTo>
                      <a:pt x="2158" y="372"/>
                      <a:pt x="1723" y="21"/>
                      <a:pt x="1288" y="0"/>
                    </a:cubicBezTo>
                    <a:close/>
                    <a:moveTo>
                      <a:pt x="954" y="2806"/>
                    </a:moveTo>
                    <a:lnTo>
                      <a:pt x="938" y="2812"/>
                    </a:lnTo>
                    <a:cubicBezTo>
                      <a:pt x="943" y="2810"/>
                      <a:pt x="949" y="2808"/>
                      <a:pt x="954" y="280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2921;p62">
                <a:extLst>
                  <a:ext uri="{FF2B5EF4-FFF2-40B4-BE49-F238E27FC236}">
                    <a16:creationId xmlns:a16="http://schemas.microsoft.com/office/drawing/2014/main" id="{8FCF442A-07F0-55F8-751A-F93A8CCEEC22}"/>
                  </a:ext>
                </a:extLst>
              </p:cNvPr>
              <p:cNvSpPr/>
              <p:nvPr/>
            </p:nvSpPr>
            <p:spPr>
              <a:xfrm flipH="1">
                <a:off x="2082065" y="2590414"/>
                <a:ext cx="493978" cy="562544"/>
              </a:xfrm>
              <a:custGeom>
                <a:avLst/>
                <a:gdLst/>
                <a:ahLst/>
                <a:cxnLst/>
                <a:rect l="l" t="t" r="r" b="b"/>
                <a:pathLst>
                  <a:path w="2572" h="2929" extrusionOk="0">
                    <a:moveTo>
                      <a:pt x="1309" y="111"/>
                    </a:moveTo>
                    <a:cubicBezTo>
                      <a:pt x="1702" y="111"/>
                      <a:pt x="2116" y="462"/>
                      <a:pt x="2310" y="964"/>
                    </a:cubicBezTo>
                    <a:cubicBezTo>
                      <a:pt x="2441" y="1268"/>
                      <a:pt x="2467" y="1598"/>
                      <a:pt x="2399" y="1860"/>
                    </a:cubicBezTo>
                    <a:cubicBezTo>
                      <a:pt x="2310" y="2122"/>
                      <a:pt x="2158" y="2337"/>
                      <a:pt x="1917" y="2426"/>
                    </a:cubicBezTo>
                    <a:lnTo>
                      <a:pt x="1309" y="2666"/>
                    </a:lnTo>
                    <a:cubicBezTo>
                      <a:pt x="1393" y="2557"/>
                      <a:pt x="1461" y="2426"/>
                      <a:pt x="1503" y="2295"/>
                    </a:cubicBezTo>
                    <a:cubicBezTo>
                      <a:pt x="1592" y="1991"/>
                      <a:pt x="1571" y="1640"/>
                      <a:pt x="1440" y="1310"/>
                    </a:cubicBezTo>
                    <a:cubicBezTo>
                      <a:pt x="1241" y="786"/>
                      <a:pt x="807" y="462"/>
                      <a:pt x="372" y="420"/>
                    </a:cubicBezTo>
                    <a:lnTo>
                      <a:pt x="1027" y="158"/>
                    </a:lnTo>
                    <a:cubicBezTo>
                      <a:pt x="1110" y="132"/>
                      <a:pt x="1200" y="111"/>
                      <a:pt x="1309" y="111"/>
                    </a:cubicBezTo>
                    <a:close/>
                    <a:moveTo>
                      <a:pt x="1309" y="1"/>
                    </a:moveTo>
                    <a:cubicBezTo>
                      <a:pt x="1200" y="1"/>
                      <a:pt x="1090" y="1"/>
                      <a:pt x="980" y="48"/>
                    </a:cubicBezTo>
                    <a:lnTo>
                      <a:pt x="0" y="441"/>
                    </a:lnTo>
                    <a:lnTo>
                      <a:pt x="42" y="551"/>
                    </a:lnTo>
                    <a:cubicBezTo>
                      <a:pt x="110" y="525"/>
                      <a:pt x="194" y="504"/>
                      <a:pt x="283" y="504"/>
                    </a:cubicBezTo>
                    <a:cubicBezTo>
                      <a:pt x="697" y="504"/>
                      <a:pt x="1131" y="834"/>
                      <a:pt x="1330" y="1357"/>
                    </a:cubicBezTo>
                    <a:cubicBezTo>
                      <a:pt x="1461" y="1661"/>
                      <a:pt x="1461" y="1991"/>
                      <a:pt x="1393" y="2253"/>
                    </a:cubicBezTo>
                    <a:cubicBezTo>
                      <a:pt x="1330" y="2515"/>
                      <a:pt x="1158" y="2729"/>
                      <a:pt x="938" y="2818"/>
                    </a:cubicBezTo>
                    <a:lnTo>
                      <a:pt x="980" y="2928"/>
                    </a:lnTo>
                    <a:lnTo>
                      <a:pt x="1964" y="2536"/>
                    </a:lnTo>
                    <a:cubicBezTo>
                      <a:pt x="2247" y="2426"/>
                      <a:pt x="2420" y="2185"/>
                      <a:pt x="2509" y="1902"/>
                    </a:cubicBezTo>
                    <a:cubicBezTo>
                      <a:pt x="2572" y="1598"/>
                      <a:pt x="2551" y="1247"/>
                      <a:pt x="2420" y="917"/>
                    </a:cubicBezTo>
                    <a:cubicBezTo>
                      <a:pt x="2226" y="373"/>
                      <a:pt x="1765" y="1"/>
                      <a:pt x="13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2922;p62">
                <a:extLst>
                  <a:ext uri="{FF2B5EF4-FFF2-40B4-BE49-F238E27FC236}">
                    <a16:creationId xmlns:a16="http://schemas.microsoft.com/office/drawing/2014/main" id="{EB0278A7-2CC3-BB12-B8B6-52DD2B57D9CD}"/>
                  </a:ext>
                </a:extLst>
              </p:cNvPr>
              <p:cNvSpPr/>
              <p:nvPr/>
            </p:nvSpPr>
            <p:spPr>
              <a:xfrm flipH="1">
                <a:off x="2387846" y="2595600"/>
                <a:ext cx="1638656" cy="1617529"/>
              </a:xfrm>
              <a:custGeom>
                <a:avLst/>
                <a:gdLst/>
                <a:ahLst/>
                <a:cxnLst/>
                <a:rect l="l" t="t" r="r" b="b"/>
                <a:pathLst>
                  <a:path w="8532" h="8422" extrusionOk="0">
                    <a:moveTo>
                      <a:pt x="1" y="0"/>
                    </a:moveTo>
                    <a:lnTo>
                      <a:pt x="1923" y="8421"/>
                    </a:lnTo>
                    <a:lnTo>
                      <a:pt x="8532" y="8421"/>
                    </a:lnTo>
                    <a:lnTo>
                      <a:pt x="661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2923;p62">
                <a:extLst>
                  <a:ext uri="{FF2B5EF4-FFF2-40B4-BE49-F238E27FC236}">
                    <a16:creationId xmlns:a16="http://schemas.microsoft.com/office/drawing/2014/main" id="{CFCBDA98-AE66-E6C9-D382-08C535B0BD1F}"/>
                  </a:ext>
                </a:extLst>
              </p:cNvPr>
              <p:cNvSpPr/>
              <p:nvPr/>
            </p:nvSpPr>
            <p:spPr>
              <a:xfrm flipH="1">
                <a:off x="2374786" y="2582348"/>
                <a:ext cx="1663816" cy="1642689"/>
              </a:xfrm>
              <a:custGeom>
                <a:avLst/>
                <a:gdLst/>
                <a:ahLst/>
                <a:cxnLst/>
                <a:rect l="l" t="t" r="r" b="b"/>
                <a:pathLst>
                  <a:path w="8663" h="8553" extrusionOk="0">
                    <a:moveTo>
                      <a:pt x="6631" y="132"/>
                    </a:moveTo>
                    <a:lnTo>
                      <a:pt x="8511" y="8448"/>
                    </a:lnTo>
                    <a:lnTo>
                      <a:pt x="2027" y="8448"/>
                    </a:lnTo>
                    <a:lnTo>
                      <a:pt x="132" y="132"/>
                    </a:lnTo>
                    <a:close/>
                    <a:moveTo>
                      <a:pt x="1" y="1"/>
                    </a:moveTo>
                    <a:lnTo>
                      <a:pt x="1" y="90"/>
                    </a:lnTo>
                    <a:lnTo>
                      <a:pt x="1938" y="8553"/>
                    </a:lnTo>
                    <a:lnTo>
                      <a:pt x="8663" y="8553"/>
                    </a:lnTo>
                    <a:lnTo>
                      <a:pt x="672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2924;p62">
                <a:extLst>
                  <a:ext uri="{FF2B5EF4-FFF2-40B4-BE49-F238E27FC236}">
                    <a16:creationId xmlns:a16="http://schemas.microsoft.com/office/drawing/2014/main" id="{A50CFDEE-18F9-872D-A48D-D31A8118E483}"/>
                  </a:ext>
                </a:extLst>
              </p:cNvPr>
              <p:cNvSpPr/>
              <p:nvPr/>
            </p:nvSpPr>
            <p:spPr>
              <a:xfrm flipH="1">
                <a:off x="3510244" y="3199061"/>
                <a:ext cx="491097" cy="452685"/>
              </a:xfrm>
              <a:custGeom>
                <a:avLst/>
                <a:gdLst/>
                <a:ahLst/>
                <a:cxnLst/>
                <a:rect l="l" t="t" r="r" b="b"/>
                <a:pathLst>
                  <a:path w="2557" h="2357" extrusionOk="0">
                    <a:moveTo>
                      <a:pt x="2137" y="0"/>
                    </a:moveTo>
                    <a:lnTo>
                      <a:pt x="1" y="456"/>
                    </a:lnTo>
                    <a:lnTo>
                      <a:pt x="393" y="2357"/>
                    </a:lnTo>
                    <a:lnTo>
                      <a:pt x="2556" y="1896"/>
                    </a:lnTo>
                    <a:lnTo>
                      <a:pt x="21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2925;p62">
                <a:extLst>
                  <a:ext uri="{FF2B5EF4-FFF2-40B4-BE49-F238E27FC236}">
                    <a16:creationId xmlns:a16="http://schemas.microsoft.com/office/drawing/2014/main" id="{737A796D-4EF9-C671-1D57-317D56230EF4}"/>
                  </a:ext>
                </a:extLst>
              </p:cNvPr>
              <p:cNvSpPr/>
              <p:nvPr/>
            </p:nvSpPr>
            <p:spPr>
              <a:xfrm flipH="1">
                <a:off x="3498144" y="3186000"/>
                <a:ext cx="515297" cy="477845"/>
              </a:xfrm>
              <a:custGeom>
                <a:avLst/>
                <a:gdLst/>
                <a:ahLst/>
                <a:cxnLst/>
                <a:rect l="l" t="t" r="r" b="b"/>
                <a:pathLst>
                  <a:path w="2683" h="2488" extrusionOk="0">
                    <a:moveTo>
                      <a:pt x="2158" y="131"/>
                    </a:moveTo>
                    <a:lnTo>
                      <a:pt x="2551" y="1922"/>
                    </a:lnTo>
                    <a:lnTo>
                      <a:pt x="498" y="2357"/>
                    </a:lnTo>
                    <a:lnTo>
                      <a:pt x="132" y="566"/>
                    </a:lnTo>
                    <a:lnTo>
                      <a:pt x="2158" y="131"/>
                    </a:lnTo>
                    <a:close/>
                    <a:moveTo>
                      <a:pt x="2247" y="0"/>
                    </a:moveTo>
                    <a:lnTo>
                      <a:pt x="1" y="482"/>
                    </a:lnTo>
                    <a:lnTo>
                      <a:pt x="1" y="545"/>
                    </a:lnTo>
                    <a:lnTo>
                      <a:pt x="414" y="2488"/>
                    </a:lnTo>
                    <a:lnTo>
                      <a:pt x="2682" y="2006"/>
                    </a:lnTo>
                    <a:lnTo>
                      <a:pt x="2247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2926;p62">
                <a:extLst>
                  <a:ext uri="{FF2B5EF4-FFF2-40B4-BE49-F238E27FC236}">
                    <a16:creationId xmlns:a16="http://schemas.microsoft.com/office/drawing/2014/main" id="{4FC1FF05-0EE4-D35C-A4A7-F2FD621A6520}"/>
                  </a:ext>
                </a:extLst>
              </p:cNvPr>
              <p:cNvSpPr/>
              <p:nvPr/>
            </p:nvSpPr>
            <p:spPr>
              <a:xfrm flipH="1">
                <a:off x="2287182" y="2976652"/>
                <a:ext cx="33418" cy="54545"/>
              </a:xfrm>
              <a:custGeom>
                <a:avLst/>
                <a:gdLst/>
                <a:ahLst/>
                <a:cxnLst/>
                <a:rect l="l" t="t" r="r" b="b"/>
                <a:pathLst>
                  <a:path w="174" h="284" extrusionOk="0">
                    <a:moveTo>
                      <a:pt x="89" y="1"/>
                    </a:moveTo>
                    <a:cubicBezTo>
                      <a:pt x="42" y="1"/>
                      <a:pt x="0" y="64"/>
                      <a:pt x="0" y="132"/>
                    </a:cubicBezTo>
                    <a:cubicBezTo>
                      <a:pt x="0" y="216"/>
                      <a:pt x="42" y="284"/>
                      <a:pt x="89" y="284"/>
                    </a:cubicBezTo>
                    <a:cubicBezTo>
                      <a:pt x="131" y="284"/>
                      <a:pt x="173" y="216"/>
                      <a:pt x="173" y="132"/>
                    </a:cubicBezTo>
                    <a:cubicBezTo>
                      <a:pt x="173" y="64"/>
                      <a:pt x="131" y="1"/>
                      <a:pt x="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2927;p62">
                <a:extLst>
                  <a:ext uri="{FF2B5EF4-FFF2-40B4-BE49-F238E27FC236}">
                    <a16:creationId xmlns:a16="http://schemas.microsoft.com/office/drawing/2014/main" id="{CEC20C09-FB2E-21FF-946F-EF2ECB2BCB1D}"/>
                  </a:ext>
                </a:extLst>
              </p:cNvPr>
              <p:cNvSpPr/>
              <p:nvPr/>
            </p:nvSpPr>
            <p:spPr>
              <a:xfrm flipH="1">
                <a:off x="2274122" y="2967625"/>
                <a:ext cx="59539" cy="71638"/>
              </a:xfrm>
              <a:custGeom>
                <a:avLst/>
                <a:gdLst/>
                <a:ahLst/>
                <a:cxnLst/>
                <a:rect l="l" t="t" r="r" b="b"/>
                <a:pathLst>
                  <a:path w="310" h="373" extrusionOk="0">
                    <a:moveTo>
                      <a:pt x="157" y="111"/>
                    </a:moveTo>
                    <a:lnTo>
                      <a:pt x="178" y="132"/>
                    </a:lnTo>
                    <a:cubicBezTo>
                      <a:pt x="178" y="132"/>
                      <a:pt x="199" y="158"/>
                      <a:pt x="199" y="179"/>
                    </a:cubicBezTo>
                    <a:cubicBezTo>
                      <a:pt x="199" y="221"/>
                      <a:pt x="178" y="242"/>
                      <a:pt x="178" y="242"/>
                    </a:cubicBezTo>
                    <a:lnTo>
                      <a:pt x="157" y="263"/>
                    </a:lnTo>
                    <a:lnTo>
                      <a:pt x="131" y="242"/>
                    </a:lnTo>
                    <a:cubicBezTo>
                      <a:pt x="131" y="242"/>
                      <a:pt x="110" y="221"/>
                      <a:pt x="110" y="179"/>
                    </a:cubicBezTo>
                    <a:cubicBezTo>
                      <a:pt x="110" y="158"/>
                      <a:pt x="131" y="132"/>
                      <a:pt x="131" y="132"/>
                    </a:cubicBezTo>
                    <a:lnTo>
                      <a:pt x="157" y="111"/>
                    </a:lnTo>
                    <a:close/>
                    <a:moveTo>
                      <a:pt x="157" y="1"/>
                    </a:moveTo>
                    <a:cubicBezTo>
                      <a:pt x="110" y="1"/>
                      <a:pt x="68" y="27"/>
                      <a:pt x="47" y="69"/>
                    </a:cubicBezTo>
                    <a:cubicBezTo>
                      <a:pt x="27" y="90"/>
                      <a:pt x="0" y="132"/>
                      <a:pt x="0" y="179"/>
                    </a:cubicBezTo>
                    <a:cubicBezTo>
                      <a:pt x="0" y="242"/>
                      <a:pt x="27" y="289"/>
                      <a:pt x="47" y="310"/>
                    </a:cubicBezTo>
                    <a:cubicBezTo>
                      <a:pt x="68" y="352"/>
                      <a:pt x="110" y="373"/>
                      <a:pt x="157" y="373"/>
                    </a:cubicBezTo>
                    <a:cubicBezTo>
                      <a:pt x="199" y="373"/>
                      <a:pt x="241" y="352"/>
                      <a:pt x="262" y="310"/>
                    </a:cubicBezTo>
                    <a:cubicBezTo>
                      <a:pt x="288" y="289"/>
                      <a:pt x="309" y="242"/>
                      <a:pt x="309" y="179"/>
                    </a:cubicBezTo>
                    <a:cubicBezTo>
                      <a:pt x="309" y="132"/>
                      <a:pt x="288" y="90"/>
                      <a:pt x="262" y="69"/>
                    </a:cubicBezTo>
                    <a:cubicBezTo>
                      <a:pt x="241" y="27"/>
                      <a:pt x="199" y="1"/>
                      <a:pt x="15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59" name="TextBox 858">
            <a:extLst>
              <a:ext uri="{FF2B5EF4-FFF2-40B4-BE49-F238E27FC236}">
                <a16:creationId xmlns:a16="http://schemas.microsoft.com/office/drawing/2014/main" id="{055C46BD-7177-6E2D-F865-4E8DE37C0379}"/>
              </a:ext>
            </a:extLst>
          </p:cNvPr>
          <p:cNvSpPr txBox="1"/>
          <p:nvPr/>
        </p:nvSpPr>
        <p:spPr>
          <a:xfrm>
            <a:off x="3200838" y="1164377"/>
            <a:ext cx="4786341" cy="328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Create a /signup route with the following specs: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Username must not have any spaces.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Password must be at least 8 length.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Email must contain @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All previous validations must be implemented using middlewares.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Bonus:</a:t>
            </a: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password should contain at least uppercase, lowercase, and a number.</a:t>
            </a:r>
          </a:p>
        </p:txBody>
      </p:sp>
    </p:spTree>
    <p:extLst>
      <p:ext uri="{BB962C8B-B14F-4D97-AF65-F5344CB8AC3E}">
        <p14:creationId xmlns:p14="http://schemas.microsoft.com/office/powerpoint/2010/main" val="2101148673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p45"/>
          <p:cNvSpPr txBox="1">
            <a:spLocks noGrp="1"/>
          </p:cNvSpPr>
          <p:nvPr>
            <p:ph type="title"/>
          </p:nvPr>
        </p:nvSpPr>
        <p:spPr>
          <a:xfrm>
            <a:off x="438150" y="825000"/>
            <a:ext cx="8267700" cy="12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Project assignment</a:t>
            </a:r>
            <a:endParaRPr sz="4800" dirty="0"/>
          </a:p>
        </p:txBody>
      </p:sp>
      <p:sp>
        <p:nvSpPr>
          <p:cNvPr id="1769" name="Google Shape;1769;p45"/>
          <p:cNvSpPr txBox="1">
            <a:spLocks noGrp="1"/>
          </p:cNvSpPr>
          <p:nvPr>
            <p:ph type="subTitle" idx="1"/>
          </p:nvPr>
        </p:nvSpPr>
        <p:spPr>
          <a:xfrm>
            <a:off x="1284000" y="1939155"/>
            <a:ext cx="6576000" cy="3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Blogging website : phase 1</a:t>
            </a:r>
            <a:endParaRPr sz="1800" b="1" dirty="0"/>
          </a:p>
        </p:txBody>
      </p:sp>
      <p:grpSp>
        <p:nvGrpSpPr>
          <p:cNvPr id="1770" name="Google Shape;1770;p45"/>
          <p:cNvGrpSpPr/>
          <p:nvPr/>
        </p:nvGrpSpPr>
        <p:grpSpPr>
          <a:xfrm>
            <a:off x="2194400" y="2672175"/>
            <a:ext cx="4663833" cy="2193051"/>
            <a:chOff x="2194400" y="2672175"/>
            <a:chExt cx="4663833" cy="2193051"/>
          </a:xfrm>
        </p:grpSpPr>
        <p:grpSp>
          <p:nvGrpSpPr>
            <p:cNvPr id="1771" name="Google Shape;1771;p45"/>
            <p:cNvGrpSpPr/>
            <p:nvPr/>
          </p:nvGrpSpPr>
          <p:grpSpPr>
            <a:xfrm>
              <a:off x="2194400" y="3916907"/>
              <a:ext cx="4663833" cy="637704"/>
              <a:chOff x="237650" y="3709899"/>
              <a:chExt cx="4663833" cy="823056"/>
            </a:xfrm>
          </p:grpSpPr>
          <p:sp>
            <p:nvSpPr>
              <p:cNvPr id="1772" name="Google Shape;1772;p45"/>
              <p:cNvSpPr/>
              <p:nvPr/>
            </p:nvSpPr>
            <p:spPr>
              <a:xfrm>
                <a:off x="241050" y="3713759"/>
                <a:ext cx="4657033" cy="815796"/>
              </a:xfrm>
              <a:custGeom>
                <a:avLst/>
                <a:gdLst/>
                <a:ahLst/>
                <a:cxnLst/>
                <a:rect l="l" t="t" r="r" b="b"/>
                <a:pathLst>
                  <a:path w="50675" h="8877" extrusionOk="0">
                    <a:moveTo>
                      <a:pt x="11552" y="0"/>
                    </a:moveTo>
                    <a:cubicBezTo>
                      <a:pt x="11053" y="0"/>
                      <a:pt x="0" y="8336"/>
                      <a:pt x="0" y="8336"/>
                    </a:cubicBezTo>
                    <a:cubicBezTo>
                      <a:pt x="0" y="8622"/>
                      <a:pt x="426" y="8876"/>
                      <a:pt x="925" y="8876"/>
                    </a:cubicBezTo>
                    <a:lnTo>
                      <a:pt x="49750" y="8876"/>
                    </a:lnTo>
                    <a:cubicBezTo>
                      <a:pt x="50249" y="8876"/>
                      <a:pt x="50674" y="8622"/>
                      <a:pt x="50674" y="8336"/>
                    </a:cubicBezTo>
                    <a:cubicBezTo>
                      <a:pt x="50674" y="8336"/>
                      <a:pt x="40722" y="0"/>
                      <a:pt x="401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45"/>
              <p:cNvSpPr/>
              <p:nvPr/>
            </p:nvSpPr>
            <p:spPr>
              <a:xfrm>
                <a:off x="237650" y="3709899"/>
                <a:ext cx="4663833" cy="823056"/>
              </a:xfrm>
              <a:custGeom>
                <a:avLst/>
                <a:gdLst/>
                <a:ahLst/>
                <a:cxnLst/>
                <a:rect l="l" t="t" r="r" b="b"/>
                <a:pathLst>
                  <a:path w="50749" h="8956" extrusionOk="0">
                    <a:moveTo>
                      <a:pt x="40236" y="79"/>
                    </a:moveTo>
                    <a:cubicBezTo>
                      <a:pt x="40236" y="79"/>
                      <a:pt x="40278" y="98"/>
                      <a:pt x="40297" y="98"/>
                    </a:cubicBezTo>
                    <a:cubicBezTo>
                      <a:pt x="40431" y="158"/>
                      <a:pt x="40680" y="347"/>
                      <a:pt x="41045" y="601"/>
                    </a:cubicBezTo>
                    <a:cubicBezTo>
                      <a:pt x="42279" y="1502"/>
                      <a:pt x="44686" y="3466"/>
                      <a:pt x="46784" y="5180"/>
                    </a:cubicBezTo>
                    <a:cubicBezTo>
                      <a:pt x="47842" y="6049"/>
                      <a:pt x="48803" y="6839"/>
                      <a:pt x="49519" y="7435"/>
                    </a:cubicBezTo>
                    <a:cubicBezTo>
                      <a:pt x="49884" y="7722"/>
                      <a:pt x="50171" y="7971"/>
                      <a:pt x="50365" y="8147"/>
                    </a:cubicBezTo>
                    <a:cubicBezTo>
                      <a:pt x="50462" y="8225"/>
                      <a:pt x="50536" y="8281"/>
                      <a:pt x="50596" y="8341"/>
                    </a:cubicBezTo>
                    <a:cubicBezTo>
                      <a:pt x="50644" y="8373"/>
                      <a:pt x="50667" y="8391"/>
                      <a:pt x="50673" y="8395"/>
                    </a:cubicBezTo>
                    <a:lnTo>
                      <a:pt x="50673" y="8395"/>
                    </a:lnTo>
                    <a:cubicBezTo>
                      <a:pt x="50666" y="8446"/>
                      <a:pt x="50629" y="8499"/>
                      <a:pt x="50596" y="8549"/>
                    </a:cubicBezTo>
                    <a:cubicBezTo>
                      <a:pt x="50536" y="8646"/>
                      <a:pt x="50420" y="8724"/>
                      <a:pt x="50286" y="8780"/>
                    </a:cubicBezTo>
                    <a:cubicBezTo>
                      <a:pt x="50134" y="8840"/>
                      <a:pt x="49958" y="8877"/>
                      <a:pt x="49787" y="8877"/>
                    </a:cubicBezTo>
                    <a:lnTo>
                      <a:pt x="962" y="8877"/>
                    </a:lnTo>
                    <a:cubicBezTo>
                      <a:pt x="712" y="8877"/>
                      <a:pt x="500" y="8821"/>
                      <a:pt x="329" y="8724"/>
                    </a:cubicBezTo>
                    <a:cubicBezTo>
                      <a:pt x="250" y="8664"/>
                      <a:pt x="195" y="8609"/>
                      <a:pt x="153" y="8549"/>
                    </a:cubicBezTo>
                    <a:cubicBezTo>
                      <a:pt x="99" y="8495"/>
                      <a:pt x="80" y="8436"/>
                      <a:pt x="79" y="8381"/>
                    </a:cubicBezTo>
                    <a:lnTo>
                      <a:pt x="79" y="8381"/>
                    </a:lnTo>
                    <a:cubicBezTo>
                      <a:pt x="104" y="8365"/>
                      <a:pt x="145" y="8337"/>
                      <a:pt x="195" y="8299"/>
                    </a:cubicBezTo>
                    <a:cubicBezTo>
                      <a:pt x="791" y="7856"/>
                      <a:pt x="3544" y="5800"/>
                      <a:pt x="6178" y="3854"/>
                    </a:cubicBezTo>
                    <a:cubicBezTo>
                      <a:pt x="7509" y="2870"/>
                      <a:pt x="8798" y="1928"/>
                      <a:pt x="9801" y="1234"/>
                    </a:cubicBezTo>
                    <a:cubicBezTo>
                      <a:pt x="10300" y="888"/>
                      <a:pt x="10725" y="601"/>
                      <a:pt x="11030" y="389"/>
                    </a:cubicBezTo>
                    <a:cubicBezTo>
                      <a:pt x="11187" y="292"/>
                      <a:pt x="11321" y="213"/>
                      <a:pt x="11418" y="158"/>
                    </a:cubicBezTo>
                    <a:cubicBezTo>
                      <a:pt x="11473" y="139"/>
                      <a:pt x="11515" y="116"/>
                      <a:pt x="11533" y="98"/>
                    </a:cubicBezTo>
                    <a:cubicBezTo>
                      <a:pt x="11570" y="98"/>
                      <a:pt x="11589" y="79"/>
                      <a:pt x="11589" y="79"/>
                    </a:cubicBezTo>
                    <a:close/>
                    <a:moveTo>
                      <a:pt x="11589" y="1"/>
                    </a:moveTo>
                    <a:cubicBezTo>
                      <a:pt x="11570" y="1"/>
                      <a:pt x="11533" y="24"/>
                      <a:pt x="11492" y="42"/>
                    </a:cubicBezTo>
                    <a:cubicBezTo>
                      <a:pt x="11358" y="98"/>
                      <a:pt x="11071" y="273"/>
                      <a:pt x="10683" y="541"/>
                    </a:cubicBezTo>
                    <a:cubicBezTo>
                      <a:pt x="7953" y="2353"/>
                      <a:pt x="19" y="8341"/>
                      <a:pt x="19" y="8341"/>
                    </a:cubicBezTo>
                    <a:lnTo>
                      <a:pt x="1" y="8359"/>
                    </a:lnTo>
                    <a:lnTo>
                      <a:pt x="1" y="8378"/>
                    </a:lnTo>
                    <a:cubicBezTo>
                      <a:pt x="1" y="8456"/>
                      <a:pt x="37" y="8530"/>
                      <a:pt x="79" y="8609"/>
                    </a:cubicBezTo>
                    <a:cubicBezTo>
                      <a:pt x="153" y="8706"/>
                      <a:pt x="287" y="8803"/>
                      <a:pt x="444" y="8858"/>
                    </a:cubicBezTo>
                    <a:cubicBezTo>
                      <a:pt x="597" y="8918"/>
                      <a:pt x="772" y="8955"/>
                      <a:pt x="962" y="8955"/>
                    </a:cubicBezTo>
                    <a:lnTo>
                      <a:pt x="49787" y="8955"/>
                    </a:lnTo>
                    <a:cubicBezTo>
                      <a:pt x="50037" y="8955"/>
                      <a:pt x="50268" y="8895"/>
                      <a:pt x="50462" y="8780"/>
                    </a:cubicBezTo>
                    <a:cubicBezTo>
                      <a:pt x="50536" y="8743"/>
                      <a:pt x="50614" y="8664"/>
                      <a:pt x="50651" y="8609"/>
                    </a:cubicBezTo>
                    <a:cubicBezTo>
                      <a:pt x="50711" y="8530"/>
                      <a:pt x="50748" y="8456"/>
                      <a:pt x="50748" y="8378"/>
                    </a:cubicBezTo>
                    <a:lnTo>
                      <a:pt x="50748" y="8359"/>
                    </a:lnTo>
                    <a:lnTo>
                      <a:pt x="50730" y="8341"/>
                    </a:lnTo>
                    <a:cubicBezTo>
                      <a:pt x="50730" y="8341"/>
                      <a:pt x="48249" y="6262"/>
                      <a:pt x="45684" y="4182"/>
                    </a:cubicBezTo>
                    <a:cubicBezTo>
                      <a:pt x="44413" y="3143"/>
                      <a:pt x="43124" y="2103"/>
                      <a:pt x="42103" y="1313"/>
                    </a:cubicBezTo>
                    <a:cubicBezTo>
                      <a:pt x="41604" y="925"/>
                      <a:pt x="41179" y="601"/>
                      <a:pt x="40856" y="370"/>
                    </a:cubicBezTo>
                    <a:cubicBezTo>
                      <a:pt x="40699" y="255"/>
                      <a:pt x="40565" y="176"/>
                      <a:pt x="40467" y="116"/>
                    </a:cubicBezTo>
                    <a:cubicBezTo>
                      <a:pt x="40412" y="79"/>
                      <a:pt x="40370" y="61"/>
                      <a:pt x="40333" y="42"/>
                    </a:cubicBezTo>
                    <a:cubicBezTo>
                      <a:pt x="40297" y="24"/>
                      <a:pt x="40278" y="1"/>
                      <a:pt x="402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4" name="Google Shape;1774;p45"/>
            <p:cNvGrpSpPr/>
            <p:nvPr/>
          </p:nvGrpSpPr>
          <p:grpSpPr>
            <a:xfrm>
              <a:off x="3107189" y="2672175"/>
              <a:ext cx="1571228" cy="1406915"/>
              <a:chOff x="5603664" y="1033000"/>
              <a:chExt cx="1571228" cy="1406915"/>
            </a:xfrm>
          </p:grpSpPr>
          <p:sp>
            <p:nvSpPr>
              <p:cNvPr id="1775" name="Google Shape;1775;p45"/>
              <p:cNvSpPr/>
              <p:nvPr/>
            </p:nvSpPr>
            <p:spPr>
              <a:xfrm>
                <a:off x="6199918" y="2177814"/>
                <a:ext cx="350415" cy="258331"/>
              </a:xfrm>
              <a:custGeom>
                <a:avLst/>
                <a:gdLst/>
                <a:ahLst/>
                <a:cxnLst/>
                <a:rect l="l" t="t" r="r" b="b"/>
                <a:pathLst>
                  <a:path w="3813" h="2811" extrusionOk="0">
                    <a:moveTo>
                      <a:pt x="250" y="1"/>
                    </a:moveTo>
                    <a:cubicBezTo>
                      <a:pt x="116" y="1"/>
                      <a:pt x="0" y="98"/>
                      <a:pt x="0" y="232"/>
                    </a:cubicBezTo>
                    <a:lnTo>
                      <a:pt x="0" y="2561"/>
                    </a:lnTo>
                    <a:cubicBezTo>
                      <a:pt x="0" y="2695"/>
                      <a:pt x="116" y="2810"/>
                      <a:pt x="250" y="2810"/>
                    </a:cubicBezTo>
                    <a:lnTo>
                      <a:pt x="3581" y="2810"/>
                    </a:lnTo>
                    <a:cubicBezTo>
                      <a:pt x="3715" y="2810"/>
                      <a:pt x="3812" y="2695"/>
                      <a:pt x="3812" y="2561"/>
                    </a:cubicBezTo>
                    <a:lnTo>
                      <a:pt x="3812" y="232"/>
                    </a:lnTo>
                    <a:cubicBezTo>
                      <a:pt x="3812" y="98"/>
                      <a:pt x="3715" y="1"/>
                      <a:pt x="35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45"/>
              <p:cNvSpPr/>
              <p:nvPr/>
            </p:nvSpPr>
            <p:spPr>
              <a:xfrm>
                <a:off x="6196517" y="2172759"/>
                <a:ext cx="358870" cy="267153"/>
              </a:xfrm>
              <a:custGeom>
                <a:avLst/>
                <a:gdLst/>
                <a:ahLst/>
                <a:cxnLst/>
                <a:rect l="l" t="t" r="r" b="b"/>
                <a:pathLst>
                  <a:path w="3905" h="2907" extrusionOk="0">
                    <a:moveTo>
                      <a:pt x="3618" y="93"/>
                    </a:moveTo>
                    <a:cubicBezTo>
                      <a:pt x="3715" y="93"/>
                      <a:pt x="3812" y="190"/>
                      <a:pt x="3812" y="287"/>
                    </a:cubicBezTo>
                    <a:lnTo>
                      <a:pt x="3812" y="2616"/>
                    </a:lnTo>
                    <a:cubicBezTo>
                      <a:pt x="3812" y="2731"/>
                      <a:pt x="3715" y="2810"/>
                      <a:pt x="3618" y="2810"/>
                    </a:cubicBezTo>
                    <a:lnTo>
                      <a:pt x="287" y="2810"/>
                    </a:lnTo>
                    <a:cubicBezTo>
                      <a:pt x="171" y="2810"/>
                      <a:pt x="93" y="2731"/>
                      <a:pt x="93" y="2616"/>
                    </a:cubicBezTo>
                    <a:lnTo>
                      <a:pt x="93" y="287"/>
                    </a:lnTo>
                    <a:cubicBezTo>
                      <a:pt x="93" y="190"/>
                      <a:pt x="171" y="93"/>
                      <a:pt x="287" y="93"/>
                    </a:cubicBezTo>
                    <a:close/>
                    <a:moveTo>
                      <a:pt x="287" y="0"/>
                    </a:moveTo>
                    <a:cubicBezTo>
                      <a:pt x="134" y="0"/>
                      <a:pt x="0" y="134"/>
                      <a:pt x="0" y="287"/>
                    </a:cubicBezTo>
                    <a:lnTo>
                      <a:pt x="0" y="2616"/>
                    </a:lnTo>
                    <a:cubicBezTo>
                      <a:pt x="0" y="2773"/>
                      <a:pt x="134" y="2907"/>
                      <a:pt x="287" y="2907"/>
                    </a:cubicBezTo>
                    <a:lnTo>
                      <a:pt x="3618" y="2907"/>
                    </a:lnTo>
                    <a:cubicBezTo>
                      <a:pt x="3770" y="2907"/>
                      <a:pt x="3904" y="2773"/>
                      <a:pt x="3904" y="2616"/>
                    </a:cubicBezTo>
                    <a:lnTo>
                      <a:pt x="3904" y="287"/>
                    </a:lnTo>
                    <a:cubicBezTo>
                      <a:pt x="3904" y="134"/>
                      <a:pt x="3770" y="0"/>
                      <a:pt x="3618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45"/>
              <p:cNvSpPr/>
              <p:nvPr/>
            </p:nvSpPr>
            <p:spPr>
              <a:xfrm>
                <a:off x="6168028" y="2372277"/>
                <a:ext cx="414101" cy="63871"/>
              </a:xfrm>
              <a:custGeom>
                <a:avLst/>
                <a:gdLst/>
                <a:ahLst/>
                <a:cxnLst/>
                <a:rect l="l" t="t" r="r" b="b"/>
                <a:pathLst>
                  <a:path w="4506" h="695" extrusionOk="0">
                    <a:moveTo>
                      <a:pt x="250" y="1"/>
                    </a:moveTo>
                    <a:cubicBezTo>
                      <a:pt x="116" y="1"/>
                      <a:pt x="1" y="98"/>
                      <a:pt x="1" y="232"/>
                    </a:cubicBezTo>
                    <a:lnTo>
                      <a:pt x="1" y="445"/>
                    </a:lnTo>
                    <a:cubicBezTo>
                      <a:pt x="1" y="579"/>
                      <a:pt x="116" y="694"/>
                      <a:pt x="250" y="694"/>
                    </a:cubicBezTo>
                    <a:lnTo>
                      <a:pt x="4256" y="694"/>
                    </a:lnTo>
                    <a:cubicBezTo>
                      <a:pt x="4390" y="694"/>
                      <a:pt x="4506" y="579"/>
                      <a:pt x="4506" y="445"/>
                    </a:cubicBezTo>
                    <a:lnTo>
                      <a:pt x="4506" y="232"/>
                    </a:lnTo>
                    <a:cubicBezTo>
                      <a:pt x="4506" y="98"/>
                      <a:pt x="4390" y="1"/>
                      <a:pt x="425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45"/>
              <p:cNvSpPr/>
              <p:nvPr/>
            </p:nvSpPr>
            <p:spPr>
              <a:xfrm>
                <a:off x="6164628" y="2367222"/>
                <a:ext cx="422648" cy="72693"/>
              </a:xfrm>
              <a:custGeom>
                <a:avLst/>
                <a:gdLst/>
                <a:ahLst/>
                <a:cxnLst/>
                <a:rect l="l" t="t" r="r" b="b"/>
                <a:pathLst>
                  <a:path w="4599" h="791" extrusionOk="0">
                    <a:moveTo>
                      <a:pt x="4293" y="98"/>
                    </a:moveTo>
                    <a:cubicBezTo>
                      <a:pt x="4409" y="98"/>
                      <a:pt x="4506" y="195"/>
                      <a:pt x="4506" y="287"/>
                    </a:cubicBezTo>
                    <a:lnTo>
                      <a:pt x="4506" y="500"/>
                    </a:lnTo>
                    <a:cubicBezTo>
                      <a:pt x="4506" y="615"/>
                      <a:pt x="4409" y="694"/>
                      <a:pt x="4293" y="694"/>
                    </a:cubicBezTo>
                    <a:lnTo>
                      <a:pt x="287" y="694"/>
                    </a:lnTo>
                    <a:cubicBezTo>
                      <a:pt x="172" y="694"/>
                      <a:pt x="93" y="615"/>
                      <a:pt x="93" y="500"/>
                    </a:cubicBezTo>
                    <a:lnTo>
                      <a:pt x="93" y="287"/>
                    </a:lnTo>
                    <a:cubicBezTo>
                      <a:pt x="93" y="195"/>
                      <a:pt x="172" y="98"/>
                      <a:pt x="287" y="98"/>
                    </a:cubicBezTo>
                    <a:close/>
                    <a:moveTo>
                      <a:pt x="287" y="0"/>
                    </a:moveTo>
                    <a:cubicBezTo>
                      <a:pt x="135" y="0"/>
                      <a:pt x="1" y="134"/>
                      <a:pt x="1" y="287"/>
                    </a:cubicBezTo>
                    <a:lnTo>
                      <a:pt x="1" y="500"/>
                    </a:lnTo>
                    <a:cubicBezTo>
                      <a:pt x="1" y="657"/>
                      <a:pt x="135" y="791"/>
                      <a:pt x="287" y="791"/>
                    </a:cubicBezTo>
                    <a:lnTo>
                      <a:pt x="4293" y="791"/>
                    </a:lnTo>
                    <a:cubicBezTo>
                      <a:pt x="4464" y="791"/>
                      <a:pt x="4598" y="657"/>
                      <a:pt x="4598" y="500"/>
                    </a:cubicBezTo>
                    <a:lnTo>
                      <a:pt x="4598" y="287"/>
                    </a:lnTo>
                    <a:cubicBezTo>
                      <a:pt x="4598" y="134"/>
                      <a:pt x="4464" y="0"/>
                      <a:pt x="429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45"/>
              <p:cNvSpPr/>
              <p:nvPr/>
            </p:nvSpPr>
            <p:spPr>
              <a:xfrm>
                <a:off x="5608810" y="1298411"/>
                <a:ext cx="1532524" cy="902458"/>
              </a:xfrm>
              <a:custGeom>
                <a:avLst/>
                <a:gdLst/>
                <a:ahLst/>
                <a:cxnLst/>
                <a:rect l="l" t="t" r="r" b="b"/>
                <a:pathLst>
                  <a:path w="16676" h="9820" extrusionOk="0">
                    <a:moveTo>
                      <a:pt x="194" y="1"/>
                    </a:moveTo>
                    <a:cubicBezTo>
                      <a:pt x="97" y="1"/>
                      <a:pt x="0" y="79"/>
                      <a:pt x="0" y="176"/>
                    </a:cubicBezTo>
                    <a:lnTo>
                      <a:pt x="0" y="9630"/>
                    </a:lnTo>
                    <a:cubicBezTo>
                      <a:pt x="0" y="9745"/>
                      <a:pt x="97" y="9819"/>
                      <a:pt x="194" y="9819"/>
                    </a:cubicBezTo>
                    <a:lnTo>
                      <a:pt x="16482" y="9819"/>
                    </a:lnTo>
                    <a:cubicBezTo>
                      <a:pt x="16597" y="9819"/>
                      <a:pt x="16676" y="9745"/>
                      <a:pt x="16676" y="9630"/>
                    </a:cubicBezTo>
                    <a:lnTo>
                      <a:pt x="16676" y="176"/>
                    </a:lnTo>
                    <a:cubicBezTo>
                      <a:pt x="16676" y="79"/>
                      <a:pt x="16597" y="1"/>
                      <a:pt x="164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45"/>
              <p:cNvSpPr/>
              <p:nvPr/>
            </p:nvSpPr>
            <p:spPr>
              <a:xfrm>
                <a:off x="5605410" y="1293356"/>
                <a:ext cx="1541071" cy="911280"/>
              </a:xfrm>
              <a:custGeom>
                <a:avLst/>
                <a:gdLst/>
                <a:ahLst/>
                <a:cxnLst/>
                <a:rect l="l" t="t" r="r" b="b"/>
                <a:pathLst>
                  <a:path w="16769" h="9916" extrusionOk="0">
                    <a:moveTo>
                      <a:pt x="16519" y="97"/>
                    </a:moveTo>
                    <a:cubicBezTo>
                      <a:pt x="16597" y="97"/>
                      <a:pt x="16671" y="153"/>
                      <a:pt x="16671" y="231"/>
                    </a:cubicBezTo>
                    <a:lnTo>
                      <a:pt x="16671" y="9685"/>
                    </a:lnTo>
                    <a:cubicBezTo>
                      <a:pt x="16671" y="9759"/>
                      <a:pt x="16597" y="9837"/>
                      <a:pt x="16519" y="9837"/>
                    </a:cubicBezTo>
                    <a:lnTo>
                      <a:pt x="231" y="9837"/>
                    </a:lnTo>
                    <a:cubicBezTo>
                      <a:pt x="153" y="9837"/>
                      <a:pt x="97" y="9759"/>
                      <a:pt x="97" y="9685"/>
                    </a:cubicBezTo>
                    <a:lnTo>
                      <a:pt x="97" y="231"/>
                    </a:lnTo>
                    <a:cubicBezTo>
                      <a:pt x="97" y="153"/>
                      <a:pt x="153" y="97"/>
                      <a:pt x="231" y="97"/>
                    </a:cubicBezTo>
                    <a:close/>
                    <a:moveTo>
                      <a:pt x="231" y="0"/>
                    </a:moveTo>
                    <a:cubicBezTo>
                      <a:pt x="116" y="0"/>
                      <a:pt x="0" y="116"/>
                      <a:pt x="0" y="231"/>
                    </a:cubicBezTo>
                    <a:lnTo>
                      <a:pt x="0" y="9685"/>
                    </a:lnTo>
                    <a:cubicBezTo>
                      <a:pt x="0" y="9819"/>
                      <a:pt x="116" y="9916"/>
                      <a:pt x="231" y="9916"/>
                    </a:cubicBezTo>
                    <a:lnTo>
                      <a:pt x="16519" y="9916"/>
                    </a:lnTo>
                    <a:cubicBezTo>
                      <a:pt x="16653" y="9916"/>
                      <a:pt x="16768" y="9819"/>
                      <a:pt x="16768" y="9685"/>
                    </a:cubicBezTo>
                    <a:lnTo>
                      <a:pt x="16768" y="231"/>
                    </a:lnTo>
                    <a:cubicBezTo>
                      <a:pt x="16768" y="116"/>
                      <a:pt x="16653" y="0"/>
                      <a:pt x="1651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45"/>
              <p:cNvSpPr/>
              <p:nvPr/>
            </p:nvSpPr>
            <p:spPr>
              <a:xfrm>
                <a:off x="5651268" y="1344729"/>
                <a:ext cx="1449355" cy="810282"/>
              </a:xfrm>
              <a:custGeom>
                <a:avLst/>
                <a:gdLst/>
                <a:ahLst/>
                <a:cxnLst/>
                <a:rect l="l" t="t" r="r" b="b"/>
                <a:pathLst>
                  <a:path w="15771" h="8817" extrusionOk="0">
                    <a:moveTo>
                      <a:pt x="157" y="0"/>
                    </a:moveTo>
                    <a:cubicBezTo>
                      <a:pt x="79" y="0"/>
                      <a:pt x="0" y="56"/>
                      <a:pt x="0" y="153"/>
                    </a:cubicBezTo>
                    <a:lnTo>
                      <a:pt x="0" y="8641"/>
                    </a:lnTo>
                    <a:cubicBezTo>
                      <a:pt x="0" y="8738"/>
                      <a:pt x="79" y="8816"/>
                      <a:pt x="157" y="8816"/>
                    </a:cubicBezTo>
                    <a:lnTo>
                      <a:pt x="15595" y="8816"/>
                    </a:lnTo>
                    <a:cubicBezTo>
                      <a:pt x="15692" y="8816"/>
                      <a:pt x="15770" y="8738"/>
                      <a:pt x="15770" y="8641"/>
                    </a:cubicBezTo>
                    <a:lnTo>
                      <a:pt x="15770" y="153"/>
                    </a:lnTo>
                    <a:cubicBezTo>
                      <a:pt x="15770" y="56"/>
                      <a:pt x="15692" y="0"/>
                      <a:pt x="155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45"/>
              <p:cNvSpPr/>
              <p:nvPr/>
            </p:nvSpPr>
            <p:spPr>
              <a:xfrm>
                <a:off x="5646122" y="1339215"/>
                <a:ext cx="1457902" cy="820851"/>
              </a:xfrm>
              <a:custGeom>
                <a:avLst/>
                <a:gdLst/>
                <a:ahLst/>
                <a:cxnLst/>
                <a:rect l="l" t="t" r="r" b="b"/>
                <a:pathLst>
                  <a:path w="15864" h="8932" extrusionOk="0">
                    <a:moveTo>
                      <a:pt x="15651" y="97"/>
                    </a:moveTo>
                    <a:cubicBezTo>
                      <a:pt x="15729" y="97"/>
                      <a:pt x="15785" y="153"/>
                      <a:pt x="15785" y="213"/>
                    </a:cubicBezTo>
                    <a:lnTo>
                      <a:pt x="15785" y="8701"/>
                    </a:lnTo>
                    <a:cubicBezTo>
                      <a:pt x="15785" y="8779"/>
                      <a:pt x="15729" y="8839"/>
                      <a:pt x="15651" y="8839"/>
                    </a:cubicBezTo>
                    <a:lnTo>
                      <a:pt x="213" y="8839"/>
                    </a:lnTo>
                    <a:cubicBezTo>
                      <a:pt x="153" y="8839"/>
                      <a:pt x="98" y="8779"/>
                      <a:pt x="98" y="8701"/>
                    </a:cubicBezTo>
                    <a:lnTo>
                      <a:pt x="98" y="213"/>
                    </a:lnTo>
                    <a:cubicBezTo>
                      <a:pt x="98" y="153"/>
                      <a:pt x="153" y="97"/>
                      <a:pt x="213" y="97"/>
                    </a:cubicBezTo>
                    <a:close/>
                    <a:moveTo>
                      <a:pt x="213" y="0"/>
                    </a:moveTo>
                    <a:cubicBezTo>
                      <a:pt x="98" y="0"/>
                      <a:pt x="1" y="97"/>
                      <a:pt x="1" y="213"/>
                    </a:cubicBezTo>
                    <a:lnTo>
                      <a:pt x="1" y="8701"/>
                    </a:lnTo>
                    <a:cubicBezTo>
                      <a:pt x="1" y="8816"/>
                      <a:pt x="98" y="8932"/>
                      <a:pt x="213" y="8932"/>
                    </a:cubicBezTo>
                    <a:lnTo>
                      <a:pt x="15651" y="8932"/>
                    </a:lnTo>
                    <a:cubicBezTo>
                      <a:pt x="15766" y="8932"/>
                      <a:pt x="15863" y="8816"/>
                      <a:pt x="15863" y="8701"/>
                    </a:cubicBezTo>
                    <a:lnTo>
                      <a:pt x="15863" y="213"/>
                    </a:lnTo>
                    <a:cubicBezTo>
                      <a:pt x="15863" y="97"/>
                      <a:pt x="15766" y="0"/>
                      <a:pt x="1565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45"/>
              <p:cNvSpPr/>
              <p:nvPr/>
            </p:nvSpPr>
            <p:spPr>
              <a:xfrm>
                <a:off x="5672497" y="1369359"/>
                <a:ext cx="10660" cy="187752"/>
              </a:xfrm>
              <a:custGeom>
                <a:avLst/>
                <a:gdLst/>
                <a:ahLst/>
                <a:cxnLst/>
                <a:rect l="l" t="t" r="r" b="b"/>
                <a:pathLst>
                  <a:path w="116" h="2043" extrusionOk="0">
                    <a:moveTo>
                      <a:pt x="42" y="0"/>
                    </a:moveTo>
                    <a:cubicBezTo>
                      <a:pt x="19" y="0"/>
                      <a:pt x="0" y="19"/>
                      <a:pt x="0" y="37"/>
                    </a:cubicBezTo>
                    <a:cubicBezTo>
                      <a:pt x="0" y="693"/>
                      <a:pt x="42" y="1349"/>
                      <a:pt x="42" y="2001"/>
                    </a:cubicBezTo>
                    <a:cubicBezTo>
                      <a:pt x="42" y="2019"/>
                      <a:pt x="60" y="2042"/>
                      <a:pt x="79" y="2042"/>
                    </a:cubicBezTo>
                    <a:cubicBezTo>
                      <a:pt x="97" y="2042"/>
                      <a:pt x="116" y="2019"/>
                      <a:pt x="116" y="2001"/>
                    </a:cubicBezTo>
                    <a:cubicBezTo>
                      <a:pt x="97" y="1349"/>
                      <a:pt x="79" y="693"/>
                      <a:pt x="79" y="37"/>
                    </a:cubicBezTo>
                    <a:cubicBezTo>
                      <a:pt x="79" y="19"/>
                      <a:pt x="60" y="0"/>
                      <a:pt x="4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45"/>
              <p:cNvSpPr/>
              <p:nvPr/>
            </p:nvSpPr>
            <p:spPr>
              <a:xfrm>
                <a:off x="5697495" y="1374413"/>
                <a:ext cx="6893" cy="55324"/>
              </a:xfrm>
              <a:custGeom>
                <a:avLst/>
                <a:gdLst/>
                <a:ahLst/>
                <a:cxnLst/>
                <a:rect l="l" t="t" r="r" b="b"/>
                <a:pathLst>
                  <a:path w="75" h="602" extrusionOk="0">
                    <a:moveTo>
                      <a:pt x="38" y="1"/>
                    </a:moveTo>
                    <a:cubicBezTo>
                      <a:pt x="19" y="1"/>
                      <a:pt x="1" y="24"/>
                      <a:pt x="1" y="42"/>
                    </a:cubicBezTo>
                    <a:lnTo>
                      <a:pt x="1" y="560"/>
                    </a:lnTo>
                    <a:cubicBezTo>
                      <a:pt x="1" y="578"/>
                      <a:pt x="19" y="601"/>
                      <a:pt x="38" y="601"/>
                    </a:cubicBezTo>
                    <a:cubicBezTo>
                      <a:pt x="56" y="601"/>
                      <a:pt x="75" y="578"/>
                      <a:pt x="75" y="560"/>
                    </a:cubicBezTo>
                    <a:lnTo>
                      <a:pt x="75" y="42"/>
                    </a:lnTo>
                    <a:cubicBezTo>
                      <a:pt x="75" y="24"/>
                      <a:pt x="56" y="1"/>
                      <a:pt x="3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45"/>
              <p:cNvSpPr/>
              <p:nvPr/>
            </p:nvSpPr>
            <p:spPr>
              <a:xfrm>
                <a:off x="5621125" y="1334069"/>
                <a:ext cx="10660" cy="88408"/>
              </a:xfrm>
              <a:custGeom>
                <a:avLst/>
                <a:gdLst/>
                <a:ahLst/>
                <a:cxnLst/>
                <a:rect l="l" t="t" r="r" b="b"/>
                <a:pathLst>
                  <a:path w="116" h="962" extrusionOk="0">
                    <a:moveTo>
                      <a:pt x="42" y="1"/>
                    </a:moveTo>
                    <a:cubicBezTo>
                      <a:pt x="23" y="1"/>
                      <a:pt x="0" y="19"/>
                      <a:pt x="0" y="38"/>
                    </a:cubicBezTo>
                    <a:cubicBezTo>
                      <a:pt x="42" y="324"/>
                      <a:pt x="42" y="634"/>
                      <a:pt x="42" y="925"/>
                    </a:cubicBezTo>
                    <a:cubicBezTo>
                      <a:pt x="42" y="943"/>
                      <a:pt x="42" y="962"/>
                      <a:pt x="79" y="962"/>
                    </a:cubicBezTo>
                    <a:cubicBezTo>
                      <a:pt x="97" y="962"/>
                      <a:pt x="97" y="943"/>
                      <a:pt x="97" y="925"/>
                    </a:cubicBezTo>
                    <a:cubicBezTo>
                      <a:pt x="116" y="634"/>
                      <a:pt x="116" y="324"/>
                      <a:pt x="79" y="19"/>
                    </a:cubicBezTo>
                    <a:cubicBezTo>
                      <a:pt x="79" y="1"/>
                      <a:pt x="60" y="1"/>
                      <a:pt x="4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45"/>
              <p:cNvSpPr/>
              <p:nvPr/>
            </p:nvSpPr>
            <p:spPr>
              <a:xfrm>
                <a:off x="5621125" y="1436447"/>
                <a:ext cx="10660" cy="2848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310" extrusionOk="0">
                    <a:moveTo>
                      <a:pt x="60" y="0"/>
                    </a:moveTo>
                    <a:cubicBezTo>
                      <a:pt x="42" y="0"/>
                      <a:pt x="23" y="19"/>
                      <a:pt x="23" y="42"/>
                    </a:cubicBezTo>
                    <a:cubicBezTo>
                      <a:pt x="0" y="116"/>
                      <a:pt x="42" y="213"/>
                      <a:pt x="42" y="291"/>
                    </a:cubicBezTo>
                    <a:cubicBezTo>
                      <a:pt x="42" y="310"/>
                      <a:pt x="60" y="310"/>
                      <a:pt x="79" y="310"/>
                    </a:cubicBezTo>
                    <a:cubicBezTo>
                      <a:pt x="97" y="310"/>
                      <a:pt x="116" y="291"/>
                      <a:pt x="116" y="273"/>
                    </a:cubicBezTo>
                    <a:cubicBezTo>
                      <a:pt x="97" y="194"/>
                      <a:pt x="79" y="116"/>
                      <a:pt x="97" y="42"/>
                    </a:cubicBezTo>
                    <a:cubicBezTo>
                      <a:pt x="97" y="19"/>
                      <a:pt x="97" y="0"/>
                      <a:pt x="6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45"/>
              <p:cNvSpPr/>
              <p:nvPr/>
            </p:nvSpPr>
            <p:spPr>
              <a:xfrm>
                <a:off x="7075459" y="2043270"/>
                <a:ext cx="9006" cy="53118"/>
              </a:xfrm>
              <a:custGeom>
                <a:avLst/>
                <a:gdLst/>
                <a:ahLst/>
                <a:cxnLst/>
                <a:rect l="l" t="t" r="r" b="b"/>
                <a:pathLst>
                  <a:path w="98" h="578" extrusionOk="0">
                    <a:moveTo>
                      <a:pt x="42" y="0"/>
                    </a:moveTo>
                    <a:cubicBezTo>
                      <a:pt x="24" y="0"/>
                      <a:pt x="1" y="23"/>
                      <a:pt x="1" y="42"/>
                    </a:cubicBezTo>
                    <a:cubicBezTo>
                      <a:pt x="24" y="213"/>
                      <a:pt x="24" y="388"/>
                      <a:pt x="24" y="559"/>
                    </a:cubicBezTo>
                    <a:cubicBezTo>
                      <a:pt x="24" y="578"/>
                      <a:pt x="42" y="578"/>
                      <a:pt x="61" y="578"/>
                    </a:cubicBezTo>
                    <a:cubicBezTo>
                      <a:pt x="79" y="578"/>
                      <a:pt x="98" y="578"/>
                      <a:pt x="98" y="559"/>
                    </a:cubicBezTo>
                    <a:cubicBezTo>
                      <a:pt x="98" y="388"/>
                      <a:pt x="98" y="213"/>
                      <a:pt x="79" y="42"/>
                    </a:cubicBezTo>
                    <a:cubicBezTo>
                      <a:pt x="79" y="23"/>
                      <a:pt x="61" y="0"/>
                      <a:pt x="4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45"/>
              <p:cNvSpPr/>
              <p:nvPr/>
            </p:nvSpPr>
            <p:spPr>
              <a:xfrm>
                <a:off x="7120032" y="2002007"/>
                <a:ext cx="8639" cy="73152"/>
              </a:xfrm>
              <a:custGeom>
                <a:avLst/>
                <a:gdLst/>
                <a:ahLst/>
                <a:cxnLst/>
                <a:rect l="l" t="t" r="r" b="b"/>
                <a:pathLst>
                  <a:path w="94" h="796" extrusionOk="0">
                    <a:moveTo>
                      <a:pt x="54" y="0"/>
                    </a:moveTo>
                    <a:cubicBezTo>
                      <a:pt x="49" y="0"/>
                      <a:pt x="43" y="3"/>
                      <a:pt x="38" y="10"/>
                    </a:cubicBezTo>
                    <a:cubicBezTo>
                      <a:pt x="19" y="10"/>
                      <a:pt x="1" y="29"/>
                      <a:pt x="19" y="47"/>
                    </a:cubicBezTo>
                    <a:lnTo>
                      <a:pt x="19" y="759"/>
                    </a:lnTo>
                    <a:cubicBezTo>
                      <a:pt x="19" y="777"/>
                      <a:pt x="38" y="796"/>
                      <a:pt x="56" y="796"/>
                    </a:cubicBezTo>
                    <a:cubicBezTo>
                      <a:pt x="75" y="796"/>
                      <a:pt x="93" y="777"/>
                      <a:pt x="93" y="759"/>
                    </a:cubicBezTo>
                    <a:cubicBezTo>
                      <a:pt x="93" y="528"/>
                      <a:pt x="93" y="278"/>
                      <a:pt x="75" y="29"/>
                    </a:cubicBezTo>
                    <a:cubicBezTo>
                      <a:pt x="75" y="16"/>
                      <a:pt x="66" y="0"/>
                      <a:pt x="5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45"/>
              <p:cNvSpPr/>
              <p:nvPr/>
            </p:nvSpPr>
            <p:spPr>
              <a:xfrm>
                <a:off x="5745099" y="1036860"/>
                <a:ext cx="1263349" cy="828111"/>
              </a:xfrm>
              <a:custGeom>
                <a:avLst/>
                <a:gdLst/>
                <a:ahLst/>
                <a:cxnLst/>
                <a:rect l="l" t="t" r="r" b="b"/>
                <a:pathLst>
                  <a:path w="13747" h="9011" extrusionOk="0">
                    <a:moveTo>
                      <a:pt x="194" y="0"/>
                    </a:moveTo>
                    <a:cubicBezTo>
                      <a:pt x="79" y="0"/>
                      <a:pt x="0" y="74"/>
                      <a:pt x="0" y="190"/>
                    </a:cubicBezTo>
                    <a:lnTo>
                      <a:pt x="0" y="8816"/>
                    </a:lnTo>
                    <a:cubicBezTo>
                      <a:pt x="0" y="8932"/>
                      <a:pt x="79" y="9010"/>
                      <a:pt x="194" y="9010"/>
                    </a:cubicBezTo>
                    <a:lnTo>
                      <a:pt x="13576" y="9010"/>
                    </a:lnTo>
                    <a:cubicBezTo>
                      <a:pt x="13668" y="9010"/>
                      <a:pt x="13747" y="8932"/>
                      <a:pt x="13747" y="8816"/>
                    </a:cubicBezTo>
                    <a:lnTo>
                      <a:pt x="13747" y="190"/>
                    </a:lnTo>
                    <a:cubicBezTo>
                      <a:pt x="13747" y="74"/>
                      <a:pt x="13668" y="0"/>
                      <a:pt x="135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45"/>
              <p:cNvSpPr/>
              <p:nvPr/>
            </p:nvSpPr>
            <p:spPr>
              <a:xfrm>
                <a:off x="5741699" y="1033000"/>
                <a:ext cx="1272264" cy="835371"/>
              </a:xfrm>
              <a:custGeom>
                <a:avLst/>
                <a:gdLst/>
                <a:ahLst/>
                <a:cxnLst/>
                <a:rect l="l" t="t" r="r" b="b"/>
                <a:pathLst>
                  <a:path w="13844" h="9090" extrusionOk="0">
                    <a:moveTo>
                      <a:pt x="13613" y="79"/>
                    </a:moveTo>
                    <a:cubicBezTo>
                      <a:pt x="13687" y="79"/>
                      <a:pt x="13747" y="158"/>
                      <a:pt x="13747" y="232"/>
                    </a:cubicBezTo>
                    <a:lnTo>
                      <a:pt x="13747" y="8858"/>
                    </a:lnTo>
                    <a:cubicBezTo>
                      <a:pt x="13747" y="8937"/>
                      <a:pt x="13687" y="9011"/>
                      <a:pt x="13613" y="9011"/>
                    </a:cubicBezTo>
                    <a:lnTo>
                      <a:pt x="231" y="9011"/>
                    </a:lnTo>
                    <a:cubicBezTo>
                      <a:pt x="153" y="9011"/>
                      <a:pt x="74" y="8937"/>
                      <a:pt x="74" y="8858"/>
                    </a:cubicBezTo>
                    <a:lnTo>
                      <a:pt x="74" y="232"/>
                    </a:lnTo>
                    <a:cubicBezTo>
                      <a:pt x="74" y="158"/>
                      <a:pt x="153" y="79"/>
                      <a:pt x="231" y="79"/>
                    </a:cubicBezTo>
                    <a:close/>
                    <a:moveTo>
                      <a:pt x="231" y="1"/>
                    </a:moveTo>
                    <a:cubicBezTo>
                      <a:pt x="98" y="1"/>
                      <a:pt x="0" y="98"/>
                      <a:pt x="0" y="232"/>
                    </a:cubicBezTo>
                    <a:lnTo>
                      <a:pt x="0" y="8858"/>
                    </a:lnTo>
                    <a:cubicBezTo>
                      <a:pt x="0" y="8992"/>
                      <a:pt x="98" y="9089"/>
                      <a:pt x="231" y="9089"/>
                    </a:cubicBezTo>
                    <a:lnTo>
                      <a:pt x="13613" y="9089"/>
                    </a:lnTo>
                    <a:cubicBezTo>
                      <a:pt x="13728" y="9089"/>
                      <a:pt x="13844" y="8992"/>
                      <a:pt x="13844" y="8858"/>
                    </a:cubicBezTo>
                    <a:lnTo>
                      <a:pt x="13844" y="232"/>
                    </a:lnTo>
                    <a:cubicBezTo>
                      <a:pt x="13844" y="98"/>
                      <a:pt x="13728" y="1"/>
                      <a:pt x="1361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45"/>
              <p:cNvSpPr/>
              <p:nvPr/>
            </p:nvSpPr>
            <p:spPr>
              <a:xfrm>
                <a:off x="5745099" y="1036860"/>
                <a:ext cx="1268863" cy="79493"/>
              </a:xfrm>
              <a:custGeom>
                <a:avLst/>
                <a:gdLst/>
                <a:ahLst/>
                <a:cxnLst/>
                <a:rect l="l" t="t" r="r" b="b"/>
                <a:pathLst>
                  <a:path w="13807" h="865" extrusionOk="0">
                    <a:moveTo>
                      <a:pt x="194" y="0"/>
                    </a:moveTo>
                    <a:cubicBezTo>
                      <a:pt x="79" y="0"/>
                      <a:pt x="0" y="74"/>
                      <a:pt x="0" y="190"/>
                    </a:cubicBezTo>
                    <a:lnTo>
                      <a:pt x="0" y="670"/>
                    </a:lnTo>
                    <a:cubicBezTo>
                      <a:pt x="0" y="767"/>
                      <a:pt x="79" y="864"/>
                      <a:pt x="194" y="864"/>
                    </a:cubicBezTo>
                    <a:lnTo>
                      <a:pt x="13613" y="864"/>
                    </a:lnTo>
                    <a:cubicBezTo>
                      <a:pt x="13710" y="864"/>
                      <a:pt x="13807" y="767"/>
                      <a:pt x="13807" y="670"/>
                    </a:cubicBezTo>
                    <a:lnTo>
                      <a:pt x="13807" y="190"/>
                    </a:lnTo>
                    <a:cubicBezTo>
                      <a:pt x="13807" y="74"/>
                      <a:pt x="13710" y="0"/>
                      <a:pt x="1361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45"/>
              <p:cNvSpPr/>
              <p:nvPr/>
            </p:nvSpPr>
            <p:spPr>
              <a:xfrm>
                <a:off x="5741699" y="1033000"/>
                <a:ext cx="1275664" cy="86754"/>
              </a:xfrm>
              <a:custGeom>
                <a:avLst/>
                <a:gdLst/>
                <a:ahLst/>
                <a:cxnLst/>
                <a:rect l="l" t="t" r="r" b="b"/>
                <a:pathLst>
                  <a:path w="13881" h="944" extrusionOk="0">
                    <a:moveTo>
                      <a:pt x="13650" y="79"/>
                    </a:moveTo>
                    <a:cubicBezTo>
                      <a:pt x="13728" y="79"/>
                      <a:pt x="13784" y="158"/>
                      <a:pt x="13784" y="232"/>
                    </a:cubicBezTo>
                    <a:lnTo>
                      <a:pt x="13784" y="712"/>
                    </a:lnTo>
                    <a:cubicBezTo>
                      <a:pt x="13784" y="791"/>
                      <a:pt x="13728" y="851"/>
                      <a:pt x="13650" y="851"/>
                    </a:cubicBezTo>
                    <a:lnTo>
                      <a:pt x="231" y="851"/>
                    </a:lnTo>
                    <a:cubicBezTo>
                      <a:pt x="153" y="851"/>
                      <a:pt x="74" y="791"/>
                      <a:pt x="74" y="712"/>
                    </a:cubicBezTo>
                    <a:lnTo>
                      <a:pt x="74" y="232"/>
                    </a:lnTo>
                    <a:cubicBezTo>
                      <a:pt x="74" y="158"/>
                      <a:pt x="153" y="79"/>
                      <a:pt x="231" y="79"/>
                    </a:cubicBezTo>
                    <a:close/>
                    <a:moveTo>
                      <a:pt x="231" y="1"/>
                    </a:moveTo>
                    <a:cubicBezTo>
                      <a:pt x="98" y="1"/>
                      <a:pt x="0" y="98"/>
                      <a:pt x="0" y="232"/>
                    </a:cubicBezTo>
                    <a:lnTo>
                      <a:pt x="0" y="712"/>
                    </a:lnTo>
                    <a:cubicBezTo>
                      <a:pt x="0" y="828"/>
                      <a:pt x="98" y="943"/>
                      <a:pt x="231" y="943"/>
                    </a:cubicBezTo>
                    <a:lnTo>
                      <a:pt x="13650" y="943"/>
                    </a:lnTo>
                    <a:cubicBezTo>
                      <a:pt x="13784" y="943"/>
                      <a:pt x="13881" y="828"/>
                      <a:pt x="13881" y="712"/>
                    </a:cubicBezTo>
                    <a:lnTo>
                      <a:pt x="13881" y="232"/>
                    </a:lnTo>
                    <a:cubicBezTo>
                      <a:pt x="13881" y="98"/>
                      <a:pt x="13784" y="1"/>
                      <a:pt x="1365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45"/>
              <p:cNvSpPr/>
              <p:nvPr/>
            </p:nvSpPr>
            <p:spPr>
              <a:xfrm>
                <a:off x="5789212" y="1054229"/>
                <a:ext cx="1058320" cy="39149"/>
              </a:xfrm>
              <a:custGeom>
                <a:avLst/>
                <a:gdLst/>
                <a:ahLst/>
                <a:cxnLst/>
                <a:rect l="l" t="t" r="r" b="b"/>
                <a:pathLst>
                  <a:path w="11516" h="426" extrusionOk="0">
                    <a:moveTo>
                      <a:pt x="177" y="1"/>
                    </a:moveTo>
                    <a:cubicBezTo>
                      <a:pt x="80" y="1"/>
                      <a:pt x="1" y="98"/>
                      <a:pt x="1" y="195"/>
                    </a:cubicBezTo>
                    <a:lnTo>
                      <a:pt x="1" y="250"/>
                    </a:lnTo>
                    <a:cubicBezTo>
                      <a:pt x="1" y="347"/>
                      <a:pt x="80" y="426"/>
                      <a:pt x="177" y="426"/>
                    </a:cubicBezTo>
                    <a:lnTo>
                      <a:pt x="11340" y="426"/>
                    </a:lnTo>
                    <a:cubicBezTo>
                      <a:pt x="11437" y="426"/>
                      <a:pt x="11515" y="347"/>
                      <a:pt x="11515" y="250"/>
                    </a:cubicBezTo>
                    <a:lnTo>
                      <a:pt x="11515" y="195"/>
                    </a:lnTo>
                    <a:cubicBezTo>
                      <a:pt x="11515" y="98"/>
                      <a:pt x="11437" y="1"/>
                      <a:pt x="113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45"/>
              <p:cNvSpPr/>
              <p:nvPr/>
            </p:nvSpPr>
            <p:spPr>
              <a:xfrm>
                <a:off x="5784157" y="1050829"/>
                <a:ext cx="1068429" cy="47696"/>
              </a:xfrm>
              <a:custGeom>
                <a:avLst/>
                <a:gdLst/>
                <a:ahLst/>
                <a:cxnLst/>
                <a:rect l="l" t="t" r="r" b="b"/>
                <a:pathLst>
                  <a:path w="11626" h="519" extrusionOk="0">
                    <a:moveTo>
                      <a:pt x="11395" y="98"/>
                    </a:moveTo>
                    <a:cubicBezTo>
                      <a:pt x="11473" y="98"/>
                      <a:pt x="11533" y="153"/>
                      <a:pt x="11533" y="232"/>
                    </a:cubicBezTo>
                    <a:lnTo>
                      <a:pt x="11533" y="287"/>
                    </a:lnTo>
                    <a:cubicBezTo>
                      <a:pt x="11533" y="366"/>
                      <a:pt x="11473" y="426"/>
                      <a:pt x="11395" y="426"/>
                    </a:cubicBezTo>
                    <a:lnTo>
                      <a:pt x="232" y="426"/>
                    </a:lnTo>
                    <a:cubicBezTo>
                      <a:pt x="153" y="426"/>
                      <a:pt x="98" y="366"/>
                      <a:pt x="98" y="287"/>
                    </a:cubicBezTo>
                    <a:lnTo>
                      <a:pt x="98" y="232"/>
                    </a:lnTo>
                    <a:cubicBezTo>
                      <a:pt x="98" y="153"/>
                      <a:pt x="153" y="98"/>
                      <a:pt x="232" y="98"/>
                    </a:cubicBezTo>
                    <a:close/>
                    <a:moveTo>
                      <a:pt x="232" y="1"/>
                    </a:moveTo>
                    <a:cubicBezTo>
                      <a:pt x="116" y="1"/>
                      <a:pt x="1" y="98"/>
                      <a:pt x="1" y="232"/>
                    </a:cubicBezTo>
                    <a:lnTo>
                      <a:pt x="1" y="287"/>
                    </a:lnTo>
                    <a:cubicBezTo>
                      <a:pt x="1" y="403"/>
                      <a:pt x="116" y="518"/>
                      <a:pt x="232" y="518"/>
                    </a:cubicBezTo>
                    <a:lnTo>
                      <a:pt x="11395" y="518"/>
                    </a:lnTo>
                    <a:cubicBezTo>
                      <a:pt x="11510" y="518"/>
                      <a:pt x="11626" y="403"/>
                      <a:pt x="11626" y="287"/>
                    </a:cubicBezTo>
                    <a:lnTo>
                      <a:pt x="11626" y="232"/>
                    </a:lnTo>
                    <a:cubicBezTo>
                      <a:pt x="11626" y="98"/>
                      <a:pt x="11510" y="1"/>
                      <a:pt x="1139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45"/>
              <p:cNvSpPr/>
              <p:nvPr/>
            </p:nvSpPr>
            <p:spPr>
              <a:xfrm>
                <a:off x="6861422" y="1058089"/>
                <a:ext cx="40896" cy="38690"/>
              </a:xfrm>
              <a:custGeom>
                <a:avLst/>
                <a:gdLst/>
                <a:ahLst/>
                <a:cxnLst/>
                <a:rect l="l" t="t" r="r" b="b"/>
                <a:pathLst>
                  <a:path w="445" h="421" extrusionOk="0">
                    <a:moveTo>
                      <a:pt x="213" y="0"/>
                    </a:moveTo>
                    <a:cubicBezTo>
                      <a:pt x="98" y="0"/>
                      <a:pt x="1" y="93"/>
                      <a:pt x="1" y="208"/>
                    </a:cubicBezTo>
                    <a:cubicBezTo>
                      <a:pt x="1" y="324"/>
                      <a:pt x="98" y="421"/>
                      <a:pt x="213" y="421"/>
                    </a:cubicBezTo>
                    <a:cubicBezTo>
                      <a:pt x="347" y="421"/>
                      <a:pt x="444" y="324"/>
                      <a:pt x="444" y="208"/>
                    </a:cubicBezTo>
                    <a:cubicBezTo>
                      <a:pt x="444" y="93"/>
                      <a:pt x="347" y="0"/>
                      <a:pt x="2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45"/>
              <p:cNvSpPr/>
              <p:nvPr/>
            </p:nvSpPr>
            <p:spPr>
              <a:xfrm>
                <a:off x="6858022" y="1052575"/>
                <a:ext cx="47696" cy="49718"/>
              </a:xfrm>
              <a:custGeom>
                <a:avLst/>
                <a:gdLst/>
                <a:ahLst/>
                <a:cxnLst/>
                <a:rect l="l" t="t" r="r" b="b"/>
                <a:pathLst>
                  <a:path w="519" h="541" extrusionOk="0">
                    <a:moveTo>
                      <a:pt x="250" y="97"/>
                    </a:moveTo>
                    <a:cubicBezTo>
                      <a:pt x="347" y="97"/>
                      <a:pt x="426" y="176"/>
                      <a:pt x="426" y="268"/>
                    </a:cubicBezTo>
                    <a:cubicBezTo>
                      <a:pt x="426" y="365"/>
                      <a:pt x="347" y="444"/>
                      <a:pt x="250" y="444"/>
                    </a:cubicBezTo>
                    <a:cubicBezTo>
                      <a:pt x="153" y="444"/>
                      <a:pt x="80" y="365"/>
                      <a:pt x="80" y="268"/>
                    </a:cubicBezTo>
                    <a:cubicBezTo>
                      <a:pt x="80" y="176"/>
                      <a:pt x="153" y="97"/>
                      <a:pt x="250" y="97"/>
                    </a:cubicBezTo>
                    <a:close/>
                    <a:moveTo>
                      <a:pt x="250" y="0"/>
                    </a:moveTo>
                    <a:cubicBezTo>
                      <a:pt x="116" y="0"/>
                      <a:pt x="1" y="134"/>
                      <a:pt x="1" y="268"/>
                    </a:cubicBezTo>
                    <a:cubicBezTo>
                      <a:pt x="1" y="425"/>
                      <a:pt x="116" y="541"/>
                      <a:pt x="250" y="541"/>
                    </a:cubicBezTo>
                    <a:cubicBezTo>
                      <a:pt x="403" y="541"/>
                      <a:pt x="518" y="425"/>
                      <a:pt x="518" y="268"/>
                    </a:cubicBezTo>
                    <a:cubicBezTo>
                      <a:pt x="518" y="134"/>
                      <a:pt x="403" y="0"/>
                      <a:pt x="25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45"/>
              <p:cNvSpPr/>
              <p:nvPr/>
            </p:nvSpPr>
            <p:spPr>
              <a:xfrm>
                <a:off x="6911140" y="1058089"/>
                <a:ext cx="40896" cy="38690"/>
              </a:xfrm>
              <a:custGeom>
                <a:avLst/>
                <a:gdLst/>
                <a:ahLst/>
                <a:cxnLst/>
                <a:rect l="l" t="t" r="r" b="b"/>
                <a:pathLst>
                  <a:path w="445" h="421" extrusionOk="0">
                    <a:moveTo>
                      <a:pt x="232" y="0"/>
                    </a:moveTo>
                    <a:cubicBezTo>
                      <a:pt x="98" y="0"/>
                      <a:pt x="1" y="93"/>
                      <a:pt x="1" y="208"/>
                    </a:cubicBezTo>
                    <a:cubicBezTo>
                      <a:pt x="1" y="324"/>
                      <a:pt x="98" y="421"/>
                      <a:pt x="232" y="421"/>
                    </a:cubicBezTo>
                    <a:cubicBezTo>
                      <a:pt x="347" y="421"/>
                      <a:pt x="444" y="324"/>
                      <a:pt x="444" y="208"/>
                    </a:cubicBezTo>
                    <a:cubicBezTo>
                      <a:pt x="444" y="93"/>
                      <a:pt x="347" y="0"/>
                      <a:pt x="2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1798;p45"/>
              <p:cNvSpPr/>
              <p:nvPr/>
            </p:nvSpPr>
            <p:spPr>
              <a:xfrm>
                <a:off x="6907740" y="1052575"/>
                <a:ext cx="47696" cy="49718"/>
              </a:xfrm>
              <a:custGeom>
                <a:avLst/>
                <a:gdLst/>
                <a:ahLst/>
                <a:cxnLst/>
                <a:rect l="l" t="t" r="r" b="b"/>
                <a:pathLst>
                  <a:path w="519" h="541" extrusionOk="0">
                    <a:moveTo>
                      <a:pt x="269" y="97"/>
                    </a:moveTo>
                    <a:cubicBezTo>
                      <a:pt x="366" y="97"/>
                      <a:pt x="440" y="176"/>
                      <a:pt x="440" y="268"/>
                    </a:cubicBezTo>
                    <a:cubicBezTo>
                      <a:pt x="440" y="365"/>
                      <a:pt x="366" y="444"/>
                      <a:pt x="269" y="444"/>
                    </a:cubicBezTo>
                    <a:cubicBezTo>
                      <a:pt x="172" y="444"/>
                      <a:pt x="93" y="365"/>
                      <a:pt x="93" y="268"/>
                    </a:cubicBezTo>
                    <a:cubicBezTo>
                      <a:pt x="93" y="176"/>
                      <a:pt x="172" y="97"/>
                      <a:pt x="269" y="97"/>
                    </a:cubicBezTo>
                    <a:close/>
                    <a:moveTo>
                      <a:pt x="269" y="0"/>
                    </a:moveTo>
                    <a:cubicBezTo>
                      <a:pt x="116" y="0"/>
                      <a:pt x="1" y="134"/>
                      <a:pt x="1" y="268"/>
                    </a:cubicBezTo>
                    <a:cubicBezTo>
                      <a:pt x="1" y="425"/>
                      <a:pt x="116" y="541"/>
                      <a:pt x="269" y="541"/>
                    </a:cubicBezTo>
                    <a:cubicBezTo>
                      <a:pt x="403" y="541"/>
                      <a:pt x="518" y="425"/>
                      <a:pt x="518" y="268"/>
                    </a:cubicBezTo>
                    <a:cubicBezTo>
                      <a:pt x="518" y="134"/>
                      <a:pt x="403" y="0"/>
                      <a:pt x="2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45"/>
              <p:cNvSpPr/>
              <p:nvPr/>
            </p:nvSpPr>
            <p:spPr>
              <a:xfrm>
                <a:off x="6960859" y="1058089"/>
                <a:ext cx="38690" cy="38690"/>
              </a:xfrm>
              <a:custGeom>
                <a:avLst/>
                <a:gdLst/>
                <a:ahLst/>
                <a:cxnLst/>
                <a:rect l="l" t="t" r="r" b="b"/>
                <a:pathLst>
                  <a:path w="421" h="421" extrusionOk="0">
                    <a:moveTo>
                      <a:pt x="208" y="0"/>
                    </a:moveTo>
                    <a:cubicBezTo>
                      <a:pt x="93" y="0"/>
                      <a:pt x="0" y="93"/>
                      <a:pt x="0" y="208"/>
                    </a:cubicBezTo>
                    <a:cubicBezTo>
                      <a:pt x="0" y="324"/>
                      <a:pt x="93" y="421"/>
                      <a:pt x="208" y="421"/>
                    </a:cubicBezTo>
                    <a:cubicBezTo>
                      <a:pt x="324" y="421"/>
                      <a:pt x="421" y="324"/>
                      <a:pt x="421" y="208"/>
                    </a:cubicBezTo>
                    <a:cubicBezTo>
                      <a:pt x="421" y="93"/>
                      <a:pt x="324" y="0"/>
                      <a:pt x="20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45"/>
              <p:cNvSpPr/>
              <p:nvPr/>
            </p:nvSpPr>
            <p:spPr>
              <a:xfrm>
                <a:off x="6955345" y="1052575"/>
                <a:ext cx="49718" cy="4971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268" y="97"/>
                    </a:moveTo>
                    <a:cubicBezTo>
                      <a:pt x="365" y="97"/>
                      <a:pt x="444" y="176"/>
                      <a:pt x="444" y="268"/>
                    </a:cubicBezTo>
                    <a:cubicBezTo>
                      <a:pt x="444" y="365"/>
                      <a:pt x="365" y="444"/>
                      <a:pt x="268" y="444"/>
                    </a:cubicBezTo>
                    <a:cubicBezTo>
                      <a:pt x="176" y="444"/>
                      <a:pt x="97" y="365"/>
                      <a:pt x="97" y="268"/>
                    </a:cubicBezTo>
                    <a:cubicBezTo>
                      <a:pt x="97" y="176"/>
                      <a:pt x="176" y="97"/>
                      <a:pt x="268" y="97"/>
                    </a:cubicBezTo>
                    <a:close/>
                    <a:moveTo>
                      <a:pt x="268" y="0"/>
                    </a:moveTo>
                    <a:cubicBezTo>
                      <a:pt x="134" y="0"/>
                      <a:pt x="0" y="134"/>
                      <a:pt x="0" y="268"/>
                    </a:cubicBezTo>
                    <a:cubicBezTo>
                      <a:pt x="0" y="425"/>
                      <a:pt x="134" y="541"/>
                      <a:pt x="268" y="541"/>
                    </a:cubicBezTo>
                    <a:cubicBezTo>
                      <a:pt x="425" y="541"/>
                      <a:pt x="541" y="425"/>
                      <a:pt x="541" y="268"/>
                    </a:cubicBezTo>
                    <a:cubicBezTo>
                      <a:pt x="541" y="134"/>
                      <a:pt x="425" y="0"/>
                      <a:pt x="268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45"/>
              <p:cNvSpPr/>
              <p:nvPr/>
            </p:nvSpPr>
            <p:spPr>
              <a:xfrm>
                <a:off x="5607064" y="1134092"/>
                <a:ext cx="743195" cy="590733"/>
              </a:xfrm>
              <a:custGeom>
                <a:avLst/>
                <a:gdLst/>
                <a:ahLst/>
                <a:cxnLst/>
                <a:rect l="l" t="t" r="r" b="b"/>
                <a:pathLst>
                  <a:path w="8087" h="6428" extrusionOk="0">
                    <a:moveTo>
                      <a:pt x="195" y="0"/>
                    </a:moveTo>
                    <a:cubicBezTo>
                      <a:pt x="79" y="0"/>
                      <a:pt x="1" y="97"/>
                      <a:pt x="1" y="190"/>
                    </a:cubicBezTo>
                    <a:lnTo>
                      <a:pt x="1" y="6238"/>
                    </a:lnTo>
                    <a:cubicBezTo>
                      <a:pt x="1" y="6354"/>
                      <a:pt x="79" y="6428"/>
                      <a:pt x="195" y="6428"/>
                    </a:cubicBezTo>
                    <a:lnTo>
                      <a:pt x="7893" y="6428"/>
                    </a:lnTo>
                    <a:cubicBezTo>
                      <a:pt x="8008" y="6428"/>
                      <a:pt x="8087" y="6354"/>
                      <a:pt x="8087" y="6238"/>
                    </a:cubicBezTo>
                    <a:lnTo>
                      <a:pt x="8087" y="190"/>
                    </a:lnTo>
                    <a:cubicBezTo>
                      <a:pt x="8087" y="97"/>
                      <a:pt x="8008" y="0"/>
                      <a:pt x="78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45"/>
              <p:cNvSpPr/>
              <p:nvPr/>
            </p:nvSpPr>
            <p:spPr>
              <a:xfrm>
                <a:off x="5603664" y="1130232"/>
                <a:ext cx="749996" cy="598453"/>
              </a:xfrm>
              <a:custGeom>
                <a:avLst/>
                <a:gdLst/>
                <a:ahLst/>
                <a:cxnLst/>
                <a:rect l="l" t="t" r="r" b="b"/>
                <a:pathLst>
                  <a:path w="8161" h="6512" extrusionOk="0">
                    <a:moveTo>
                      <a:pt x="7930" y="98"/>
                    </a:moveTo>
                    <a:cubicBezTo>
                      <a:pt x="8027" y="98"/>
                      <a:pt x="8087" y="158"/>
                      <a:pt x="8087" y="232"/>
                    </a:cubicBezTo>
                    <a:lnTo>
                      <a:pt x="8087" y="6280"/>
                    </a:lnTo>
                    <a:cubicBezTo>
                      <a:pt x="8087" y="6377"/>
                      <a:pt x="8027" y="6433"/>
                      <a:pt x="7930" y="6433"/>
                    </a:cubicBezTo>
                    <a:lnTo>
                      <a:pt x="232" y="6433"/>
                    </a:lnTo>
                    <a:cubicBezTo>
                      <a:pt x="153" y="6433"/>
                      <a:pt x="75" y="6377"/>
                      <a:pt x="75" y="6280"/>
                    </a:cubicBezTo>
                    <a:lnTo>
                      <a:pt x="75" y="232"/>
                    </a:lnTo>
                    <a:cubicBezTo>
                      <a:pt x="75" y="158"/>
                      <a:pt x="153" y="98"/>
                      <a:pt x="232" y="98"/>
                    </a:cubicBezTo>
                    <a:close/>
                    <a:moveTo>
                      <a:pt x="232" y="1"/>
                    </a:moveTo>
                    <a:cubicBezTo>
                      <a:pt x="98" y="1"/>
                      <a:pt x="1" y="98"/>
                      <a:pt x="1" y="232"/>
                    </a:cubicBezTo>
                    <a:lnTo>
                      <a:pt x="1" y="6280"/>
                    </a:lnTo>
                    <a:cubicBezTo>
                      <a:pt x="1" y="6414"/>
                      <a:pt x="98" y="6511"/>
                      <a:pt x="232" y="6511"/>
                    </a:cubicBezTo>
                    <a:lnTo>
                      <a:pt x="7930" y="6511"/>
                    </a:lnTo>
                    <a:cubicBezTo>
                      <a:pt x="8068" y="6511"/>
                      <a:pt x="8161" y="6414"/>
                      <a:pt x="8161" y="6280"/>
                    </a:cubicBezTo>
                    <a:lnTo>
                      <a:pt x="8161" y="232"/>
                    </a:lnTo>
                    <a:cubicBezTo>
                      <a:pt x="8161" y="98"/>
                      <a:pt x="8068" y="1"/>
                      <a:pt x="793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1803;p45"/>
              <p:cNvSpPr/>
              <p:nvPr/>
            </p:nvSpPr>
            <p:spPr>
              <a:xfrm>
                <a:off x="5787558" y="1243638"/>
                <a:ext cx="327440" cy="327440"/>
              </a:xfrm>
              <a:custGeom>
                <a:avLst/>
                <a:gdLst/>
                <a:ahLst/>
                <a:cxnLst/>
                <a:rect l="l" t="t" r="r" b="b"/>
                <a:pathLst>
                  <a:path w="3563" h="3563" extrusionOk="0">
                    <a:moveTo>
                      <a:pt x="1770" y="0"/>
                    </a:moveTo>
                    <a:cubicBezTo>
                      <a:pt x="791" y="0"/>
                      <a:pt x="0" y="791"/>
                      <a:pt x="0" y="1793"/>
                    </a:cubicBezTo>
                    <a:cubicBezTo>
                      <a:pt x="0" y="2773"/>
                      <a:pt x="791" y="3563"/>
                      <a:pt x="1770" y="3563"/>
                    </a:cubicBezTo>
                    <a:cubicBezTo>
                      <a:pt x="2773" y="3563"/>
                      <a:pt x="3563" y="2773"/>
                      <a:pt x="3563" y="1793"/>
                    </a:cubicBezTo>
                    <a:cubicBezTo>
                      <a:pt x="3563" y="791"/>
                      <a:pt x="2773" y="0"/>
                      <a:pt x="17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45"/>
              <p:cNvSpPr/>
              <p:nvPr/>
            </p:nvSpPr>
            <p:spPr>
              <a:xfrm>
                <a:off x="5784157" y="1240237"/>
                <a:ext cx="334240" cy="334240"/>
              </a:xfrm>
              <a:custGeom>
                <a:avLst/>
                <a:gdLst/>
                <a:ahLst/>
                <a:cxnLst/>
                <a:rect l="l" t="t" r="r" b="b"/>
                <a:pathLst>
                  <a:path w="3637" h="3637" extrusionOk="0">
                    <a:moveTo>
                      <a:pt x="1807" y="74"/>
                    </a:moveTo>
                    <a:cubicBezTo>
                      <a:pt x="2773" y="74"/>
                      <a:pt x="3563" y="865"/>
                      <a:pt x="3563" y="1830"/>
                    </a:cubicBezTo>
                    <a:cubicBezTo>
                      <a:pt x="3563" y="2773"/>
                      <a:pt x="2773" y="3563"/>
                      <a:pt x="1807" y="3563"/>
                    </a:cubicBezTo>
                    <a:cubicBezTo>
                      <a:pt x="865" y="3563"/>
                      <a:pt x="74" y="2773"/>
                      <a:pt x="74" y="1830"/>
                    </a:cubicBezTo>
                    <a:cubicBezTo>
                      <a:pt x="74" y="865"/>
                      <a:pt x="865" y="74"/>
                      <a:pt x="1807" y="74"/>
                    </a:cubicBezTo>
                    <a:close/>
                    <a:moveTo>
                      <a:pt x="1807" y="1"/>
                    </a:moveTo>
                    <a:cubicBezTo>
                      <a:pt x="809" y="1"/>
                      <a:pt x="1" y="809"/>
                      <a:pt x="1" y="1830"/>
                    </a:cubicBezTo>
                    <a:cubicBezTo>
                      <a:pt x="1" y="2828"/>
                      <a:pt x="809" y="3637"/>
                      <a:pt x="1807" y="3637"/>
                    </a:cubicBezTo>
                    <a:cubicBezTo>
                      <a:pt x="2828" y="3637"/>
                      <a:pt x="3637" y="2828"/>
                      <a:pt x="3637" y="1830"/>
                    </a:cubicBezTo>
                    <a:cubicBezTo>
                      <a:pt x="3637" y="809"/>
                      <a:pt x="2828" y="1"/>
                      <a:pt x="180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45"/>
              <p:cNvSpPr/>
              <p:nvPr/>
            </p:nvSpPr>
            <p:spPr>
              <a:xfrm>
                <a:off x="5920447" y="1339215"/>
                <a:ext cx="114783" cy="134633"/>
              </a:xfrm>
              <a:custGeom>
                <a:avLst/>
                <a:gdLst/>
                <a:ahLst/>
                <a:cxnLst/>
                <a:rect l="l" t="t" r="r" b="b"/>
                <a:pathLst>
                  <a:path w="1249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1248" y="67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45"/>
              <p:cNvSpPr/>
              <p:nvPr/>
            </p:nvSpPr>
            <p:spPr>
              <a:xfrm>
                <a:off x="5916679" y="1335815"/>
                <a:ext cx="120665" cy="141434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1539" extrusionOk="0">
                    <a:moveTo>
                      <a:pt x="79" y="97"/>
                    </a:moveTo>
                    <a:lnTo>
                      <a:pt x="1197" y="712"/>
                    </a:lnTo>
                    <a:lnTo>
                      <a:pt x="79" y="1423"/>
                    </a:lnTo>
                    <a:lnTo>
                      <a:pt x="79" y="97"/>
                    </a:lnTo>
                    <a:close/>
                    <a:moveTo>
                      <a:pt x="60" y="0"/>
                    </a:moveTo>
                    <a:lnTo>
                      <a:pt x="0" y="37"/>
                    </a:lnTo>
                    <a:lnTo>
                      <a:pt x="0" y="1502"/>
                    </a:lnTo>
                    <a:lnTo>
                      <a:pt x="60" y="1539"/>
                    </a:lnTo>
                    <a:lnTo>
                      <a:pt x="1312" y="749"/>
                    </a:lnTo>
                    <a:lnTo>
                      <a:pt x="1312" y="675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45"/>
              <p:cNvSpPr/>
              <p:nvPr/>
            </p:nvSpPr>
            <p:spPr>
              <a:xfrm>
                <a:off x="6622847" y="1179950"/>
                <a:ext cx="414101" cy="580532"/>
              </a:xfrm>
              <a:custGeom>
                <a:avLst/>
                <a:gdLst/>
                <a:ahLst/>
                <a:cxnLst/>
                <a:rect l="l" t="t" r="r" b="b"/>
                <a:pathLst>
                  <a:path w="4506" h="6317" extrusionOk="0">
                    <a:moveTo>
                      <a:pt x="190" y="0"/>
                    </a:moveTo>
                    <a:cubicBezTo>
                      <a:pt x="74" y="0"/>
                      <a:pt x="0" y="79"/>
                      <a:pt x="0" y="194"/>
                    </a:cubicBezTo>
                    <a:lnTo>
                      <a:pt x="0" y="6123"/>
                    </a:lnTo>
                    <a:cubicBezTo>
                      <a:pt x="0" y="6220"/>
                      <a:pt x="74" y="6317"/>
                      <a:pt x="190" y="6317"/>
                    </a:cubicBezTo>
                    <a:lnTo>
                      <a:pt x="4330" y="6317"/>
                    </a:lnTo>
                    <a:cubicBezTo>
                      <a:pt x="4427" y="6317"/>
                      <a:pt x="4505" y="6220"/>
                      <a:pt x="4505" y="6123"/>
                    </a:cubicBezTo>
                    <a:lnTo>
                      <a:pt x="4505" y="194"/>
                    </a:lnTo>
                    <a:cubicBezTo>
                      <a:pt x="4505" y="79"/>
                      <a:pt x="4427" y="0"/>
                      <a:pt x="43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45"/>
              <p:cNvSpPr/>
              <p:nvPr/>
            </p:nvSpPr>
            <p:spPr>
              <a:xfrm>
                <a:off x="6618987" y="1176550"/>
                <a:ext cx="421362" cy="587333"/>
              </a:xfrm>
              <a:custGeom>
                <a:avLst/>
                <a:gdLst/>
                <a:ahLst/>
                <a:cxnLst/>
                <a:rect l="l" t="t" r="r" b="b"/>
                <a:pathLst>
                  <a:path w="4585" h="6391" extrusionOk="0">
                    <a:moveTo>
                      <a:pt x="4372" y="74"/>
                    </a:moveTo>
                    <a:cubicBezTo>
                      <a:pt x="4450" y="74"/>
                      <a:pt x="4506" y="153"/>
                      <a:pt x="4506" y="231"/>
                    </a:cubicBezTo>
                    <a:lnTo>
                      <a:pt x="4506" y="6160"/>
                    </a:lnTo>
                    <a:cubicBezTo>
                      <a:pt x="4506" y="6238"/>
                      <a:pt x="4450" y="6294"/>
                      <a:pt x="4372" y="6294"/>
                    </a:cubicBezTo>
                    <a:lnTo>
                      <a:pt x="232" y="6294"/>
                    </a:lnTo>
                    <a:cubicBezTo>
                      <a:pt x="158" y="6294"/>
                      <a:pt x="79" y="6238"/>
                      <a:pt x="79" y="6160"/>
                    </a:cubicBezTo>
                    <a:lnTo>
                      <a:pt x="79" y="231"/>
                    </a:lnTo>
                    <a:cubicBezTo>
                      <a:pt x="79" y="153"/>
                      <a:pt x="158" y="74"/>
                      <a:pt x="232" y="74"/>
                    </a:cubicBezTo>
                    <a:close/>
                    <a:moveTo>
                      <a:pt x="232" y="0"/>
                    </a:moveTo>
                    <a:cubicBezTo>
                      <a:pt x="98" y="0"/>
                      <a:pt x="1" y="97"/>
                      <a:pt x="1" y="231"/>
                    </a:cubicBezTo>
                    <a:lnTo>
                      <a:pt x="1" y="6160"/>
                    </a:lnTo>
                    <a:cubicBezTo>
                      <a:pt x="1" y="6294"/>
                      <a:pt x="98" y="6391"/>
                      <a:pt x="232" y="6391"/>
                    </a:cubicBezTo>
                    <a:lnTo>
                      <a:pt x="4372" y="6391"/>
                    </a:lnTo>
                    <a:cubicBezTo>
                      <a:pt x="4487" y="6391"/>
                      <a:pt x="4584" y="6294"/>
                      <a:pt x="4584" y="6160"/>
                    </a:cubicBezTo>
                    <a:lnTo>
                      <a:pt x="4584" y="231"/>
                    </a:lnTo>
                    <a:cubicBezTo>
                      <a:pt x="4584" y="97"/>
                      <a:pt x="4487" y="0"/>
                      <a:pt x="437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45"/>
              <p:cNvSpPr/>
              <p:nvPr/>
            </p:nvSpPr>
            <p:spPr>
              <a:xfrm>
                <a:off x="6652990" y="1208348"/>
                <a:ext cx="352069" cy="33635"/>
              </a:xfrm>
              <a:custGeom>
                <a:avLst/>
                <a:gdLst/>
                <a:ahLst/>
                <a:cxnLst/>
                <a:rect l="l" t="t" r="r" b="b"/>
                <a:pathLst>
                  <a:path w="3831" h="366" extrusionOk="0">
                    <a:moveTo>
                      <a:pt x="190" y="1"/>
                    </a:moveTo>
                    <a:cubicBezTo>
                      <a:pt x="93" y="1"/>
                      <a:pt x="0" y="75"/>
                      <a:pt x="0" y="190"/>
                    </a:cubicBezTo>
                    <a:cubicBezTo>
                      <a:pt x="0" y="287"/>
                      <a:pt x="93" y="366"/>
                      <a:pt x="190" y="366"/>
                    </a:cubicBezTo>
                    <a:lnTo>
                      <a:pt x="3637" y="366"/>
                    </a:lnTo>
                    <a:cubicBezTo>
                      <a:pt x="3752" y="366"/>
                      <a:pt x="3831" y="287"/>
                      <a:pt x="3831" y="190"/>
                    </a:cubicBezTo>
                    <a:cubicBezTo>
                      <a:pt x="3831" y="75"/>
                      <a:pt x="3752" y="1"/>
                      <a:pt x="36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45"/>
              <p:cNvSpPr/>
              <p:nvPr/>
            </p:nvSpPr>
            <p:spPr>
              <a:xfrm>
                <a:off x="6649130" y="1204580"/>
                <a:ext cx="359329" cy="42550"/>
              </a:xfrm>
              <a:custGeom>
                <a:avLst/>
                <a:gdLst/>
                <a:ahLst/>
                <a:cxnLst/>
                <a:rect l="l" t="t" r="r" b="b"/>
                <a:pathLst>
                  <a:path w="3910" h="463" extrusionOk="0">
                    <a:moveTo>
                      <a:pt x="3679" y="79"/>
                    </a:moveTo>
                    <a:cubicBezTo>
                      <a:pt x="3776" y="79"/>
                      <a:pt x="3831" y="139"/>
                      <a:pt x="3831" y="231"/>
                    </a:cubicBezTo>
                    <a:cubicBezTo>
                      <a:pt x="3831" y="310"/>
                      <a:pt x="3776" y="370"/>
                      <a:pt x="3679" y="370"/>
                    </a:cubicBezTo>
                    <a:lnTo>
                      <a:pt x="232" y="370"/>
                    </a:lnTo>
                    <a:cubicBezTo>
                      <a:pt x="158" y="370"/>
                      <a:pt x="98" y="310"/>
                      <a:pt x="98" y="231"/>
                    </a:cubicBezTo>
                    <a:cubicBezTo>
                      <a:pt x="98" y="139"/>
                      <a:pt x="158" y="79"/>
                      <a:pt x="232" y="79"/>
                    </a:cubicBezTo>
                    <a:close/>
                    <a:moveTo>
                      <a:pt x="232" y="0"/>
                    </a:moveTo>
                    <a:cubicBezTo>
                      <a:pt x="116" y="0"/>
                      <a:pt x="1" y="97"/>
                      <a:pt x="1" y="231"/>
                    </a:cubicBezTo>
                    <a:cubicBezTo>
                      <a:pt x="1" y="347"/>
                      <a:pt x="116" y="462"/>
                      <a:pt x="232" y="462"/>
                    </a:cubicBezTo>
                    <a:lnTo>
                      <a:pt x="3679" y="462"/>
                    </a:lnTo>
                    <a:cubicBezTo>
                      <a:pt x="3813" y="462"/>
                      <a:pt x="3910" y="347"/>
                      <a:pt x="3910" y="231"/>
                    </a:cubicBezTo>
                    <a:cubicBezTo>
                      <a:pt x="3910" y="97"/>
                      <a:pt x="3813" y="0"/>
                      <a:pt x="367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45"/>
              <p:cNvSpPr/>
              <p:nvPr/>
            </p:nvSpPr>
            <p:spPr>
              <a:xfrm>
                <a:off x="6652990" y="1281042"/>
                <a:ext cx="352069" cy="33635"/>
              </a:xfrm>
              <a:custGeom>
                <a:avLst/>
                <a:gdLst/>
                <a:ahLst/>
                <a:cxnLst/>
                <a:rect l="l" t="t" r="r" b="b"/>
                <a:pathLst>
                  <a:path w="3831" h="366" extrusionOk="0">
                    <a:moveTo>
                      <a:pt x="190" y="0"/>
                    </a:moveTo>
                    <a:cubicBezTo>
                      <a:pt x="93" y="0"/>
                      <a:pt x="0" y="74"/>
                      <a:pt x="0" y="171"/>
                    </a:cubicBezTo>
                    <a:lnTo>
                      <a:pt x="0" y="190"/>
                    </a:lnTo>
                    <a:cubicBezTo>
                      <a:pt x="0" y="287"/>
                      <a:pt x="93" y="365"/>
                      <a:pt x="190" y="365"/>
                    </a:cubicBezTo>
                    <a:lnTo>
                      <a:pt x="3637" y="365"/>
                    </a:lnTo>
                    <a:cubicBezTo>
                      <a:pt x="3752" y="365"/>
                      <a:pt x="3831" y="287"/>
                      <a:pt x="3831" y="190"/>
                    </a:cubicBezTo>
                    <a:lnTo>
                      <a:pt x="3831" y="171"/>
                    </a:lnTo>
                    <a:cubicBezTo>
                      <a:pt x="3831" y="74"/>
                      <a:pt x="3752" y="0"/>
                      <a:pt x="36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45"/>
              <p:cNvSpPr/>
              <p:nvPr/>
            </p:nvSpPr>
            <p:spPr>
              <a:xfrm>
                <a:off x="6649130" y="1275528"/>
                <a:ext cx="359329" cy="44204"/>
              </a:xfrm>
              <a:custGeom>
                <a:avLst/>
                <a:gdLst/>
                <a:ahLst/>
                <a:cxnLst/>
                <a:rect l="l" t="t" r="r" b="b"/>
                <a:pathLst>
                  <a:path w="3910" h="481" extrusionOk="0">
                    <a:moveTo>
                      <a:pt x="3679" y="97"/>
                    </a:moveTo>
                    <a:cubicBezTo>
                      <a:pt x="3776" y="97"/>
                      <a:pt x="3831" y="152"/>
                      <a:pt x="3831" y="231"/>
                    </a:cubicBezTo>
                    <a:lnTo>
                      <a:pt x="3831" y="250"/>
                    </a:lnTo>
                    <a:cubicBezTo>
                      <a:pt x="3831" y="328"/>
                      <a:pt x="3776" y="384"/>
                      <a:pt x="3679" y="384"/>
                    </a:cubicBezTo>
                    <a:lnTo>
                      <a:pt x="232" y="384"/>
                    </a:lnTo>
                    <a:cubicBezTo>
                      <a:pt x="158" y="384"/>
                      <a:pt x="98" y="328"/>
                      <a:pt x="98" y="250"/>
                    </a:cubicBezTo>
                    <a:lnTo>
                      <a:pt x="98" y="231"/>
                    </a:lnTo>
                    <a:cubicBezTo>
                      <a:pt x="98" y="152"/>
                      <a:pt x="158" y="97"/>
                      <a:pt x="232" y="97"/>
                    </a:cubicBezTo>
                    <a:close/>
                    <a:moveTo>
                      <a:pt x="232" y="0"/>
                    </a:moveTo>
                    <a:cubicBezTo>
                      <a:pt x="116" y="0"/>
                      <a:pt x="1" y="116"/>
                      <a:pt x="1" y="231"/>
                    </a:cubicBezTo>
                    <a:lnTo>
                      <a:pt x="1" y="250"/>
                    </a:lnTo>
                    <a:cubicBezTo>
                      <a:pt x="1" y="365"/>
                      <a:pt x="116" y="481"/>
                      <a:pt x="232" y="481"/>
                    </a:cubicBezTo>
                    <a:lnTo>
                      <a:pt x="3679" y="481"/>
                    </a:lnTo>
                    <a:cubicBezTo>
                      <a:pt x="3813" y="481"/>
                      <a:pt x="3910" y="365"/>
                      <a:pt x="3910" y="250"/>
                    </a:cubicBezTo>
                    <a:lnTo>
                      <a:pt x="3910" y="231"/>
                    </a:lnTo>
                    <a:cubicBezTo>
                      <a:pt x="3910" y="116"/>
                      <a:pt x="3813" y="0"/>
                      <a:pt x="367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45"/>
              <p:cNvSpPr/>
              <p:nvPr/>
            </p:nvSpPr>
            <p:spPr>
              <a:xfrm>
                <a:off x="6652990" y="1335815"/>
                <a:ext cx="352069" cy="35290"/>
              </a:xfrm>
              <a:custGeom>
                <a:avLst/>
                <a:gdLst/>
                <a:ahLst/>
                <a:cxnLst/>
                <a:rect l="l" t="t" r="r" b="b"/>
                <a:pathLst>
                  <a:path w="3831" h="384" extrusionOk="0">
                    <a:moveTo>
                      <a:pt x="190" y="0"/>
                    </a:moveTo>
                    <a:cubicBezTo>
                      <a:pt x="93" y="0"/>
                      <a:pt x="0" y="74"/>
                      <a:pt x="0" y="190"/>
                    </a:cubicBezTo>
                    <a:cubicBezTo>
                      <a:pt x="0" y="287"/>
                      <a:pt x="93" y="384"/>
                      <a:pt x="190" y="384"/>
                    </a:cubicBezTo>
                    <a:lnTo>
                      <a:pt x="3637" y="384"/>
                    </a:lnTo>
                    <a:cubicBezTo>
                      <a:pt x="3752" y="384"/>
                      <a:pt x="3831" y="287"/>
                      <a:pt x="3831" y="190"/>
                    </a:cubicBezTo>
                    <a:cubicBezTo>
                      <a:pt x="3831" y="74"/>
                      <a:pt x="3752" y="0"/>
                      <a:pt x="36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45"/>
              <p:cNvSpPr/>
              <p:nvPr/>
            </p:nvSpPr>
            <p:spPr>
              <a:xfrm>
                <a:off x="6649130" y="1331955"/>
                <a:ext cx="359329" cy="42550"/>
              </a:xfrm>
              <a:custGeom>
                <a:avLst/>
                <a:gdLst/>
                <a:ahLst/>
                <a:cxnLst/>
                <a:rect l="l" t="t" r="r" b="b"/>
                <a:pathLst>
                  <a:path w="3910" h="463" extrusionOk="0">
                    <a:moveTo>
                      <a:pt x="3679" y="79"/>
                    </a:moveTo>
                    <a:cubicBezTo>
                      <a:pt x="3776" y="79"/>
                      <a:pt x="3831" y="158"/>
                      <a:pt x="3831" y="232"/>
                    </a:cubicBezTo>
                    <a:cubicBezTo>
                      <a:pt x="3831" y="310"/>
                      <a:pt x="3776" y="370"/>
                      <a:pt x="3679" y="370"/>
                    </a:cubicBezTo>
                    <a:lnTo>
                      <a:pt x="232" y="370"/>
                    </a:lnTo>
                    <a:cubicBezTo>
                      <a:pt x="158" y="370"/>
                      <a:pt x="98" y="310"/>
                      <a:pt x="98" y="232"/>
                    </a:cubicBezTo>
                    <a:cubicBezTo>
                      <a:pt x="98" y="158"/>
                      <a:pt x="158" y="79"/>
                      <a:pt x="232" y="79"/>
                    </a:cubicBezTo>
                    <a:close/>
                    <a:moveTo>
                      <a:pt x="232" y="1"/>
                    </a:moveTo>
                    <a:cubicBezTo>
                      <a:pt x="116" y="1"/>
                      <a:pt x="1" y="98"/>
                      <a:pt x="1" y="232"/>
                    </a:cubicBezTo>
                    <a:cubicBezTo>
                      <a:pt x="1" y="347"/>
                      <a:pt x="116" y="463"/>
                      <a:pt x="232" y="463"/>
                    </a:cubicBezTo>
                    <a:lnTo>
                      <a:pt x="3679" y="463"/>
                    </a:lnTo>
                    <a:cubicBezTo>
                      <a:pt x="3813" y="463"/>
                      <a:pt x="3910" y="347"/>
                      <a:pt x="3910" y="232"/>
                    </a:cubicBezTo>
                    <a:cubicBezTo>
                      <a:pt x="3910" y="98"/>
                      <a:pt x="3813" y="1"/>
                      <a:pt x="367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45"/>
              <p:cNvSpPr/>
              <p:nvPr/>
            </p:nvSpPr>
            <p:spPr>
              <a:xfrm>
                <a:off x="6652990" y="1402903"/>
                <a:ext cx="352069" cy="35290"/>
              </a:xfrm>
              <a:custGeom>
                <a:avLst/>
                <a:gdLst/>
                <a:ahLst/>
                <a:cxnLst/>
                <a:rect l="l" t="t" r="r" b="b"/>
                <a:pathLst>
                  <a:path w="3831" h="384" extrusionOk="0">
                    <a:moveTo>
                      <a:pt x="190" y="0"/>
                    </a:moveTo>
                    <a:cubicBezTo>
                      <a:pt x="93" y="0"/>
                      <a:pt x="0" y="79"/>
                      <a:pt x="0" y="194"/>
                    </a:cubicBezTo>
                    <a:cubicBezTo>
                      <a:pt x="0" y="291"/>
                      <a:pt x="93" y="384"/>
                      <a:pt x="190" y="384"/>
                    </a:cubicBezTo>
                    <a:lnTo>
                      <a:pt x="3637" y="384"/>
                    </a:lnTo>
                    <a:cubicBezTo>
                      <a:pt x="3752" y="384"/>
                      <a:pt x="3831" y="291"/>
                      <a:pt x="3831" y="194"/>
                    </a:cubicBezTo>
                    <a:cubicBezTo>
                      <a:pt x="3831" y="79"/>
                      <a:pt x="3752" y="0"/>
                      <a:pt x="36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1816;p45"/>
              <p:cNvSpPr/>
              <p:nvPr/>
            </p:nvSpPr>
            <p:spPr>
              <a:xfrm>
                <a:off x="6649130" y="1399502"/>
                <a:ext cx="359329" cy="42550"/>
              </a:xfrm>
              <a:custGeom>
                <a:avLst/>
                <a:gdLst/>
                <a:ahLst/>
                <a:cxnLst/>
                <a:rect l="l" t="t" r="r" b="b"/>
                <a:pathLst>
                  <a:path w="3910" h="463" extrusionOk="0">
                    <a:moveTo>
                      <a:pt x="3679" y="74"/>
                    </a:moveTo>
                    <a:cubicBezTo>
                      <a:pt x="3776" y="74"/>
                      <a:pt x="3831" y="153"/>
                      <a:pt x="3831" y="231"/>
                    </a:cubicBezTo>
                    <a:cubicBezTo>
                      <a:pt x="3831" y="305"/>
                      <a:pt x="3776" y="365"/>
                      <a:pt x="3679" y="365"/>
                    </a:cubicBezTo>
                    <a:lnTo>
                      <a:pt x="232" y="365"/>
                    </a:lnTo>
                    <a:cubicBezTo>
                      <a:pt x="158" y="365"/>
                      <a:pt x="98" y="305"/>
                      <a:pt x="98" y="231"/>
                    </a:cubicBezTo>
                    <a:cubicBezTo>
                      <a:pt x="98" y="153"/>
                      <a:pt x="158" y="74"/>
                      <a:pt x="232" y="74"/>
                    </a:cubicBezTo>
                    <a:close/>
                    <a:moveTo>
                      <a:pt x="232" y="0"/>
                    </a:moveTo>
                    <a:cubicBezTo>
                      <a:pt x="116" y="0"/>
                      <a:pt x="1" y="97"/>
                      <a:pt x="1" y="231"/>
                    </a:cubicBezTo>
                    <a:cubicBezTo>
                      <a:pt x="1" y="365"/>
                      <a:pt x="116" y="462"/>
                      <a:pt x="232" y="462"/>
                    </a:cubicBezTo>
                    <a:lnTo>
                      <a:pt x="3679" y="462"/>
                    </a:lnTo>
                    <a:cubicBezTo>
                      <a:pt x="3813" y="462"/>
                      <a:pt x="3910" y="365"/>
                      <a:pt x="3910" y="231"/>
                    </a:cubicBezTo>
                    <a:cubicBezTo>
                      <a:pt x="3910" y="97"/>
                      <a:pt x="3813" y="0"/>
                      <a:pt x="367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1817;p45"/>
              <p:cNvSpPr/>
              <p:nvPr/>
            </p:nvSpPr>
            <p:spPr>
              <a:xfrm>
                <a:off x="6652990" y="1482673"/>
                <a:ext cx="352069" cy="33635"/>
              </a:xfrm>
              <a:custGeom>
                <a:avLst/>
                <a:gdLst/>
                <a:ahLst/>
                <a:cxnLst/>
                <a:rect l="l" t="t" r="r" b="b"/>
                <a:pathLst>
                  <a:path w="3831" h="366" extrusionOk="0">
                    <a:moveTo>
                      <a:pt x="190" y="1"/>
                    </a:moveTo>
                    <a:cubicBezTo>
                      <a:pt x="93" y="1"/>
                      <a:pt x="0" y="75"/>
                      <a:pt x="0" y="172"/>
                    </a:cubicBezTo>
                    <a:lnTo>
                      <a:pt x="0" y="190"/>
                    </a:lnTo>
                    <a:cubicBezTo>
                      <a:pt x="0" y="287"/>
                      <a:pt x="93" y="366"/>
                      <a:pt x="190" y="366"/>
                    </a:cubicBezTo>
                    <a:lnTo>
                      <a:pt x="3637" y="366"/>
                    </a:lnTo>
                    <a:cubicBezTo>
                      <a:pt x="3752" y="366"/>
                      <a:pt x="3831" y="287"/>
                      <a:pt x="3831" y="190"/>
                    </a:cubicBezTo>
                    <a:lnTo>
                      <a:pt x="3831" y="172"/>
                    </a:lnTo>
                    <a:cubicBezTo>
                      <a:pt x="3831" y="75"/>
                      <a:pt x="3752" y="1"/>
                      <a:pt x="36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45"/>
              <p:cNvSpPr/>
              <p:nvPr/>
            </p:nvSpPr>
            <p:spPr>
              <a:xfrm>
                <a:off x="6649130" y="1477159"/>
                <a:ext cx="359329" cy="44296"/>
              </a:xfrm>
              <a:custGeom>
                <a:avLst/>
                <a:gdLst/>
                <a:ahLst/>
                <a:cxnLst/>
                <a:rect l="l" t="t" r="r" b="b"/>
                <a:pathLst>
                  <a:path w="3910" h="482" extrusionOk="0">
                    <a:moveTo>
                      <a:pt x="3679" y="98"/>
                    </a:moveTo>
                    <a:cubicBezTo>
                      <a:pt x="3776" y="98"/>
                      <a:pt x="3831" y="153"/>
                      <a:pt x="3831" y="232"/>
                    </a:cubicBezTo>
                    <a:lnTo>
                      <a:pt x="3831" y="250"/>
                    </a:lnTo>
                    <a:cubicBezTo>
                      <a:pt x="3831" y="329"/>
                      <a:pt x="3776" y="384"/>
                      <a:pt x="3679" y="384"/>
                    </a:cubicBezTo>
                    <a:lnTo>
                      <a:pt x="232" y="384"/>
                    </a:lnTo>
                    <a:cubicBezTo>
                      <a:pt x="158" y="384"/>
                      <a:pt x="98" y="329"/>
                      <a:pt x="98" y="250"/>
                    </a:cubicBezTo>
                    <a:lnTo>
                      <a:pt x="98" y="232"/>
                    </a:lnTo>
                    <a:cubicBezTo>
                      <a:pt x="98" y="153"/>
                      <a:pt x="158" y="98"/>
                      <a:pt x="232" y="98"/>
                    </a:cubicBezTo>
                    <a:close/>
                    <a:moveTo>
                      <a:pt x="232" y="1"/>
                    </a:moveTo>
                    <a:cubicBezTo>
                      <a:pt x="116" y="1"/>
                      <a:pt x="1" y="116"/>
                      <a:pt x="1" y="232"/>
                    </a:cubicBezTo>
                    <a:lnTo>
                      <a:pt x="1" y="250"/>
                    </a:lnTo>
                    <a:cubicBezTo>
                      <a:pt x="1" y="366"/>
                      <a:pt x="116" y="481"/>
                      <a:pt x="232" y="481"/>
                    </a:cubicBezTo>
                    <a:lnTo>
                      <a:pt x="3679" y="481"/>
                    </a:lnTo>
                    <a:cubicBezTo>
                      <a:pt x="3813" y="481"/>
                      <a:pt x="3910" y="366"/>
                      <a:pt x="3910" y="250"/>
                    </a:cubicBezTo>
                    <a:lnTo>
                      <a:pt x="3910" y="232"/>
                    </a:lnTo>
                    <a:cubicBezTo>
                      <a:pt x="3910" y="116"/>
                      <a:pt x="3813" y="1"/>
                      <a:pt x="367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45"/>
              <p:cNvSpPr/>
              <p:nvPr/>
            </p:nvSpPr>
            <p:spPr>
              <a:xfrm>
                <a:off x="6652990" y="1546360"/>
                <a:ext cx="352069" cy="35382"/>
              </a:xfrm>
              <a:custGeom>
                <a:avLst/>
                <a:gdLst/>
                <a:ahLst/>
                <a:cxnLst/>
                <a:rect l="l" t="t" r="r" b="b"/>
                <a:pathLst>
                  <a:path w="3831" h="385" extrusionOk="0">
                    <a:moveTo>
                      <a:pt x="190" y="1"/>
                    </a:moveTo>
                    <a:cubicBezTo>
                      <a:pt x="93" y="1"/>
                      <a:pt x="0" y="75"/>
                      <a:pt x="0" y="190"/>
                    </a:cubicBezTo>
                    <a:cubicBezTo>
                      <a:pt x="0" y="287"/>
                      <a:pt x="93" y="384"/>
                      <a:pt x="190" y="384"/>
                    </a:cubicBezTo>
                    <a:lnTo>
                      <a:pt x="3637" y="384"/>
                    </a:lnTo>
                    <a:cubicBezTo>
                      <a:pt x="3752" y="384"/>
                      <a:pt x="3831" y="287"/>
                      <a:pt x="3831" y="190"/>
                    </a:cubicBezTo>
                    <a:cubicBezTo>
                      <a:pt x="3831" y="75"/>
                      <a:pt x="3752" y="1"/>
                      <a:pt x="36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45"/>
              <p:cNvSpPr/>
              <p:nvPr/>
            </p:nvSpPr>
            <p:spPr>
              <a:xfrm>
                <a:off x="6649130" y="1542592"/>
                <a:ext cx="359329" cy="42550"/>
              </a:xfrm>
              <a:custGeom>
                <a:avLst/>
                <a:gdLst/>
                <a:ahLst/>
                <a:cxnLst/>
                <a:rect l="l" t="t" r="r" b="b"/>
                <a:pathLst>
                  <a:path w="3910" h="463" extrusionOk="0">
                    <a:moveTo>
                      <a:pt x="3679" y="79"/>
                    </a:moveTo>
                    <a:cubicBezTo>
                      <a:pt x="3776" y="79"/>
                      <a:pt x="3831" y="157"/>
                      <a:pt x="3831" y="231"/>
                    </a:cubicBezTo>
                    <a:cubicBezTo>
                      <a:pt x="3831" y="310"/>
                      <a:pt x="3776" y="365"/>
                      <a:pt x="3679" y="365"/>
                    </a:cubicBezTo>
                    <a:lnTo>
                      <a:pt x="232" y="365"/>
                    </a:lnTo>
                    <a:cubicBezTo>
                      <a:pt x="158" y="365"/>
                      <a:pt x="98" y="310"/>
                      <a:pt x="98" y="231"/>
                    </a:cubicBezTo>
                    <a:cubicBezTo>
                      <a:pt x="98" y="157"/>
                      <a:pt x="158" y="79"/>
                      <a:pt x="232" y="79"/>
                    </a:cubicBezTo>
                    <a:close/>
                    <a:moveTo>
                      <a:pt x="232" y="0"/>
                    </a:moveTo>
                    <a:cubicBezTo>
                      <a:pt x="116" y="0"/>
                      <a:pt x="1" y="97"/>
                      <a:pt x="1" y="231"/>
                    </a:cubicBezTo>
                    <a:cubicBezTo>
                      <a:pt x="1" y="365"/>
                      <a:pt x="116" y="462"/>
                      <a:pt x="232" y="462"/>
                    </a:cubicBezTo>
                    <a:lnTo>
                      <a:pt x="3679" y="462"/>
                    </a:lnTo>
                    <a:cubicBezTo>
                      <a:pt x="3813" y="462"/>
                      <a:pt x="3910" y="365"/>
                      <a:pt x="3910" y="231"/>
                    </a:cubicBezTo>
                    <a:cubicBezTo>
                      <a:pt x="3910" y="97"/>
                      <a:pt x="3813" y="0"/>
                      <a:pt x="36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45"/>
              <p:cNvSpPr/>
              <p:nvPr/>
            </p:nvSpPr>
            <p:spPr>
              <a:xfrm>
                <a:off x="6652990" y="1622455"/>
                <a:ext cx="352069" cy="35290"/>
              </a:xfrm>
              <a:custGeom>
                <a:avLst/>
                <a:gdLst/>
                <a:ahLst/>
                <a:cxnLst/>
                <a:rect l="l" t="t" r="r" b="b"/>
                <a:pathLst>
                  <a:path w="3831" h="384" extrusionOk="0">
                    <a:moveTo>
                      <a:pt x="190" y="0"/>
                    </a:moveTo>
                    <a:cubicBezTo>
                      <a:pt x="93" y="0"/>
                      <a:pt x="0" y="97"/>
                      <a:pt x="0" y="189"/>
                    </a:cubicBezTo>
                    <a:cubicBezTo>
                      <a:pt x="0" y="305"/>
                      <a:pt x="93" y="384"/>
                      <a:pt x="190" y="384"/>
                    </a:cubicBezTo>
                    <a:lnTo>
                      <a:pt x="3637" y="384"/>
                    </a:lnTo>
                    <a:cubicBezTo>
                      <a:pt x="3752" y="384"/>
                      <a:pt x="3831" y="305"/>
                      <a:pt x="3831" y="189"/>
                    </a:cubicBezTo>
                    <a:cubicBezTo>
                      <a:pt x="3831" y="97"/>
                      <a:pt x="3752" y="0"/>
                      <a:pt x="36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45"/>
              <p:cNvSpPr/>
              <p:nvPr/>
            </p:nvSpPr>
            <p:spPr>
              <a:xfrm>
                <a:off x="6649130" y="1618595"/>
                <a:ext cx="359329" cy="42550"/>
              </a:xfrm>
              <a:custGeom>
                <a:avLst/>
                <a:gdLst/>
                <a:ahLst/>
                <a:cxnLst/>
                <a:rect l="l" t="t" r="r" b="b"/>
                <a:pathLst>
                  <a:path w="3910" h="463" extrusionOk="0">
                    <a:moveTo>
                      <a:pt x="3679" y="97"/>
                    </a:moveTo>
                    <a:cubicBezTo>
                      <a:pt x="3776" y="97"/>
                      <a:pt x="3831" y="158"/>
                      <a:pt x="3831" y="231"/>
                    </a:cubicBezTo>
                    <a:cubicBezTo>
                      <a:pt x="3831" y="310"/>
                      <a:pt x="3776" y="389"/>
                      <a:pt x="3679" y="389"/>
                    </a:cubicBezTo>
                    <a:lnTo>
                      <a:pt x="232" y="389"/>
                    </a:lnTo>
                    <a:cubicBezTo>
                      <a:pt x="158" y="389"/>
                      <a:pt x="98" y="310"/>
                      <a:pt x="98" y="231"/>
                    </a:cubicBezTo>
                    <a:cubicBezTo>
                      <a:pt x="98" y="158"/>
                      <a:pt x="158" y="97"/>
                      <a:pt x="232" y="97"/>
                    </a:cubicBezTo>
                    <a:close/>
                    <a:moveTo>
                      <a:pt x="232" y="0"/>
                    </a:moveTo>
                    <a:cubicBezTo>
                      <a:pt x="116" y="0"/>
                      <a:pt x="1" y="97"/>
                      <a:pt x="1" y="231"/>
                    </a:cubicBezTo>
                    <a:cubicBezTo>
                      <a:pt x="1" y="370"/>
                      <a:pt x="116" y="462"/>
                      <a:pt x="232" y="462"/>
                    </a:cubicBezTo>
                    <a:lnTo>
                      <a:pt x="3679" y="462"/>
                    </a:lnTo>
                    <a:cubicBezTo>
                      <a:pt x="3813" y="462"/>
                      <a:pt x="3910" y="370"/>
                      <a:pt x="3910" y="231"/>
                    </a:cubicBezTo>
                    <a:cubicBezTo>
                      <a:pt x="3910" y="97"/>
                      <a:pt x="3813" y="0"/>
                      <a:pt x="367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1823;p45"/>
              <p:cNvSpPr/>
              <p:nvPr/>
            </p:nvSpPr>
            <p:spPr>
              <a:xfrm>
                <a:off x="6748475" y="1776113"/>
                <a:ext cx="422648" cy="363832"/>
              </a:xfrm>
              <a:custGeom>
                <a:avLst/>
                <a:gdLst/>
                <a:ahLst/>
                <a:cxnLst/>
                <a:rect l="l" t="t" r="r" b="b"/>
                <a:pathLst>
                  <a:path w="4599" h="3959" extrusionOk="0">
                    <a:moveTo>
                      <a:pt x="768" y="1"/>
                    </a:moveTo>
                    <a:cubicBezTo>
                      <a:pt x="347" y="1"/>
                      <a:pt x="1" y="347"/>
                      <a:pt x="1" y="772"/>
                    </a:cubicBezTo>
                    <a:lnTo>
                      <a:pt x="1" y="2657"/>
                    </a:lnTo>
                    <a:cubicBezTo>
                      <a:pt x="1" y="2852"/>
                      <a:pt x="75" y="3046"/>
                      <a:pt x="190" y="3180"/>
                    </a:cubicBezTo>
                    <a:cubicBezTo>
                      <a:pt x="116" y="3392"/>
                      <a:pt x="1" y="3716"/>
                      <a:pt x="38" y="3854"/>
                    </a:cubicBezTo>
                    <a:cubicBezTo>
                      <a:pt x="58" y="3932"/>
                      <a:pt x="125" y="3959"/>
                      <a:pt x="214" y="3959"/>
                    </a:cubicBezTo>
                    <a:cubicBezTo>
                      <a:pt x="365" y="3959"/>
                      <a:pt x="581" y="3880"/>
                      <a:pt x="749" y="3831"/>
                    </a:cubicBezTo>
                    <a:cubicBezTo>
                      <a:pt x="925" y="3757"/>
                      <a:pt x="1272" y="3563"/>
                      <a:pt x="1479" y="3429"/>
                    </a:cubicBezTo>
                    <a:lnTo>
                      <a:pt x="3813" y="3429"/>
                    </a:lnTo>
                    <a:cubicBezTo>
                      <a:pt x="4252" y="3429"/>
                      <a:pt x="4598" y="3083"/>
                      <a:pt x="4598" y="2657"/>
                    </a:cubicBezTo>
                    <a:lnTo>
                      <a:pt x="4598" y="772"/>
                    </a:lnTo>
                    <a:cubicBezTo>
                      <a:pt x="4598" y="347"/>
                      <a:pt x="4252" y="1"/>
                      <a:pt x="381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824;p45"/>
              <p:cNvSpPr/>
              <p:nvPr/>
            </p:nvSpPr>
            <p:spPr>
              <a:xfrm>
                <a:off x="6744707" y="1771059"/>
                <a:ext cx="430184" cy="372930"/>
              </a:xfrm>
              <a:custGeom>
                <a:avLst/>
                <a:gdLst/>
                <a:ahLst/>
                <a:cxnLst/>
                <a:rect l="l" t="t" r="r" b="b"/>
                <a:pathLst>
                  <a:path w="4681" h="4058" extrusionOk="0">
                    <a:moveTo>
                      <a:pt x="3854" y="97"/>
                    </a:moveTo>
                    <a:cubicBezTo>
                      <a:pt x="4256" y="97"/>
                      <a:pt x="4584" y="421"/>
                      <a:pt x="4584" y="827"/>
                    </a:cubicBezTo>
                    <a:lnTo>
                      <a:pt x="4584" y="2712"/>
                    </a:lnTo>
                    <a:cubicBezTo>
                      <a:pt x="4584" y="3119"/>
                      <a:pt x="4256" y="3447"/>
                      <a:pt x="3854" y="3447"/>
                    </a:cubicBezTo>
                    <a:lnTo>
                      <a:pt x="1502" y="3447"/>
                    </a:lnTo>
                    <a:cubicBezTo>
                      <a:pt x="1289" y="3581"/>
                      <a:pt x="943" y="3794"/>
                      <a:pt x="772" y="3831"/>
                    </a:cubicBezTo>
                    <a:cubicBezTo>
                      <a:pt x="638" y="3886"/>
                      <a:pt x="481" y="3946"/>
                      <a:pt x="347" y="3965"/>
                    </a:cubicBezTo>
                    <a:lnTo>
                      <a:pt x="194" y="3965"/>
                    </a:lnTo>
                    <a:cubicBezTo>
                      <a:pt x="157" y="3946"/>
                      <a:pt x="134" y="3928"/>
                      <a:pt x="116" y="3886"/>
                    </a:cubicBezTo>
                    <a:cubicBezTo>
                      <a:pt x="116" y="3849"/>
                      <a:pt x="116" y="3734"/>
                      <a:pt x="157" y="3600"/>
                    </a:cubicBezTo>
                    <a:cubicBezTo>
                      <a:pt x="194" y="3484"/>
                      <a:pt x="231" y="3350"/>
                      <a:pt x="273" y="3253"/>
                    </a:cubicBezTo>
                    <a:lnTo>
                      <a:pt x="273" y="3193"/>
                    </a:lnTo>
                    <a:cubicBezTo>
                      <a:pt x="157" y="3078"/>
                      <a:pt x="97" y="2907"/>
                      <a:pt x="97" y="2712"/>
                    </a:cubicBezTo>
                    <a:lnTo>
                      <a:pt x="97" y="827"/>
                    </a:lnTo>
                    <a:cubicBezTo>
                      <a:pt x="97" y="421"/>
                      <a:pt x="407" y="97"/>
                      <a:pt x="809" y="97"/>
                    </a:cubicBezTo>
                    <a:close/>
                    <a:moveTo>
                      <a:pt x="809" y="0"/>
                    </a:moveTo>
                    <a:cubicBezTo>
                      <a:pt x="365" y="0"/>
                      <a:pt x="0" y="365"/>
                      <a:pt x="0" y="827"/>
                    </a:cubicBezTo>
                    <a:lnTo>
                      <a:pt x="0" y="2712"/>
                    </a:lnTo>
                    <a:cubicBezTo>
                      <a:pt x="0" y="2907"/>
                      <a:pt x="79" y="3078"/>
                      <a:pt x="194" y="3235"/>
                    </a:cubicBezTo>
                    <a:cubicBezTo>
                      <a:pt x="157" y="3332"/>
                      <a:pt x="97" y="3466"/>
                      <a:pt x="79" y="3581"/>
                    </a:cubicBezTo>
                    <a:cubicBezTo>
                      <a:pt x="42" y="3715"/>
                      <a:pt x="19" y="3831"/>
                      <a:pt x="42" y="3909"/>
                    </a:cubicBezTo>
                    <a:cubicBezTo>
                      <a:pt x="60" y="3983"/>
                      <a:pt x="97" y="4025"/>
                      <a:pt x="157" y="4043"/>
                    </a:cubicBezTo>
                    <a:cubicBezTo>
                      <a:pt x="194" y="4052"/>
                      <a:pt x="228" y="4057"/>
                      <a:pt x="261" y="4057"/>
                    </a:cubicBezTo>
                    <a:cubicBezTo>
                      <a:pt x="295" y="4057"/>
                      <a:pt x="328" y="4052"/>
                      <a:pt x="365" y="4043"/>
                    </a:cubicBezTo>
                    <a:cubicBezTo>
                      <a:pt x="504" y="4025"/>
                      <a:pt x="675" y="3965"/>
                      <a:pt x="809" y="3928"/>
                    </a:cubicBezTo>
                    <a:cubicBezTo>
                      <a:pt x="984" y="3868"/>
                      <a:pt x="1331" y="3655"/>
                      <a:pt x="1520" y="3540"/>
                    </a:cubicBezTo>
                    <a:lnTo>
                      <a:pt x="3854" y="3540"/>
                    </a:lnTo>
                    <a:cubicBezTo>
                      <a:pt x="4316" y="3540"/>
                      <a:pt x="4681" y="3175"/>
                      <a:pt x="4681" y="2712"/>
                    </a:cubicBezTo>
                    <a:lnTo>
                      <a:pt x="4681" y="827"/>
                    </a:lnTo>
                    <a:cubicBezTo>
                      <a:pt x="4681" y="365"/>
                      <a:pt x="4316" y="0"/>
                      <a:pt x="385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45"/>
              <p:cNvSpPr/>
              <p:nvPr/>
            </p:nvSpPr>
            <p:spPr>
              <a:xfrm>
                <a:off x="6780365" y="1808003"/>
                <a:ext cx="353815" cy="28489"/>
              </a:xfrm>
              <a:custGeom>
                <a:avLst/>
                <a:gdLst/>
                <a:ahLst/>
                <a:cxnLst/>
                <a:rect l="l" t="t" r="r" b="b"/>
                <a:pathLst>
                  <a:path w="3850" h="310" extrusionOk="0">
                    <a:moveTo>
                      <a:pt x="171" y="0"/>
                    </a:moveTo>
                    <a:cubicBezTo>
                      <a:pt x="74" y="0"/>
                      <a:pt x="0" y="79"/>
                      <a:pt x="0" y="157"/>
                    </a:cubicBezTo>
                    <a:cubicBezTo>
                      <a:pt x="0" y="250"/>
                      <a:pt x="74" y="310"/>
                      <a:pt x="171" y="310"/>
                    </a:cubicBezTo>
                    <a:lnTo>
                      <a:pt x="3697" y="310"/>
                    </a:lnTo>
                    <a:cubicBezTo>
                      <a:pt x="3789" y="310"/>
                      <a:pt x="3849" y="250"/>
                      <a:pt x="3849" y="157"/>
                    </a:cubicBezTo>
                    <a:cubicBezTo>
                      <a:pt x="3849" y="79"/>
                      <a:pt x="3789" y="0"/>
                      <a:pt x="369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" name="Google Shape;1826;p45"/>
              <p:cNvSpPr/>
              <p:nvPr/>
            </p:nvSpPr>
            <p:spPr>
              <a:xfrm>
                <a:off x="6779268" y="1804603"/>
                <a:ext cx="361075" cy="37036"/>
              </a:xfrm>
              <a:custGeom>
                <a:avLst/>
                <a:gdLst/>
                <a:ahLst/>
                <a:cxnLst/>
                <a:rect l="l" t="t" r="r" b="b"/>
                <a:pathLst>
                  <a:path w="3929" h="403" extrusionOk="0">
                    <a:moveTo>
                      <a:pt x="3739" y="79"/>
                    </a:moveTo>
                    <a:cubicBezTo>
                      <a:pt x="3794" y="79"/>
                      <a:pt x="3854" y="134"/>
                      <a:pt x="3854" y="194"/>
                    </a:cubicBezTo>
                    <a:cubicBezTo>
                      <a:pt x="3854" y="268"/>
                      <a:pt x="3794" y="310"/>
                      <a:pt x="3739" y="310"/>
                    </a:cubicBezTo>
                    <a:lnTo>
                      <a:pt x="213" y="310"/>
                    </a:lnTo>
                    <a:cubicBezTo>
                      <a:pt x="135" y="310"/>
                      <a:pt x="98" y="268"/>
                      <a:pt x="98" y="194"/>
                    </a:cubicBezTo>
                    <a:cubicBezTo>
                      <a:pt x="98" y="134"/>
                      <a:pt x="135" y="79"/>
                      <a:pt x="213" y="79"/>
                    </a:cubicBezTo>
                    <a:close/>
                    <a:moveTo>
                      <a:pt x="213" y="0"/>
                    </a:moveTo>
                    <a:cubicBezTo>
                      <a:pt x="98" y="0"/>
                      <a:pt x="1" y="79"/>
                      <a:pt x="1" y="194"/>
                    </a:cubicBezTo>
                    <a:cubicBezTo>
                      <a:pt x="1" y="310"/>
                      <a:pt x="98" y="402"/>
                      <a:pt x="213" y="402"/>
                    </a:cubicBezTo>
                    <a:lnTo>
                      <a:pt x="3739" y="402"/>
                    </a:lnTo>
                    <a:cubicBezTo>
                      <a:pt x="3854" y="402"/>
                      <a:pt x="3928" y="310"/>
                      <a:pt x="3928" y="194"/>
                    </a:cubicBezTo>
                    <a:cubicBezTo>
                      <a:pt x="3928" y="79"/>
                      <a:pt x="3854" y="0"/>
                      <a:pt x="373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" name="Google Shape;1827;p45"/>
              <p:cNvSpPr/>
              <p:nvPr/>
            </p:nvSpPr>
            <p:spPr>
              <a:xfrm>
                <a:off x="6780365" y="1854229"/>
                <a:ext cx="353815" cy="28121"/>
              </a:xfrm>
              <a:custGeom>
                <a:avLst/>
                <a:gdLst/>
                <a:ahLst/>
                <a:cxnLst/>
                <a:rect l="l" t="t" r="r" b="b"/>
                <a:pathLst>
                  <a:path w="3850" h="306" extrusionOk="0">
                    <a:moveTo>
                      <a:pt x="171" y="1"/>
                    </a:moveTo>
                    <a:cubicBezTo>
                      <a:pt x="74" y="1"/>
                      <a:pt x="0" y="56"/>
                      <a:pt x="0" y="153"/>
                    </a:cubicBezTo>
                    <a:cubicBezTo>
                      <a:pt x="0" y="232"/>
                      <a:pt x="74" y="306"/>
                      <a:pt x="171" y="306"/>
                    </a:cubicBezTo>
                    <a:lnTo>
                      <a:pt x="3697" y="306"/>
                    </a:lnTo>
                    <a:cubicBezTo>
                      <a:pt x="3789" y="306"/>
                      <a:pt x="3849" y="232"/>
                      <a:pt x="3849" y="153"/>
                    </a:cubicBezTo>
                    <a:cubicBezTo>
                      <a:pt x="3849" y="56"/>
                      <a:pt x="3789" y="1"/>
                      <a:pt x="36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45"/>
              <p:cNvSpPr/>
              <p:nvPr/>
            </p:nvSpPr>
            <p:spPr>
              <a:xfrm>
                <a:off x="6779268" y="1848715"/>
                <a:ext cx="361075" cy="37495"/>
              </a:xfrm>
              <a:custGeom>
                <a:avLst/>
                <a:gdLst/>
                <a:ahLst/>
                <a:cxnLst/>
                <a:rect l="l" t="t" r="r" b="b"/>
                <a:pathLst>
                  <a:path w="3929" h="408" extrusionOk="0">
                    <a:moveTo>
                      <a:pt x="3739" y="98"/>
                    </a:moveTo>
                    <a:cubicBezTo>
                      <a:pt x="3794" y="98"/>
                      <a:pt x="3854" y="135"/>
                      <a:pt x="3854" y="213"/>
                    </a:cubicBezTo>
                    <a:cubicBezTo>
                      <a:pt x="3854" y="269"/>
                      <a:pt x="3794" y="329"/>
                      <a:pt x="3739" y="329"/>
                    </a:cubicBezTo>
                    <a:lnTo>
                      <a:pt x="213" y="329"/>
                    </a:lnTo>
                    <a:cubicBezTo>
                      <a:pt x="135" y="329"/>
                      <a:pt x="98" y="269"/>
                      <a:pt x="98" y="213"/>
                    </a:cubicBezTo>
                    <a:cubicBezTo>
                      <a:pt x="98" y="135"/>
                      <a:pt x="135" y="98"/>
                      <a:pt x="213" y="98"/>
                    </a:cubicBezTo>
                    <a:close/>
                    <a:moveTo>
                      <a:pt x="213" y="1"/>
                    </a:moveTo>
                    <a:cubicBezTo>
                      <a:pt x="98" y="1"/>
                      <a:pt x="1" y="98"/>
                      <a:pt x="1" y="213"/>
                    </a:cubicBezTo>
                    <a:cubicBezTo>
                      <a:pt x="1" y="329"/>
                      <a:pt x="98" y="407"/>
                      <a:pt x="213" y="407"/>
                    </a:cubicBezTo>
                    <a:lnTo>
                      <a:pt x="3739" y="407"/>
                    </a:lnTo>
                    <a:cubicBezTo>
                      <a:pt x="3854" y="407"/>
                      <a:pt x="3928" y="329"/>
                      <a:pt x="3928" y="213"/>
                    </a:cubicBezTo>
                    <a:cubicBezTo>
                      <a:pt x="3928" y="98"/>
                      <a:pt x="3854" y="1"/>
                      <a:pt x="373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45"/>
              <p:cNvSpPr/>
              <p:nvPr/>
            </p:nvSpPr>
            <p:spPr>
              <a:xfrm>
                <a:off x="6780365" y="1898434"/>
                <a:ext cx="353815" cy="30235"/>
              </a:xfrm>
              <a:custGeom>
                <a:avLst/>
                <a:gdLst/>
                <a:ahLst/>
                <a:cxnLst/>
                <a:rect l="l" t="t" r="r" b="b"/>
                <a:pathLst>
                  <a:path w="3850" h="329" extrusionOk="0">
                    <a:moveTo>
                      <a:pt x="171" y="0"/>
                    </a:moveTo>
                    <a:cubicBezTo>
                      <a:pt x="74" y="0"/>
                      <a:pt x="0" y="74"/>
                      <a:pt x="0" y="153"/>
                    </a:cubicBezTo>
                    <a:cubicBezTo>
                      <a:pt x="0" y="250"/>
                      <a:pt x="74" y="328"/>
                      <a:pt x="171" y="328"/>
                    </a:cubicBezTo>
                    <a:lnTo>
                      <a:pt x="3697" y="328"/>
                    </a:lnTo>
                    <a:cubicBezTo>
                      <a:pt x="3789" y="328"/>
                      <a:pt x="3849" y="250"/>
                      <a:pt x="3849" y="153"/>
                    </a:cubicBezTo>
                    <a:cubicBezTo>
                      <a:pt x="3849" y="74"/>
                      <a:pt x="3789" y="0"/>
                      <a:pt x="369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45"/>
              <p:cNvSpPr/>
              <p:nvPr/>
            </p:nvSpPr>
            <p:spPr>
              <a:xfrm>
                <a:off x="6779268" y="1894574"/>
                <a:ext cx="361075" cy="37495"/>
              </a:xfrm>
              <a:custGeom>
                <a:avLst/>
                <a:gdLst/>
                <a:ahLst/>
                <a:cxnLst/>
                <a:rect l="l" t="t" r="r" b="b"/>
                <a:pathLst>
                  <a:path w="3929" h="408" extrusionOk="0">
                    <a:moveTo>
                      <a:pt x="3739" y="79"/>
                    </a:moveTo>
                    <a:cubicBezTo>
                      <a:pt x="3794" y="79"/>
                      <a:pt x="3854" y="139"/>
                      <a:pt x="3854" y="195"/>
                    </a:cubicBezTo>
                    <a:cubicBezTo>
                      <a:pt x="3854" y="273"/>
                      <a:pt x="3794" y="310"/>
                      <a:pt x="3739" y="310"/>
                    </a:cubicBezTo>
                    <a:lnTo>
                      <a:pt x="213" y="310"/>
                    </a:lnTo>
                    <a:cubicBezTo>
                      <a:pt x="135" y="310"/>
                      <a:pt x="98" y="273"/>
                      <a:pt x="98" y="195"/>
                    </a:cubicBezTo>
                    <a:cubicBezTo>
                      <a:pt x="98" y="139"/>
                      <a:pt x="135" y="79"/>
                      <a:pt x="213" y="79"/>
                    </a:cubicBezTo>
                    <a:close/>
                    <a:moveTo>
                      <a:pt x="213" y="1"/>
                    </a:moveTo>
                    <a:cubicBezTo>
                      <a:pt x="98" y="1"/>
                      <a:pt x="1" y="98"/>
                      <a:pt x="1" y="195"/>
                    </a:cubicBezTo>
                    <a:cubicBezTo>
                      <a:pt x="1" y="310"/>
                      <a:pt x="98" y="407"/>
                      <a:pt x="213" y="407"/>
                    </a:cubicBezTo>
                    <a:lnTo>
                      <a:pt x="3739" y="407"/>
                    </a:lnTo>
                    <a:cubicBezTo>
                      <a:pt x="3854" y="407"/>
                      <a:pt x="3928" y="310"/>
                      <a:pt x="3928" y="195"/>
                    </a:cubicBezTo>
                    <a:cubicBezTo>
                      <a:pt x="3928" y="98"/>
                      <a:pt x="3854" y="1"/>
                      <a:pt x="373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" name="Google Shape;1831;p45"/>
              <p:cNvSpPr/>
              <p:nvPr/>
            </p:nvSpPr>
            <p:spPr>
              <a:xfrm>
                <a:off x="6780365" y="1944293"/>
                <a:ext cx="353815" cy="28489"/>
              </a:xfrm>
              <a:custGeom>
                <a:avLst/>
                <a:gdLst/>
                <a:ahLst/>
                <a:cxnLst/>
                <a:rect l="l" t="t" r="r" b="b"/>
                <a:pathLst>
                  <a:path w="3850" h="310" extrusionOk="0">
                    <a:moveTo>
                      <a:pt x="171" y="0"/>
                    </a:moveTo>
                    <a:cubicBezTo>
                      <a:pt x="74" y="0"/>
                      <a:pt x="0" y="60"/>
                      <a:pt x="0" y="153"/>
                    </a:cubicBezTo>
                    <a:cubicBezTo>
                      <a:pt x="0" y="231"/>
                      <a:pt x="74" y="310"/>
                      <a:pt x="171" y="310"/>
                    </a:cubicBezTo>
                    <a:lnTo>
                      <a:pt x="3697" y="310"/>
                    </a:lnTo>
                    <a:cubicBezTo>
                      <a:pt x="3789" y="310"/>
                      <a:pt x="3849" y="231"/>
                      <a:pt x="3849" y="153"/>
                    </a:cubicBezTo>
                    <a:cubicBezTo>
                      <a:pt x="3849" y="60"/>
                      <a:pt x="3789" y="0"/>
                      <a:pt x="369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" name="Google Shape;1832;p45"/>
              <p:cNvSpPr/>
              <p:nvPr/>
            </p:nvSpPr>
            <p:spPr>
              <a:xfrm>
                <a:off x="6779268" y="1939146"/>
                <a:ext cx="361075" cy="37036"/>
              </a:xfrm>
              <a:custGeom>
                <a:avLst/>
                <a:gdLst/>
                <a:ahLst/>
                <a:cxnLst/>
                <a:rect l="l" t="t" r="r" b="b"/>
                <a:pathLst>
                  <a:path w="3929" h="403" extrusionOk="0">
                    <a:moveTo>
                      <a:pt x="3739" y="93"/>
                    </a:moveTo>
                    <a:cubicBezTo>
                      <a:pt x="3794" y="93"/>
                      <a:pt x="3854" y="153"/>
                      <a:pt x="3854" y="209"/>
                    </a:cubicBezTo>
                    <a:cubicBezTo>
                      <a:pt x="3854" y="269"/>
                      <a:pt x="3794" y="324"/>
                      <a:pt x="3739" y="324"/>
                    </a:cubicBezTo>
                    <a:lnTo>
                      <a:pt x="213" y="324"/>
                    </a:lnTo>
                    <a:cubicBezTo>
                      <a:pt x="135" y="324"/>
                      <a:pt x="98" y="269"/>
                      <a:pt x="98" y="209"/>
                    </a:cubicBezTo>
                    <a:cubicBezTo>
                      <a:pt x="98" y="153"/>
                      <a:pt x="135" y="93"/>
                      <a:pt x="213" y="93"/>
                    </a:cubicBezTo>
                    <a:close/>
                    <a:moveTo>
                      <a:pt x="213" y="1"/>
                    </a:moveTo>
                    <a:cubicBezTo>
                      <a:pt x="98" y="1"/>
                      <a:pt x="1" y="93"/>
                      <a:pt x="1" y="209"/>
                    </a:cubicBezTo>
                    <a:cubicBezTo>
                      <a:pt x="1" y="324"/>
                      <a:pt x="98" y="403"/>
                      <a:pt x="213" y="403"/>
                    </a:cubicBezTo>
                    <a:lnTo>
                      <a:pt x="3739" y="403"/>
                    </a:lnTo>
                    <a:cubicBezTo>
                      <a:pt x="3854" y="403"/>
                      <a:pt x="3928" y="324"/>
                      <a:pt x="3928" y="209"/>
                    </a:cubicBezTo>
                    <a:cubicBezTo>
                      <a:pt x="3928" y="93"/>
                      <a:pt x="3854" y="1"/>
                      <a:pt x="373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45"/>
              <p:cNvSpPr/>
              <p:nvPr/>
            </p:nvSpPr>
            <p:spPr>
              <a:xfrm>
                <a:off x="6780365" y="1988405"/>
                <a:ext cx="353815" cy="30235"/>
              </a:xfrm>
              <a:custGeom>
                <a:avLst/>
                <a:gdLst/>
                <a:ahLst/>
                <a:cxnLst/>
                <a:rect l="l" t="t" r="r" b="b"/>
                <a:pathLst>
                  <a:path w="3850" h="329" extrusionOk="0">
                    <a:moveTo>
                      <a:pt x="171" y="1"/>
                    </a:moveTo>
                    <a:cubicBezTo>
                      <a:pt x="74" y="1"/>
                      <a:pt x="0" y="80"/>
                      <a:pt x="0" y="158"/>
                    </a:cubicBezTo>
                    <a:cubicBezTo>
                      <a:pt x="0" y="250"/>
                      <a:pt x="74" y="329"/>
                      <a:pt x="171" y="329"/>
                    </a:cubicBezTo>
                    <a:lnTo>
                      <a:pt x="3697" y="329"/>
                    </a:lnTo>
                    <a:cubicBezTo>
                      <a:pt x="3789" y="329"/>
                      <a:pt x="3849" y="250"/>
                      <a:pt x="3849" y="158"/>
                    </a:cubicBezTo>
                    <a:cubicBezTo>
                      <a:pt x="3849" y="80"/>
                      <a:pt x="3789" y="1"/>
                      <a:pt x="36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1834;p45"/>
              <p:cNvSpPr/>
              <p:nvPr/>
            </p:nvSpPr>
            <p:spPr>
              <a:xfrm>
                <a:off x="6779268" y="1985005"/>
                <a:ext cx="361075" cy="37036"/>
              </a:xfrm>
              <a:custGeom>
                <a:avLst/>
                <a:gdLst/>
                <a:ahLst/>
                <a:cxnLst/>
                <a:rect l="l" t="t" r="r" b="b"/>
                <a:pathLst>
                  <a:path w="3929" h="403" extrusionOk="0">
                    <a:moveTo>
                      <a:pt x="3739" y="98"/>
                    </a:moveTo>
                    <a:cubicBezTo>
                      <a:pt x="3794" y="98"/>
                      <a:pt x="3854" y="135"/>
                      <a:pt x="3854" y="195"/>
                    </a:cubicBezTo>
                    <a:cubicBezTo>
                      <a:pt x="3854" y="269"/>
                      <a:pt x="3794" y="311"/>
                      <a:pt x="3739" y="311"/>
                    </a:cubicBezTo>
                    <a:lnTo>
                      <a:pt x="213" y="311"/>
                    </a:lnTo>
                    <a:cubicBezTo>
                      <a:pt x="135" y="311"/>
                      <a:pt x="98" y="269"/>
                      <a:pt x="98" y="195"/>
                    </a:cubicBezTo>
                    <a:cubicBezTo>
                      <a:pt x="98" y="135"/>
                      <a:pt x="135" y="98"/>
                      <a:pt x="213" y="98"/>
                    </a:cubicBezTo>
                    <a:close/>
                    <a:moveTo>
                      <a:pt x="213" y="1"/>
                    </a:moveTo>
                    <a:cubicBezTo>
                      <a:pt x="98" y="1"/>
                      <a:pt x="1" y="98"/>
                      <a:pt x="1" y="195"/>
                    </a:cubicBezTo>
                    <a:cubicBezTo>
                      <a:pt x="1" y="311"/>
                      <a:pt x="98" y="403"/>
                      <a:pt x="213" y="403"/>
                    </a:cubicBezTo>
                    <a:lnTo>
                      <a:pt x="3739" y="403"/>
                    </a:lnTo>
                    <a:cubicBezTo>
                      <a:pt x="3854" y="403"/>
                      <a:pt x="3928" y="311"/>
                      <a:pt x="3928" y="195"/>
                    </a:cubicBezTo>
                    <a:cubicBezTo>
                      <a:pt x="3928" y="98"/>
                      <a:pt x="3854" y="1"/>
                      <a:pt x="373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1835;p45"/>
              <p:cNvSpPr/>
              <p:nvPr/>
            </p:nvSpPr>
            <p:spPr>
              <a:xfrm>
                <a:off x="6780365" y="2034723"/>
                <a:ext cx="353815" cy="28121"/>
              </a:xfrm>
              <a:custGeom>
                <a:avLst/>
                <a:gdLst/>
                <a:ahLst/>
                <a:cxnLst/>
                <a:rect l="l" t="t" r="r" b="b"/>
                <a:pathLst>
                  <a:path w="3850" h="306" extrusionOk="0">
                    <a:moveTo>
                      <a:pt x="171" y="1"/>
                    </a:moveTo>
                    <a:cubicBezTo>
                      <a:pt x="74" y="1"/>
                      <a:pt x="0" y="56"/>
                      <a:pt x="0" y="153"/>
                    </a:cubicBezTo>
                    <a:cubicBezTo>
                      <a:pt x="0" y="250"/>
                      <a:pt x="74" y="306"/>
                      <a:pt x="171" y="306"/>
                    </a:cubicBezTo>
                    <a:lnTo>
                      <a:pt x="3697" y="306"/>
                    </a:lnTo>
                    <a:cubicBezTo>
                      <a:pt x="3789" y="306"/>
                      <a:pt x="3849" y="250"/>
                      <a:pt x="3849" y="153"/>
                    </a:cubicBezTo>
                    <a:cubicBezTo>
                      <a:pt x="3849" y="56"/>
                      <a:pt x="3789" y="1"/>
                      <a:pt x="36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45"/>
              <p:cNvSpPr/>
              <p:nvPr/>
            </p:nvSpPr>
            <p:spPr>
              <a:xfrm>
                <a:off x="6779268" y="2029209"/>
                <a:ext cx="361075" cy="37495"/>
              </a:xfrm>
              <a:custGeom>
                <a:avLst/>
                <a:gdLst/>
                <a:ahLst/>
                <a:cxnLst/>
                <a:rect l="l" t="t" r="r" b="b"/>
                <a:pathLst>
                  <a:path w="3929" h="408" extrusionOk="0">
                    <a:moveTo>
                      <a:pt x="3739" y="98"/>
                    </a:moveTo>
                    <a:cubicBezTo>
                      <a:pt x="3794" y="98"/>
                      <a:pt x="3854" y="153"/>
                      <a:pt x="3854" y="213"/>
                    </a:cubicBezTo>
                    <a:cubicBezTo>
                      <a:pt x="3854" y="269"/>
                      <a:pt x="3794" y="329"/>
                      <a:pt x="3739" y="329"/>
                    </a:cubicBezTo>
                    <a:lnTo>
                      <a:pt x="213" y="329"/>
                    </a:lnTo>
                    <a:cubicBezTo>
                      <a:pt x="135" y="329"/>
                      <a:pt x="98" y="269"/>
                      <a:pt x="98" y="213"/>
                    </a:cubicBezTo>
                    <a:cubicBezTo>
                      <a:pt x="98" y="153"/>
                      <a:pt x="135" y="98"/>
                      <a:pt x="213" y="98"/>
                    </a:cubicBezTo>
                    <a:close/>
                    <a:moveTo>
                      <a:pt x="213" y="1"/>
                    </a:moveTo>
                    <a:cubicBezTo>
                      <a:pt x="98" y="1"/>
                      <a:pt x="1" y="98"/>
                      <a:pt x="1" y="213"/>
                    </a:cubicBezTo>
                    <a:cubicBezTo>
                      <a:pt x="1" y="329"/>
                      <a:pt x="98" y="407"/>
                      <a:pt x="213" y="407"/>
                    </a:cubicBezTo>
                    <a:lnTo>
                      <a:pt x="3739" y="407"/>
                    </a:lnTo>
                    <a:cubicBezTo>
                      <a:pt x="3854" y="407"/>
                      <a:pt x="3928" y="329"/>
                      <a:pt x="3928" y="213"/>
                    </a:cubicBezTo>
                    <a:cubicBezTo>
                      <a:pt x="3928" y="98"/>
                      <a:pt x="3854" y="1"/>
                      <a:pt x="373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7" name="Google Shape;1837;p45"/>
            <p:cNvGrpSpPr/>
            <p:nvPr/>
          </p:nvGrpSpPr>
          <p:grpSpPr>
            <a:xfrm>
              <a:off x="4098387" y="2768327"/>
              <a:ext cx="2089737" cy="2096899"/>
              <a:chOff x="5253337" y="2940502"/>
              <a:chExt cx="2089737" cy="2096899"/>
            </a:xfrm>
          </p:grpSpPr>
          <p:sp>
            <p:nvSpPr>
              <p:cNvPr id="1838" name="Google Shape;1838;p45"/>
              <p:cNvSpPr/>
              <p:nvPr/>
            </p:nvSpPr>
            <p:spPr>
              <a:xfrm>
                <a:off x="5504318" y="4292828"/>
                <a:ext cx="136380" cy="90246"/>
              </a:xfrm>
              <a:custGeom>
                <a:avLst/>
                <a:gdLst/>
                <a:ahLst/>
                <a:cxnLst/>
                <a:rect l="l" t="t" r="r" b="b"/>
                <a:pathLst>
                  <a:path w="1484" h="982" extrusionOk="0">
                    <a:moveTo>
                      <a:pt x="724" y="1"/>
                    </a:moveTo>
                    <a:cubicBezTo>
                      <a:pt x="410" y="1"/>
                      <a:pt x="100" y="228"/>
                      <a:pt x="61" y="284"/>
                    </a:cubicBezTo>
                    <a:cubicBezTo>
                      <a:pt x="1" y="381"/>
                      <a:pt x="79" y="783"/>
                      <a:pt x="292" y="880"/>
                    </a:cubicBezTo>
                    <a:cubicBezTo>
                      <a:pt x="523" y="977"/>
                      <a:pt x="523" y="958"/>
                      <a:pt x="754" y="977"/>
                    </a:cubicBezTo>
                    <a:cubicBezTo>
                      <a:pt x="800" y="980"/>
                      <a:pt x="849" y="982"/>
                      <a:pt x="899" y="982"/>
                    </a:cubicBezTo>
                    <a:cubicBezTo>
                      <a:pt x="1096" y="982"/>
                      <a:pt x="1294" y="958"/>
                      <a:pt x="1294" y="958"/>
                    </a:cubicBezTo>
                    <a:cubicBezTo>
                      <a:pt x="1294" y="958"/>
                      <a:pt x="1484" y="515"/>
                      <a:pt x="1100" y="150"/>
                    </a:cubicBezTo>
                    <a:cubicBezTo>
                      <a:pt x="987" y="41"/>
                      <a:pt x="855" y="1"/>
                      <a:pt x="724" y="1"/>
                    </a:cubicBezTo>
                    <a:close/>
                  </a:path>
                </a:pathLst>
              </a:custGeom>
              <a:solidFill>
                <a:srgbClr val="9177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45"/>
              <p:cNvSpPr/>
              <p:nvPr/>
            </p:nvSpPr>
            <p:spPr>
              <a:xfrm>
                <a:off x="5433830" y="4300824"/>
                <a:ext cx="141526" cy="118735"/>
              </a:xfrm>
              <a:custGeom>
                <a:avLst/>
                <a:gdLst/>
                <a:ahLst/>
                <a:cxnLst/>
                <a:rect l="l" t="t" r="r" b="b"/>
                <a:pathLst>
                  <a:path w="1540" h="1292" extrusionOk="0">
                    <a:moveTo>
                      <a:pt x="780" y="0"/>
                    </a:moveTo>
                    <a:cubicBezTo>
                      <a:pt x="483" y="0"/>
                      <a:pt x="191" y="205"/>
                      <a:pt x="116" y="294"/>
                    </a:cubicBezTo>
                    <a:cubicBezTo>
                      <a:pt x="19" y="428"/>
                      <a:pt x="1" y="543"/>
                      <a:pt x="1" y="543"/>
                    </a:cubicBezTo>
                    <a:lnTo>
                      <a:pt x="615" y="1292"/>
                    </a:lnTo>
                    <a:cubicBezTo>
                      <a:pt x="615" y="1292"/>
                      <a:pt x="1249" y="774"/>
                      <a:pt x="1323" y="774"/>
                    </a:cubicBezTo>
                    <a:cubicBezTo>
                      <a:pt x="1325" y="774"/>
                      <a:pt x="1326" y="774"/>
                      <a:pt x="1327" y="774"/>
                    </a:cubicBezTo>
                    <a:cubicBezTo>
                      <a:pt x="1331" y="778"/>
                      <a:pt x="1337" y="780"/>
                      <a:pt x="1344" y="780"/>
                    </a:cubicBezTo>
                    <a:cubicBezTo>
                      <a:pt x="1403" y="780"/>
                      <a:pt x="1539" y="659"/>
                      <a:pt x="1539" y="659"/>
                    </a:cubicBezTo>
                    <a:cubicBezTo>
                      <a:pt x="1539" y="659"/>
                      <a:pt x="1405" y="234"/>
                      <a:pt x="1040" y="63"/>
                    </a:cubicBezTo>
                    <a:cubicBezTo>
                      <a:pt x="957" y="18"/>
                      <a:pt x="868" y="0"/>
                      <a:pt x="780" y="0"/>
                    </a:cubicBezTo>
                    <a:close/>
                  </a:path>
                </a:pathLst>
              </a:custGeom>
              <a:solidFill>
                <a:srgbClr val="9177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1840;p45"/>
              <p:cNvSpPr/>
              <p:nvPr/>
            </p:nvSpPr>
            <p:spPr>
              <a:xfrm>
                <a:off x="5341654" y="4323799"/>
                <a:ext cx="148786" cy="124249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1352" extrusionOk="0">
                    <a:moveTo>
                      <a:pt x="780" y="0"/>
                    </a:moveTo>
                    <a:cubicBezTo>
                      <a:pt x="467" y="0"/>
                      <a:pt x="251" y="226"/>
                      <a:pt x="176" y="349"/>
                    </a:cubicBezTo>
                    <a:cubicBezTo>
                      <a:pt x="61" y="506"/>
                      <a:pt x="1" y="908"/>
                      <a:pt x="1" y="908"/>
                    </a:cubicBezTo>
                    <a:lnTo>
                      <a:pt x="639" y="1351"/>
                    </a:lnTo>
                    <a:cubicBezTo>
                      <a:pt x="639" y="1351"/>
                      <a:pt x="791" y="1042"/>
                      <a:pt x="1041" y="871"/>
                    </a:cubicBezTo>
                    <a:cubicBezTo>
                      <a:pt x="1290" y="695"/>
                      <a:pt x="1618" y="695"/>
                      <a:pt x="1618" y="695"/>
                    </a:cubicBezTo>
                    <a:cubicBezTo>
                      <a:pt x="1618" y="695"/>
                      <a:pt x="1466" y="196"/>
                      <a:pt x="1022" y="44"/>
                    </a:cubicBezTo>
                    <a:cubicBezTo>
                      <a:pt x="936" y="13"/>
                      <a:pt x="856" y="0"/>
                      <a:pt x="780" y="0"/>
                    </a:cubicBezTo>
                    <a:close/>
                  </a:path>
                </a:pathLst>
              </a:custGeom>
              <a:solidFill>
                <a:srgbClr val="9177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1841;p45"/>
              <p:cNvSpPr/>
              <p:nvPr/>
            </p:nvSpPr>
            <p:spPr>
              <a:xfrm>
                <a:off x="5253337" y="4374161"/>
                <a:ext cx="162755" cy="132060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1437" extrusionOk="0">
                    <a:moveTo>
                      <a:pt x="1049" y="0"/>
                    </a:moveTo>
                    <a:cubicBezTo>
                      <a:pt x="846" y="0"/>
                      <a:pt x="626" y="89"/>
                      <a:pt x="463" y="226"/>
                    </a:cubicBezTo>
                    <a:cubicBezTo>
                      <a:pt x="232" y="438"/>
                      <a:pt x="1" y="974"/>
                      <a:pt x="190" y="1228"/>
                    </a:cubicBezTo>
                    <a:cubicBezTo>
                      <a:pt x="302" y="1383"/>
                      <a:pt x="401" y="1429"/>
                      <a:pt x="490" y="1429"/>
                    </a:cubicBezTo>
                    <a:cubicBezTo>
                      <a:pt x="556" y="1429"/>
                      <a:pt x="617" y="1404"/>
                      <a:pt x="675" y="1381"/>
                    </a:cubicBezTo>
                    <a:cubicBezTo>
                      <a:pt x="706" y="1363"/>
                      <a:pt x="731" y="1356"/>
                      <a:pt x="752" y="1356"/>
                    </a:cubicBezTo>
                    <a:cubicBezTo>
                      <a:pt x="824" y="1356"/>
                      <a:pt x="846" y="1436"/>
                      <a:pt x="846" y="1436"/>
                    </a:cubicBezTo>
                    <a:cubicBezTo>
                      <a:pt x="846" y="1436"/>
                      <a:pt x="999" y="1321"/>
                      <a:pt x="1040" y="1187"/>
                    </a:cubicBezTo>
                    <a:cubicBezTo>
                      <a:pt x="1077" y="1053"/>
                      <a:pt x="1211" y="937"/>
                      <a:pt x="1502" y="859"/>
                    </a:cubicBezTo>
                    <a:cubicBezTo>
                      <a:pt x="1770" y="766"/>
                      <a:pt x="1770" y="591"/>
                      <a:pt x="1692" y="438"/>
                    </a:cubicBezTo>
                    <a:cubicBezTo>
                      <a:pt x="1618" y="281"/>
                      <a:pt x="1539" y="166"/>
                      <a:pt x="1290" y="50"/>
                    </a:cubicBezTo>
                    <a:cubicBezTo>
                      <a:pt x="1216" y="16"/>
                      <a:pt x="1134" y="0"/>
                      <a:pt x="1049" y="0"/>
                    </a:cubicBezTo>
                    <a:close/>
                  </a:path>
                </a:pathLst>
              </a:custGeom>
              <a:solidFill>
                <a:srgbClr val="9177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45"/>
              <p:cNvSpPr/>
              <p:nvPr/>
            </p:nvSpPr>
            <p:spPr>
              <a:xfrm>
                <a:off x="5308110" y="4357527"/>
                <a:ext cx="376790" cy="269267"/>
              </a:xfrm>
              <a:custGeom>
                <a:avLst/>
                <a:gdLst/>
                <a:ahLst/>
                <a:cxnLst/>
                <a:rect l="l" t="t" r="r" b="b"/>
                <a:pathLst>
                  <a:path w="4100" h="2930" extrusionOk="0">
                    <a:moveTo>
                      <a:pt x="2956" y="1"/>
                    </a:moveTo>
                    <a:cubicBezTo>
                      <a:pt x="2786" y="1"/>
                      <a:pt x="2558" y="35"/>
                      <a:pt x="2233" y="116"/>
                    </a:cubicBezTo>
                    <a:cubicBezTo>
                      <a:pt x="1540" y="273"/>
                      <a:pt x="578" y="735"/>
                      <a:pt x="287" y="1040"/>
                    </a:cubicBezTo>
                    <a:cubicBezTo>
                      <a:pt x="1" y="1349"/>
                      <a:pt x="384" y="1714"/>
                      <a:pt x="463" y="2158"/>
                    </a:cubicBezTo>
                    <a:cubicBezTo>
                      <a:pt x="541" y="2601"/>
                      <a:pt x="906" y="2930"/>
                      <a:pt x="906" y="2930"/>
                    </a:cubicBezTo>
                    <a:cubicBezTo>
                      <a:pt x="906" y="2930"/>
                      <a:pt x="4099" y="2024"/>
                      <a:pt x="4044" y="1714"/>
                    </a:cubicBezTo>
                    <a:cubicBezTo>
                      <a:pt x="4007" y="1386"/>
                      <a:pt x="3563" y="273"/>
                      <a:pt x="3369" y="116"/>
                    </a:cubicBezTo>
                    <a:cubicBezTo>
                      <a:pt x="3266" y="45"/>
                      <a:pt x="3148" y="1"/>
                      <a:pt x="2956" y="1"/>
                    </a:cubicBezTo>
                    <a:close/>
                  </a:path>
                </a:pathLst>
              </a:custGeom>
              <a:solidFill>
                <a:srgbClr val="9177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45"/>
              <p:cNvSpPr/>
              <p:nvPr/>
            </p:nvSpPr>
            <p:spPr>
              <a:xfrm>
                <a:off x="6897171" y="4264339"/>
                <a:ext cx="157149" cy="193358"/>
              </a:xfrm>
              <a:custGeom>
                <a:avLst/>
                <a:gdLst/>
                <a:ahLst/>
                <a:cxnLst/>
                <a:rect l="l" t="t" r="r" b="b"/>
                <a:pathLst>
                  <a:path w="1710" h="2104" extrusionOk="0">
                    <a:moveTo>
                      <a:pt x="990" y="1"/>
                    </a:moveTo>
                    <a:cubicBezTo>
                      <a:pt x="900" y="1"/>
                      <a:pt x="823" y="56"/>
                      <a:pt x="767" y="169"/>
                    </a:cubicBezTo>
                    <a:cubicBezTo>
                      <a:pt x="633" y="460"/>
                      <a:pt x="555" y="575"/>
                      <a:pt x="287" y="996"/>
                    </a:cubicBezTo>
                    <a:cubicBezTo>
                      <a:pt x="37" y="1439"/>
                      <a:pt x="37" y="1670"/>
                      <a:pt x="0" y="2077"/>
                    </a:cubicBezTo>
                    <a:cubicBezTo>
                      <a:pt x="0" y="2077"/>
                      <a:pt x="110" y="2103"/>
                      <a:pt x="262" y="2103"/>
                    </a:cubicBezTo>
                    <a:cubicBezTo>
                      <a:pt x="472" y="2103"/>
                      <a:pt x="762" y="2052"/>
                      <a:pt x="943" y="1804"/>
                    </a:cubicBezTo>
                    <a:cubicBezTo>
                      <a:pt x="1271" y="1384"/>
                      <a:pt x="1710" y="709"/>
                      <a:pt x="1423" y="321"/>
                    </a:cubicBezTo>
                    <a:cubicBezTo>
                      <a:pt x="1267" y="109"/>
                      <a:pt x="1116" y="1"/>
                      <a:pt x="990" y="1"/>
                    </a:cubicBezTo>
                    <a:close/>
                  </a:path>
                </a:pathLst>
              </a:custGeom>
              <a:solidFill>
                <a:srgbClr val="9177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45"/>
              <p:cNvSpPr/>
              <p:nvPr/>
            </p:nvSpPr>
            <p:spPr>
              <a:xfrm>
                <a:off x="6891565" y="4259560"/>
                <a:ext cx="150440" cy="203007"/>
              </a:xfrm>
              <a:custGeom>
                <a:avLst/>
                <a:gdLst/>
                <a:ahLst/>
                <a:cxnLst/>
                <a:rect l="l" t="t" r="r" b="b"/>
                <a:pathLst>
                  <a:path w="1637" h="2209" extrusionOk="0">
                    <a:moveTo>
                      <a:pt x="1101" y="105"/>
                    </a:moveTo>
                    <a:cubicBezTo>
                      <a:pt x="1193" y="123"/>
                      <a:pt x="1309" y="221"/>
                      <a:pt x="1447" y="415"/>
                    </a:cubicBezTo>
                    <a:cubicBezTo>
                      <a:pt x="1521" y="489"/>
                      <a:pt x="1540" y="586"/>
                      <a:pt x="1521" y="701"/>
                    </a:cubicBezTo>
                    <a:cubicBezTo>
                      <a:pt x="1521" y="817"/>
                      <a:pt x="1484" y="951"/>
                      <a:pt x="1424" y="1089"/>
                    </a:cubicBezTo>
                    <a:cubicBezTo>
                      <a:pt x="1309" y="1339"/>
                      <a:pt x="1119" y="1607"/>
                      <a:pt x="962" y="1819"/>
                    </a:cubicBezTo>
                    <a:cubicBezTo>
                      <a:pt x="787" y="2058"/>
                      <a:pt x="506" y="2099"/>
                      <a:pt x="315" y="2099"/>
                    </a:cubicBezTo>
                    <a:cubicBezTo>
                      <a:pt x="213" y="2099"/>
                      <a:pt x="137" y="2087"/>
                      <a:pt x="116" y="2087"/>
                    </a:cubicBezTo>
                    <a:cubicBezTo>
                      <a:pt x="135" y="1722"/>
                      <a:pt x="153" y="1491"/>
                      <a:pt x="408" y="1089"/>
                    </a:cubicBezTo>
                    <a:cubicBezTo>
                      <a:pt x="657" y="646"/>
                      <a:pt x="731" y="530"/>
                      <a:pt x="870" y="239"/>
                    </a:cubicBezTo>
                    <a:cubicBezTo>
                      <a:pt x="907" y="184"/>
                      <a:pt x="944" y="142"/>
                      <a:pt x="985" y="123"/>
                    </a:cubicBezTo>
                    <a:cubicBezTo>
                      <a:pt x="1022" y="105"/>
                      <a:pt x="1041" y="105"/>
                      <a:pt x="1101" y="105"/>
                    </a:cubicBezTo>
                    <a:close/>
                    <a:moveTo>
                      <a:pt x="1069" y="1"/>
                    </a:moveTo>
                    <a:cubicBezTo>
                      <a:pt x="1021" y="1"/>
                      <a:pt x="969" y="19"/>
                      <a:pt x="925" y="50"/>
                    </a:cubicBezTo>
                    <a:cubicBezTo>
                      <a:pt x="870" y="68"/>
                      <a:pt x="828" y="123"/>
                      <a:pt x="791" y="202"/>
                    </a:cubicBezTo>
                    <a:cubicBezTo>
                      <a:pt x="639" y="489"/>
                      <a:pt x="579" y="604"/>
                      <a:pt x="311" y="1029"/>
                    </a:cubicBezTo>
                    <a:cubicBezTo>
                      <a:pt x="38" y="1473"/>
                      <a:pt x="38" y="1722"/>
                      <a:pt x="1" y="2129"/>
                    </a:cubicBezTo>
                    <a:lnTo>
                      <a:pt x="1" y="2166"/>
                    </a:lnTo>
                    <a:lnTo>
                      <a:pt x="38" y="2184"/>
                    </a:lnTo>
                    <a:cubicBezTo>
                      <a:pt x="38" y="2184"/>
                      <a:pt x="145" y="2208"/>
                      <a:pt x="294" y="2208"/>
                    </a:cubicBezTo>
                    <a:cubicBezTo>
                      <a:pt x="520" y="2208"/>
                      <a:pt x="843" y="2153"/>
                      <a:pt x="1041" y="1875"/>
                    </a:cubicBezTo>
                    <a:cubicBezTo>
                      <a:pt x="1216" y="1667"/>
                      <a:pt x="1406" y="1394"/>
                      <a:pt x="1521" y="1126"/>
                    </a:cubicBezTo>
                    <a:cubicBezTo>
                      <a:pt x="1581" y="974"/>
                      <a:pt x="1618" y="835"/>
                      <a:pt x="1637" y="701"/>
                    </a:cubicBezTo>
                    <a:cubicBezTo>
                      <a:pt x="1637" y="586"/>
                      <a:pt x="1618" y="452"/>
                      <a:pt x="1521" y="355"/>
                    </a:cubicBezTo>
                    <a:cubicBezTo>
                      <a:pt x="1387" y="165"/>
                      <a:pt x="1253" y="50"/>
                      <a:pt x="1119" y="8"/>
                    </a:cubicBezTo>
                    <a:cubicBezTo>
                      <a:pt x="1103" y="3"/>
                      <a:pt x="1087" y="1"/>
                      <a:pt x="106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1845;p45"/>
              <p:cNvSpPr/>
              <p:nvPr/>
            </p:nvSpPr>
            <p:spPr>
              <a:xfrm>
                <a:off x="6978228" y="4281432"/>
                <a:ext cx="168269" cy="86846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945" extrusionOk="0">
                    <a:moveTo>
                      <a:pt x="1113" y="0"/>
                    </a:moveTo>
                    <a:cubicBezTo>
                      <a:pt x="1102" y="0"/>
                      <a:pt x="1092" y="1"/>
                      <a:pt x="1082" y="1"/>
                    </a:cubicBezTo>
                    <a:cubicBezTo>
                      <a:pt x="638" y="1"/>
                      <a:pt x="347" y="214"/>
                      <a:pt x="1" y="597"/>
                    </a:cubicBezTo>
                    <a:cubicBezTo>
                      <a:pt x="1" y="597"/>
                      <a:pt x="620" y="925"/>
                      <a:pt x="925" y="944"/>
                    </a:cubicBezTo>
                    <a:cubicBezTo>
                      <a:pt x="930" y="944"/>
                      <a:pt x="936" y="944"/>
                      <a:pt x="942" y="944"/>
                    </a:cubicBezTo>
                    <a:cubicBezTo>
                      <a:pt x="1239" y="944"/>
                      <a:pt x="1830" y="366"/>
                      <a:pt x="1830" y="366"/>
                    </a:cubicBezTo>
                    <a:cubicBezTo>
                      <a:pt x="1830" y="366"/>
                      <a:pt x="1535" y="0"/>
                      <a:pt x="1113" y="0"/>
                    </a:cubicBezTo>
                    <a:close/>
                  </a:path>
                </a:pathLst>
              </a:custGeom>
              <a:solidFill>
                <a:srgbClr val="9177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45"/>
              <p:cNvSpPr/>
              <p:nvPr/>
            </p:nvSpPr>
            <p:spPr>
              <a:xfrm>
                <a:off x="6971427" y="4276378"/>
                <a:ext cx="180584" cy="95668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1041" extrusionOk="0">
                    <a:moveTo>
                      <a:pt x="1156" y="98"/>
                    </a:moveTo>
                    <a:cubicBezTo>
                      <a:pt x="1521" y="98"/>
                      <a:pt x="1770" y="366"/>
                      <a:pt x="1807" y="403"/>
                    </a:cubicBezTo>
                    <a:cubicBezTo>
                      <a:pt x="1789" y="444"/>
                      <a:pt x="1673" y="537"/>
                      <a:pt x="1521" y="675"/>
                    </a:cubicBezTo>
                    <a:cubicBezTo>
                      <a:pt x="1424" y="731"/>
                      <a:pt x="1327" y="809"/>
                      <a:pt x="1230" y="865"/>
                    </a:cubicBezTo>
                    <a:cubicBezTo>
                      <a:pt x="1133" y="906"/>
                      <a:pt x="1040" y="943"/>
                      <a:pt x="980" y="943"/>
                    </a:cubicBezTo>
                    <a:cubicBezTo>
                      <a:pt x="846" y="925"/>
                      <a:pt x="615" y="846"/>
                      <a:pt x="440" y="768"/>
                    </a:cubicBezTo>
                    <a:cubicBezTo>
                      <a:pt x="287" y="712"/>
                      <a:pt x="209" y="675"/>
                      <a:pt x="172" y="634"/>
                    </a:cubicBezTo>
                    <a:cubicBezTo>
                      <a:pt x="481" y="306"/>
                      <a:pt x="749" y="116"/>
                      <a:pt x="1156" y="98"/>
                    </a:cubicBezTo>
                    <a:close/>
                    <a:moveTo>
                      <a:pt x="1156" y="1"/>
                    </a:moveTo>
                    <a:cubicBezTo>
                      <a:pt x="694" y="19"/>
                      <a:pt x="366" y="232"/>
                      <a:pt x="38" y="634"/>
                    </a:cubicBezTo>
                    <a:lnTo>
                      <a:pt x="1" y="675"/>
                    </a:lnTo>
                    <a:lnTo>
                      <a:pt x="56" y="712"/>
                    </a:lnTo>
                    <a:cubicBezTo>
                      <a:pt x="56" y="712"/>
                      <a:pt x="209" y="791"/>
                      <a:pt x="403" y="865"/>
                    </a:cubicBezTo>
                    <a:cubicBezTo>
                      <a:pt x="597" y="943"/>
                      <a:pt x="809" y="1022"/>
                      <a:pt x="980" y="1040"/>
                    </a:cubicBezTo>
                    <a:cubicBezTo>
                      <a:pt x="1077" y="1040"/>
                      <a:pt x="1174" y="999"/>
                      <a:pt x="1271" y="943"/>
                    </a:cubicBezTo>
                    <a:cubicBezTo>
                      <a:pt x="1387" y="883"/>
                      <a:pt x="1479" y="828"/>
                      <a:pt x="1576" y="749"/>
                    </a:cubicBezTo>
                    <a:cubicBezTo>
                      <a:pt x="1770" y="597"/>
                      <a:pt x="1923" y="444"/>
                      <a:pt x="1923" y="444"/>
                    </a:cubicBezTo>
                    <a:lnTo>
                      <a:pt x="1964" y="421"/>
                    </a:lnTo>
                    <a:lnTo>
                      <a:pt x="1923" y="384"/>
                    </a:lnTo>
                    <a:cubicBezTo>
                      <a:pt x="1923" y="384"/>
                      <a:pt x="1618" y="1"/>
                      <a:pt x="115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45"/>
              <p:cNvSpPr/>
              <p:nvPr/>
            </p:nvSpPr>
            <p:spPr>
              <a:xfrm>
                <a:off x="7026200" y="4291909"/>
                <a:ext cx="164409" cy="101366"/>
              </a:xfrm>
              <a:custGeom>
                <a:avLst/>
                <a:gdLst/>
                <a:ahLst/>
                <a:cxnLst/>
                <a:rect l="l" t="t" r="r" b="b"/>
                <a:pathLst>
                  <a:path w="1789" h="1103" extrusionOk="0">
                    <a:moveTo>
                      <a:pt x="971" y="0"/>
                    </a:moveTo>
                    <a:cubicBezTo>
                      <a:pt x="950" y="0"/>
                      <a:pt x="928" y="1"/>
                      <a:pt x="906" y="3"/>
                    </a:cubicBezTo>
                    <a:cubicBezTo>
                      <a:pt x="421" y="63"/>
                      <a:pt x="1" y="562"/>
                      <a:pt x="1" y="562"/>
                    </a:cubicBezTo>
                    <a:cubicBezTo>
                      <a:pt x="1" y="562"/>
                      <a:pt x="213" y="871"/>
                      <a:pt x="597" y="968"/>
                    </a:cubicBezTo>
                    <a:cubicBezTo>
                      <a:pt x="962" y="1061"/>
                      <a:pt x="906" y="1084"/>
                      <a:pt x="1096" y="1102"/>
                    </a:cubicBezTo>
                    <a:cubicBezTo>
                      <a:pt x="1101" y="1103"/>
                      <a:pt x="1107" y="1103"/>
                      <a:pt x="1112" y="1103"/>
                    </a:cubicBezTo>
                    <a:cubicBezTo>
                      <a:pt x="1325" y="1103"/>
                      <a:pt x="1638" y="771"/>
                      <a:pt x="1692" y="640"/>
                    </a:cubicBezTo>
                    <a:cubicBezTo>
                      <a:pt x="1752" y="506"/>
                      <a:pt x="1789" y="368"/>
                      <a:pt x="1789" y="368"/>
                    </a:cubicBezTo>
                    <a:cubicBezTo>
                      <a:pt x="1789" y="368"/>
                      <a:pt x="1438" y="0"/>
                      <a:pt x="971" y="0"/>
                    </a:cubicBezTo>
                    <a:close/>
                  </a:path>
                </a:pathLst>
              </a:custGeom>
              <a:solidFill>
                <a:srgbClr val="9177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45"/>
              <p:cNvSpPr/>
              <p:nvPr/>
            </p:nvSpPr>
            <p:spPr>
              <a:xfrm>
                <a:off x="7020686" y="4288141"/>
                <a:ext cx="175437" cy="110188"/>
              </a:xfrm>
              <a:custGeom>
                <a:avLst/>
                <a:gdLst/>
                <a:ahLst/>
                <a:cxnLst/>
                <a:rect l="l" t="t" r="r" b="b"/>
                <a:pathLst>
                  <a:path w="1909" h="1199" extrusionOk="0">
                    <a:moveTo>
                      <a:pt x="1063" y="100"/>
                    </a:moveTo>
                    <a:cubicBezTo>
                      <a:pt x="1468" y="100"/>
                      <a:pt x="1776" y="391"/>
                      <a:pt x="1793" y="409"/>
                    </a:cubicBezTo>
                    <a:cubicBezTo>
                      <a:pt x="1793" y="450"/>
                      <a:pt x="1775" y="547"/>
                      <a:pt x="1715" y="663"/>
                    </a:cubicBezTo>
                    <a:cubicBezTo>
                      <a:pt x="1696" y="700"/>
                      <a:pt x="1599" y="834"/>
                      <a:pt x="1484" y="931"/>
                    </a:cubicBezTo>
                    <a:cubicBezTo>
                      <a:pt x="1368" y="1028"/>
                      <a:pt x="1234" y="1102"/>
                      <a:pt x="1156" y="1102"/>
                    </a:cubicBezTo>
                    <a:cubicBezTo>
                      <a:pt x="1059" y="1083"/>
                      <a:pt x="1040" y="1083"/>
                      <a:pt x="985" y="1065"/>
                    </a:cubicBezTo>
                    <a:cubicBezTo>
                      <a:pt x="925" y="1046"/>
                      <a:pt x="851" y="1009"/>
                      <a:pt x="657" y="968"/>
                    </a:cubicBezTo>
                    <a:cubicBezTo>
                      <a:pt x="347" y="894"/>
                      <a:pt x="176" y="663"/>
                      <a:pt x="135" y="621"/>
                    </a:cubicBezTo>
                    <a:cubicBezTo>
                      <a:pt x="176" y="566"/>
                      <a:pt x="541" y="141"/>
                      <a:pt x="985" y="104"/>
                    </a:cubicBezTo>
                    <a:cubicBezTo>
                      <a:pt x="1011" y="101"/>
                      <a:pt x="1037" y="100"/>
                      <a:pt x="1063" y="100"/>
                    </a:cubicBezTo>
                    <a:close/>
                    <a:moveTo>
                      <a:pt x="1067" y="1"/>
                    </a:moveTo>
                    <a:cubicBezTo>
                      <a:pt x="1034" y="1"/>
                      <a:pt x="1000" y="3"/>
                      <a:pt x="966" y="7"/>
                    </a:cubicBezTo>
                    <a:cubicBezTo>
                      <a:pt x="444" y="44"/>
                      <a:pt x="19" y="584"/>
                      <a:pt x="19" y="584"/>
                    </a:cubicBezTo>
                    <a:lnTo>
                      <a:pt x="1" y="603"/>
                    </a:lnTo>
                    <a:lnTo>
                      <a:pt x="19" y="640"/>
                    </a:lnTo>
                    <a:cubicBezTo>
                      <a:pt x="19" y="640"/>
                      <a:pt x="250" y="968"/>
                      <a:pt x="638" y="1065"/>
                    </a:cubicBezTo>
                    <a:cubicBezTo>
                      <a:pt x="809" y="1102"/>
                      <a:pt x="888" y="1143"/>
                      <a:pt x="943" y="1162"/>
                    </a:cubicBezTo>
                    <a:cubicBezTo>
                      <a:pt x="1003" y="1180"/>
                      <a:pt x="1059" y="1180"/>
                      <a:pt x="1156" y="1199"/>
                    </a:cubicBezTo>
                    <a:cubicBezTo>
                      <a:pt x="1290" y="1199"/>
                      <a:pt x="1428" y="1102"/>
                      <a:pt x="1544" y="1009"/>
                    </a:cubicBezTo>
                    <a:cubicBezTo>
                      <a:pt x="1678" y="894"/>
                      <a:pt x="1775" y="778"/>
                      <a:pt x="1812" y="700"/>
                    </a:cubicBezTo>
                    <a:cubicBezTo>
                      <a:pt x="1867" y="566"/>
                      <a:pt x="1909" y="409"/>
                      <a:pt x="1909" y="409"/>
                    </a:cubicBezTo>
                    <a:lnTo>
                      <a:pt x="1909" y="390"/>
                    </a:lnTo>
                    <a:lnTo>
                      <a:pt x="1890" y="372"/>
                    </a:lnTo>
                    <a:cubicBezTo>
                      <a:pt x="1890" y="372"/>
                      <a:pt x="1536" y="1"/>
                      <a:pt x="106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45"/>
              <p:cNvSpPr/>
              <p:nvPr/>
            </p:nvSpPr>
            <p:spPr>
              <a:xfrm>
                <a:off x="7111117" y="4325085"/>
                <a:ext cx="197953" cy="120297"/>
              </a:xfrm>
              <a:custGeom>
                <a:avLst/>
                <a:gdLst/>
                <a:ahLst/>
                <a:cxnLst/>
                <a:rect l="l" t="t" r="r" b="b"/>
                <a:pathLst>
                  <a:path w="2154" h="1309" extrusionOk="0">
                    <a:moveTo>
                      <a:pt x="885" y="0"/>
                    </a:moveTo>
                    <a:cubicBezTo>
                      <a:pt x="393" y="0"/>
                      <a:pt x="1" y="510"/>
                      <a:pt x="1" y="510"/>
                    </a:cubicBezTo>
                    <a:cubicBezTo>
                      <a:pt x="1" y="510"/>
                      <a:pt x="213" y="857"/>
                      <a:pt x="347" y="1009"/>
                    </a:cubicBezTo>
                    <a:cubicBezTo>
                      <a:pt x="456" y="1133"/>
                      <a:pt x="729" y="1308"/>
                      <a:pt x="952" y="1308"/>
                    </a:cubicBezTo>
                    <a:cubicBezTo>
                      <a:pt x="1003" y="1308"/>
                      <a:pt x="1052" y="1299"/>
                      <a:pt x="1096" y="1277"/>
                    </a:cubicBezTo>
                    <a:cubicBezTo>
                      <a:pt x="1345" y="1162"/>
                      <a:pt x="2154" y="1088"/>
                      <a:pt x="2154" y="1088"/>
                    </a:cubicBezTo>
                    <a:cubicBezTo>
                      <a:pt x="2154" y="1088"/>
                      <a:pt x="2154" y="723"/>
                      <a:pt x="1965" y="547"/>
                    </a:cubicBezTo>
                    <a:cubicBezTo>
                      <a:pt x="1770" y="376"/>
                      <a:pt x="1521" y="85"/>
                      <a:pt x="980" y="7"/>
                    </a:cubicBezTo>
                    <a:cubicBezTo>
                      <a:pt x="948" y="2"/>
                      <a:pt x="916" y="0"/>
                      <a:pt x="885" y="0"/>
                    </a:cubicBezTo>
                    <a:close/>
                  </a:path>
                </a:pathLst>
              </a:custGeom>
              <a:solidFill>
                <a:srgbClr val="9177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" name="Google Shape;1850;p45"/>
              <p:cNvSpPr/>
              <p:nvPr/>
            </p:nvSpPr>
            <p:spPr>
              <a:xfrm>
                <a:off x="7105603" y="4319939"/>
                <a:ext cx="209073" cy="130222"/>
              </a:xfrm>
              <a:custGeom>
                <a:avLst/>
                <a:gdLst/>
                <a:ahLst/>
                <a:cxnLst/>
                <a:rect l="l" t="t" r="r" b="b"/>
                <a:pathLst>
                  <a:path w="2275" h="1417" extrusionOk="0">
                    <a:moveTo>
                      <a:pt x="957" y="99"/>
                    </a:moveTo>
                    <a:cubicBezTo>
                      <a:pt x="984" y="99"/>
                      <a:pt x="1012" y="101"/>
                      <a:pt x="1040" y="104"/>
                    </a:cubicBezTo>
                    <a:cubicBezTo>
                      <a:pt x="1562" y="178"/>
                      <a:pt x="1794" y="469"/>
                      <a:pt x="1983" y="640"/>
                    </a:cubicBezTo>
                    <a:cubicBezTo>
                      <a:pt x="2062" y="719"/>
                      <a:pt x="2122" y="834"/>
                      <a:pt x="2140" y="950"/>
                    </a:cubicBezTo>
                    <a:cubicBezTo>
                      <a:pt x="2159" y="1028"/>
                      <a:pt x="2159" y="1065"/>
                      <a:pt x="2159" y="1102"/>
                    </a:cubicBezTo>
                    <a:cubicBezTo>
                      <a:pt x="2122" y="1102"/>
                      <a:pt x="1983" y="1125"/>
                      <a:pt x="1775" y="1144"/>
                    </a:cubicBezTo>
                    <a:cubicBezTo>
                      <a:pt x="1544" y="1181"/>
                      <a:pt x="1271" y="1218"/>
                      <a:pt x="1137" y="1296"/>
                    </a:cubicBezTo>
                    <a:cubicBezTo>
                      <a:pt x="1103" y="1309"/>
                      <a:pt x="1064" y="1315"/>
                      <a:pt x="1022" y="1315"/>
                    </a:cubicBezTo>
                    <a:cubicBezTo>
                      <a:pt x="945" y="1315"/>
                      <a:pt x="859" y="1295"/>
                      <a:pt x="772" y="1259"/>
                    </a:cubicBezTo>
                    <a:cubicBezTo>
                      <a:pt x="638" y="1199"/>
                      <a:pt x="504" y="1102"/>
                      <a:pt x="444" y="1047"/>
                    </a:cubicBezTo>
                    <a:cubicBezTo>
                      <a:pt x="329" y="913"/>
                      <a:pt x="158" y="603"/>
                      <a:pt x="135" y="566"/>
                    </a:cubicBezTo>
                    <a:cubicBezTo>
                      <a:pt x="174" y="527"/>
                      <a:pt x="516" y="99"/>
                      <a:pt x="957" y="99"/>
                    </a:cubicBezTo>
                    <a:close/>
                    <a:moveTo>
                      <a:pt x="939" y="0"/>
                    </a:moveTo>
                    <a:cubicBezTo>
                      <a:pt x="411" y="0"/>
                      <a:pt x="19" y="548"/>
                      <a:pt x="19" y="548"/>
                    </a:cubicBezTo>
                    <a:lnTo>
                      <a:pt x="1" y="566"/>
                    </a:lnTo>
                    <a:lnTo>
                      <a:pt x="19" y="585"/>
                    </a:lnTo>
                    <a:cubicBezTo>
                      <a:pt x="19" y="585"/>
                      <a:pt x="213" y="950"/>
                      <a:pt x="366" y="1102"/>
                    </a:cubicBezTo>
                    <a:cubicBezTo>
                      <a:pt x="444" y="1199"/>
                      <a:pt x="578" y="1278"/>
                      <a:pt x="735" y="1356"/>
                    </a:cubicBezTo>
                    <a:cubicBezTo>
                      <a:pt x="827" y="1390"/>
                      <a:pt x="918" y="1416"/>
                      <a:pt x="1011" y="1416"/>
                    </a:cubicBezTo>
                    <a:cubicBezTo>
                      <a:pt x="1073" y="1416"/>
                      <a:pt x="1135" y="1404"/>
                      <a:pt x="1197" y="1375"/>
                    </a:cubicBezTo>
                    <a:cubicBezTo>
                      <a:pt x="1290" y="1333"/>
                      <a:pt x="1562" y="1278"/>
                      <a:pt x="1794" y="1241"/>
                    </a:cubicBezTo>
                    <a:cubicBezTo>
                      <a:pt x="2025" y="1218"/>
                      <a:pt x="2214" y="1199"/>
                      <a:pt x="2214" y="1199"/>
                    </a:cubicBezTo>
                    <a:lnTo>
                      <a:pt x="2274" y="1181"/>
                    </a:lnTo>
                    <a:lnTo>
                      <a:pt x="2274" y="1144"/>
                    </a:lnTo>
                    <a:cubicBezTo>
                      <a:pt x="2274" y="1144"/>
                      <a:pt x="2256" y="1047"/>
                      <a:pt x="2237" y="931"/>
                    </a:cubicBezTo>
                    <a:cubicBezTo>
                      <a:pt x="2214" y="816"/>
                      <a:pt x="2159" y="663"/>
                      <a:pt x="2043" y="566"/>
                    </a:cubicBezTo>
                    <a:cubicBezTo>
                      <a:pt x="1867" y="391"/>
                      <a:pt x="1599" y="86"/>
                      <a:pt x="1040" y="7"/>
                    </a:cubicBezTo>
                    <a:cubicBezTo>
                      <a:pt x="1006" y="2"/>
                      <a:pt x="972" y="0"/>
                      <a:pt x="93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45"/>
              <p:cNvSpPr/>
              <p:nvPr/>
            </p:nvSpPr>
            <p:spPr>
              <a:xfrm>
                <a:off x="7173150" y="4387578"/>
                <a:ext cx="166155" cy="119286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298" extrusionOk="0">
                    <a:moveTo>
                      <a:pt x="983" y="1"/>
                    </a:moveTo>
                    <a:cubicBezTo>
                      <a:pt x="467" y="1"/>
                      <a:pt x="153" y="408"/>
                      <a:pt x="153" y="408"/>
                    </a:cubicBezTo>
                    <a:cubicBezTo>
                      <a:pt x="153" y="408"/>
                      <a:pt x="0" y="870"/>
                      <a:pt x="231" y="1138"/>
                    </a:cubicBezTo>
                    <a:cubicBezTo>
                      <a:pt x="335" y="1258"/>
                      <a:pt x="400" y="1297"/>
                      <a:pt x="466" y="1297"/>
                    </a:cubicBezTo>
                    <a:cubicBezTo>
                      <a:pt x="546" y="1297"/>
                      <a:pt x="628" y="1239"/>
                      <a:pt x="786" y="1198"/>
                    </a:cubicBezTo>
                    <a:cubicBezTo>
                      <a:pt x="831" y="1188"/>
                      <a:pt x="870" y="1184"/>
                      <a:pt x="906" y="1184"/>
                    </a:cubicBezTo>
                    <a:cubicBezTo>
                      <a:pt x="1089" y="1184"/>
                      <a:pt x="1183" y="1290"/>
                      <a:pt x="1442" y="1290"/>
                    </a:cubicBezTo>
                    <a:cubicBezTo>
                      <a:pt x="1752" y="1290"/>
                      <a:pt x="1807" y="1101"/>
                      <a:pt x="1789" y="810"/>
                    </a:cubicBezTo>
                    <a:cubicBezTo>
                      <a:pt x="1789" y="542"/>
                      <a:pt x="1539" y="43"/>
                      <a:pt x="1017" y="1"/>
                    </a:cubicBezTo>
                    <a:cubicBezTo>
                      <a:pt x="1006" y="1"/>
                      <a:pt x="994" y="1"/>
                      <a:pt x="983" y="1"/>
                    </a:cubicBezTo>
                    <a:close/>
                  </a:path>
                </a:pathLst>
              </a:custGeom>
              <a:solidFill>
                <a:srgbClr val="9177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1852;p45"/>
              <p:cNvSpPr/>
              <p:nvPr/>
            </p:nvSpPr>
            <p:spPr>
              <a:xfrm>
                <a:off x="7167636" y="4384086"/>
                <a:ext cx="175437" cy="127649"/>
              </a:xfrm>
              <a:custGeom>
                <a:avLst/>
                <a:gdLst/>
                <a:ahLst/>
                <a:cxnLst/>
                <a:rect l="l" t="t" r="r" b="b"/>
                <a:pathLst>
                  <a:path w="1909" h="1389" extrusionOk="0">
                    <a:moveTo>
                      <a:pt x="990" y="96"/>
                    </a:moveTo>
                    <a:cubicBezTo>
                      <a:pt x="1012" y="96"/>
                      <a:pt x="1035" y="97"/>
                      <a:pt x="1058" y="99"/>
                    </a:cubicBezTo>
                    <a:cubicBezTo>
                      <a:pt x="1308" y="118"/>
                      <a:pt x="1502" y="233"/>
                      <a:pt x="1618" y="386"/>
                    </a:cubicBezTo>
                    <a:cubicBezTo>
                      <a:pt x="1752" y="543"/>
                      <a:pt x="1812" y="732"/>
                      <a:pt x="1812" y="866"/>
                    </a:cubicBezTo>
                    <a:cubicBezTo>
                      <a:pt x="1812" y="1005"/>
                      <a:pt x="1793" y="1097"/>
                      <a:pt x="1752" y="1176"/>
                    </a:cubicBezTo>
                    <a:cubicBezTo>
                      <a:pt x="1715" y="1236"/>
                      <a:pt x="1636" y="1273"/>
                      <a:pt x="1502" y="1273"/>
                    </a:cubicBezTo>
                    <a:cubicBezTo>
                      <a:pt x="1368" y="1273"/>
                      <a:pt x="1271" y="1236"/>
                      <a:pt x="1174" y="1213"/>
                    </a:cubicBezTo>
                    <a:cubicBezTo>
                      <a:pt x="1114" y="1190"/>
                      <a:pt x="1056" y="1174"/>
                      <a:pt x="983" y="1174"/>
                    </a:cubicBezTo>
                    <a:cubicBezTo>
                      <a:pt x="938" y="1174"/>
                      <a:pt x="887" y="1180"/>
                      <a:pt x="827" y="1194"/>
                    </a:cubicBezTo>
                    <a:cubicBezTo>
                      <a:pt x="675" y="1236"/>
                      <a:pt x="596" y="1291"/>
                      <a:pt x="541" y="1291"/>
                    </a:cubicBezTo>
                    <a:cubicBezTo>
                      <a:pt x="499" y="1291"/>
                      <a:pt x="481" y="1291"/>
                      <a:pt x="462" y="1273"/>
                    </a:cubicBezTo>
                    <a:cubicBezTo>
                      <a:pt x="425" y="1254"/>
                      <a:pt x="384" y="1213"/>
                      <a:pt x="328" y="1157"/>
                    </a:cubicBezTo>
                    <a:cubicBezTo>
                      <a:pt x="134" y="908"/>
                      <a:pt x="250" y="483"/>
                      <a:pt x="250" y="464"/>
                    </a:cubicBezTo>
                    <a:cubicBezTo>
                      <a:pt x="267" y="464"/>
                      <a:pt x="548" y="96"/>
                      <a:pt x="990" y="96"/>
                    </a:cubicBezTo>
                    <a:close/>
                    <a:moveTo>
                      <a:pt x="1014" y="0"/>
                    </a:moveTo>
                    <a:cubicBezTo>
                      <a:pt x="496" y="0"/>
                      <a:pt x="176" y="427"/>
                      <a:pt x="176" y="427"/>
                    </a:cubicBezTo>
                    <a:lnTo>
                      <a:pt x="153" y="427"/>
                    </a:lnTo>
                    <a:cubicBezTo>
                      <a:pt x="153" y="427"/>
                      <a:pt x="0" y="908"/>
                      <a:pt x="250" y="1213"/>
                    </a:cubicBezTo>
                    <a:cubicBezTo>
                      <a:pt x="310" y="1291"/>
                      <a:pt x="365" y="1328"/>
                      <a:pt x="407" y="1351"/>
                    </a:cubicBezTo>
                    <a:cubicBezTo>
                      <a:pt x="462" y="1388"/>
                      <a:pt x="499" y="1388"/>
                      <a:pt x="559" y="1388"/>
                    </a:cubicBezTo>
                    <a:cubicBezTo>
                      <a:pt x="638" y="1370"/>
                      <a:pt x="712" y="1328"/>
                      <a:pt x="846" y="1291"/>
                    </a:cubicBezTo>
                    <a:cubicBezTo>
                      <a:pt x="899" y="1277"/>
                      <a:pt x="942" y="1271"/>
                      <a:pt x="981" y="1271"/>
                    </a:cubicBezTo>
                    <a:cubicBezTo>
                      <a:pt x="1044" y="1271"/>
                      <a:pt x="1096" y="1287"/>
                      <a:pt x="1155" y="1310"/>
                    </a:cubicBezTo>
                    <a:cubicBezTo>
                      <a:pt x="1234" y="1328"/>
                      <a:pt x="1350" y="1370"/>
                      <a:pt x="1502" y="1370"/>
                    </a:cubicBezTo>
                    <a:cubicBezTo>
                      <a:pt x="1678" y="1370"/>
                      <a:pt x="1770" y="1310"/>
                      <a:pt x="1849" y="1213"/>
                    </a:cubicBezTo>
                    <a:cubicBezTo>
                      <a:pt x="1909" y="1120"/>
                      <a:pt x="1909" y="1005"/>
                      <a:pt x="1909" y="848"/>
                    </a:cubicBezTo>
                    <a:cubicBezTo>
                      <a:pt x="1909" y="695"/>
                      <a:pt x="1830" y="501"/>
                      <a:pt x="1696" y="330"/>
                    </a:cubicBezTo>
                    <a:cubicBezTo>
                      <a:pt x="1562" y="155"/>
                      <a:pt x="1350" y="21"/>
                      <a:pt x="1077" y="2"/>
                    </a:cubicBezTo>
                    <a:cubicBezTo>
                      <a:pt x="1056" y="1"/>
                      <a:pt x="1035" y="0"/>
                      <a:pt x="101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1853;p45"/>
              <p:cNvSpPr/>
              <p:nvPr/>
            </p:nvSpPr>
            <p:spPr>
              <a:xfrm>
                <a:off x="6898826" y="4311760"/>
                <a:ext cx="357215" cy="341133"/>
              </a:xfrm>
              <a:custGeom>
                <a:avLst/>
                <a:gdLst/>
                <a:ahLst/>
                <a:cxnLst/>
                <a:rect l="l" t="t" r="r" b="b"/>
                <a:pathLst>
                  <a:path w="3887" h="3712" extrusionOk="0">
                    <a:moveTo>
                      <a:pt x="1315" y="0"/>
                    </a:moveTo>
                    <a:cubicBezTo>
                      <a:pt x="1097" y="0"/>
                      <a:pt x="969" y="87"/>
                      <a:pt x="828" y="267"/>
                    </a:cubicBezTo>
                    <a:cubicBezTo>
                      <a:pt x="560" y="655"/>
                      <a:pt x="1" y="1561"/>
                      <a:pt x="1" y="1561"/>
                    </a:cubicBezTo>
                    <a:cubicBezTo>
                      <a:pt x="1" y="1561"/>
                      <a:pt x="481" y="2000"/>
                      <a:pt x="1114" y="2485"/>
                    </a:cubicBezTo>
                    <a:cubicBezTo>
                      <a:pt x="1752" y="2984"/>
                      <a:pt x="2463" y="3696"/>
                      <a:pt x="2463" y="3696"/>
                    </a:cubicBezTo>
                    <a:cubicBezTo>
                      <a:pt x="2538" y="3706"/>
                      <a:pt x="2603" y="3711"/>
                      <a:pt x="2659" y="3711"/>
                    </a:cubicBezTo>
                    <a:cubicBezTo>
                      <a:pt x="3022" y="3711"/>
                      <a:pt x="3032" y="3489"/>
                      <a:pt x="3216" y="3021"/>
                    </a:cubicBezTo>
                    <a:cubicBezTo>
                      <a:pt x="3406" y="2503"/>
                      <a:pt x="3794" y="2023"/>
                      <a:pt x="3849" y="1713"/>
                    </a:cubicBezTo>
                    <a:cubicBezTo>
                      <a:pt x="3886" y="1404"/>
                      <a:pt x="3447" y="595"/>
                      <a:pt x="2385" y="267"/>
                    </a:cubicBezTo>
                    <a:cubicBezTo>
                      <a:pt x="1858" y="92"/>
                      <a:pt x="1539" y="0"/>
                      <a:pt x="1315" y="0"/>
                    </a:cubicBezTo>
                    <a:close/>
                  </a:path>
                </a:pathLst>
              </a:custGeom>
              <a:solidFill>
                <a:srgbClr val="9177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1854;p45"/>
              <p:cNvSpPr/>
              <p:nvPr/>
            </p:nvSpPr>
            <p:spPr>
              <a:xfrm>
                <a:off x="6891565" y="4308268"/>
                <a:ext cx="357675" cy="349404"/>
              </a:xfrm>
              <a:custGeom>
                <a:avLst/>
                <a:gdLst/>
                <a:ahLst/>
                <a:cxnLst/>
                <a:rect l="l" t="t" r="r" b="b"/>
                <a:pathLst>
                  <a:path w="3892" h="3802" extrusionOk="0">
                    <a:moveTo>
                      <a:pt x="1332" y="0"/>
                    </a:moveTo>
                    <a:lnTo>
                      <a:pt x="1332" y="0"/>
                    </a:lnTo>
                    <a:cubicBezTo>
                      <a:pt x="1138" y="19"/>
                      <a:pt x="1004" y="116"/>
                      <a:pt x="870" y="287"/>
                    </a:cubicBezTo>
                    <a:cubicBezTo>
                      <a:pt x="597" y="675"/>
                      <a:pt x="19" y="1576"/>
                      <a:pt x="19" y="1576"/>
                    </a:cubicBezTo>
                    <a:lnTo>
                      <a:pt x="1" y="1617"/>
                    </a:lnTo>
                    <a:lnTo>
                      <a:pt x="38" y="1636"/>
                    </a:lnTo>
                    <a:cubicBezTo>
                      <a:pt x="38" y="1636"/>
                      <a:pt x="542" y="2079"/>
                      <a:pt x="1156" y="2560"/>
                    </a:cubicBezTo>
                    <a:cubicBezTo>
                      <a:pt x="1794" y="3040"/>
                      <a:pt x="2487" y="3734"/>
                      <a:pt x="2487" y="3752"/>
                    </a:cubicBezTo>
                    <a:lnTo>
                      <a:pt x="2487" y="3770"/>
                    </a:lnTo>
                    <a:lnTo>
                      <a:pt x="2542" y="3770"/>
                    </a:lnTo>
                    <a:cubicBezTo>
                      <a:pt x="2638" y="3787"/>
                      <a:pt x="2724" y="3801"/>
                      <a:pt x="2794" y="3801"/>
                    </a:cubicBezTo>
                    <a:cubicBezTo>
                      <a:pt x="2822" y="3801"/>
                      <a:pt x="2848" y="3799"/>
                      <a:pt x="2870" y="3794"/>
                    </a:cubicBezTo>
                    <a:cubicBezTo>
                      <a:pt x="2967" y="3770"/>
                      <a:pt x="3041" y="3715"/>
                      <a:pt x="3083" y="3655"/>
                    </a:cubicBezTo>
                    <a:cubicBezTo>
                      <a:pt x="3198" y="3539"/>
                      <a:pt x="3235" y="3350"/>
                      <a:pt x="3332" y="3077"/>
                    </a:cubicBezTo>
                    <a:cubicBezTo>
                      <a:pt x="3429" y="2828"/>
                      <a:pt x="3582" y="2578"/>
                      <a:pt x="3716" y="2347"/>
                    </a:cubicBezTo>
                    <a:cubicBezTo>
                      <a:pt x="3776" y="2232"/>
                      <a:pt x="3850" y="2116"/>
                      <a:pt x="3891" y="2001"/>
                    </a:cubicBezTo>
                    <a:lnTo>
                      <a:pt x="3891" y="2001"/>
                    </a:lnTo>
                    <a:cubicBezTo>
                      <a:pt x="3831" y="2019"/>
                      <a:pt x="3794" y="2038"/>
                      <a:pt x="3758" y="2061"/>
                    </a:cubicBezTo>
                    <a:cubicBezTo>
                      <a:pt x="3716" y="2135"/>
                      <a:pt x="3679" y="2213"/>
                      <a:pt x="3619" y="2310"/>
                    </a:cubicBezTo>
                    <a:cubicBezTo>
                      <a:pt x="3485" y="2523"/>
                      <a:pt x="3351" y="2772"/>
                      <a:pt x="3235" y="3040"/>
                    </a:cubicBezTo>
                    <a:cubicBezTo>
                      <a:pt x="3138" y="3308"/>
                      <a:pt x="3083" y="3502"/>
                      <a:pt x="3004" y="3600"/>
                    </a:cubicBezTo>
                    <a:cubicBezTo>
                      <a:pt x="2967" y="3636"/>
                      <a:pt x="2926" y="3678"/>
                      <a:pt x="2852" y="3678"/>
                    </a:cubicBezTo>
                    <a:cubicBezTo>
                      <a:pt x="2822" y="3687"/>
                      <a:pt x="2783" y="3692"/>
                      <a:pt x="2734" y="3692"/>
                    </a:cubicBezTo>
                    <a:cubicBezTo>
                      <a:pt x="2686" y="3692"/>
                      <a:pt x="2628" y="3687"/>
                      <a:pt x="2561" y="3678"/>
                    </a:cubicBezTo>
                    <a:cubicBezTo>
                      <a:pt x="2542" y="3655"/>
                      <a:pt x="1849" y="2962"/>
                      <a:pt x="1235" y="2481"/>
                    </a:cubicBezTo>
                    <a:cubicBezTo>
                      <a:pt x="616" y="2019"/>
                      <a:pt x="153" y="1617"/>
                      <a:pt x="135" y="1599"/>
                    </a:cubicBezTo>
                    <a:cubicBezTo>
                      <a:pt x="177" y="1539"/>
                      <a:pt x="694" y="712"/>
                      <a:pt x="962" y="347"/>
                    </a:cubicBezTo>
                    <a:cubicBezTo>
                      <a:pt x="1022" y="268"/>
                      <a:pt x="1059" y="213"/>
                      <a:pt x="1119" y="171"/>
                    </a:cubicBezTo>
                    <a:lnTo>
                      <a:pt x="1119" y="153"/>
                    </a:lnTo>
                    <a:cubicBezTo>
                      <a:pt x="1119" y="153"/>
                      <a:pt x="1235" y="74"/>
                      <a:pt x="133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45"/>
              <p:cNvSpPr/>
              <p:nvPr/>
            </p:nvSpPr>
            <p:spPr>
              <a:xfrm>
                <a:off x="6812163" y="4422317"/>
                <a:ext cx="385704" cy="477237"/>
              </a:xfrm>
              <a:custGeom>
                <a:avLst/>
                <a:gdLst/>
                <a:ahLst/>
                <a:cxnLst/>
                <a:rect l="l" t="t" r="r" b="b"/>
                <a:pathLst>
                  <a:path w="4197" h="5193" extrusionOk="0">
                    <a:moveTo>
                      <a:pt x="1337" y="1"/>
                    </a:moveTo>
                    <a:cubicBezTo>
                      <a:pt x="451" y="1"/>
                      <a:pt x="366" y="778"/>
                      <a:pt x="366" y="778"/>
                    </a:cubicBezTo>
                    <a:cubicBezTo>
                      <a:pt x="366" y="778"/>
                      <a:pt x="1" y="1933"/>
                      <a:pt x="19" y="3782"/>
                    </a:cubicBezTo>
                    <a:cubicBezTo>
                      <a:pt x="43" y="4982"/>
                      <a:pt x="742" y="5192"/>
                      <a:pt x="1228" y="5192"/>
                    </a:cubicBezTo>
                    <a:cubicBezTo>
                      <a:pt x="1491" y="5192"/>
                      <a:pt x="1692" y="5131"/>
                      <a:pt x="1692" y="5131"/>
                    </a:cubicBezTo>
                    <a:cubicBezTo>
                      <a:pt x="1692" y="5131"/>
                      <a:pt x="2561" y="4937"/>
                      <a:pt x="3060" y="4378"/>
                    </a:cubicBezTo>
                    <a:cubicBezTo>
                      <a:pt x="3540" y="3842"/>
                      <a:pt x="4196" y="2668"/>
                      <a:pt x="3813" y="1605"/>
                    </a:cubicBezTo>
                    <a:cubicBezTo>
                      <a:pt x="3425" y="529"/>
                      <a:pt x="2561" y="104"/>
                      <a:pt x="1521" y="11"/>
                    </a:cubicBezTo>
                    <a:cubicBezTo>
                      <a:pt x="1456" y="4"/>
                      <a:pt x="1395" y="1"/>
                      <a:pt x="13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45"/>
              <p:cNvSpPr/>
              <p:nvPr/>
            </p:nvSpPr>
            <p:spPr>
              <a:xfrm>
                <a:off x="6808395" y="4416987"/>
                <a:ext cx="377158" cy="488357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5314" extrusionOk="0">
                    <a:moveTo>
                      <a:pt x="1410" y="101"/>
                    </a:moveTo>
                    <a:cubicBezTo>
                      <a:pt x="1453" y="101"/>
                      <a:pt x="1497" y="103"/>
                      <a:pt x="1544" y="106"/>
                    </a:cubicBezTo>
                    <a:cubicBezTo>
                      <a:pt x="2583" y="222"/>
                      <a:pt x="3429" y="624"/>
                      <a:pt x="3794" y="1686"/>
                    </a:cubicBezTo>
                    <a:cubicBezTo>
                      <a:pt x="3988" y="2185"/>
                      <a:pt x="3928" y="2745"/>
                      <a:pt x="3757" y="3225"/>
                    </a:cubicBezTo>
                    <a:cubicBezTo>
                      <a:pt x="3581" y="3706"/>
                      <a:pt x="3295" y="4149"/>
                      <a:pt x="3064" y="4417"/>
                    </a:cubicBezTo>
                    <a:cubicBezTo>
                      <a:pt x="2583" y="4939"/>
                      <a:pt x="1733" y="5152"/>
                      <a:pt x="1733" y="5152"/>
                    </a:cubicBezTo>
                    <a:lnTo>
                      <a:pt x="1715" y="5152"/>
                    </a:lnTo>
                    <a:cubicBezTo>
                      <a:pt x="1715" y="5152"/>
                      <a:pt x="1524" y="5209"/>
                      <a:pt x="1270" y="5209"/>
                    </a:cubicBezTo>
                    <a:cubicBezTo>
                      <a:pt x="1163" y="5209"/>
                      <a:pt x="1045" y="5199"/>
                      <a:pt x="924" y="5170"/>
                    </a:cubicBezTo>
                    <a:cubicBezTo>
                      <a:pt x="735" y="5110"/>
                      <a:pt x="522" y="5013"/>
                      <a:pt x="388" y="4805"/>
                    </a:cubicBezTo>
                    <a:cubicBezTo>
                      <a:pt x="231" y="4611"/>
                      <a:pt x="116" y="4302"/>
                      <a:pt x="116" y="3840"/>
                    </a:cubicBezTo>
                    <a:cubicBezTo>
                      <a:pt x="97" y="1991"/>
                      <a:pt x="462" y="855"/>
                      <a:pt x="462" y="855"/>
                    </a:cubicBezTo>
                    <a:lnTo>
                      <a:pt x="462" y="836"/>
                    </a:lnTo>
                    <a:cubicBezTo>
                      <a:pt x="462" y="836"/>
                      <a:pt x="481" y="647"/>
                      <a:pt x="638" y="453"/>
                    </a:cubicBezTo>
                    <a:cubicBezTo>
                      <a:pt x="760" y="260"/>
                      <a:pt x="992" y="101"/>
                      <a:pt x="1410" y="101"/>
                    </a:cubicBezTo>
                    <a:close/>
                    <a:moveTo>
                      <a:pt x="1390" y="0"/>
                    </a:moveTo>
                    <a:cubicBezTo>
                      <a:pt x="954" y="0"/>
                      <a:pt x="693" y="185"/>
                      <a:pt x="541" y="374"/>
                    </a:cubicBezTo>
                    <a:cubicBezTo>
                      <a:pt x="388" y="605"/>
                      <a:pt x="365" y="836"/>
                      <a:pt x="365" y="836"/>
                    </a:cubicBezTo>
                    <a:cubicBezTo>
                      <a:pt x="347" y="855"/>
                      <a:pt x="0" y="1991"/>
                      <a:pt x="19" y="3840"/>
                    </a:cubicBezTo>
                    <a:cubicBezTo>
                      <a:pt x="19" y="4320"/>
                      <a:pt x="134" y="4648"/>
                      <a:pt x="291" y="4861"/>
                    </a:cubicBezTo>
                    <a:cubicBezTo>
                      <a:pt x="462" y="5092"/>
                      <a:pt x="675" y="5207"/>
                      <a:pt x="906" y="5267"/>
                    </a:cubicBezTo>
                    <a:cubicBezTo>
                      <a:pt x="1031" y="5301"/>
                      <a:pt x="1156" y="5313"/>
                      <a:pt x="1269" y="5313"/>
                    </a:cubicBezTo>
                    <a:cubicBezTo>
                      <a:pt x="1542" y="5313"/>
                      <a:pt x="1752" y="5244"/>
                      <a:pt x="1752" y="5244"/>
                    </a:cubicBezTo>
                    <a:cubicBezTo>
                      <a:pt x="1752" y="5244"/>
                      <a:pt x="2620" y="5055"/>
                      <a:pt x="3138" y="4477"/>
                    </a:cubicBezTo>
                    <a:cubicBezTo>
                      <a:pt x="3392" y="4186"/>
                      <a:pt x="3678" y="3766"/>
                      <a:pt x="3854" y="3262"/>
                    </a:cubicBezTo>
                    <a:cubicBezTo>
                      <a:pt x="4025" y="2763"/>
                      <a:pt x="4103" y="2185"/>
                      <a:pt x="3891" y="1645"/>
                    </a:cubicBezTo>
                    <a:cubicBezTo>
                      <a:pt x="3507" y="568"/>
                      <a:pt x="2620" y="125"/>
                      <a:pt x="1562" y="9"/>
                    </a:cubicBezTo>
                    <a:cubicBezTo>
                      <a:pt x="1502" y="3"/>
                      <a:pt x="1445" y="0"/>
                      <a:pt x="139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7" name="Google Shape;1857;p45"/>
              <p:cNvSpPr/>
              <p:nvPr/>
            </p:nvSpPr>
            <p:spPr>
              <a:xfrm>
                <a:off x="5523893" y="4288693"/>
                <a:ext cx="120665" cy="93922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1022" extrusionOk="0">
                    <a:moveTo>
                      <a:pt x="522" y="1"/>
                    </a:moveTo>
                    <a:cubicBezTo>
                      <a:pt x="425" y="1"/>
                      <a:pt x="328" y="19"/>
                      <a:pt x="231" y="56"/>
                    </a:cubicBezTo>
                    <a:cubicBezTo>
                      <a:pt x="134" y="79"/>
                      <a:pt x="60" y="116"/>
                      <a:pt x="0" y="153"/>
                    </a:cubicBezTo>
                    <a:cubicBezTo>
                      <a:pt x="42" y="172"/>
                      <a:pt x="79" y="195"/>
                      <a:pt x="116" y="213"/>
                    </a:cubicBezTo>
                    <a:cubicBezTo>
                      <a:pt x="157" y="195"/>
                      <a:pt x="213" y="172"/>
                      <a:pt x="273" y="153"/>
                    </a:cubicBezTo>
                    <a:cubicBezTo>
                      <a:pt x="365" y="116"/>
                      <a:pt x="462" y="98"/>
                      <a:pt x="559" y="98"/>
                    </a:cubicBezTo>
                    <a:cubicBezTo>
                      <a:pt x="675" y="116"/>
                      <a:pt x="772" y="153"/>
                      <a:pt x="850" y="232"/>
                    </a:cubicBezTo>
                    <a:cubicBezTo>
                      <a:pt x="1155" y="500"/>
                      <a:pt x="1081" y="809"/>
                      <a:pt x="1040" y="925"/>
                    </a:cubicBezTo>
                    <a:cubicBezTo>
                      <a:pt x="1058" y="962"/>
                      <a:pt x="1058" y="980"/>
                      <a:pt x="1081" y="1022"/>
                    </a:cubicBezTo>
                    <a:lnTo>
                      <a:pt x="1118" y="1022"/>
                    </a:lnTo>
                    <a:lnTo>
                      <a:pt x="1118" y="1003"/>
                    </a:lnTo>
                    <a:cubicBezTo>
                      <a:pt x="1137" y="962"/>
                      <a:pt x="1312" y="518"/>
                      <a:pt x="924" y="153"/>
                    </a:cubicBezTo>
                    <a:cubicBezTo>
                      <a:pt x="809" y="56"/>
                      <a:pt x="693" y="19"/>
                      <a:pt x="57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8" name="Google Shape;1858;p45"/>
              <p:cNvSpPr/>
              <p:nvPr/>
            </p:nvSpPr>
            <p:spPr>
              <a:xfrm>
                <a:off x="5435576" y="4295953"/>
                <a:ext cx="145294" cy="65065"/>
              </a:xfrm>
              <a:custGeom>
                <a:avLst/>
                <a:gdLst/>
                <a:ahLst/>
                <a:cxnLst/>
                <a:rect l="l" t="t" r="r" b="b"/>
                <a:pathLst>
                  <a:path w="1581" h="708" extrusionOk="0">
                    <a:moveTo>
                      <a:pt x="730" y="0"/>
                    </a:moveTo>
                    <a:cubicBezTo>
                      <a:pt x="633" y="0"/>
                      <a:pt x="518" y="37"/>
                      <a:pt x="444" y="56"/>
                    </a:cubicBezTo>
                    <a:cubicBezTo>
                      <a:pt x="250" y="134"/>
                      <a:pt x="116" y="250"/>
                      <a:pt x="55" y="324"/>
                    </a:cubicBezTo>
                    <a:cubicBezTo>
                      <a:pt x="37" y="347"/>
                      <a:pt x="19" y="384"/>
                      <a:pt x="0" y="402"/>
                    </a:cubicBezTo>
                    <a:cubicBezTo>
                      <a:pt x="37" y="402"/>
                      <a:pt x="79" y="421"/>
                      <a:pt x="116" y="421"/>
                    </a:cubicBezTo>
                    <a:cubicBezTo>
                      <a:pt x="116" y="402"/>
                      <a:pt x="134" y="402"/>
                      <a:pt x="134" y="384"/>
                    </a:cubicBezTo>
                    <a:cubicBezTo>
                      <a:pt x="171" y="347"/>
                      <a:pt x="310" y="231"/>
                      <a:pt x="481" y="153"/>
                    </a:cubicBezTo>
                    <a:cubicBezTo>
                      <a:pt x="562" y="121"/>
                      <a:pt x="655" y="100"/>
                      <a:pt x="751" y="100"/>
                    </a:cubicBezTo>
                    <a:cubicBezTo>
                      <a:pt x="835" y="100"/>
                      <a:pt x="921" y="116"/>
                      <a:pt x="1003" y="153"/>
                    </a:cubicBezTo>
                    <a:cubicBezTo>
                      <a:pt x="1308" y="305"/>
                      <a:pt x="1442" y="615"/>
                      <a:pt x="1465" y="693"/>
                    </a:cubicBezTo>
                    <a:cubicBezTo>
                      <a:pt x="1483" y="702"/>
                      <a:pt x="1497" y="707"/>
                      <a:pt x="1514" y="707"/>
                    </a:cubicBezTo>
                    <a:cubicBezTo>
                      <a:pt x="1531" y="707"/>
                      <a:pt x="1550" y="702"/>
                      <a:pt x="1580" y="693"/>
                    </a:cubicBezTo>
                    <a:cubicBezTo>
                      <a:pt x="1580" y="693"/>
                      <a:pt x="1423" y="268"/>
                      <a:pt x="1040" y="56"/>
                    </a:cubicBezTo>
                    <a:cubicBezTo>
                      <a:pt x="943" y="19"/>
                      <a:pt x="846" y="0"/>
                      <a:pt x="74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9" name="Google Shape;1859;p45"/>
              <p:cNvSpPr/>
              <p:nvPr/>
            </p:nvSpPr>
            <p:spPr>
              <a:xfrm>
                <a:off x="5343400" y="4318836"/>
                <a:ext cx="152554" cy="70579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768" extrusionOk="0">
                    <a:moveTo>
                      <a:pt x="754" y="1"/>
                    </a:moveTo>
                    <a:cubicBezTo>
                      <a:pt x="735" y="1"/>
                      <a:pt x="712" y="1"/>
                      <a:pt x="693" y="19"/>
                    </a:cubicBezTo>
                    <a:cubicBezTo>
                      <a:pt x="578" y="19"/>
                      <a:pt x="504" y="56"/>
                      <a:pt x="425" y="98"/>
                    </a:cubicBezTo>
                    <a:cubicBezTo>
                      <a:pt x="273" y="172"/>
                      <a:pt x="157" y="287"/>
                      <a:pt x="97" y="384"/>
                    </a:cubicBezTo>
                    <a:cubicBezTo>
                      <a:pt x="60" y="444"/>
                      <a:pt x="19" y="537"/>
                      <a:pt x="0" y="634"/>
                    </a:cubicBezTo>
                    <a:cubicBezTo>
                      <a:pt x="42" y="634"/>
                      <a:pt x="79" y="615"/>
                      <a:pt x="116" y="615"/>
                    </a:cubicBezTo>
                    <a:cubicBezTo>
                      <a:pt x="134" y="537"/>
                      <a:pt x="157" y="481"/>
                      <a:pt x="194" y="421"/>
                    </a:cubicBezTo>
                    <a:cubicBezTo>
                      <a:pt x="231" y="366"/>
                      <a:pt x="328" y="250"/>
                      <a:pt x="462" y="172"/>
                    </a:cubicBezTo>
                    <a:cubicBezTo>
                      <a:pt x="543" y="138"/>
                      <a:pt x="639" y="110"/>
                      <a:pt x="749" y="110"/>
                    </a:cubicBezTo>
                    <a:cubicBezTo>
                      <a:pt x="822" y="110"/>
                      <a:pt x="900" y="122"/>
                      <a:pt x="985" y="153"/>
                    </a:cubicBezTo>
                    <a:cubicBezTo>
                      <a:pt x="1350" y="287"/>
                      <a:pt x="1484" y="634"/>
                      <a:pt x="1521" y="712"/>
                    </a:cubicBezTo>
                    <a:cubicBezTo>
                      <a:pt x="1562" y="768"/>
                      <a:pt x="1581" y="768"/>
                      <a:pt x="1659" y="768"/>
                    </a:cubicBezTo>
                    <a:lnTo>
                      <a:pt x="1659" y="749"/>
                    </a:lnTo>
                    <a:cubicBezTo>
                      <a:pt x="1659" y="749"/>
                      <a:pt x="1484" y="232"/>
                      <a:pt x="1022" y="56"/>
                    </a:cubicBezTo>
                    <a:cubicBezTo>
                      <a:pt x="924" y="19"/>
                      <a:pt x="827" y="1"/>
                      <a:pt x="75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" name="Google Shape;1860;p45"/>
              <p:cNvSpPr/>
              <p:nvPr/>
            </p:nvSpPr>
            <p:spPr>
              <a:xfrm>
                <a:off x="5258483" y="4370209"/>
                <a:ext cx="161009" cy="144926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577" extrusionOk="0">
                    <a:moveTo>
                      <a:pt x="984" y="1"/>
                    </a:moveTo>
                    <a:cubicBezTo>
                      <a:pt x="924" y="1"/>
                      <a:pt x="869" y="1"/>
                      <a:pt x="809" y="19"/>
                    </a:cubicBezTo>
                    <a:cubicBezTo>
                      <a:pt x="638" y="56"/>
                      <a:pt x="481" y="135"/>
                      <a:pt x="365" y="250"/>
                    </a:cubicBezTo>
                    <a:cubicBezTo>
                      <a:pt x="231" y="366"/>
                      <a:pt x="134" y="537"/>
                      <a:pt x="60" y="749"/>
                    </a:cubicBezTo>
                    <a:cubicBezTo>
                      <a:pt x="0" y="943"/>
                      <a:pt x="0" y="1156"/>
                      <a:pt x="97" y="1308"/>
                    </a:cubicBezTo>
                    <a:cubicBezTo>
                      <a:pt x="213" y="1442"/>
                      <a:pt x="291" y="1502"/>
                      <a:pt x="388" y="1521"/>
                    </a:cubicBezTo>
                    <a:cubicBezTo>
                      <a:pt x="405" y="1524"/>
                      <a:pt x="422" y="1526"/>
                      <a:pt x="438" y="1526"/>
                    </a:cubicBezTo>
                    <a:cubicBezTo>
                      <a:pt x="509" y="1526"/>
                      <a:pt x="574" y="1495"/>
                      <a:pt x="638" y="1461"/>
                    </a:cubicBezTo>
                    <a:cubicBezTo>
                      <a:pt x="656" y="1455"/>
                      <a:pt x="669" y="1453"/>
                      <a:pt x="678" y="1453"/>
                    </a:cubicBezTo>
                    <a:cubicBezTo>
                      <a:pt x="695" y="1453"/>
                      <a:pt x="700" y="1461"/>
                      <a:pt x="712" y="1461"/>
                    </a:cubicBezTo>
                    <a:cubicBezTo>
                      <a:pt x="735" y="1479"/>
                      <a:pt x="753" y="1502"/>
                      <a:pt x="753" y="1502"/>
                    </a:cubicBezTo>
                    <a:lnTo>
                      <a:pt x="772" y="1576"/>
                    </a:lnTo>
                    <a:lnTo>
                      <a:pt x="827" y="1521"/>
                    </a:lnTo>
                    <a:lnTo>
                      <a:pt x="850" y="1502"/>
                    </a:lnTo>
                    <a:cubicBezTo>
                      <a:pt x="850" y="1479"/>
                      <a:pt x="827" y="1461"/>
                      <a:pt x="809" y="1461"/>
                    </a:cubicBezTo>
                    <a:cubicBezTo>
                      <a:pt x="772" y="1405"/>
                      <a:pt x="735" y="1387"/>
                      <a:pt x="693" y="1364"/>
                    </a:cubicBezTo>
                    <a:cubicBezTo>
                      <a:pt x="688" y="1358"/>
                      <a:pt x="681" y="1356"/>
                      <a:pt x="673" y="1356"/>
                    </a:cubicBezTo>
                    <a:cubicBezTo>
                      <a:pt x="652" y="1356"/>
                      <a:pt x="621" y="1370"/>
                      <a:pt x="578" y="1387"/>
                    </a:cubicBezTo>
                    <a:cubicBezTo>
                      <a:pt x="533" y="1402"/>
                      <a:pt x="485" y="1429"/>
                      <a:pt x="439" y="1429"/>
                    </a:cubicBezTo>
                    <a:cubicBezTo>
                      <a:pt x="428" y="1429"/>
                      <a:pt x="417" y="1427"/>
                      <a:pt x="407" y="1424"/>
                    </a:cubicBezTo>
                    <a:cubicBezTo>
                      <a:pt x="347" y="1424"/>
                      <a:pt x="273" y="1364"/>
                      <a:pt x="194" y="1248"/>
                    </a:cubicBezTo>
                    <a:cubicBezTo>
                      <a:pt x="97" y="1133"/>
                      <a:pt x="97" y="962"/>
                      <a:pt x="157" y="768"/>
                    </a:cubicBezTo>
                    <a:cubicBezTo>
                      <a:pt x="213" y="597"/>
                      <a:pt x="328" y="421"/>
                      <a:pt x="444" y="324"/>
                    </a:cubicBezTo>
                    <a:cubicBezTo>
                      <a:pt x="541" y="209"/>
                      <a:pt x="675" y="153"/>
                      <a:pt x="827" y="116"/>
                    </a:cubicBezTo>
                    <a:cubicBezTo>
                      <a:pt x="882" y="100"/>
                      <a:pt x="936" y="93"/>
                      <a:pt x="988" y="93"/>
                    </a:cubicBezTo>
                    <a:cubicBezTo>
                      <a:pt x="1069" y="93"/>
                      <a:pt x="1145" y="109"/>
                      <a:pt x="1215" y="135"/>
                    </a:cubicBezTo>
                    <a:cubicBezTo>
                      <a:pt x="1446" y="250"/>
                      <a:pt x="1502" y="347"/>
                      <a:pt x="1580" y="500"/>
                    </a:cubicBezTo>
                    <a:cubicBezTo>
                      <a:pt x="1599" y="518"/>
                      <a:pt x="1599" y="518"/>
                      <a:pt x="1599" y="537"/>
                    </a:cubicBezTo>
                    <a:cubicBezTo>
                      <a:pt x="1659" y="634"/>
                      <a:pt x="1678" y="694"/>
                      <a:pt x="1714" y="749"/>
                    </a:cubicBezTo>
                    <a:lnTo>
                      <a:pt x="1714" y="731"/>
                    </a:lnTo>
                    <a:cubicBezTo>
                      <a:pt x="1751" y="634"/>
                      <a:pt x="1714" y="537"/>
                      <a:pt x="1678" y="463"/>
                    </a:cubicBezTo>
                    <a:cubicBezTo>
                      <a:pt x="1599" y="306"/>
                      <a:pt x="1502" y="172"/>
                      <a:pt x="1252" y="56"/>
                    </a:cubicBezTo>
                    <a:cubicBezTo>
                      <a:pt x="1174" y="19"/>
                      <a:pt x="1081" y="1"/>
                      <a:pt x="98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" name="Google Shape;1861;p45"/>
              <p:cNvSpPr/>
              <p:nvPr/>
            </p:nvSpPr>
            <p:spPr>
              <a:xfrm>
                <a:off x="5322171" y="4366441"/>
                <a:ext cx="362729" cy="265407"/>
              </a:xfrm>
              <a:custGeom>
                <a:avLst/>
                <a:gdLst/>
                <a:ahLst/>
                <a:cxnLst/>
                <a:rect l="l" t="t" r="r" b="b"/>
                <a:pathLst>
                  <a:path w="3947" h="2888" extrusionOk="0">
                    <a:moveTo>
                      <a:pt x="3253" y="0"/>
                    </a:moveTo>
                    <a:cubicBezTo>
                      <a:pt x="3253" y="79"/>
                      <a:pt x="3253" y="134"/>
                      <a:pt x="3276" y="176"/>
                    </a:cubicBezTo>
                    <a:cubicBezTo>
                      <a:pt x="3295" y="213"/>
                      <a:pt x="3313" y="273"/>
                      <a:pt x="3350" y="310"/>
                    </a:cubicBezTo>
                    <a:cubicBezTo>
                      <a:pt x="3410" y="444"/>
                      <a:pt x="3484" y="619"/>
                      <a:pt x="3563" y="772"/>
                    </a:cubicBezTo>
                    <a:cubicBezTo>
                      <a:pt x="3697" y="1118"/>
                      <a:pt x="3812" y="1465"/>
                      <a:pt x="3854" y="1617"/>
                    </a:cubicBezTo>
                    <a:cubicBezTo>
                      <a:pt x="3854" y="1617"/>
                      <a:pt x="3854" y="1636"/>
                      <a:pt x="3831" y="1636"/>
                    </a:cubicBezTo>
                    <a:cubicBezTo>
                      <a:pt x="3812" y="1659"/>
                      <a:pt x="3775" y="1696"/>
                      <a:pt x="3738" y="1714"/>
                    </a:cubicBezTo>
                    <a:cubicBezTo>
                      <a:pt x="3660" y="1774"/>
                      <a:pt x="3544" y="1830"/>
                      <a:pt x="3410" y="1890"/>
                    </a:cubicBezTo>
                    <a:cubicBezTo>
                      <a:pt x="3119" y="2024"/>
                      <a:pt x="2717" y="2158"/>
                      <a:pt x="2329" y="2292"/>
                    </a:cubicBezTo>
                    <a:cubicBezTo>
                      <a:pt x="1562" y="2560"/>
                      <a:pt x="809" y="2772"/>
                      <a:pt x="772" y="2791"/>
                    </a:cubicBezTo>
                    <a:cubicBezTo>
                      <a:pt x="753" y="2754"/>
                      <a:pt x="425" y="2444"/>
                      <a:pt x="365" y="2061"/>
                    </a:cubicBezTo>
                    <a:cubicBezTo>
                      <a:pt x="310" y="1830"/>
                      <a:pt x="194" y="1617"/>
                      <a:pt x="134" y="1446"/>
                    </a:cubicBezTo>
                    <a:cubicBezTo>
                      <a:pt x="97" y="1428"/>
                      <a:pt x="60" y="1405"/>
                      <a:pt x="0" y="1405"/>
                    </a:cubicBezTo>
                    <a:cubicBezTo>
                      <a:pt x="19" y="1428"/>
                      <a:pt x="19" y="1446"/>
                      <a:pt x="42" y="1483"/>
                    </a:cubicBezTo>
                    <a:cubicBezTo>
                      <a:pt x="116" y="1659"/>
                      <a:pt x="231" y="1867"/>
                      <a:pt x="250" y="2079"/>
                    </a:cubicBezTo>
                    <a:cubicBezTo>
                      <a:pt x="347" y="2541"/>
                      <a:pt x="735" y="2869"/>
                      <a:pt x="735" y="2869"/>
                    </a:cubicBezTo>
                    <a:lnTo>
                      <a:pt x="753" y="2888"/>
                    </a:lnTo>
                    <a:lnTo>
                      <a:pt x="772" y="2888"/>
                    </a:lnTo>
                    <a:cubicBezTo>
                      <a:pt x="772" y="2888"/>
                      <a:pt x="1562" y="2657"/>
                      <a:pt x="2371" y="2389"/>
                    </a:cubicBezTo>
                    <a:cubicBezTo>
                      <a:pt x="2754" y="2255"/>
                      <a:pt x="3161" y="2121"/>
                      <a:pt x="3447" y="1982"/>
                    </a:cubicBezTo>
                    <a:cubicBezTo>
                      <a:pt x="3581" y="1927"/>
                      <a:pt x="3715" y="1848"/>
                      <a:pt x="3794" y="1793"/>
                    </a:cubicBezTo>
                    <a:cubicBezTo>
                      <a:pt x="3854" y="1774"/>
                      <a:pt x="3872" y="1733"/>
                      <a:pt x="3909" y="1714"/>
                    </a:cubicBezTo>
                    <a:cubicBezTo>
                      <a:pt x="3928" y="1677"/>
                      <a:pt x="3946" y="1636"/>
                      <a:pt x="3946" y="1599"/>
                    </a:cubicBezTo>
                    <a:cubicBezTo>
                      <a:pt x="3909" y="1428"/>
                      <a:pt x="3794" y="1081"/>
                      <a:pt x="3660" y="735"/>
                    </a:cubicBezTo>
                    <a:cubicBezTo>
                      <a:pt x="3581" y="559"/>
                      <a:pt x="3507" y="407"/>
                      <a:pt x="3447" y="273"/>
                    </a:cubicBezTo>
                    <a:cubicBezTo>
                      <a:pt x="3369" y="157"/>
                      <a:pt x="3313" y="60"/>
                      <a:pt x="325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" name="Google Shape;1862;p45"/>
              <p:cNvSpPr/>
              <p:nvPr/>
            </p:nvSpPr>
            <p:spPr>
              <a:xfrm>
                <a:off x="5347168" y="4462937"/>
                <a:ext cx="458305" cy="472366"/>
              </a:xfrm>
              <a:custGeom>
                <a:avLst/>
                <a:gdLst/>
                <a:ahLst/>
                <a:cxnLst/>
                <a:rect l="l" t="t" r="r" b="b"/>
                <a:pathLst>
                  <a:path w="4987" h="5140" extrusionOk="0">
                    <a:moveTo>
                      <a:pt x="2875" y="0"/>
                    </a:moveTo>
                    <a:cubicBezTo>
                      <a:pt x="2576" y="0"/>
                      <a:pt x="2145" y="78"/>
                      <a:pt x="1480" y="299"/>
                    </a:cubicBezTo>
                    <a:cubicBezTo>
                      <a:pt x="1" y="780"/>
                      <a:pt x="190" y="2032"/>
                      <a:pt x="190" y="2032"/>
                    </a:cubicBezTo>
                    <a:cubicBezTo>
                      <a:pt x="190" y="2032"/>
                      <a:pt x="172" y="3127"/>
                      <a:pt x="847" y="4282"/>
                    </a:cubicBezTo>
                    <a:cubicBezTo>
                      <a:pt x="1280" y="5004"/>
                      <a:pt x="1969" y="5140"/>
                      <a:pt x="2425" y="5140"/>
                    </a:cubicBezTo>
                    <a:cubicBezTo>
                      <a:pt x="2699" y="5140"/>
                      <a:pt x="2889" y="5091"/>
                      <a:pt x="2889" y="5091"/>
                    </a:cubicBezTo>
                    <a:cubicBezTo>
                      <a:pt x="2889" y="5091"/>
                      <a:pt x="4349" y="4744"/>
                      <a:pt x="4677" y="4190"/>
                    </a:cubicBezTo>
                    <a:cubicBezTo>
                      <a:pt x="4987" y="3649"/>
                      <a:pt x="4714" y="2550"/>
                      <a:pt x="4506" y="1838"/>
                    </a:cubicBezTo>
                    <a:cubicBezTo>
                      <a:pt x="4312" y="1108"/>
                      <a:pt x="3868" y="433"/>
                      <a:pt x="3582" y="239"/>
                    </a:cubicBezTo>
                    <a:cubicBezTo>
                      <a:pt x="3420" y="123"/>
                      <a:pt x="3252" y="0"/>
                      <a:pt x="28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" name="Google Shape;1863;p45"/>
              <p:cNvSpPr/>
              <p:nvPr/>
            </p:nvSpPr>
            <p:spPr>
              <a:xfrm>
                <a:off x="5355714" y="4458250"/>
                <a:ext cx="440844" cy="481648"/>
              </a:xfrm>
              <a:custGeom>
                <a:avLst/>
                <a:gdLst/>
                <a:ahLst/>
                <a:cxnLst/>
                <a:rect l="l" t="t" r="r" b="b"/>
                <a:pathLst>
                  <a:path w="4797" h="5241" extrusionOk="0">
                    <a:moveTo>
                      <a:pt x="2784" y="98"/>
                    </a:moveTo>
                    <a:cubicBezTo>
                      <a:pt x="2821" y="98"/>
                      <a:pt x="2855" y="99"/>
                      <a:pt x="2888" y="101"/>
                    </a:cubicBezTo>
                    <a:cubicBezTo>
                      <a:pt x="3179" y="138"/>
                      <a:pt x="3313" y="235"/>
                      <a:pt x="3447" y="332"/>
                    </a:cubicBezTo>
                    <a:cubicBezTo>
                      <a:pt x="3581" y="429"/>
                      <a:pt x="3775" y="637"/>
                      <a:pt x="3951" y="909"/>
                    </a:cubicBezTo>
                    <a:cubicBezTo>
                      <a:pt x="4103" y="1196"/>
                      <a:pt x="4274" y="1542"/>
                      <a:pt x="4371" y="1889"/>
                    </a:cubicBezTo>
                    <a:cubicBezTo>
                      <a:pt x="4468" y="2254"/>
                      <a:pt x="4584" y="2716"/>
                      <a:pt x="4644" y="3141"/>
                    </a:cubicBezTo>
                    <a:cubicBezTo>
                      <a:pt x="4699" y="3566"/>
                      <a:pt x="4681" y="3968"/>
                      <a:pt x="4529" y="4218"/>
                    </a:cubicBezTo>
                    <a:cubicBezTo>
                      <a:pt x="4390" y="4472"/>
                      <a:pt x="3951" y="4703"/>
                      <a:pt x="3544" y="4855"/>
                    </a:cubicBezTo>
                    <a:cubicBezTo>
                      <a:pt x="3142" y="5008"/>
                      <a:pt x="2773" y="5086"/>
                      <a:pt x="2773" y="5086"/>
                    </a:cubicBezTo>
                    <a:cubicBezTo>
                      <a:pt x="2773" y="5086"/>
                      <a:pt x="2584" y="5143"/>
                      <a:pt x="2314" y="5143"/>
                    </a:cubicBezTo>
                    <a:cubicBezTo>
                      <a:pt x="2230" y="5143"/>
                      <a:pt x="2139" y="5138"/>
                      <a:pt x="2043" y="5123"/>
                    </a:cubicBezTo>
                    <a:cubicBezTo>
                      <a:pt x="1618" y="5068"/>
                      <a:pt x="1137" y="4874"/>
                      <a:pt x="790" y="4296"/>
                    </a:cubicBezTo>
                    <a:cubicBezTo>
                      <a:pt x="116" y="3160"/>
                      <a:pt x="157" y="2083"/>
                      <a:pt x="157" y="2083"/>
                    </a:cubicBezTo>
                    <a:cubicBezTo>
                      <a:pt x="157" y="2083"/>
                      <a:pt x="97" y="1773"/>
                      <a:pt x="231" y="1408"/>
                    </a:cubicBezTo>
                    <a:cubicBezTo>
                      <a:pt x="370" y="1043"/>
                      <a:pt x="675" y="637"/>
                      <a:pt x="1410" y="387"/>
                    </a:cubicBezTo>
                    <a:cubicBezTo>
                      <a:pt x="2073" y="166"/>
                      <a:pt x="2496" y="98"/>
                      <a:pt x="2784" y="98"/>
                    </a:cubicBezTo>
                    <a:close/>
                    <a:moveTo>
                      <a:pt x="2777" y="1"/>
                    </a:moveTo>
                    <a:cubicBezTo>
                      <a:pt x="2474" y="1"/>
                      <a:pt x="2035" y="69"/>
                      <a:pt x="1368" y="290"/>
                    </a:cubicBezTo>
                    <a:cubicBezTo>
                      <a:pt x="620" y="544"/>
                      <a:pt x="291" y="983"/>
                      <a:pt x="139" y="1371"/>
                    </a:cubicBezTo>
                    <a:cubicBezTo>
                      <a:pt x="0" y="1773"/>
                      <a:pt x="60" y="2083"/>
                      <a:pt x="60" y="2083"/>
                    </a:cubicBezTo>
                    <a:cubicBezTo>
                      <a:pt x="60" y="2102"/>
                      <a:pt x="23" y="3201"/>
                      <a:pt x="717" y="4356"/>
                    </a:cubicBezTo>
                    <a:cubicBezTo>
                      <a:pt x="1063" y="4952"/>
                      <a:pt x="1581" y="5165"/>
                      <a:pt x="2024" y="5220"/>
                    </a:cubicBezTo>
                    <a:cubicBezTo>
                      <a:pt x="2129" y="5235"/>
                      <a:pt x="2228" y="5240"/>
                      <a:pt x="2319" y="5240"/>
                    </a:cubicBezTo>
                    <a:cubicBezTo>
                      <a:pt x="2612" y="5240"/>
                      <a:pt x="2814" y="5183"/>
                      <a:pt x="2814" y="5183"/>
                    </a:cubicBezTo>
                    <a:cubicBezTo>
                      <a:pt x="2814" y="5183"/>
                      <a:pt x="3179" y="5105"/>
                      <a:pt x="3581" y="4952"/>
                    </a:cubicBezTo>
                    <a:cubicBezTo>
                      <a:pt x="3988" y="4777"/>
                      <a:pt x="4450" y="4564"/>
                      <a:pt x="4621" y="4278"/>
                    </a:cubicBezTo>
                    <a:cubicBezTo>
                      <a:pt x="4797" y="3987"/>
                      <a:pt x="4797" y="3566"/>
                      <a:pt x="4736" y="3123"/>
                    </a:cubicBezTo>
                    <a:cubicBezTo>
                      <a:pt x="4681" y="2679"/>
                      <a:pt x="4565" y="2236"/>
                      <a:pt x="4468" y="1870"/>
                    </a:cubicBezTo>
                    <a:cubicBezTo>
                      <a:pt x="4371" y="1505"/>
                      <a:pt x="4200" y="1140"/>
                      <a:pt x="4025" y="868"/>
                    </a:cubicBezTo>
                    <a:cubicBezTo>
                      <a:pt x="3854" y="581"/>
                      <a:pt x="3660" y="350"/>
                      <a:pt x="3507" y="253"/>
                    </a:cubicBezTo>
                    <a:cubicBezTo>
                      <a:pt x="3373" y="138"/>
                      <a:pt x="3216" y="22"/>
                      <a:pt x="2888" y="4"/>
                    </a:cubicBezTo>
                    <a:cubicBezTo>
                      <a:pt x="2853" y="2"/>
                      <a:pt x="2816" y="1"/>
                      <a:pt x="277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" name="Google Shape;1864;p45"/>
              <p:cNvSpPr/>
              <p:nvPr/>
            </p:nvSpPr>
            <p:spPr>
              <a:xfrm>
                <a:off x="6627901" y="3988084"/>
                <a:ext cx="339846" cy="917070"/>
              </a:xfrm>
              <a:custGeom>
                <a:avLst/>
                <a:gdLst/>
                <a:ahLst/>
                <a:cxnLst/>
                <a:rect l="l" t="t" r="r" b="b"/>
                <a:pathLst>
                  <a:path w="3698" h="9979" extrusionOk="0">
                    <a:moveTo>
                      <a:pt x="1" y="0"/>
                    </a:moveTo>
                    <a:cubicBezTo>
                      <a:pt x="1" y="0"/>
                      <a:pt x="694" y="8585"/>
                      <a:pt x="1599" y="9449"/>
                    </a:cubicBezTo>
                    <a:cubicBezTo>
                      <a:pt x="2038" y="9870"/>
                      <a:pt x="2544" y="9979"/>
                      <a:pt x="2949" y="9979"/>
                    </a:cubicBezTo>
                    <a:cubicBezTo>
                      <a:pt x="3380" y="9979"/>
                      <a:pt x="3697" y="9856"/>
                      <a:pt x="3697" y="9856"/>
                    </a:cubicBezTo>
                    <a:cubicBezTo>
                      <a:pt x="3697" y="9856"/>
                      <a:pt x="3448" y="8895"/>
                      <a:pt x="3253" y="7218"/>
                    </a:cubicBezTo>
                    <a:cubicBezTo>
                      <a:pt x="3046" y="5545"/>
                      <a:pt x="2930" y="4907"/>
                      <a:pt x="2445" y="2731"/>
                    </a:cubicBezTo>
                    <a:cubicBezTo>
                      <a:pt x="1964" y="555"/>
                      <a:pt x="1003" y="134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" name="Google Shape;1865;p45"/>
              <p:cNvSpPr/>
              <p:nvPr/>
            </p:nvSpPr>
            <p:spPr>
              <a:xfrm>
                <a:off x="6624501" y="3982570"/>
                <a:ext cx="348760" cy="927547"/>
              </a:xfrm>
              <a:custGeom>
                <a:avLst/>
                <a:gdLst/>
                <a:ahLst/>
                <a:cxnLst/>
                <a:rect l="l" t="t" r="r" b="b"/>
                <a:pathLst>
                  <a:path w="3795" h="10093" extrusionOk="0">
                    <a:moveTo>
                      <a:pt x="1" y="0"/>
                    </a:moveTo>
                    <a:lnTo>
                      <a:pt x="1" y="60"/>
                    </a:lnTo>
                    <a:cubicBezTo>
                      <a:pt x="1" y="60"/>
                      <a:pt x="172" y="2213"/>
                      <a:pt x="444" y="4468"/>
                    </a:cubicBezTo>
                    <a:cubicBezTo>
                      <a:pt x="597" y="5605"/>
                      <a:pt x="772" y="6760"/>
                      <a:pt x="962" y="7684"/>
                    </a:cubicBezTo>
                    <a:cubicBezTo>
                      <a:pt x="1059" y="8146"/>
                      <a:pt x="1156" y="8548"/>
                      <a:pt x="1253" y="8876"/>
                    </a:cubicBezTo>
                    <a:cubicBezTo>
                      <a:pt x="1368" y="9204"/>
                      <a:pt x="1465" y="9435"/>
                      <a:pt x="1599" y="9551"/>
                    </a:cubicBezTo>
                    <a:cubicBezTo>
                      <a:pt x="2051" y="9982"/>
                      <a:pt x="2575" y="10092"/>
                      <a:pt x="2993" y="10092"/>
                    </a:cubicBezTo>
                    <a:cubicBezTo>
                      <a:pt x="3431" y="10092"/>
                      <a:pt x="3753" y="9971"/>
                      <a:pt x="3753" y="9971"/>
                    </a:cubicBezTo>
                    <a:lnTo>
                      <a:pt x="3794" y="9953"/>
                    </a:lnTo>
                    <a:lnTo>
                      <a:pt x="3794" y="9916"/>
                    </a:lnTo>
                    <a:cubicBezTo>
                      <a:pt x="3794" y="9916"/>
                      <a:pt x="3776" y="9879"/>
                      <a:pt x="3776" y="9819"/>
                    </a:cubicBezTo>
                    <a:cubicBezTo>
                      <a:pt x="3734" y="9837"/>
                      <a:pt x="3716" y="9856"/>
                      <a:pt x="3697" y="9856"/>
                    </a:cubicBezTo>
                    <a:lnTo>
                      <a:pt x="3679" y="9879"/>
                    </a:lnTo>
                    <a:cubicBezTo>
                      <a:pt x="3649" y="9888"/>
                      <a:pt x="3361" y="9993"/>
                      <a:pt x="2975" y="9993"/>
                    </a:cubicBezTo>
                    <a:cubicBezTo>
                      <a:pt x="2587" y="9993"/>
                      <a:pt x="2100" y="9887"/>
                      <a:pt x="1673" y="9472"/>
                    </a:cubicBezTo>
                    <a:cubicBezTo>
                      <a:pt x="1558" y="9394"/>
                      <a:pt x="1465" y="9163"/>
                      <a:pt x="1350" y="8839"/>
                    </a:cubicBezTo>
                    <a:cubicBezTo>
                      <a:pt x="1253" y="8530"/>
                      <a:pt x="1156" y="8123"/>
                      <a:pt x="1059" y="7661"/>
                    </a:cubicBezTo>
                    <a:cubicBezTo>
                      <a:pt x="865" y="6737"/>
                      <a:pt x="694" y="5582"/>
                      <a:pt x="560" y="4450"/>
                    </a:cubicBezTo>
                    <a:cubicBezTo>
                      <a:pt x="269" y="2232"/>
                      <a:pt x="116" y="194"/>
                      <a:pt x="98" y="116"/>
                    </a:cubicBezTo>
                    <a:lnTo>
                      <a:pt x="98" y="116"/>
                    </a:lnTo>
                    <a:cubicBezTo>
                      <a:pt x="578" y="194"/>
                      <a:pt x="1022" y="328"/>
                      <a:pt x="1424" y="693"/>
                    </a:cubicBezTo>
                    <a:cubicBezTo>
                      <a:pt x="1830" y="1077"/>
                      <a:pt x="2195" y="1714"/>
                      <a:pt x="2426" y="2809"/>
                    </a:cubicBezTo>
                    <a:cubicBezTo>
                      <a:pt x="2639" y="3734"/>
                      <a:pt x="2773" y="4371"/>
                      <a:pt x="2888" y="4949"/>
                    </a:cubicBezTo>
                    <a:cubicBezTo>
                      <a:pt x="2925" y="4912"/>
                      <a:pt x="2967" y="4889"/>
                      <a:pt x="2986" y="4889"/>
                    </a:cubicBezTo>
                    <a:cubicBezTo>
                      <a:pt x="2870" y="4334"/>
                      <a:pt x="2736" y="3697"/>
                      <a:pt x="2523" y="2772"/>
                    </a:cubicBezTo>
                    <a:cubicBezTo>
                      <a:pt x="2292" y="1696"/>
                      <a:pt x="1927" y="1021"/>
                      <a:pt x="1484" y="615"/>
                    </a:cubicBezTo>
                    <a:cubicBezTo>
                      <a:pt x="1059" y="213"/>
                      <a:pt x="560" y="79"/>
                      <a:pt x="5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1866;p45"/>
              <p:cNvSpPr/>
              <p:nvPr/>
            </p:nvSpPr>
            <p:spPr>
              <a:xfrm>
                <a:off x="5612578" y="4005361"/>
                <a:ext cx="350415" cy="926260"/>
              </a:xfrm>
              <a:custGeom>
                <a:avLst/>
                <a:gdLst/>
                <a:ahLst/>
                <a:cxnLst/>
                <a:rect l="l" t="t" r="r" b="b"/>
                <a:pathLst>
                  <a:path w="3813" h="10079" extrusionOk="0">
                    <a:moveTo>
                      <a:pt x="3732" y="1"/>
                    </a:moveTo>
                    <a:cubicBezTo>
                      <a:pt x="2268" y="1"/>
                      <a:pt x="1091" y="986"/>
                      <a:pt x="846" y="1984"/>
                    </a:cubicBezTo>
                    <a:cubicBezTo>
                      <a:pt x="597" y="3023"/>
                      <a:pt x="1" y="10070"/>
                      <a:pt x="1" y="10070"/>
                    </a:cubicBezTo>
                    <a:cubicBezTo>
                      <a:pt x="1" y="10070"/>
                      <a:pt x="63" y="10079"/>
                      <a:pt x="171" y="10079"/>
                    </a:cubicBezTo>
                    <a:cubicBezTo>
                      <a:pt x="420" y="10079"/>
                      <a:pt x="911" y="10032"/>
                      <a:pt x="1461" y="9723"/>
                    </a:cubicBezTo>
                    <a:cubicBezTo>
                      <a:pt x="2270" y="9261"/>
                      <a:pt x="2616" y="8550"/>
                      <a:pt x="2616" y="8550"/>
                    </a:cubicBezTo>
                    <a:lnTo>
                      <a:pt x="3813" y="2"/>
                    </a:lnTo>
                    <a:cubicBezTo>
                      <a:pt x="3786" y="1"/>
                      <a:pt x="3759" y="1"/>
                      <a:pt x="37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45"/>
              <p:cNvSpPr/>
              <p:nvPr/>
            </p:nvSpPr>
            <p:spPr>
              <a:xfrm>
                <a:off x="5607064" y="4002053"/>
                <a:ext cx="361075" cy="933796"/>
              </a:xfrm>
              <a:custGeom>
                <a:avLst/>
                <a:gdLst/>
                <a:ahLst/>
                <a:cxnLst/>
                <a:rect l="l" t="t" r="r" b="b"/>
                <a:pathLst>
                  <a:path w="3929" h="10161" extrusionOk="0">
                    <a:moveTo>
                      <a:pt x="3772" y="0"/>
                    </a:moveTo>
                    <a:cubicBezTo>
                      <a:pt x="2289" y="0"/>
                      <a:pt x="1116" y="990"/>
                      <a:pt x="846" y="2020"/>
                    </a:cubicBezTo>
                    <a:cubicBezTo>
                      <a:pt x="791" y="2274"/>
                      <a:pt x="712" y="2907"/>
                      <a:pt x="615" y="3716"/>
                    </a:cubicBezTo>
                    <a:cubicBezTo>
                      <a:pt x="560" y="4159"/>
                      <a:pt x="523" y="4640"/>
                      <a:pt x="463" y="5139"/>
                    </a:cubicBezTo>
                    <a:cubicBezTo>
                      <a:pt x="500" y="5162"/>
                      <a:pt x="541" y="5162"/>
                      <a:pt x="560" y="5180"/>
                    </a:cubicBezTo>
                    <a:cubicBezTo>
                      <a:pt x="615" y="4658"/>
                      <a:pt x="657" y="4159"/>
                      <a:pt x="712" y="3734"/>
                    </a:cubicBezTo>
                    <a:cubicBezTo>
                      <a:pt x="809" y="2925"/>
                      <a:pt x="888" y="2292"/>
                      <a:pt x="943" y="2043"/>
                    </a:cubicBezTo>
                    <a:cubicBezTo>
                      <a:pt x="1193" y="1059"/>
                      <a:pt x="2348" y="98"/>
                      <a:pt x="3813" y="98"/>
                    </a:cubicBezTo>
                    <a:lnTo>
                      <a:pt x="2639" y="8567"/>
                    </a:lnTo>
                    <a:cubicBezTo>
                      <a:pt x="2621" y="8586"/>
                      <a:pt x="2293" y="9260"/>
                      <a:pt x="1502" y="9704"/>
                    </a:cubicBezTo>
                    <a:cubicBezTo>
                      <a:pt x="992" y="10009"/>
                      <a:pt x="559" y="10064"/>
                      <a:pt x="320" y="10064"/>
                    </a:cubicBezTo>
                    <a:cubicBezTo>
                      <a:pt x="226" y="10064"/>
                      <a:pt x="162" y="10056"/>
                      <a:pt x="135" y="10050"/>
                    </a:cubicBezTo>
                    <a:cubicBezTo>
                      <a:pt x="98" y="10069"/>
                      <a:pt x="61" y="10069"/>
                      <a:pt x="19" y="10069"/>
                    </a:cubicBezTo>
                    <a:lnTo>
                      <a:pt x="1" y="10106"/>
                    </a:lnTo>
                    <a:lnTo>
                      <a:pt x="1" y="10147"/>
                    </a:lnTo>
                    <a:lnTo>
                      <a:pt x="61" y="10147"/>
                    </a:lnTo>
                    <a:cubicBezTo>
                      <a:pt x="61" y="10147"/>
                      <a:pt x="135" y="10160"/>
                      <a:pt x="265" y="10160"/>
                    </a:cubicBezTo>
                    <a:cubicBezTo>
                      <a:pt x="525" y="10160"/>
                      <a:pt x="1008" y="10109"/>
                      <a:pt x="1563" y="9801"/>
                    </a:cubicBezTo>
                    <a:cubicBezTo>
                      <a:pt x="2371" y="9339"/>
                      <a:pt x="2718" y="8604"/>
                      <a:pt x="2718" y="8604"/>
                    </a:cubicBezTo>
                    <a:lnTo>
                      <a:pt x="2736" y="8604"/>
                    </a:lnTo>
                    <a:lnTo>
                      <a:pt x="3928" y="1"/>
                    </a:lnTo>
                    <a:lnTo>
                      <a:pt x="3813" y="1"/>
                    </a:lnTo>
                    <a:cubicBezTo>
                      <a:pt x="3799" y="1"/>
                      <a:pt x="3785" y="0"/>
                      <a:pt x="377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45"/>
              <p:cNvSpPr/>
              <p:nvPr/>
            </p:nvSpPr>
            <p:spPr>
              <a:xfrm>
                <a:off x="5794818" y="3865028"/>
                <a:ext cx="1022571" cy="1166854"/>
              </a:xfrm>
              <a:custGeom>
                <a:avLst/>
                <a:gdLst/>
                <a:ahLst/>
                <a:cxnLst/>
                <a:rect l="l" t="t" r="r" b="b"/>
                <a:pathLst>
                  <a:path w="11127" h="12697" extrusionOk="0">
                    <a:moveTo>
                      <a:pt x="6588" y="1"/>
                    </a:moveTo>
                    <a:cubicBezTo>
                      <a:pt x="6240" y="1"/>
                      <a:pt x="5847" y="14"/>
                      <a:pt x="5563" y="27"/>
                    </a:cubicBezTo>
                    <a:cubicBezTo>
                      <a:pt x="5314" y="8"/>
                      <a:pt x="5004" y="8"/>
                      <a:pt x="4695" y="8"/>
                    </a:cubicBezTo>
                    <a:lnTo>
                      <a:pt x="4140" y="8"/>
                    </a:lnTo>
                    <a:cubicBezTo>
                      <a:pt x="3521" y="45"/>
                      <a:pt x="3156" y="489"/>
                      <a:pt x="3156" y="489"/>
                    </a:cubicBezTo>
                    <a:cubicBezTo>
                      <a:pt x="3156" y="489"/>
                      <a:pt x="1830" y="1298"/>
                      <a:pt x="1636" y="1644"/>
                    </a:cubicBezTo>
                    <a:cubicBezTo>
                      <a:pt x="1460" y="1991"/>
                      <a:pt x="652" y="4842"/>
                      <a:pt x="402" y="7651"/>
                    </a:cubicBezTo>
                    <a:cubicBezTo>
                      <a:pt x="153" y="10442"/>
                      <a:pt x="0" y="12697"/>
                      <a:pt x="0" y="12697"/>
                    </a:cubicBezTo>
                    <a:lnTo>
                      <a:pt x="11126" y="12697"/>
                    </a:lnTo>
                    <a:cubicBezTo>
                      <a:pt x="11126" y="12697"/>
                      <a:pt x="10992" y="10442"/>
                      <a:pt x="10724" y="7651"/>
                    </a:cubicBezTo>
                    <a:cubicBezTo>
                      <a:pt x="10470" y="4842"/>
                      <a:pt x="9662" y="1991"/>
                      <a:pt x="9491" y="1644"/>
                    </a:cubicBezTo>
                    <a:cubicBezTo>
                      <a:pt x="9315" y="1298"/>
                      <a:pt x="7971" y="489"/>
                      <a:pt x="7971" y="489"/>
                    </a:cubicBezTo>
                    <a:cubicBezTo>
                      <a:pt x="7971" y="489"/>
                      <a:pt x="7624" y="45"/>
                      <a:pt x="6986" y="8"/>
                    </a:cubicBezTo>
                    <a:cubicBezTo>
                      <a:pt x="6869" y="3"/>
                      <a:pt x="6732" y="1"/>
                      <a:pt x="65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9" name="Google Shape;1869;p45"/>
              <p:cNvSpPr/>
              <p:nvPr/>
            </p:nvSpPr>
            <p:spPr>
              <a:xfrm>
                <a:off x="5789212" y="3860709"/>
                <a:ext cx="1031578" cy="1174574"/>
              </a:xfrm>
              <a:custGeom>
                <a:avLst/>
                <a:gdLst/>
                <a:ahLst/>
                <a:cxnLst/>
                <a:rect l="l" t="t" r="r" b="b"/>
                <a:pathLst>
                  <a:path w="11225" h="12781" extrusionOk="0">
                    <a:moveTo>
                      <a:pt x="4737" y="92"/>
                    </a:moveTo>
                    <a:cubicBezTo>
                      <a:pt x="5065" y="116"/>
                      <a:pt x="5375" y="116"/>
                      <a:pt x="5606" y="116"/>
                    </a:cubicBezTo>
                    <a:lnTo>
                      <a:pt x="5624" y="116"/>
                    </a:lnTo>
                    <a:cubicBezTo>
                      <a:pt x="5892" y="116"/>
                      <a:pt x="6257" y="105"/>
                      <a:pt x="6584" y="105"/>
                    </a:cubicBezTo>
                    <a:cubicBezTo>
                      <a:pt x="6747" y="105"/>
                      <a:pt x="6901" y="108"/>
                      <a:pt x="7029" y="116"/>
                    </a:cubicBezTo>
                    <a:cubicBezTo>
                      <a:pt x="7643" y="134"/>
                      <a:pt x="7990" y="578"/>
                      <a:pt x="7990" y="578"/>
                    </a:cubicBezTo>
                    <a:lnTo>
                      <a:pt x="8013" y="578"/>
                    </a:lnTo>
                    <a:cubicBezTo>
                      <a:pt x="8013" y="578"/>
                      <a:pt x="8336" y="786"/>
                      <a:pt x="8683" y="1017"/>
                    </a:cubicBezTo>
                    <a:cubicBezTo>
                      <a:pt x="8859" y="1155"/>
                      <a:pt x="9053" y="1289"/>
                      <a:pt x="9205" y="1405"/>
                    </a:cubicBezTo>
                    <a:cubicBezTo>
                      <a:pt x="9339" y="1520"/>
                      <a:pt x="9455" y="1636"/>
                      <a:pt x="9492" y="1710"/>
                    </a:cubicBezTo>
                    <a:cubicBezTo>
                      <a:pt x="9533" y="1788"/>
                      <a:pt x="9630" y="2038"/>
                      <a:pt x="9723" y="2403"/>
                    </a:cubicBezTo>
                    <a:cubicBezTo>
                      <a:pt x="9820" y="2749"/>
                      <a:pt x="9954" y="3234"/>
                      <a:pt x="10092" y="3789"/>
                    </a:cubicBezTo>
                    <a:cubicBezTo>
                      <a:pt x="10342" y="4889"/>
                      <a:pt x="10610" y="6293"/>
                      <a:pt x="10725" y="7698"/>
                    </a:cubicBezTo>
                    <a:cubicBezTo>
                      <a:pt x="10975" y="10470"/>
                      <a:pt x="11132" y="12647"/>
                      <a:pt x="11132" y="12683"/>
                    </a:cubicBezTo>
                    <a:lnTo>
                      <a:pt x="98" y="12683"/>
                    </a:lnTo>
                    <a:cubicBezTo>
                      <a:pt x="116" y="12647"/>
                      <a:pt x="250" y="10470"/>
                      <a:pt x="505" y="7698"/>
                    </a:cubicBezTo>
                    <a:cubicBezTo>
                      <a:pt x="639" y="6293"/>
                      <a:pt x="888" y="4889"/>
                      <a:pt x="1156" y="3789"/>
                    </a:cubicBezTo>
                    <a:cubicBezTo>
                      <a:pt x="1272" y="3234"/>
                      <a:pt x="1406" y="2749"/>
                      <a:pt x="1503" y="2403"/>
                    </a:cubicBezTo>
                    <a:cubicBezTo>
                      <a:pt x="1618" y="2038"/>
                      <a:pt x="1697" y="1788"/>
                      <a:pt x="1734" y="1710"/>
                    </a:cubicBezTo>
                    <a:cubicBezTo>
                      <a:pt x="1775" y="1636"/>
                      <a:pt x="1891" y="1520"/>
                      <a:pt x="2043" y="1405"/>
                    </a:cubicBezTo>
                    <a:cubicBezTo>
                      <a:pt x="2177" y="1289"/>
                      <a:pt x="2371" y="1155"/>
                      <a:pt x="2542" y="1017"/>
                    </a:cubicBezTo>
                    <a:cubicBezTo>
                      <a:pt x="2889" y="786"/>
                      <a:pt x="3235" y="578"/>
                      <a:pt x="3235" y="578"/>
                    </a:cubicBezTo>
                    <a:cubicBezTo>
                      <a:pt x="3235" y="578"/>
                      <a:pt x="3582" y="134"/>
                      <a:pt x="4201" y="116"/>
                    </a:cubicBezTo>
                    <a:cubicBezTo>
                      <a:pt x="4354" y="92"/>
                      <a:pt x="4548" y="92"/>
                      <a:pt x="4737" y="92"/>
                    </a:cubicBezTo>
                    <a:close/>
                    <a:moveTo>
                      <a:pt x="4737" y="0"/>
                    </a:moveTo>
                    <a:cubicBezTo>
                      <a:pt x="4548" y="0"/>
                      <a:pt x="4354" y="0"/>
                      <a:pt x="4201" y="19"/>
                    </a:cubicBezTo>
                    <a:cubicBezTo>
                      <a:pt x="3563" y="37"/>
                      <a:pt x="3198" y="481"/>
                      <a:pt x="3180" y="499"/>
                    </a:cubicBezTo>
                    <a:cubicBezTo>
                      <a:pt x="3180" y="499"/>
                      <a:pt x="2852" y="693"/>
                      <a:pt x="2487" y="943"/>
                    </a:cubicBezTo>
                    <a:cubicBezTo>
                      <a:pt x="2311" y="1058"/>
                      <a:pt x="2122" y="1192"/>
                      <a:pt x="1965" y="1326"/>
                    </a:cubicBezTo>
                    <a:cubicBezTo>
                      <a:pt x="1812" y="1442"/>
                      <a:pt x="1697" y="1557"/>
                      <a:pt x="1637" y="1673"/>
                    </a:cubicBezTo>
                    <a:cubicBezTo>
                      <a:pt x="1600" y="1770"/>
                      <a:pt x="1521" y="2001"/>
                      <a:pt x="1406" y="2366"/>
                    </a:cubicBezTo>
                    <a:cubicBezTo>
                      <a:pt x="1313" y="2731"/>
                      <a:pt x="1175" y="3211"/>
                      <a:pt x="1059" y="3752"/>
                    </a:cubicBezTo>
                    <a:cubicBezTo>
                      <a:pt x="791" y="4870"/>
                      <a:pt x="523" y="6275"/>
                      <a:pt x="408" y="7679"/>
                    </a:cubicBezTo>
                    <a:cubicBezTo>
                      <a:pt x="135" y="10489"/>
                      <a:pt x="1" y="12744"/>
                      <a:pt x="1" y="12744"/>
                    </a:cubicBezTo>
                    <a:lnTo>
                      <a:pt x="1" y="12781"/>
                    </a:lnTo>
                    <a:lnTo>
                      <a:pt x="11224" y="12781"/>
                    </a:lnTo>
                    <a:lnTo>
                      <a:pt x="11224" y="12744"/>
                    </a:lnTo>
                    <a:cubicBezTo>
                      <a:pt x="11224" y="12744"/>
                      <a:pt x="11090" y="10489"/>
                      <a:pt x="10822" y="7679"/>
                    </a:cubicBezTo>
                    <a:cubicBezTo>
                      <a:pt x="10707" y="6275"/>
                      <a:pt x="10439" y="4870"/>
                      <a:pt x="10185" y="3752"/>
                    </a:cubicBezTo>
                    <a:cubicBezTo>
                      <a:pt x="10051" y="3211"/>
                      <a:pt x="9917" y="2731"/>
                      <a:pt x="9820" y="2366"/>
                    </a:cubicBezTo>
                    <a:cubicBezTo>
                      <a:pt x="9723" y="2001"/>
                      <a:pt x="9630" y="1770"/>
                      <a:pt x="9589" y="1673"/>
                    </a:cubicBezTo>
                    <a:cubicBezTo>
                      <a:pt x="9533" y="1557"/>
                      <a:pt x="9418" y="1442"/>
                      <a:pt x="9261" y="1326"/>
                    </a:cubicBezTo>
                    <a:cubicBezTo>
                      <a:pt x="9108" y="1192"/>
                      <a:pt x="8914" y="1058"/>
                      <a:pt x="8743" y="943"/>
                    </a:cubicBezTo>
                    <a:cubicBezTo>
                      <a:pt x="8397" y="693"/>
                      <a:pt x="8050" y="499"/>
                      <a:pt x="8050" y="499"/>
                    </a:cubicBezTo>
                    <a:cubicBezTo>
                      <a:pt x="8032" y="481"/>
                      <a:pt x="7685" y="37"/>
                      <a:pt x="7047" y="19"/>
                    </a:cubicBezTo>
                    <a:cubicBezTo>
                      <a:pt x="6846" y="9"/>
                      <a:pt x="6591" y="5"/>
                      <a:pt x="6336" y="5"/>
                    </a:cubicBezTo>
                    <a:cubicBezTo>
                      <a:pt x="6080" y="5"/>
                      <a:pt x="5825" y="9"/>
                      <a:pt x="5624" y="19"/>
                    </a:cubicBezTo>
                    <a:cubicBezTo>
                      <a:pt x="5375" y="19"/>
                      <a:pt x="5065" y="0"/>
                      <a:pt x="473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0" name="Google Shape;1870;p45"/>
              <p:cNvSpPr/>
              <p:nvPr/>
            </p:nvSpPr>
            <p:spPr>
              <a:xfrm>
                <a:off x="6162525" y="4559148"/>
                <a:ext cx="306202" cy="477224"/>
              </a:xfrm>
              <a:custGeom>
                <a:avLst/>
                <a:gdLst/>
                <a:ahLst/>
                <a:cxnLst/>
                <a:rect l="l" t="t" r="r" b="b"/>
                <a:pathLst>
                  <a:path w="3332" h="5278" extrusionOk="0">
                    <a:moveTo>
                      <a:pt x="578" y="1"/>
                    </a:moveTo>
                    <a:cubicBezTo>
                      <a:pt x="255" y="1"/>
                      <a:pt x="0" y="273"/>
                      <a:pt x="0" y="578"/>
                    </a:cubicBezTo>
                    <a:lnTo>
                      <a:pt x="0" y="4700"/>
                    </a:lnTo>
                    <a:cubicBezTo>
                      <a:pt x="0" y="5028"/>
                      <a:pt x="255" y="5278"/>
                      <a:pt x="578" y="5278"/>
                    </a:cubicBezTo>
                    <a:lnTo>
                      <a:pt x="2754" y="5278"/>
                    </a:lnTo>
                    <a:cubicBezTo>
                      <a:pt x="3082" y="5278"/>
                      <a:pt x="3332" y="5028"/>
                      <a:pt x="3332" y="4700"/>
                    </a:cubicBezTo>
                    <a:lnTo>
                      <a:pt x="3332" y="578"/>
                    </a:lnTo>
                    <a:cubicBezTo>
                      <a:pt x="3332" y="273"/>
                      <a:pt x="3082" y="1"/>
                      <a:pt x="27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1" name="Google Shape;1871;p45"/>
              <p:cNvSpPr/>
              <p:nvPr/>
            </p:nvSpPr>
            <p:spPr>
              <a:xfrm>
                <a:off x="6157450" y="4555747"/>
                <a:ext cx="316797" cy="481654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5375" extrusionOk="0">
                    <a:moveTo>
                      <a:pt x="2809" y="98"/>
                    </a:moveTo>
                    <a:cubicBezTo>
                      <a:pt x="3100" y="98"/>
                      <a:pt x="3331" y="329"/>
                      <a:pt x="3331" y="615"/>
                    </a:cubicBezTo>
                    <a:lnTo>
                      <a:pt x="3331" y="4737"/>
                    </a:lnTo>
                    <a:cubicBezTo>
                      <a:pt x="3331" y="5047"/>
                      <a:pt x="3100" y="5278"/>
                      <a:pt x="2809" y="5278"/>
                    </a:cubicBezTo>
                    <a:lnTo>
                      <a:pt x="633" y="5278"/>
                    </a:lnTo>
                    <a:cubicBezTo>
                      <a:pt x="347" y="5278"/>
                      <a:pt x="116" y="5047"/>
                      <a:pt x="116" y="4737"/>
                    </a:cubicBezTo>
                    <a:lnTo>
                      <a:pt x="116" y="615"/>
                    </a:lnTo>
                    <a:cubicBezTo>
                      <a:pt x="116" y="329"/>
                      <a:pt x="347" y="98"/>
                      <a:pt x="633" y="98"/>
                    </a:cubicBezTo>
                    <a:close/>
                    <a:moveTo>
                      <a:pt x="633" y="1"/>
                    </a:moveTo>
                    <a:cubicBezTo>
                      <a:pt x="286" y="1"/>
                      <a:pt x="0" y="269"/>
                      <a:pt x="0" y="615"/>
                    </a:cubicBezTo>
                    <a:lnTo>
                      <a:pt x="0" y="4737"/>
                    </a:lnTo>
                    <a:cubicBezTo>
                      <a:pt x="0" y="5084"/>
                      <a:pt x="286" y="5375"/>
                      <a:pt x="633" y="5375"/>
                    </a:cubicBezTo>
                    <a:lnTo>
                      <a:pt x="2809" y="5375"/>
                    </a:lnTo>
                    <a:cubicBezTo>
                      <a:pt x="3156" y="5375"/>
                      <a:pt x="3447" y="5084"/>
                      <a:pt x="3447" y="4737"/>
                    </a:cubicBezTo>
                    <a:lnTo>
                      <a:pt x="3447" y="615"/>
                    </a:lnTo>
                    <a:cubicBezTo>
                      <a:pt x="3447" y="269"/>
                      <a:pt x="3156" y="1"/>
                      <a:pt x="28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2" name="Google Shape;1872;p45"/>
              <p:cNvSpPr/>
              <p:nvPr/>
            </p:nvSpPr>
            <p:spPr>
              <a:xfrm>
                <a:off x="5895450" y="4161317"/>
                <a:ext cx="824711" cy="546621"/>
              </a:xfrm>
              <a:custGeom>
                <a:avLst/>
                <a:gdLst/>
                <a:ahLst/>
                <a:cxnLst/>
                <a:rect l="l" t="t" r="r" b="b"/>
                <a:pathLst>
                  <a:path w="8974" h="5948" extrusionOk="0">
                    <a:moveTo>
                      <a:pt x="2158" y="0"/>
                    </a:moveTo>
                    <a:cubicBezTo>
                      <a:pt x="966" y="0"/>
                      <a:pt x="0" y="961"/>
                      <a:pt x="0" y="2158"/>
                    </a:cubicBezTo>
                    <a:lnTo>
                      <a:pt x="0" y="3794"/>
                    </a:lnTo>
                    <a:cubicBezTo>
                      <a:pt x="0" y="4986"/>
                      <a:pt x="966" y="5947"/>
                      <a:pt x="2158" y="5947"/>
                    </a:cubicBezTo>
                    <a:lnTo>
                      <a:pt x="6815" y="5947"/>
                    </a:lnTo>
                    <a:cubicBezTo>
                      <a:pt x="8012" y="5947"/>
                      <a:pt x="8973" y="4986"/>
                      <a:pt x="8973" y="3794"/>
                    </a:cubicBezTo>
                    <a:lnTo>
                      <a:pt x="8973" y="2158"/>
                    </a:lnTo>
                    <a:cubicBezTo>
                      <a:pt x="8973" y="961"/>
                      <a:pt x="8012" y="0"/>
                      <a:pt x="681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3" name="Google Shape;1873;p45"/>
              <p:cNvSpPr/>
              <p:nvPr/>
            </p:nvSpPr>
            <p:spPr>
              <a:xfrm>
                <a:off x="5892049" y="4157917"/>
                <a:ext cx="833165" cy="555536"/>
              </a:xfrm>
              <a:custGeom>
                <a:avLst/>
                <a:gdLst/>
                <a:ahLst/>
                <a:cxnLst/>
                <a:rect l="l" t="t" r="r" b="b"/>
                <a:pathLst>
                  <a:path w="9066" h="6045" extrusionOk="0">
                    <a:moveTo>
                      <a:pt x="6852" y="93"/>
                    </a:moveTo>
                    <a:cubicBezTo>
                      <a:pt x="8026" y="93"/>
                      <a:pt x="8973" y="1017"/>
                      <a:pt x="8973" y="2195"/>
                    </a:cubicBezTo>
                    <a:lnTo>
                      <a:pt x="8973" y="3831"/>
                    </a:lnTo>
                    <a:cubicBezTo>
                      <a:pt x="8973" y="5004"/>
                      <a:pt x="8026" y="5947"/>
                      <a:pt x="6852" y="5947"/>
                    </a:cubicBezTo>
                    <a:lnTo>
                      <a:pt x="2195" y="5947"/>
                    </a:lnTo>
                    <a:cubicBezTo>
                      <a:pt x="1040" y="5947"/>
                      <a:pt x="97" y="5004"/>
                      <a:pt x="97" y="3831"/>
                    </a:cubicBezTo>
                    <a:lnTo>
                      <a:pt x="97" y="2195"/>
                    </a:lnTo>
                    <a:cubicBezTo>
                      <a:pt x="97" y="1017"/>
                      <a:pt x="1040" y="93"/>
                      <a:pt x="2195" y="93"/>
                    </a:cubicBezTo>
                    <a:close/>
                    <a:moveTo>
                      <a:pt x="2195" y="0"/>
                    </a:moveTo>
                    <a:cubicBezTo>
                      <a:pt x="980" y="0"/>
                      <a:pt x="0" y="980"/>
                      <a:pt x="0" y="2195"/>
                    </a:cubicBezTo>
                    <a:lnTo>
                      <a:pt x="0" y="3831"/>
                    </a:lnTo>
                    <a:cubicBezTo>
                      <a:pt x="0" y="5060"/>
                      <a:pt x="980" y="6044"/>
                      <a:pt x="2195" y="6044"/>
                    </a:cubicBezTo>
                    <a:lnTo>
                      <a:pt x="6852" y="6044"/>
                    </a:lnTo>
                    <a:cubicBezTo>
                      <a:pt x="8086" y="6044"/>
                      <a:pt x="9066" y="5060"/>
                      <a:pt x="9066" y="3831"/>
                    </a:cubicBezTo>
                    <a:lnTo>
                      <a:pt x="9066" y="2195"/>
                    </a:lnTo>
                    <a:cubicBezTo>
                      <a:pt x="9066" y="980"/>
                      <a:pt x="8086" y="0"/>
                      <a:pt x="685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4" name="Google Shape;1874;p45"/>
              <p:cNvSpPr/>
              <p:nvPr/>
            </p:nvSpPr>
            <p:spPr>
              <a:xfrm>
                <a:off x="6191003" y="3658985"/>
                <a:ext cx="221295" cy="240410"/>
              </a:xfrm>
              <a:custGeom>
                <a:avLst/>
                <a:gdLst/>
                <a:ahLst/>
                <a:cxnLst/>
                <a:rect l="l" t="t" r="r" b="b"/>
                <a:pathLst>
                  <a:path w="2408" h="2616" extrusionOk="0">
                    <a:moveTo>
                      <a:pt x="2176" y="0"/>
                    </a:moveTo>
                    <a:lnTo>
                      <a:pt x="176" y="287"/>
                    </a:lnTo>
                    <a:lnTo>
                      <a:pt x="0" y="2615"/>
                    </a:lnTo>
                    <a:lnTo>
                      <a:pt x="2407" y="2615"/>
                    </a:lnTo>
                    <a:lnTo>
                      <a:pt x="2176" y="0"/>
                    </a:lnTo>
                    <a:close/>
                  </a:path>
                </a:pathLst>
              </a:custGeom>
              <a:solidFill>
                <a:srgbClr val="9177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5" name="Google Shape;1875;p45"/>
              <p:cNvSpPr/>
              <p:nvPr/>
            </p:nvSpPr>
            <p:spPr>
              <a:xfrm>
                <a:off x="6187603" y="3653471"/>
                <a:ext cx="229750" cy="251438"/>
              </a:xfrm>
              <a:custGeom>
                <a:avLst/>
                <a:gdLst/>
                <a:ahLst/>
                <a:cxnLst/>
                <a:rect l="l" t="t" r="r" b="b"/>
                <a:pathLst>
                  <a:path w="2500" h="2736" extrusionOk="0">
                    <a:moveTo>
                      <a:pt x="2153" y="116"/>
                    </a:moveTo>
                    <a:lnTo>
                      <a:pt x="2407" y="2620"/>
                    </a:lnTo>
                    <a:lnTo>
                      <a:pt x="97" y="2620"/>
                    </a:lnTo>
                    <a:lnTo>
                      <a:pt x="250" y="384"/>
                    </a:lnTo>
                    <a:lnTo>
                      <a:pt x="2153" y="116"/>
                    </a:lnTo>
                    <a:close/>
                    <a:moveTo>
                      <a:pt x="2250" y="0"/>
                    </a:moveTo>
                    <a:lnTo>
                      <a:pt x="153" y="291"/>
                    </a:lnTo>
                    <a:lnTo>
                      <a:pt x="153" y="328"/>
                    </a:lnTo>
                    <a:lnTo>
                      <a:pt x="0" y="2736"/>
                    </a:lnTo>
                    <a:lnTo>
                      <a:pt x="2500" y="2736"/>
                    </a:lnTo>
                    <a:lnTo>
                      <a:pt x="225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6" name="Google Shape;1876;p45"/>
              <p:cNvSpPr/>
              <p:nvPr/>
            </p:nvSpPr>
            <p:spPr>
              <a:xfrm>
                <a:off x="6061882" y="3805476"/>
                <a:ext cx="465474" cy="124065"/>
              </a:xfrm>
              <a:custGeom>
                <a:avLst/>
                <a:gdLst/>
                <a:ahLst/>
                <a:cxnLst/>
                <a:rect l="l" t="t" r="r" b="b"/>
                <a:pathLst>
                  <a:path w="5065" h="1350" extrusionOk="0">
                    <a:moveTo>
                      <a:pt x="2676" y="0"/>
                    </a:moveTo>
                    <a:cubicBezTo>
                      <a:pt x="906" y="0"/>
                      <a:pt x="194" y="809"/>
                      <a:pt x="194" y="809"/>
                    </a:cubicBezTo>
                    <a:lnTo>
                      <a:pt x="0" y="1350"/>
                    </a:lnTo>
                    <a:cubicBezTo>
                      <a:pt x="0" y="1350"/>
                      <a:pt x="749" y="1137"/>
                      <a:pt x="2445" y="1137"/>
                    </a:cubicBezTo>
                    <a:cubicBezTo>
                      <a:pt x="4122" y="1137"/>
                      <a:pt x="5065" y="1197"/>
                      <a:pt x="5065" y="1197"/>
                    </a:cubicBezTo>
                    <a:lnTo>
                      <a:pt x="4889" y="717"/>
                    </a:lnTo>
                    <a:cubicBezTo>
                      <a:pt x="4889" y="717"/>
                      <a:pt x="4427" y="0"/>
                      <a:pt x="26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7" name="Google Shape;1877;p45"/>
              <p:cNvSpPr/>
              <p:nvPr/>
            </p:nvSpPr>
            <p:spPr>
              <a:xfrm>
                <a:off x="6054622" y="3800330"/>
                <a:ext cx="479534" cy="136471"/>
              </a:xfrm>
              <a:custGeom>
                <a:avLst/>
                <a:gdLst/>
                <a:ahLst/>
                <a:cxnLst/>
                <a:rect l="l" t="t" r="r" b="b"/>
                <a:pathLst>
                  <a:path w="5218" h="1485" extrusionOk="0">
                    <a:moveTo>
                      <a:pt x="2755" y="116"/>
                    </a:moveTo>
                    <a:cubicBezTo>
                      <a:pt x="3623" y="116"/>
                      <a:pt x="4159" y="287"/>
                      <a:pt x="4506" y="463"/>
                    </a:cubicBezTo>
                    <a:cubicBezTo>
                      <a:pt x="4663" y="542"/>
                      <a:pt x="4779" y="634"/>
                      <a:pt x="4834" y="694"/>
                    </a:cubicBezTo>
                    <a:cubicBezTo>
                      <a:pt x="4912" y="749"/>
                      <a:pt x="4931" y="791"/>
                      <a:pt x="4931" y="791"/>
                    </a:cubicBezTo>
                    <a:lnTo>
                      <a:pt x="5065" y="1193"/>
                    </a:lnTo>
                    <a:cubicBezTo>
                      <a:pt x="5028" y="1193"/>
                      <a:pt x="4159" y="1138"/>
                      <a:pt x="2524" y="1138"/>
                    </a:cubicBezTo>
                    <a:cubicBezTo>
                      <a:pt x="943" y="1138"/>
                      <a:pt x="273" y="1309"/>
                      <a:pt x="158" y="1350"/>
                    </a:cubicBezTo>
                    <a:lnTo>
                      <a:pt x="310" y="907"/>
                    </a:lnTo>
                    <a:cubicBezTo>
                      <a:pt x="310" y="888"/>
                      <a:pt x="481" y="712"/>
                      <a:pt x="869" y="500"/>
                    </a:cubicBezTo>
                    <a:cubicBezTo>
                      <a:pt x="1253" y="310"/>
                      <a:pt x="1868" y="116"/>
                      <a:pt x="2755" y="116"/>
                    </a:cubicBezTo>
                    <a:close/>
                    <a:moveTo>
                      <a:pt x="2755" y="1"/>
                    </a:moveTo>
                    <a:cubicBezTo>
                      <a:pt x="1849" y="1"/>
                      <a:pt x="1235" y="213"/>
                      <a:pt x="828" y="426"/>
                    </a:cubicBezTo>
                    <a:cubicBezTo>
                      <a:pt x="426" y="615"/>
                      <a:pt x="232" y="828"/>
                      <a:pt x="232" y="828"/>
                    </a:cubicBezTo>
                    <a:lnTo>
                      <a:pt x="213" y="846"/>
                    </a:lnTo>
                    <a:lnTo>
                      <a:pt x="1" y="1484"/>
                    </a:lnTo>
                    <a:lnTo>
                      <a:pt x="98" y="1466"/>
                    </a:lnTo>
                    <a:cubicBezTo>
                      <a:pt x="98" y="1466"/>
                      <a:pt x="828" y="1235"/>
                      <a:pt x="2524" y="1235"/>
                    </a:cubicBezTo>
                    <a:cubicBezTo>
                      <a:pt x="4201" y="1235"/>
                      <a:pt x="5144" y="1290"/>
                      <a:pt x="5144" y="1290"/>
                    </a:cubicBezTo>
                    <a:lnTo>
                      <a:pt x="5217" y="1290"/>
                    </a:lnTo>
                    <a:lnTo>
                      <a:pt x="5180" y="1235"/>
                    </a:lnTo>
                    <a:lnTo>
                      <a:pt x="5028" y="749"/>
                    </a:lnTo>
                    <a:lnTo>
                      <a:pt x="5028" y="731"/>
                    </a:lnTo>
                    <a:lnTo>
                      <a:pt x="4912" y="615"/>
                    </a:lnTo>
                    <a:cubicBezTo>
                      <a:pt x="4834" y="560"/>
                      <a:pt x="4718" y="463"/>
                      <a:pt x="4547" y="366"/>
                    </a:cubicBezTo>
                    <a:cubicBezTo>
                      <a:pt x="4201" y="195"/>
                      <a:pt x="3642" y="1"/>
                      <a:pt x="275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8" name="Google Shape;1878;p45"/>
              <p:cNvSpPr/>
              <p:nvPr/>
            </p:nvSpPr>
            <p:spPr>
              <a:xfrm>
                <a:off x="5922193" y="4292093"/>
                <a:ext cx="44204" cy="284982"/>
              </a:xfrm>
              <a:custGeom>
                <a:avLst/>
                <a:gdLst/>
                <a:ahLst/>
                <a:cxnLst/>
                <a:rect l="l" t="t" r="r" b="b"/>
                <a:pathLst>
                  <a:path w="481" h="3101" extrusionOk="0">
                    <a:moveTo>
                      <a:pt x="231" y="1"/>
                    </a:moveTo>
                    <a:cubicBezTo>
                      <a:pt x="116" y="1"/>
                      <a:pt x="0" y="158"/>
                      <a:pt x="0" y="366"/>
                    </a:cubicBezTo>
                    <a:lnTo>
                      <a:pt x="0" y="2736"/>
                    </a:lnTo>
                    <a:cubicBezTo>
                      <a:pt x="0" y="2948"/>
                      <a:pt x="116" y="3101"/>
                      <a:pt x="231" y="3101"/>
                    </a:cubicBezTo>
                    <a:cubicBezTo>
                      <a:pt x="365" y="3101"/>
                      <a:pt x="481" y="2948"/>
                      <a:pt x="481" y="2736"/>
                    </a:cubicBezTo>
                    <a:lnTo>
                      <a:pt x="481" y="366"/>
                    </a:lnTo>
                    <a:cubicBezTo>
                      <a:pt x="481" y="158"/>
                      <a:pt x="365" y="1"/>
                      <a:pt x="2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9" name="Google Shape;1879;p45"/>
              <p:cNvSpPr/>
              <p:nvPr/>
            </p:nvSpPr>
            <p:spPr>
              <a:xfrm>
                <a:off x="6180343" y="4739652"/>
                <a:ext cx="30235" cy="219641"/>
              </a:xfrm>
              <a:custGeom>
                <a:avLst/>
                <a:gdLst/>
                <a:ahLst/>
                <a:cxnLst/>
                <a:rect l="l" t="t" r="r" b="b"/>
                <a:pathLst>
                  <a:path w="329" h="2390" extrusionOk="0">
                    <a:moveTo>
                      <a:pt x="176" y="1"/>
                    </a:moveTo>
                    <a:cubicBezTo>
                      <a:pt x="79" y="1"/>
                      <a:pt x="1" y="116"/>
                      <a:pt x="1" y="273"/>
                    </a:cubicBezTo>
                    <a:lnTo>
                      <a:pt x="1" y="2121"/>
                    </a:lnTo>
                    <a:cubicBezTo>
                      <a:pt x="1" y="2274"/>
                      <a:pt x="79" y="2389"/>
                      <a:pt x="176" y="2389"/>
                    </a:cubicBezTo>
                    <a:cubicBezTo>
                      <a:pt x="250" y="2389"/>
                      <a:pt x="329" y="2274"/>
                      <a:pt x="329" y="2121"/>
                    </a:cubicBezTo>
                    <a:lnTo>
                      <a:pt x="329" y="273"/>
                    </a:lnTo>
                    <a:cubicBezTo>
                      <a:pt x="329" y="116"/>
                      <a:pt x="250" y="1"/>
                      <a:pt x="1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0" name="Google Shape;1880;p45"/>
              <p:cNvSpPr/>
              <p:nvPr/>
            </p:nvSpPr>
            <p:spPr>
              <a:xfrm>
                <a:off x="6840193" y="4428382"/>
                <a:ext cx="63779" cy="76093"/>
              </a:xfrm>
              <a:custGeom>
                <a:avLst/>
                <a:gdLst/>
                <a:ahLst/>
                <a:cxnLst/>
                <a:rect l="l" t="t" r="r" b="b"/>
                <a:pathLst>
                  <a:path w="694" h="828" extrusionOk="0">
                    <a:moveTo>
                      <a:pt x="620" y="1"/>
                    </a:moveTo>
                    <a:cubicBezTo>
                      <a:pt x="274" y="195"/>
                      <a:pt x="116" y="407"/>
                      <a:pt x="1" y="791"/>
                    </a:cubicBezTo>
                    <a:cubicBezTo>
                      <a:pt x="1" y="809"/>
                      <a:pt x="19" y="828"/>
                      <a:pt x="42" y="828"/>
                    </a:cubicBezTo>
                    <a:cubicBezTo>
                      <a:pt x="61" y="828"/>
                      <a:pt x="79" y="828"/>
                      <a:pt x="79" y="809"/>
                    </a:cubicBezTo>
                    <a:cubicBezTo>
                      <a:pt x="195" y="444"/>
                      <a:pt x="310" y="250"/>
                      <a:pt x="657" y="79"/>
                    </a:cubicBezTo>
                    <a:cubicBezTo>
                      <a:pt x="675" y="61"/>
                      <a:pt x="694" y="38"/>
                      <a:pt x="675" y="19"/>
                    </a:cubicBezTo>
                    <a:cubicBezTo>
                      <a:pt x="675" y="1"/>
                      <a:pt x="657" y="1"/>
                      <a:pt x="65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1" name="Google Shape;1881;p45"/>
              <p:cNvSpPr/>
              <p:nvPr/>
            </p:nvSpPr>
            <p:spPr>
              <a:xfrm>
                <a:off x="5890211" y="2945373"/>
                <a:ext cx="780231" cy="821127"/>
              </a:xfrm>
              <a:custGeom>
                <a:avLst/>
                <a:gdLst/>
                <a:ahLst/>
                <a:cxnLst/>
                <a:rect l="l" t="t" r="r" b="b"/>
                <a:pathLst>
                  <a:path w="8490" h="8935" extrusionOk="0">
                    <a:moveTo>
                      <a:pt x="1085" y="1"/>
                    </a:moveTo>
                    <a:cubicBezTo>
                      <a:pt x="347" y="1"/>
                      <a:pt x="1" y="656"/>
                      <a:pt x="136" y="1218"/>
                    </a:cubicBezTo>
                    <a:cubicBezTo>
                      <a:pt x="288" y="1948"/>
                      <a:pt x="713" y="2082"/>
                      <a:pt x="713" y="2082"/>
                    </a:cubicBezTo>
                    <a:cubicBezTo>
                      <a:pt x="713" y="2082"/>
                      <a:pt x="385" y="2258"/>
                      <a:pt x="538" y="2604"/>
                    </a:cubicBezTo>
                    <a:cubicBezTo>
                      <a:pt x="713" y="2951"/>
                      <a:pt x="1060" y="2951"/>
                      <a:pt x="1212" y="2951"/>
                    </a:cubicBezTo>
                    <a:cubicBezTo>
                      <a:pt x="1388" y="2969"/>
                      <a:pt x="4391" y="8112"/>
                      <a:pt x="4391" y="8112"/>
                    </a:cubicBezTo>
                    <a:cubicBezTo>
                      <a:pt x="4391" y="8112"/>
                      <a:pt x="4488" y="8458"/>
                      <a:pt x="5024" y="8611"/>
                    </a:cubicBezTo>
                    <a:cubicBezTo>
                      <a:pt x="5114" y="8636"/>
                      <a:pt x="5199" y="8647"/>
                      <a:pt x="5278" y="8647"/>
                    </a:cubicBezTo>
                    <a:cubicBezTo>
                      <a:pt x="5676" y="8647"/>
                      <a:pt x="5930" y="8380"/>
                      <a:pt x="5930" y="8380"/>
                    </a:cubicBezTo>
                    <a:cubicBezTo>
                      <a:pt x="5930" y="8380"/>
                      <a:pt x="6125" y="8934"/>
                      <a:pt x="6831" y="8934"/>
                    </a:cubicBezTo>
                    <a:cubicBezTo>
                      <a:pt x="6893" y="8934"/>
                      <a:pt x="6959" y="8930"/>
                      <a:pt x="7030" y="8920"/>
                    </a:cubicBezTo>
                    <a:cubicBezTo>
                      <a:pt x="7894" y="8805"/>
                      <a:pt x="7663" y="7858"/>
                      <a:pt x="7663" y="7858"/>
                    </a:cubicBezTo>
                    <a:cubicBezTo>
                      <a:pt x="7663" y="7858"/>
                      <a:pt x="8490" y="7765"/>
                      <a:pt x="8416" y="7165"/>
                    </a:cubicBezTo>
                    <a:cubicBezTo>
                      <a:pt x="8356" y="6550"/>
                      <a:pt x="7797" y="6148"/>
                      <a:pt x="7815" y="5067"/>
                    </a:cubicBezTo>
                    <a:cubicBezTo>
                      <a:pt x="7857" y="3990"/>
                      <a:pt x="8277" y="2179"/>
                      <a:pt x="6373" y="1084"/>
                    </a:cubicBezTo>
                    <a:cubicBezTo>
                      <a:pt x="4465" y="3"/>
                      <a:pt x="3121" y="774"/>
                      <a:pt x="1850" y="197"/>
                    </a:cubicBezTo>
                    <a:cubicBezTo>
                      <a:pt x="1562" y="60"/>
                      <a:pt x="1306" y="1"/>
                      <a:pt x="1085" y="1"/>
                    </a:cubicBezTo>
                    <a:close/>
                  </a:path>
                </a:pathLst>
              </a:custGeom>
              <a:solidFill>
                <a:srgbClr val="362D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2" name="Google Shape;1882;p45"/>
              <p:cNvSpPr/>
              <p:nvPr/>
            </p:nvSpPr>
            <p:spPr>
              <a:xfrm>
                <a:off x="5890303" y="2940502"/>
                <a:ext cx="780139" cy="829306"/>
              </a:xfrm>
              <a:custGeom>
                <a:avLst/>
                <a:gdLst/>
                <a:ahLst/>
                <a:cxnLst/>
                <a:rect l="l" t="t" r="r" b="b"/>
                <a:pathLst>
                  <a:path w="8489" h="9024" extrusionOk="0">
                    <a:moveTo>
                      <a:pt x="1202" y="3057"/>
                    </a:moveTo>
                    <a:cubicBezTo>
                      <a:pt x="1204" y="3058"/>
                      <a:pt x="1207" y="3059"/>
                      <a:pt x="1211" y="3059"/>
                    </a:cubicBezTo>
                    <a:cubicBezTo>
                      <a:pt x="1208" y="3058"/>
                      <a:pt x="1205" y="3058"/>
                      <a:pt x="1202" y="3057"/>
                    </a:cubicBezTo>
                    <a:close/>
                    <a:moveTo>
                      <a:pt x="1040" y="97"/>
                    </a:moveTo>
                    <a:cubicBezTo>
                      <a:pt x="1253" y="97"/>
                      <a:pt x="1521" y="153"/>
                      <a:pt x="1830" y="287"/>
                    </a:cubicBezTo>
                    <a:cubicBezTo>
                      <a:pt x="2482" y="596"/>
                      <a:pt x="3138" y="541"/>
                      <a:pt x="3868" y="559"/>
                    </a:cubicBezTo>
                    <a:cubicBezTo>
                      <a:pt x="4603" y="578"/>
                      <a:pt x="5388" y="656"/>
                      <a:pt x="6335" y="1192"/>
                    </a:cubicBezTo>
                    <a:cubicBezTo>
                      <a:pt x="7278" y="1733"/>
                      <a:pt x="7643" y="2426"/>
                      <a:pt x="7777" y="3156"/>
                    </a:cubicBezTo>
                    <a:cubicBezTo>
                      <a:pt x="7893" y="3868"/>
                      <a:pt x="7777" y="4584"/>
                      <a:pt x="7777" y="5120"/>
                    </a:cubicBezTo>
                    <a:cubicBezTo>
                      <a:pt x="7759" y="5679"/>
                      <a:pt x="7893" y="6062"/>
                      <a:pt x="8045" y="6372"/>
                    </a:cubicBezTo>
                    <a:cubicBezTo>
                      <a:pt x="8184" y="6682"/>
                      <a:pt x="8336" y="6931"/>
                      <a:pt x="8373" y="7218"/>
                    </a:cubicBezTo>
                    <a:cubicBezTo>
                      <a:pt x="8392" y="7356"/>
                      <a:pt x="8355" y="7472"/>
                      <a:pt x="8276" y="7546"/>
                    </a:cubicBezTo>
                    <a:cubicBezTo>
                      <a:pt x="8221" y="7643"/>
                      <a:pt x="8142" y="7703"/>
                      <a:pt x="8045" y="7740"/>
                    </a:cubicBezTo>
                    <a:cubicBezTo>
                      <a:pt x="7856" y="7837"/>
                      <a:pt x="7662" y="7855"/>
                      <a:pt x="7662" y="7855"/>
                    </a:cubicBezTo>
                    <a:lnTo>
                      <a:pt x="7606" y="7874"/>
                    </a:lnTo>
                    <a:lnTo>
                      <a:pt x="7606" y="7934"/>
                    </a:lnTo>
                    <a:cubicBezTo>
                      <a:pt x="7606" y="7934"/>
                      <a:pt x="7662" y="8142"/>
                      <a:pt x="7625" y="8396"/>
                    </a:cubicBezTo>
                    <a:cubicBezTo>
                      <a:pt x="7583" y="8511"/>
                      <a:pt x="7546" y="8627"/>
                      <a:pt x="7449" y="8719"/>
                    </a:cubicBezTo>
                    <a:cubicBezTo>
                      <a:pt x="7352" y="8816"/>
                      <a:pt x="7218" y="8895"/>
                      <a:pt x="7029" y="8913"/>
                    </a:cubicBezTo>
                    <a:cubicBezTo>
                      <a:pt x="6958" y="8923"/>
                      <a:pt x="6893" y="8928"/>
                      <a:pt x="6832" y="8928"/>
                    </a:cubicBezTo>
                    <a:cubicBezTo>
                      <a:pt x="6523" y="8928"/>
                      <a:pt x="6325" y="8813"/>
                      <a:pt x="6178" y="8701"/>
                    </a:cubicBezTo>
                    <a:cubicBezTo>
                      <a:pt x="6026" y="8567"/>
                      <a:pt x="5989" y="8433"/>
                      <a:pt x="5989" y="8433"/>
                    </a:cubicBezTo>
                    <a:lnTo>
                      <a:pt x="5947" y="8354"/>
                    </a:lnTo>
                    <a:lnTo>
                      <a:pt x="5892" y="8414"/>
                    </a:lnTo>
                    <a:cubicBezTo>
                      <a:pt x="5892" y="8414"/>
                      <a:pt x="5674" y="8645"/>
                      <a:pt x="5310" y="8645"/>
                    </a:cubicBezTo>
                    <a:cubicBezTo>
                      <a:pt x="5228" y="8645"/>
                      <a:pt x="5138" y="8633"/>
                      <a:pt x="5042" y="8604"/>
                    </a:cubicBezTo>
                    <a:cubicBezTo>
                      <a:pt x="4792" y="8548"/>
                      <a:pt x="4640" y="8414"/>
                      <a:pt x="4543" y="8317"/>
                    </a:cubicBezTo>
                    <a:cubicBezTo>
                      <a:pt x="4464" y="8220"/>
                      <a:pt x="4427" y="8142"/>
                      <a:pt x="4427" y="8142"/>
                    </a:cubicBezTo>
                    <a:lnTo>
                      <a:pt x="4427" y="8123"/>
                    </a:lnTo>
                    <a:cubicBezTo>
                      <a:pt x="4427" y="8123"/>
                      <a:pt x="3679" y="6853"/>
                      <a:pt x="2907" y="5563"/>
                    </a:cubicBezTo>
                    <a:cubicBezTo>
                      <a:pt x="2524" y="4907"/>
                      <a:pt x="2135" y="4274"/>
                      <a:pt x="1830" y="3794"/>
                    </a:cubicBezTo>
                    <a:cubicBezTo>
                      <a:pt x="1673" y="3544"/>
                      <a:pt x="1539" y="3350"/>
                      <a:pt x="1442" y="3198"/>
                    </a:cubicBezTo>
                    <a:cubicBezTo>
                      <a:pt x="1405" y="3138"/>
                      <a:pt x="1345" y="3082"/>
                      <a:pt x="1327" y="3041"/>
                    </a:cubicBezTo>
                    <a:cubicBezTo>
                      <a:pt x="1308" y="3004"/>
                      <a:pt x="1290" y="3004"/>
                      <a:pt x="1271" y="2985"/>
                    </a:cubicBezTo>
                    <a:cubicBezTo>
                      <a:pt x="1271" y="2967"/>
                      <a:pt x="1253" y="2967"/>
                      <a:pt x="1230" y="2967"/>
                    </a:cubicBezTo>
                    <a:cubicBezTo>
                      <a:pt x="1137" y="2944"/>
                      <a:pt x="1022" y="2944"/>
                      <a:pt x="906" y="2907"/>
                    </a:cubicBezTo>
                    <a:cubicBezTo>
                      <a:pt x="791" y="2870"/>
                      <a:pt x="675" y="2791"/>
                      <a:pt x="597" y="2639"/>
                    </a:cubicBezTo>
                    <a:cubicBezTo>
                      <a:pt x="518" y="2482"/>
                      <a:pt x="560" y="2366"/>
                      <a:pt x="615" y="2292"/>
                    </a:cubicBezTo>
                    <a:cubicBezTo>
                      <a:pt x="675" y="2214"/>
                      <a:pt x="731" y="2177"/>
                      <a:pt x="731" y="2177"/>
                    </a:cubicBezTo>
                    <a:lnTo>
                      <a:pt x="846" y="2116"/>
                    </a:lnTo>
                    <a:lnTo>
                      <a:pt x="731" y="2080"/>
                    </a:lnTo>
                    <a:cubicBezTo>
                      <a:pt x="731" y="2080"/>
                      <a:pt x="634" y="2061"/>
                      <a:pt x="518" y="1946"/>
                    </a:cubicBezTo>
                    <a:cubicBezTo>
                      <a:pt x="403" y="1830"/>
                      <a:pt x="269" y="1617"/>
                      <a:pt x="172" y="1271"/>
                    </a:cubicBezTo>
                    <a:cubicBezTo>
                      <a:pt x="98" y="906"/>
                      <a:pt x="213" y="518"/>
                      <a:pt x="481" y="310"/>
                    </a:cubicBezTo>
                    <a:cubicBezTo>
                      <a:pt x="634" y="194"/>
                      <a:pt x="809" y="116"/>
                      <a:pt x="1040" y="97"/>
                    </a:cubicBezTo>
                    <a:close/>
                    <a:moveTo>
                      <a:pt x="1022" y="0"/>
                    </a:moveTo>
                    <a:cubicBezTo>
                      <a:pt x="791" y="19"/>
                      <a:pt x="578" y="97"/>
                      <a:pt x="421" y="231"/>
                    </a:cubicBezTo>
                    <a:cubicBezTo>
                      <a:pt x="116" y="481"/>
                      <a:pt x="1" y="906"/>
                      <a:pt x="75" y="1289"/>
                    </a:cubicBezTo>
                    <a:cubicBezTo>
                      <a:pt x="172" y="1654"/>
                      <a:pt x="329" y="1885"/>
                      <a:pt x="444" y="2019"/>
                    </a:cubicBezTo>
                    <a:cubicBezTo>
                      <a:pt x="560" y="2116"/>
                      <a:pt x="597" y="2116"/>
                      <a:pt x="634" y="2135"/>
                    </a:cubicBezTo>
                    <a:cubicBezTo>
                      <a:pt x="597" y="2158"/>
                      <a:pt x="578" y="2177"/>
                      <a:pt x="537" y="2232"/>
                    </a:cubicBezTo>
                    <a:cubicBezTo>
                      <a:pt x="463" y="2329"/>
                      <a:pt x="403" y="2505"/>
                      <a:pt x="500" y="2676"/>
                    </a:cubicBezTo>
                    <a:cubicBezTo>
                      <a:pt x="597" y="2870"/>
                      <a:pt x="731" y="2967"/>
                      <a:pt x="865" y="3004"/>
                    </a:cubicBezTo>
                    <a:cubicBezTo>
                      <a:pt x="993" y="3057"/>
                      <a:pt x="1126" y="3042"/>
                      <a:pt x="1202" y="3057"/>
                    </a:cubicBezTo>
                    <a:lnTo>
                      <a:pt x="1202" y="3057"/>
                    </a:lnTo>
                    <a:cubicBezTo>
                      <a:pt x="1197" y="3055"/>
                      <a:pt x="1196" y="3051"/>
                      <a:pt x="1199" y="3051"/>
                    </a:cubicBezTo>
                    <a:cubicBezTo>
                      <a:pt x="1201" y="3051"/>
                      <a:pt x="1205" y="3053"/>
                      <a:pt x="1211" y="3059"/>
                    </a:cubicBezTo>
                    <a:cubicBezTo>
                      <a:pt x="1211" y="3059"/>
                      <a:pt x="1230" y="3082"/>
                      <a:pt x="1253" y="3101"/>
                    </a:cubicBezTo>
                    <a:cubicBezTo>
                      <a:pt x="1271" y="3138"/>
                      <a:pt x="1308" y="3198"/>
                      <a:pt x="1368" y="3253"/>
                    </a:cubicBezTo>
                    <a:cubicBezTo>
                      <a:pt x="1461" y="3387"/>
                      <a:pt x="1599" y="3600"/>
                      <a:pt x="1733" y="3831"/>
                    </a:cubicBezTo>
                    <a:cubicBezTo>
                      <a:pt x="2038" y="4330"/>
                      <a:pt x="2445" y="4967"/>
                      <a:pt x="2828" y="5600"/>
                    </a:cubicBezTo>
                    <a:cubicBezTo>
                      <a:pt x="3600" y="6894"/>
                      <a:pt x="4349" y="8183"/>
                      <a:pt x="4349" y="8183"/>
                    </a:cubicBezTo>
                    <a:lnTo>
                      <a:pt x="4330" y="8165"/>
                    </a:lnTo>
                    <a:lnTo>
                      <a:pt x="4330" y="8165"/>
                    </a:lnTo>
                    <a:cubicBezTo>
                      <a:pt x="4330" y="8165"/>
                      <a:pt x="4372" y="8280"/>
                      <a:pt x="4464" y="8373"/>
                    </a:cubicBezTo>
                    <a:cubicBezTo>
                      <a:pt x="4561" y="8488"/>
                      <a:pt x="4737" y="8627"/>
                      <a:pt x="5023" y="8701"/>
                    </a:cubicBezTo>
                    <a:cubicBezTo>
                      <a:pt x="5128" y="8734"/>
                      <a:pt x="5225" y="8747"/>
                      <a:pt x="5314" y="8747"/>
                    </a:cubicBezTo>
                    <a:cubicBezTo>
                      <a:pt x="5650" y="8747"/>
                      <a:pt x="5863" y="8555"/>
                      <a:pt x="5910" y="8511"/>
                    </a:cubicBezTo>
                    <a:cubicBezTo>
                      <a:pt x="5929" y="8548"/>
                      <a:pt x="5966" y="8645"/>
                      <a:pt x="6123" y="8779"/>
                    </a:cubicBezTo>
                    <a:cubicBezTo>
                      <a:pt x="6267" y="8908"/>
                      <a:pt x="6496" y="9023"/>
                      <a:pt x="6830" y="9023"/>
                    </a:cubicBezTo>
                    <a:cubicBezTo>
                      <a:pt x="6893" y="9023"/>
                      <a:pt x="6959" y="9019"/>
                      <a:pt x="7029" y="9010"/>
                    </a:cubicBezTo>
                    <a:cubicBezTo>
                      <a:pt x="7260" y="8992"/>
                      <a:pt x="7412" y="8895"/>
                      <a:pt x="7528" y="8798"/>
                    </a:cubicBezTo>
                    <a:cubicBezTo>
                      <a:pt x="7625" y="8682"/>
                      <a:pt x="7680" y="8548"/>
                      <a:pt x="7722" y="8414"/>
                    </a:cubicBezTo>
                    <a:cubicBezTo>
                      <a:pt x="7759" y="8165"/>
                      <a:pt x="7722" y="7989"/>
                      <a:pt x="7699" y="7952"/>
                    </a:cubicBezTo>
                    <a:cubicBezTo>
                      <a:pt x="7740" y="7952"/>
                      <a:pt x="7893" y="7934"/>
                      <a:pt x="8087" y="7837"/>
                    </a:cubicBezTo>
                    <a:cubicBezTo>
                      <a:pt x="8184" y="7777"/>
                      <a:pt x="8299" y="7721"/>
                      <a:pt x="8373" y="7606"/>
                    </a:cubicBezTo>
                    <a:cubicBezTo>
                      <a:pt x="8452" y="7509"/>
                      <a:pt x="8489" y="7375"/>
                      <a:pt x="8470" y="7199"/>
                    </a:cubicBezTo>
                    <a:cubicBezTo>
                      <a:pt x="8433" y="6894"/>
                      <a:pt x="8276" y="6640"/>
                      <a:pt x="8142" y="6335"/>
                    </a:cubicBezTo>
                    <a:cubicBezTo>
                      <a:pt x="7990" y="6025"/>
                      <a:pt x="7856" y="5660"/>
                      <a:pt x="7874" y="5120"/>
                    </a:cubicBezTo>
                    <a:cubicBezTo>
                      <a:pt x="7893" y="4602"/>
                      <a:pt x="8008" y="3868"/>
                      <a:pt x="7874" y="3138"/>
                    </a:cubicBezTo>
                    <a:cubicBezTo>
                      <a:pt x="7740" y="2389"/>
                      <a:pt x="7352" y="1654"/>
                      <a:pt x="6391" y="1095"/>
                    </a:cubicBezTo>
                    <a:cubicBezTo>
                      <a:pt x="5430" y="559"/>
                      <a:pt x="4603" y="481"/>
                      <a:pt x="3868" y="462"/>
                    </a:cubicBezTo>
                    <a:cubicBezTo>
                      <a:pt x="3138" y="444"/>
                      <a:pt x="2482" y="481"/>
                      <a:pt x="1867" y="194"/>
                    </a:cubicBezTo>
                    <a:cubicBezTo>
                      <a:pt x="1558" y="56"/>
                      <a:pt x="1271" y="0"/>
                      <a:pt x="102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3" name="Google Shape;1883;p45"/>
              <p:cNvSpPr/>
              <p:nvPr/>
            </p:nvSpPr>
            <p:spPr>
              <a:xfrm>
                <a:off x="5952796" y="3398629"/>
                <a:ext cx="84548" cy="109821"/>
              </a:xfrm>
              <a:custGeom>
                <a:avLst/>
                <a:gdLst/>
                <a:ahLst/>
                <a:cxnLst/>
                <a:rect l="l" t="t" r="r" b="b"/>
                <a:pathLst>
                  <a:path w="920" h="1195" extrusionOk="0">
                    <a:moveTo>
                      <a:pt x="707" y="1"/>
                    </a:moveTo>
                    <a:cubicBezTo>
                      <a:pt x="550" y="500"/>
                      <a:pt x="282" y="407"/>
                      <a:pt x="129" y="657"/>
                    </a:cubicBezTo>
                    <a:cubicBezTo>
                      <a:pt x="0" y="898"/>
                      <a:pt x="81" y="1194"/>
                      <a:pt x="365" y="1194"/>
                    </a:cubicBezTo>
                    <a:cubicBezTo>
                      <a:pt x="376" y="1194"/>
                      <a:pt x="386" y="1194"/>
                      <a:pt x="397" y="1193"/>
                    </a:cubicBezTo>
                    <a:cubicBezTo>
                      <a:pt x="707" y="1193"/>
                      <a:pt x="919" y="870"/>
                      <a:pt x="919" y="870"/>
                    </a:cubicBezTo>
                    <a:lnTo>
                      <a:pt x="707" y="1"/>
                    </a:lnTo>
                    <a:close/>
                  </a:path>
                </a:pathLst>
              </a:custGeom>
              <a:solidFill>
                <a:srgbClr val="9177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4" name="Google Shape;1884;p45"/>
              <p:cNvSpPr/>
              <p:nvPr/>
            </p:nvSpPr>
            <p:spPr>
              <a:xfrm>
                <a:off x="5952336" y="3379146"/>
                <a:ext cx="88408" cy="134725"/>
              </a:xfrm>
              <a:custGeom>
                <a:avLst/>
                <a:gdLst/>
                <a:ahLst/>
                <a:cxnLst/>
                <a:rect l="l" t="t" r="r" b="b"/>
                <a:pathLst>
                  <a:path w="962" h="1466" extrusionOk="0">
                    <a:moveTo>
                      <a:pt x="693" y="328"/>
                    </a:moveTo>
                    <a:lnTo>
                      <a:pt x="864" y="1058"/>
                    </a:lnTo>
                    <a:cubicBezTo>
                      <a:pt x="846" y="1100"/>
                      <a:pt x="652" y="1368"/>
                      <a:pt x="402" y="1368"/>
                    </a:cubicBezTo>
                    <a:cubicBezTo>
                      <a:pt x="268" y="1368"/>
                      <a:pt x="190" y="1313"/>
                      <a:pt x="153" y="1216"/>
                    </a:cubicBezTo>
                    <a:cubicBezTo>
                      <a:pt x="116" y="1137"/>
                      <a:pt x="116" y="1003"/>
                      <a:pt x="171" y="906"/>
                    </a:cubicBezTo>
                    <a:cubicBezTo>
                      <a:pt x="250" y="790"/>
                      <a:pt x="347" y="753"/>
                      <a:pt x="439" y="675"/>
                    </a:cubicBezTo>
                    <a:cubicBezTo>
                      <a:pt x="536" y="619"/>
                      <a:pt x="615" y="481"/>
                      <a:pt x="693" y="328"/>
                    </a:cubicBezTo>
                    <a:close/>
                    <a:moveTo>
                      <a:pt x="712" y="0"/>
                    </a:moveTo>
                    <a:lnTo>
                      <a:pt x="652" y="194"/>
                    </a:lnTo>
                    <a:cubicBezTo>
                      <a:pt x="596" y="444"/>
                      <a:pt x="499" y="522"/>
                      <a:pt x="402" y="596"/>
                    </a:cubicBezTo>
                    <a:cubicBezTo>
                      <a:pt x="287" y="656"/>
                      <a:pt x="171" y="712"/>
                      <a:pt x="93" y="850"/>
                    </a:cubicBezTo>
                    <a:cubicBezTo>
                      <a:pt x="19" y="984"/>
                      <a:pt x="0" y="1137"/>
                      <a:pt x="56" y="1252"/>
                    </a:cubicBezTo>
                    <a:cubicBezTo>
                      <a:pt x="116" y="1386"/>
                      <a:pt x="231" y="1465"/>
                      <a:pt x="402" y="1465"/>
                    </a:cubicBezTo>
                    <a:cubicBezTo>
                      <a:pt x="749" y="1465"/>
                      <a:pt x="961" y="1118"/>
                      <a:pt x="961" y="1118"/>
                    </a:cubicBezTo>
                    <a:lnTo>
                      <a:pt x="961" y="1100"/>
                    </a:lnTo>
                    <a:lnTo>
                      <a:pt x="71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5" name="Google Shape;1885;p45"/>
              <p:cNvSpPr/>
              <p:nvPr/>
            </p:nvSpPr>
            <p:spPr>
              <a:xfrm>
                <a:off x="6003249" y="3205912"/>
                <a:ext cx="430276" cy="518500"/>
              </a:xfrm>
              <a:custGeom>
                <a:avLst/>
                <a:gdLst/>
                <a:ahLst/>
                <a:cxnLst/>
                <a:rect l="l" t="t" r="r" b="b"/>
                <a:pathLst>
                  <a:path w="4682" h="5642" extrusionOk="0">
                    <a:moveTo>
                      <a:pt x="1" y="0"/>
                    </a:moveTo>
                    <a:lnTo>
                      <a:pt x="1" y="3752"/>
                    </a:lnTo>
                    <a:cubicBezTo>
                      <a:pt x="1" y="4639"/>
                      <a:pt x="176" y="5642"/>
                      <a:pt x="1599" y="5642"/>
                    </a:cubicBezTo>
                    <a:cubicBezTo>
                      <a:pt x="2450" y="5642"/>
                      <a:pt x="2889" y="5485"/>
                      <a:pt x="3161" y="5277"/>
                    </a:cubicBezTo>
                    <a:cubicBezTo>
                      <a:pt x="3004" y="5083"/>
                      <a:pt x="2930" y="4815"/>
                      <a:pt x="2967" y="4390"/>
                    </a:cubicBezTo>
                    <a:cubicBezTo>
                      <a:pt x="3027" y="3752"/>
                      <a:pt x="3448" y="3484"/>
                      <a:pt x="3605" y="3405"/>
                    </a:cubicBezTo>
                    <a:lnTo>
                      <a:pt x="3605" y="3387"/>
                    </a:lnTo>
                    <a:cubicBezTo>
                      <a:pt x="3605" y="3387"/>
                      <a:pt x="4681" y="3022"/>
                      <a:pt x="4256" y="2116"/>
                    </a:cubicBezTo>
                    <a:cubicBezTo>
                      <a:pt x="4071" y="1691"/>
                      <a:pt x="3742" y="1531"/>
                      <a:pt x="3439" y="1531"/>
                    </a:cubicBezTo>
                    <a:cubicBezTo>
                      <a:pt x="3084" y="1531"/>
                      <a:pt x="2765" y="1750"/>
                      <a:pt x="2755" y="2019"/>
                    </a:cubicBezTo>
                    <a:cubicBezTo>
                      <a:pt x="2219" y="1788"/>
                      <a:pt x="2353" y="1308"/>
                      <a:pt x="2353" y="1308"/>
                    </a:cubicBezTo>
                    <a:lnTo>
                      <a:pt x="2353" y="1308"/>
                    </a:lnTo>
                    <a:cubicBezTo>
                      <a:pt x="2353" y="1308"/>
                      <a:pt x="2339" y="1309"/>
                      <a:pt x="2314" y="1309"/>
                    </a:cubicBezTo>
                    <a:cubicBezTo>
                      <a:pt x="2182" y="1309"/>
                      <a:pt x="1745" y="1279"/>
                      <a:pt x="1484" y="906"/>
                    </a:cubicBezTo>
                    <a:cubicBezTo>
                      <a:pt x="1179" y="462"/>
                      <a:pt x="1179" y="171"/>
                      <a:pt x="1179" y="171"/>
                    </a:cubicBezTo>
                    <a:cubicBezTo>
                      <a:pt x="1179" y="171"/>
                      <a:pt x="981" y="295"/>
                      <a:pt x="724" y="295"/>
                    </a:cubicBezTo>
                    <a:cubicBezTo>
                      <a:pt x="660" y="295"/>
                      <a:pt x="592" y="288"/>
                      <a:pt x="523" y="268"/>
                    </a:cubicBezTo>
                    <a:cubicBezTo>
                      <a:pt x="176" y="17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9177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6" name="Google Shape;1886;p45"/>
              <p:cNvSpPr/>
              <p:nvPr/>
            </p:nvSpPr>
            <p:spPr>
              <a:xfrm>
                <a:off x="5987534" y="3196998"/>
                <a:ext cx="423016" cy="532561"/>
              </a:xfrm>
              <a:custGeom>
                <a:avLst/>
                <a:gdLst/>
                <a:ahLst/>
                <a:cxnLst/>
                <a:rect l="l" t="t" r="r" b="b"/>
                <a:pathLst>
                  <a:path w="4603" h="5795" extrusionOk="0">
                    <a:moveTo>
                      <a:pt x="232" y="176"/>
                    </a:moveTo>
                    <a:cubicBezTo>
                      <a:pt x="269" y="213"/>
                      <a:pt x="384" y="328"/>
                      <a:pt x="675" y="407"/>
                    </a:cubicBezTo>
                    <a:cubicBezTo>
                      <a:pt x="757" y="432"/>
                      <a:pt x="836" y="441"/>
                      <a:pt x="908" y="441"/>
                    </a:cubicBezTo>
                    <a:cubicBezTo>
                      <a:pt x="1104" y="441"/>
                      <a:pt x="1254" y="369"/>
                      <a:pt x="1308" y="328"/>
                    </a:cubicBezTo>
                    <a:cubicBezTo>
                      <a:pt x="1308" y="365"/>
                      <a:pt x="1308" y="384"/>
                      <a:pt x="1350" y="481"/>
                    </a:cubicBezTo>
                    <a:cubicBezTo>
                      <a:pt x="1387" y="615"/>
                      <a:pt x="1466" y="809"/>
                      <a:pt x="1618" y="1040"/>
                    </a:cubicBezTo>
                    <a:cubicBezTo>
                      <a:pt x="1903" y="1431"/>
                      <a:pt x="2317" y="1446"/>
                      <a:pt x="2439" y="1446"/>
                    </a:cubicBezTo>
                    <a:cubicBezTo>
                      <a:pt x="2449" y="1446"/>
                      <a:pt x="2458" y="1446"/>
                      <a:pt x="2464" y="1446"/>
                    </a:cubicBezTo>
                    <a:cubicBezTo>
                      <a:pt x="2464" y="1483"/>
                      <a:pt x="2445" y="1562"/>
                      <a:pt x="2464" y="1696"/>
                    </a:cubicBezTo>
                    <a:cubicBezTo>
                      <a:pt x="2505" y="1848"/>
                      <a:pt x="2621" y="2061"/>
                      <a:pt x="2907" y="2176"/>
                    </a:cubicBezTo>
                    <a:lnTo>
                      <a:pt x="2967" y="2195"/>
                    </a:lnTo>
                    <a:lnTo>
                      <a:pt x="2967" y="2139"/>
                    </a:lnTo>
                    <a:cubicBezTo>
                      <a:pt x="2987" y="1897"/>
                      <a:pt x="3289" y="1684"/>
                      <a:pt x="3624" y="1684"/>
                    </a:cubicBezTo>
                    <a:cubicBezTo>
                      <a:pt x="3903" y="1684"/>
                      <a:pt x="4206" y="1831"/>
                      <a:pt x="4390" y="2232"/>
                    </a:cubicBezTo>
                    <a:cubicBezTo>
                      <a:pt x="4487" y="2444"/>
                      <a:pt x="4506" y="2620"/>
                      <a:pt x="4469" y="2772"/>
                    </a:cubicBezTo>
                    <a:cubicBezTo>
                      <a:pt x="4427" y="2925"/>
                      <a:pt x="4330" y="3064"/>
                      <a:pt x="4215" y="3156"/>
                    </a:cubicBezTo>
                    <a:cubicBezTo>
                      <a:pt x="4025" y="3350"/>
                      <a:pt x="3753" y="3447"/>
                      <a:pt x="3753" y="3447"/>
                    </a:cubicBezTo>
                    <a:lnTo>
                      <a:pt x="3716" y="3466"/>
                    </a:lnTo>
                    <a:lnTo>
                      <a:pt x="3716" y="3484"/>
                    </a:lnTo>
                    <a:cubicBezTo>
                      <a:pt x="3545" y="3581"/>
                      <a:pt x="3157" y="3849"/>
                      <a:pt x="3083" y="4487"/>
                    </a:cubicBezTo>
                    <a:cubicBezTo>
                      <a:pt x="3041" y="4870"/>
                      <a:pt x="3120" y="5143"/>
                      <a:pt x="3254" y="5332"/>
                    </a:cubicBezTo>
                    <a:cubicBezTo>
                      <a:pt x="3004" y="5545"/>
                      <a:pt x="2579" y="5679"/>
                      <a:pt x="1770" y="5679"/>
                    </a:cubicBezTo>
                    <a:cubicBezTo>
                      <a:pt x="1077" y="5679"/>
                      <a:pt x="694" y="5448"/>
                      <a:pt x="481" y="5101"/>
                    </a:cubicBezTo>
                    <a:cubicBezTo>
                      <a:pt x="269" y="4755"/>
                      <a:pt x="232" y="4293"/>
                      <a:pt x="232" y="3849"/>
                    </a:cubicBezTo>
                    <a:lnTo>
                      <a:pt x="232" y="176"/>
                    </a:lnTo>
                    <a:close/>
                    <a:moveTo>
                      <a:pt x="1" y="0"/>
                    </a:moveTo>
                    <a:lnTo>
                      <a:pt x="135" y="116"/>
                    </a:lnTo>
                    <a:lnTo>
                      <a:pt x="135" y="3849"/>
                    </a:lnTo>
                    <a:cubicBezTo>
                      <a:pt x="135" y="4293"/>
                      <a:pt x="172" y="4773"/>
                      <a:pt x="403" y="5143"/>
                    </a:cubicBezTo>
                    <a:cubicBezTo>
                      <a:pt x="634" y="5526"/>
                      <a:pt x="1059" y="5794"/>
                      <a:pt x="1770" y="5794"/>
                    </a:cubicBezTo>
                    <a:cubicBezTo>
                      <a:pt x="2621" y="5794"/>
                      <a:pt x="3083" y="5642"/>
                      <a:pt x="3369" y="5411"/>
                    </a:cubicBezTo>
                    <a:lnTo>
                      <a:pt x="3388" y="5374"/>
                    </a:lnTo>
                    <a:lnTo>
                      <a:pt x="3369" y="5332"/>
                    </a:lnTo>
                    <a:cubicBezTo>
                      <a:pt x="3217" y="5161"/>
                      <a:pt x="3157" y="4912"/>
                      <a:pt x="3198" y="4487"/>
                    </a:cubicBezTo>
                    <a:cubicBezTo>
                      <a:pt x="3254" y="3872"/>
                      <a:pt x="3637" y="3618"/>
                      <a:pt x="3794" y="3544"/>
                    </a:cubicBezTo>
                    <a:lnTo>
                      <a:pt x="3831" y="3526"/>
                    </a:lnTo>
                    <a:cubicBezTo>
                      <a:pt x="3850" y="3502"/>
                      <a:pt x="4081" y="3429"/>
                      <a:pt x="4293" y="3234"/>
                    </a:cubicBezTo>
                    <a:cubicBezTo>
                      <a:pt x="4409" y="3119"/>
                      <a:pt x="4506" y="2985"/>
                      <a:pt x="4561" y="2809"/>
                    </a:cubicBezTo>
                    <a:cubicBezTo>
                      <a:pt x="4603" y="2638"/>
                      <a:pt x="4584" y="2426"/>
                      <a:pt x="4487" y="2195"/>
                    </a:cubicBezTo>
                    <a:cubicBezTo>
                      <a:pt x="4292" y="1760"/>
                      <a:pt x="3951" y="1592"/>
                      <a:pt x="3634" y="1592"/>
                    </a:cubicBezTo>
                    <a:cubicBezTo>
                      <a:pt x="3291" y="1592"/>
                      <a:pt x="2977" y="1789"/>
                      <a:pt x="2907" y="2061"/>
                    </a:cubicBezTo>
                    <a:cubicBezTo>
                      <a:pt x="2695" y="1945"/>
                      <a:pt x="2598" y="1793"/>
                      <a:pt x="2561" y="1677"/>
                    </a:cubicBezTo>
                    <a:cubicBezTo>
                      <a:pt x="2542" y="1520"/>
                      <a:pt x="2561" y="1423"/>
                      <a:pt x="2561" y="1423"/>
                    </a:cubicBezTo>
                    <a:lnTo>
                      <a:pt x="2579" y="1349"/>
                    </a:lnTo>
                    <a:lnTo>
                      <a:pt x="2524" y="1349"/>
                    </a:lnTo>
                    <a:cubicBezTo>
                      <a:pt x="2524" y="1349"/>
                      <a:pt x="2511" y="1350"/>
                      <a:pt x="2489" y="1350"/>
                    </a:cubicBezTo>
                    <a:cubicBezTo>
                      <a:pt x="2367" y="1350"/>
                      <a:pt x="1954" y="1324"/>
                      <a:pt x="1697" y="984"/>
                    </a:cubicBezTo>
                    <a:cubicBezTo>
                      <a:pt x="1539" y="753"/>
                      <a:pt x="1484" y="578"/>
                      <a:pt x="1442" y="462"/>
                    </a:cubicBezTo>
                    <a:cubicBezTo>
                      <a:pt x="1405" y="328"/>
                      <a:pt x="1405" y="268"/>
                      <a:pt x="1405" y="268"/>
                    </a:cubicBezTo>
                    <a:lnTo>
                      <a:pt x="1405" y="176"/>
                    </a:lnTo>
                    <a:lnTo>
                      <a:pt x="1327" y="231"/>
                    </a:lnTo>
                    <a:cubicBezTo>
                      <a:pt x="1327" y="231"/>
                      <a:pt x="1140" y="339"/>
                      <a:pt x="910" y="339"/>
                    </a:cubicBezTo>
                    <a:cubicBezTo>
                      <a:pt x="846" y="339"/>
                      <a:pt x="779" y="331"/>
                      <a:pt x="712" y="310"/>
                    </a:cubicBezTo>
                    <a:cubicBezTo>
                      <a:pt x="384" y="213"/>
                      <a:pt x="232" y="79"/>
                      <a:pt x="232" y="79"/>
                    </a:cubicBezTo>
                    <a:lnTo>
                      <a:pt x="232" y="60"/>
                    </a:lnTo>
                    <a:lnTo>
                      <a:pt x="195" y="6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7" name="Google Shape;1887;p45"/>
              <p:cNvSpPr/>
              <p:nvPr/>
            </p:nvSpPr>
            <p:spPr>
              <a:xfrm>
                <a:off x="6284834" y="3407544"/>
                <a:ext cx="56518" cy="54864"/>
              </a:xfrm>
              <a:custGeom>
                <a:avLst/>
                <a:gdLst/>
                <a:ahLst/>
                <a:cxnLst/>
                <a:rect l="l" t="t" r="r" b="b"/>
                <a:pathLst>
                  <a:path w="615" h="597" extrusionOk="0">
                    <a:moveTo>
                      <a:pt x="310" y="1"/>
                    </a:moveTo>
                    <a:cubicBezTo>
                      <a:pt x="134" y="1"/>
                      <a:pt x="0" y="135"/>
                      <a:pt x="0" y="310"/>
                    </a:cubicBezTo>
                    <a:cubicBezTo>
                      <a:pt x="0" y="463"/>
                      <a:pt x="134" y="597"/>
                      <a:pt x="310" y="597"/>
                    </a:cubicBezTo>
                    <a:cubicBezTo>
                      <a:pt x="481" y="597"/>
                      <a:pt x="615" y="463"/>
                      <a:pt x="615" y="310"/>
                    </a:cubicBezTo>
                    <a:cubicBezTo>
                      <a:pt x="615" y="135"/>
                      <a:pt x="481" y="1"/>
                      <a:pt x="310" y="1"/>
                    </a:cubicBezTo>
                    <a:close/>
                  </a:path>
                </a:pathLst>
              </a:custGeom>
              <a:solidFill>
                <a:srgbClr val="FFD4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8" name="Google Shape;1888;p45"/>
              <p:cNvSpPr/>
              <p:nvPr/>
            </p:nvSpPr>
            <p:spPr>
              <a:xfrm>
                <a:off x="6281434" y="3402030"/>
                <a:ext cx="65433" cy="65892"/>
              </a:xfrm>
              <a:custGeom>
                <a:avLst/>
                <a:gdLst/>
                <a:ahLst/>
                <a:cxnLst/>
                <a:rect l="l" t="t" r="r" b="b"/>
                <a:pathLst>
                  <a:path w="712" h="717" extrusionOk="0">
                    <a:moveTo>
                      <a:pt x="347" y="98"/>
                    </a:moveTo>
                    <a:cubicBezTo>
                      <a:pt x="481" y="98"/>
                      <a:pt x="596" y="213"/>
                      <a:pt x="596" y="370"/>
                    </a:cubicBezTo>
                    <a:cubicBezTo>
                      <a:pt x="596" y="504"/>
                      <a:pt x="481" y="620"/>
                      <a:pt x="347" y="620"/>
                    </a:cubicBezTo>
                    <a:cubicBezTo>
                      <a:pt x="208" y="620"/>
                      <a:pt x="93" y="504"/>
                      <a:pt x="93" y="370"/>
                    </a:cubicBezTo>
                    <a:cubicBezTo>
                      <a:pt x="93" y="213"/>
                      <a:pt x="208" y="98"/>
                      <a:pt x="347" y="98"/>
                    </a:cubicBezTo>
                    <a:close/>
                    <a:moveTo>
                      <a:pt x="347" y="1"/>
                    </a:moveTo>
                    <a:cubicBezTo>
                      <a:pt x="153" y="1"/>
                      <a:pt x="0" y="158"/>
                      <a:pt x="0" y="370"/>
                    </a:cubicBezTo>
                    <a:cubicBezTo>
                      <a:pt x="0" y="560"/>
                      <a:pt x="153" y="717"/>
                      <a:pt x="347" y="717"/>
                    </a:cubicBezTo>
                    <a:cubicBezTo>
                      <a:pt x="536" y="717"/>
                      <a:pt x="712" y="560"/>
                      <a:pt x="712" y="370"/>
                    </a:cubicBezTo>
                    <a:cubicBezTo>
                      <a:pt x="712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9" name="Google Shape;1889;p45"/>
              <p:cNvSpPr/>
              <p:nvPr/>
            </p:nvSpPr>
            <p:spPr>
              <a:xfrm>
                <a:off x="6003249" y="3526096"/>
                <a:ext cx="74439" cy="35290"/>
              </a:xfrm>
              <a:custGeom>
                <a:avLst/>
                <a:gdLst/>
                <a:ahLst/>
                <a:cxnLst/>
                <a:rect l="l" t="t" r="r" b="b"/>
                <a:pathLst>
                  <a:path w="810" h="384" extrusionOk="0">
                    <a:moveTo>
                      <a:pt x="735" y="0"/>
                    </a:moveTo>
                    <a:cubicBezTo>
                      <a:pt x="560" y="231"/>
                      <a:pt x="389" y="291"/>
                      <a:pt x="255" y="291"/>
                    </a:cubicBezTo>
                    <a:cubicBezTo>
                      <a:pt x="139" y="291"/>
                      <a:pt x="42" y="250"/>
                      <a:pt x="42" y="250"/>
                    </a:cubicBezTo>
                    <a:lnTo>
                      <a:pt x="1" y="328"/>
                    </a:lnTo>
                    <a:cubicBezTo>
                      <a:pt x="1" y="328"/>
                      <a:pt x="98" y="384"/>
                      <a:pt x="255" y="384"/>
                    </a:cubicBezTo>
                    <a:cubicBezTo>
                      <a:pt x="426" y="384"/>
                      <a:pt x="620" y="310"/>
                      <a:pt x="809" y="79"/>
                    </a:cubicBezTo>
                    <a:lnTo>
                      <a:pt x="735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0" name="Google Shape;1890;p45"/>
              <p:cNvSpPr/>
              <p:nvPr/>
            </p:nvSpPr>
            <p:spPr>
              <a:xfrm>
                <a:off x="6056368" y="3368486"/>
                <a:ext cx="37403" cy="62124"/>
              </a:xfrm>
              <a:custGeom>
                <a:avLst/>
                <a:gdLst/>
                <a:ahLst/>
                <a:cxnLst/>
                <a:rect l="l" t="t" r="r" b="b"/>
                <a:pathLst>
                  <a:path w="407" h="676" extrusionOk="0">
                    <a:moveTo>
                      <a:pt x="213" y="1"/>
                    </a:moveTo>
                    <a:cubicBezTo>
                      <a:pt x="97" y="1"/>
                      <a:pt x="0" y="158"/>
                      <a:pt x="0" y="347"/>
                    </a:cubicBezTo>
                    <a:cubicBezTo>
                      <a:pt x="0" y="523"/>
                      <a:pt x="97" y="675"/>
                      <a:pt x="213" y="675"/>
                    </a:cubicBezTo>
                    <a:cubicBezTo>
                      <a:pt x="328" y="675"/>
                      <a:pt x="407" y="523"/>
                      <a:pt x="407" y="347"/>
                    </a:cubicBezTo>
                    <a:cubicBezTo>
                      <a:pt x="407" y="158"/>
                      <a:pt x="328" y="1"/>
                      <a:pt x="21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1" name="Google Shape;1891;p45"/>
              <p:cNvSpPr/>
              <p:nvPr/>
            </p:nvSpPr>
            <p:spPr>
              <a:xfrm>
                <a:off x="6019424" y="3263443"/>
                <a:ext cx="95576" cy="69936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761" extrusionOk="0">
                    <a:moveTo>
                      <a:pt x="684" y="1"/>
                    </a:moveTo>
                    <a:cubicBezTo>
                      <a:pt x="603" y="1"/>
                      <a:pt x="509" y="14"/>
                      <a:pt x="402" y="49"/>
                    </a:cubicBezTo>
                    <a:cubicBezTo>
                      <a:pt x="19" y="183"/>
                      <a:pt x="0" y="451"/>
                      <a:pt x="0" y="451"/>
                    </a:cubicBezTo>
                    <a:lnTo>
                      <a:pt x="231" y="760"/>
                    </a:lnTo>
                    <a:cubicBezTo>
                      <a:pt x="231" y="760"/>
                      <a:pt x="389" y="547"/>
                      <a:pt x="627" y="547"/>
                    </a:cubicBezTo>
                    <a:cubicBezTo>
                      <a:pt x="637" y="547"/>
                      <a:pt x="647" y="547"/>
                      <a:pt x="656" y="548"/>
                    </a:cubicBezTo>
                    <a:cubicBezTo>
                      <a:pt x="906" y="566"/>
                      <a:pt x="1040" y="626"/>
                      <a:pt x="1040" y="626"/>
                    </a:cubicBezTo>
                    <a:lnTo>
                      <a:pt x="1040" y="104"/>
                    </a:lnTo>
                    <a:cubicBezTo>
                      <a:pt x="1040" y="104"/>
                      <a:pt x="914" y="1"/>
                      <a:pt x="684" y="1"/>
                    </a:cubicBezTo>
                    <a:close/>
                  </a:path>
                </a:pathLst>
              </a:custGeom>
              <a:solidFill>
                <a:srgbClr val="362D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" name="Google Shape;1892;p45"/>
              <p:cNvSpPr/>
              <p:nvPr/>
            </p:nvSpPr>
            <p:spPr>
              <a:xfrm>
                <a:off x="6013910" y="3258939"/>
                <a:ext cx="104490" cy="81607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888" extrusionOk="0">
                    <a:moveTo>
                      <a:pt x="733" y="98"/>
                    </a:moveTo>
                    <a:cubicBezTo>
                      <a:pt x="804" y="98"/>
                      <a:pt x="867" y="107"/>
                      <a:pt x="924" y="116"/>
                    </a:cubicBezTo>
                    <a:cubicBezTo>
                      <a:pt x="1003" y="135"/>
                      <a:pt x="1040" y="172"/>
                      <a:pt x="1040" y="172"/>
                    </a:cubicBezTo>
                    <a:lnTo>
                      <a:pt x="1040" y="615"/>
                    </a:lnTo>
                    <a:cubicBezTo>
                      <a:pt x="1003" y="597"/>
                      <a:pt x="924" y="560"/>
                      <a:pt x="716" y="541"/>
                    </a:cubicBezTo>
                    <a:cubicBezTo>
                      <a:pt x="485" y="541"/>
                      <a:pt x="347" y="675"/>
                      <a:pt x="291" y="731"/>
                    </a:cubicBezTo>
                    <a:lnTo>
                      <a:pt x="116" y="481"/>
                    </a:lnTo>
                    <a:cubicBezTo>
                      <a:pt x="116" y="481"/>
                      <a:pt x="116" y="444"/>
                      <a:pt x="157" y="366"/>
                    </a:cubicBezTo>
                    <a:cubicBezTo>
                      <a:pt x="213" y="287"/>
                      <a:pt x="310" y="213"/>
                      <a:pt x="485" y="135"/>
                    </a:cubicBezTo>
                    <a:cubicBezTo>
                      <a:pt x="580" y="107"/>
                      <a:pt x="661" y="98"/>
                      <a:pt x="733" y="98"/>
                    </a:cubicBezTo>
                    <a:close/>
                    <a:moveTo>
                      <a:pt x="734" y="1"/>
                    </a:moveTo>
                    <a:cubicBezTo>
                      <a:pt x="652" y="1"/>
                      <a:pt x="559" y="10"/>
                      <a:pt x="462" y="38"/>
                    </a:cubicBezTo>
                    <a:cubicBezTo>
                      <a:pt x="254" y="116"/>
                      <a:pt x="139" y="213"/>
                      <a:pt x="79" y="310"/>
                    </a:cubicBezTo>
                    <a:cubicBezTo>
                      <a:pt x="23" y="403"/>
                      <a:pt x="0" y="481"/>
                      <a:pt x="0" y="481"/>
                    </a:cubicBezTo>
                    <a:lnTo>
                      <a:pt x="0" y="500"/>
                    </a:lnTo>
                    <a:lnTo>
                      <a:pt x="291" y="888"/>
                    </a:lnTo>
                    <a:lnTo>
                      <a:pt x="328" y="846"/>
                    </a:lnTo>
                    <a:cubicBezTo>
                      <a:pt x="328" y="846"/>
                      <a:pt x="485" y="634"/>
                      <a:pt x="716" y="634"/>
                    </a:cubicBezTo>
                    <a:cubicBezTo>
                      <a:pt x="966" y="657"/>
                      <a:pt x="1081" y="712"/>
                      <a:pt x="1081" y="712"/>
                    </a:cubicBezTo>
                    <a:lnTo>
                      <a:pt x="1137" y="749"/>
                    </a:lnTo>
                    <a:lnTo>
                      <a:pt x="1137" y="116"/>
                    </a:lnTo>
                    <a:lnTo>
                      <a:pt x="1118" y="98"/>
                    </a:lnTo>
                    <a:cubicBezTo>
                      <a:pt x="1118" y="98"/>
                      <a:pt x="1063" y="56"/>
                      <a:pt x="947" y="19"/>
                    </a:cubicBezTo>
                    <a:cubicBezTo>
                      <a:pt x="890" y="10"/>
                      <a:pt x="817" y="1"/>
                      <a:pt x="73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4151;p64">
            <a:extLst>
              <a:ext uri="{FF2B5EF4-FFF2-40B4-BE49-F238E27FC236}">
                <a16:creationId xmlns:a16="http://schemas.microsoft.com/office/drawing/2014/main" id="{4A95293A-D410-424C-CC28-EC5598BE8593}"/>
              </a:ext>
            </a:extLst>
          </p:cNvPr>
          <p:cNvGrpSpPr/>
          <p:nvPr/>
        </p:nvGrpSpPr>
        <p:grpSpPr>
          <a:xfrm>
            <a:off x="0" y="3136297"/>
            <a:ext cx="1203012" cy="2007203"/>
            <a:chOff x="1218000" y="2578166"/>
            <a:chExt cx="1203012" cy="2007203"/>
          </a:xfrm>
        </p:grpSpPr>
        <p:sp>
          <p:nvSpPr>
            <p:cNvPr id="7" name="Google Shape;4152;p64">
              <a:extLst>
                <a:ext uri="{FF2B5EF4-FFF2-40B4-BE49-F238E27FC236}">
                  <a16:creationId xmlns:a16="http://schemas.microsoft.com/office/drawing/2014/main" id="{2FAB05D0-E72D-50DB-36B0-6E3F6323A030}"/>
                </a:ext>
              </a:extLst>
            </p:cNvPr>
            <p:cNvSpPr/>
            <p:nvPr/>
          </p:nvSpPr>
          <p:spPr>
            <a:xfrm>
              <a:off x="1861442" y="2700623"/>
              <a:ext cx="326511" cy="506619"/>
            </a:xfrm>
            <a:custGeom>
              <a:avLst/>
              <a:gdLst/>
              <a:ahLst/>
              <a:cxnLst/>
              <a:rect l="l" t="t" r="r" b="b"/>
              <a:pathLst>
                <a:path w="5754" h="8928" extrusionOk="0">
                  <a:moveTo>
                    <a:pt x="2583" y="1"/>
                  </a:moveTo>
                  <a:lnTo>
                    <a:pt x="2583" y="1"/>
                  </a:lnTo>
                  <a:cubicBezTo>
                    <a:pt x="2583" y="1"/>
                    <a:pt x="2754" y="731"/>
                    <a:pt x="2255" y="1138"/>
                  </a:cubicBezTo>
                  <a:cubicBezTo>
                    <a:pt x="2159" y="1223"/>
                    <a:pt x="2062" y="1258"/>
                    <a:pt x="1965" y="1258"/>
                  </a:cubicBezTo>
                  <a:cubicBezTo>
                    <a:pt x="1579" y="1258"/>
                    <a:pt x="1182" y="704"/>
                    <a:pt x="735" y="597"/>
                  </a:cubicBezTo>
                  <a:cubicBezTo>
                    <a:pt x="662" y="582"/>
                    <a:pt x="596" y="576"/>
                    <a:pt x="536" y="576"/>
                  </a:cubicBezTo>
                  <a:cubicBezTo>
                    <a:pt x="133" y="576"/>
                    <a:pt x="0" y="870"/>
                    <a:pt x="0" y="870"/>
                  </a:cubicBezTo>
                  <a:cubicBezTo>
                    <a:pt x="735" y="888"/>
                    <a:pt x="790" y="2621"/>
                    <a:pt x="1446" y="3041"/>
                  </a:cubicBezTo>
                  <a:cubicBezTo>
                    <a:pt x="2102" y="3485"/>
                    <a:pt x="2370" y="3679"/>
                    <a:pt x="2504" y="4025"/>
                  </a:cubicBezTo>
                  <a:cubicBezTo>
                    <a:pt x="2638" y="4372"/>
                    <a:pt x="2523" y="5449"/>
                    <a:pt x="1871" y="5989"/>
                  </a:cubicBezTo>
                  <a:cubicBezTo>
                    <a:pt x="1215" y="6530"/>
                    <a:pt x="984" y="7431"/>
                    <a:pt x="1155" y="8032"/>
                  </a:cubicBezTo>
                  <a:cubicBezTo>
                    <a:pt x="1331" y="8628"/>
                    <a:pt x="3142" y="8665"/>
                    <a:pt x="4182" y="8896"/>
                  </a:cubicBezTo>
                  <a:cubicBezTo>
                    <a:pt x="4281" y="8917"/>
                    <a:pt x="4376" y="8928"/>
                    <a:pt x="4466" y="8928"/>
                  </a:cubicBezTo>
                  <a:cubicBezTo>
                    <a:pt x="5332" y="8928"/>
                    <a:pt x="5754" y="7990"/>
                    <a:pt x="5720" y="7412"/>
                  </a:cubicBezTo>
                  <a:cubicBezTo>
                    <a:pt x="5683" y="6798"/>
                    <a:pt x="5337" y="6507"/>
                    <a:pt x="4815" y="6239"/>
                  </a:cubicBezTo>
                  <a:cubicBezTo>
                    <a:pt x="4297" y="5971"/>
                    <a:pt x="4547" y="5509"/>
                    <a:pt x="4833" y="4797"/>
                  </a:cubicBezTo>
                  <a:cubicBezTo>
                    <a:pt x="5124" y="4104"/>
                    <a:pt x="4699" y="3679"/>
                    <a:pt x="4219" y="3485"/>
                  </a:cubicBezTo>
                  <a:cubicBezTo>
                    <a:pt x="3738" y="3295"/>
                    <a:pt x="3234" y="3101"/>
                    <a:pt x="3428" y="2293"/>
                  </a:cubicBezTo>
                  <a:cubicBezTo>
                    <a:pt x="3623" y="1484"/>
                    <a:pt x="3526" y="1059"/>
                    <a:pt x="3276" y="616"/>
                  </a:cubicBezTo>
                  <a:cubicBezTo>
                    <a:pt x="3027" y="154"/>
                    <a:pt x="2583" y="1"/>
                    <a:pt x="2583" y="1"/>
                  </a:cubicBezTo>
                  <a:close/>
                </a:path>
              </a:pathLst>
            </a:custGeom>
            <a:solidFill>
              <a:srgbClr val="00A6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153;p64">
              <a:extLst>
                <a:ext uri="{FF2B5EF4-FFF2-40B4-BE49-F238E27FC236}">
                  <a16:creationId xmlns:a16="http://schemas.microsoft.com/office/drawing/2014/main" id="{94D6268D-B273-4A53-BE04-A136CD51F0F1}"/>
                </a:ext>
              </a:extLst>
            </p:cNvPr>
            <p:cNvSpPr/>
            <p:nvPr/>
          </p:nvSpPr>
          <p:spPr>
            <a:xfrm>
              <a:off x="1857243" y="2696197"/>
              <a:ext cx="333263" cy="513656"/>
            </a:xfrm>
            <a:custGeom>
              <a:avLst/>
              <a:gdLst/>
              <a:ahLst/>
              <a:cxnLst/>
              <a:rect l="l" t="t" r="r" b="b"/>
              <a:pathLst>
                <a:path w="5873" h="9052" extrusionOk="0">
                  <a:moveTo>
                    <a:pt x="2712" y="158"/>
                  </a:moveTo>
                  <a:cubicBezTo>
                    <a:pt x="2809" y="194"/>
                    <a:pt x="3101" y="347"/>
                    <a:pt x="3308" y="717"/>
                  </a:cubicBezTo>
                  <a:cubicBezTo>
                    <a:pt x="3563" y="1156"/>
                    <a:pt x="3636" y="1544"/>
                    <a:pt x="3447" y="2352"/>
                  </a:cubicBezTo>
                  <a:cubicBezTo>
                    <a:pt x="3350" y="2773"/>
                    <a:pt x="3424" y="3045"/>
                    <a:pt x="3600" y="3235"/>
                  </a:cubicBezTo>
                  <a:cubicBezTo>
                    <a:pt x="3770" y="3429"/>
                    <a:pt x="4025" y="3526"/>
                    <a:pt x="4274" y="3604"/>
                  </a:cubicBezTo>
                  <a:cubicBezTo>
                    <a:pt x="4505" y="3697"/>
                    <a:pt x="4718" y="3854"/>
                    <a:pt x="4852" y="4043"/>
                  </a:cubicBezTo>
                  <a:cubicBezTo>
                    <a:pt x="4967" y="4256"/>
                    <a:pt x="5004" y="4529"/>
                    <a:pt x="4870" y="4852"/>
                  </a:cubicBezTo>
                  <a:cubicBezTo>
                    <a:pt x="4718" y="5199"/>
                    <a:pt x="4579" y="5508"/>
                    <a:pt x="4542" y="5758"/>
                  </a:cubicBezTo>
                  <a:cubicBezTo>
                    <a:pt x="4524" y="5873"/>
                    <a:pt x="4542" y="5989"/>
                    <a:pt x="4579" y="6104"/>
                  </a:cubicBezTo>
                  <a:cubicBezTo>
                    <a:pt x="4639" y="6201"/>
                    <a:pt x="4736" y="6298"/>
                    <a:pt x="4870" y="6377"/>
                  </a:cubicBezTo>
                  <a:cubicBezTo>
                    <a:pt x="5120" y="6511"/>
                    <a:pt x="5332" y="6645"/>
                    <a:pt x="5485" y="6816"/>
                  </a:cubicBezTo>
                  <a:cubicBezTo>
                    <a:pt x="5642" y="6991"/>
                    <a:pt x="5734" y="7204"/>
                    <a:pt x="5734" y="7509"/>
                  </a:cubicBezTo>
                  <a:cubicBezTo>
                    <a:pt x="5757" y="7800"/>
                    <a:pt x="5642" y="8225"/>
                    <a:pt x="5388" y="8530"/>
                  </a:cubicBezTo>
                  <a:cubicBezTo>
                    <a:pt x="5188" y="8778"/>
                    <a:pt x="4914" y="8952"/>
                    <a:pt x="4556" y="8952"/>
                  </a:cubicBezTo>
                  <a:cubicBezTo>
                    <a:pt x="4467" y="8952"/>
                    <a:pt x="4373" y="8941"/>
                    <a:pt x="4274" y="8918"/>
                  </a:cubicBezTo>
                  <a:cubicBezTo>
                    <a:pt x="3734" y="8803"/>
                    <a:pt x="3022" y="8743"/>
                    <a:pt x="2426" y="8627"/>
                  </a:cubicBezTo>
                  <a:cubicBezTo>
                    <a:pt x="2116" y="8572"/>
                    <a:pt x="1848" y="8493"/>
                    <a:pt x="1654" y="8414"/>
                  </a:cubicBezTo>
                  <a:cubicBezTo>
                    <a:pt x="1442" y="8317"/>
                    <a:pt x="1308" y="8225"/>
                    <a:pt x="1289" y="8086"/>
                  </a:cubicBezTo>
                  <a:cubicBezTo>
                    <a:pt x="1114" y="7509"/>
                    <a:pt x="1345" y="6645"/>
                    <a:pt x="1982" y="6104"/>
                  </a:cubicBezTo>
                  <a:cubicBezTo>
                    <a:pt x="2310" y="5836"/>
                    <a:pt x="2500" y="5411"/>
                    <a:pt x="2597" y="5028"/>
                  </a:cubicBezTo>
                  <a:cubicBezTo>
                    <a:pt x="2694" y="4644"/>
                    <a:pt x="2694" y="4274"/>
                    <a:pt x="2615" y="4085"/>
                  </a:cubicBezTo>
                  <a:cubicBezTo>
                    <a:pt x="2541" y="3909"/>
                    <a:pt x="2444" y="3757"/>
                    <a:pt x="2269" y="3604"/>
                  </a:cubicBezTo>
                  <a:cubicBezTo>
                    <a:pt x="2116" y="3466"/>
                    <a:pt x="1885" y="3295"/>
                    <a:pt x="1539" y="3082"/>
                  </a:cubicBezTo>
                  <a:cubicBezTo>
                    <a:pt x="1229" y="2888"/>
                    <a:pt x="1058" y="2352"/>
                    <a:pt x="864" y="1872"/>
                  </a:cubicBezTo>
                  <a:cubicBezTo>
                    <a:pt x="767" y="1618"/>
                    <a:pt x="675" y="1387"/>
                    <a:pt x="559" y="1216"/>
                  </a:cubicBezTo>
                  <a:cubicBezTo>
                    <a:pt x="444" y="1063"/>
                    <a:pt x="305" y="966"/>
                    <a:pt x="153" y="925"/>
                  </a:cubicBezTo>
                  <a:cubicBezTo>
                    <a:pt x="171" y="888"/>
                    <a:pt x="171" y="869"/>
                    <a:pt x="250" y="809"/>
                  </a:cubicBezTo>
                  <a:cubicBezTo>
                    <a:pt x="332" y="756"/>
                    <a:pt x="433" y="711"/>
                    <a:pt x="584" y="711"/>
                  </a:cubicBezTo>
                  <a:cubicBezTo>
                    <a:pt x="644" y="711"/>
                    <a:pt x="712" y="718"/>
                    <a:pt x="790" y="735"/>
                  </a:cubicBezTo>
                  <a:cubicBezTo>
                    <a:pt x="1058" y="791"/>
                    <a:pt x="1308" y="1022"/>
                    <a:pt x="1557" y="1197"/>
                  </a:cubicBezTo>
                  <a:cubicBezTo>
                    <a:pt x="1691" y="1271"/>
                    <a:pt x="1830" y="1350"/>
                    <a:pt x="1964" y="1368"/>
                  </a:cubicBezTo>
                  <a:cubicBezTo>
                    <a:pt x="1998" y="1379"/>
                    <a:pt x="2032" y="1384"/>
                    <a:pt x="2066" y="1384"/>
                  </a:cubicBezTo>
                  <a:cubicBezTo>
                    <a:pt x="2166" y="1384"/>
                    <a:pt x="2266" y="1339"/>
                    <a:pt x="2366" y="1253"/>
                  </a:cubicBezTo>
                  <a:cubicBezTo>
                    <a:pt x="2828" y="888"/>
                    <a:pt x="2731" y="292"/>
                    <a:pt x="2712" y="158"/>
                  </a:cubicBezTo>
                  <a:close/>
                  <a:moveTo>
                    <a:pt x="2578" y="0"/>
                  </a:moveTo>
                  <a:lnTo>
                    <a:pt x="2597" y="79"/>
                  </a:lnTo>
                  <a:cubicBezTo>
                    <a:pt x="2597" y="79"/>
                    <a:pt x="2772" y="791"/>
                    <a:pt x="2292" y="1179"/>
                  </a:cubicBezTo>
                  <a:cubicBezTo>
                    <a:pt x="2218" y="1249"/>
                    <a:pt x="2133" y="1279"/>
                    <a:pt x="2054" y="1279"/>
                  </a:cubicBezTo>
                  <a:cubicBezTo>
                    <a:pt x="2029" y="1279"/>
                    <a:pt x="2005" y="1277"/>
                    <a:pt x="1982" y="1271"/>
                  </a:cubicBezTo>
                  <a:cubicBezTo>
                    <a:pt x="1867" y="1253"/>
                    <a:pt x="1751" y="1197"/>
                    <a:pt x="1617" y="1119"/>
                  </a:cubicBezTo>
                  <a:cubicBezTo>
                    <a:pt x="1386" y="948"/>
                    <a:pt x="1114" y="694"/>
                    <a:pt x="809" y="638"/>
                  </a:cubicBezTo>
                  <a:cubicBezTo>
                    <a:pt x="725" y="616"/>
                    <a:pt x="650" y="606"/>
                    <a:pt x="583" y="606"/>
                  </a:cubicBezTo>
                  <a:cubicBezTo>
                    <a:pt x="413" y="606"/>
                    <a:pt x="289" y="666"/>
                    <a:pt x="190" y="735"/>
                  </a:cubicBezTo>
                  <a:cubicBezTo>
                    <a:pt x="74" y="809"/>
                    <a:pt x="19" y="925"/>
                    <a:pt x="19" y="925"/>
                  </a:cubicBezTo>
                  <a:lnTo>
                    <a:pt x="0" y="1003"/>
                  </a:lnTo>
                  <a:lnTo>
                    <a:pt x="56" y="1003"/>
                  </a:lnTo>
                  <a:cubicBezTo>
                    <a:pt x="231" y="1003"/>
                    <a:pt x="365" y="1100"/>
                    <a:pt x="481" y="1271"/>
                  </a:cubicBezTo>
                  <a:cubicBezTo>
                    <a:pt x="596" y="1428"/>
                    <a:pt x="693" y="1659"/>
                    <a:pt x="767" y="1909"/>
                  </a:cubicBezTo>
                  <a:cubicBezTo>
                    <a:pt x="961" y="2389"/>
                    <a:pt x="1137" y="2948"/>
                    <a:pt x="1502" y="3179"/>
                  </a:cubicBezTo>
                  <a:cubicBezTo>
                    <a:pt x="1830" y="3392"/>
                    <a:pt x="2061" y="3544"/>
                    <a:pt x="2213" y="3678"/>
                  </a:cubicBezTo>
                  <a:cubicBezTo>
                    <a:pt x="2366" y="3835"/>
                    <a:pt x="2463" y="3951"/>
                    <a:pt x="2523" y="4122"/>
                  </a:cubicBezTo>
                  <a:cubicBezTo>
                    <a:pt x="2578" y="4274"/>
                    <a:pt x="2597" y="4621"/>
                    <a:pt x="2500" y="5009"/>
                  </a:cubicBezTo>
                  <a:cubicBezTo>
                    <a:pt x="2407" y="5374"/>
                    <a:pt x="2232" y="5776"/>
                    <a:pt x="1904" y="6030"/>
                  </a:cubicBezTo>
                  <a:cubicBezTo>
                    <a:pt x="1252" y="6585"/>
                    <a:pt x="998" y="7490"/>
                    <a:pt x="1192" y="8110"/>
                  </a:cubicBezTo>
                  <a:cubicBezTo>
                    <a:pt x="1229" y="8280"/>
                    <a:pt x="1386" y="8414"/>
                    <a:pt x="1617" y="8512"/>
                  </a:cubicBezTo>
                  <a:cubicBezTo>
                    <a:pt x="1830" y="8590"/>
                    <a:pt x="2098" y="8664"/>
                    <a:pt x="2407" y="8724"/>
                  </a:cubicBezTo>
                  <a:cubicBezTo>
                    <a:pt x="3003" y="8840"/>
                    <a:pt x="3715" y="8918"/>
                    <a:pt x="4233" y="9011"/>
                  </a:cubicBezTo>
                  <a:cubicBezTo>
                    <a:pt x="4346" y="9039"/>
                    <a:pt x="4453" y="9052"/>
                    <a:pt x="4554" y="9052"/>
                  </a:cubicBezTo>
                  <a:cubicBezTo>
                    <a:pt x="4951" y="9052"/>
                    <a:pt x="5253" y="8852"/>
                    <a:pt x="5466" y="8590"/>
                  </a:cubicBezTo>
                  <a:cubicBezTo>
                    <a:pt x="5734" y="8262"/>
                    <a:pt x="5873" y="7818"/>
                    <a:pt x="5850" y="7490"/>
                  </a:cubicBezTo>
                  <a:cubicBezTo>
                    <a:pt x="5831" y="7185"/>
                    <a:pt x="5734" y="6931"/>
                    <a:pt x="5563" y="6742"/>
                  </a:cubicBezTo>
                  <a:cubicBezTo>
                    <a:pt x="5388" y="6548"/>
                    <a:pt x="5180" y="6414"/>
                    <a:pt x="4907" y="6280"/>
                  </a:cubicBezTo>
                  <a:cubicBezTo>
                    <a:pt x="4792" y="6220"/>
                    <a:pt x="4718" y="6146"/>
                    <a:pt x="4676" y="6067"/>
                  </a:cubicBezTo>
                  <a:cubicBezTo>
                    <a:pt x="4639" y="5970"/>
                    <a:pt x="4621" y="5873"/>
                    <a:pt x="4639" y="5776"/>
                  </a:cubicBezTo>
                  <a:cubicBezTo>
                    <a:pt x="4676" y="5545"/>
                    <a:pt x="4810" y="5259"/>
                    <a:pt x="4967" y="4894"/>
                  </a:cubicBezTo>
                  <a:cubicBezTo>
                    <a:pt x="5101" y="4547"/>
                    <a:pt x="5083" y="4237"/>
                    <a:pt x="4926" y="4006"/>
                  </a:cubicBezTo>
                  <a:cubicBezTo>
                    <a:pt x="4792" y="3775"/>
                    <a:pt x="4561" y="3623"/>
                    <a:pt x="4311" y="3526"/>
                  </a:cubicBezTo>
                  <a:cubicBezTo>
                    <a:pt x="4062" y="3429"/>
                    <a:pt x="3831" y="3332"/>
                    <a:pt x="3678" y="3161"/>
                  </a:cubicBezTo>
                  <a:cubicBezTo>
                    <a:pt x="3521" y="3004"/>
                    <a:pt x="3447" y="2773"/>
                    <a:pt x="3539" y="2371"/>
                  </a:cubicBezTo>
                  <a:cubicBezTo>
                    <a:pt x="3734" y="1562"/>
                    <a:pt x="3655" y="1119"/>
                    <a:pt x="3405" y="657"/>
                  </a:cubicBezTo>
                  <a:cubicBezTo>
                    <a:pt x="3137" y="194"/>
                    <a:pt x="2675" y="24"/>
                    <a:pt x="2675" y="24"/>
                  </a:cubicBezTo>
                  <a:lnTo>
                    <a:pt x="2578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154;p64">
              <a:extLst>
                <a:ext uri="{FF2B5EF4-FFF2-40B4-BE49-F238E27FC236}">
                  <a16:creationId xmlns:a16="http://schemas.microsoft.com/office/drawing/2014/main" id="{4AFE642F-1F81-35D4-4948-2BC053A6F2FC}"/>
                </a:ext>
              </a:extLst>
            </p:cNvPr>
            <p:cNvSpPr/>
            <p:nvPr/>
          </p:nvSpPr>
          <p:spPr>
            <a:xfrm>
              <a:off x="1423534" y="2661298"/>
              <a:ext cx="344045" cy="492263"/>
            </a:xfrm>
            <a:custGeom>
              <a:avLst/>
              <a:gdLst/>
              <a:ahLst/>
              <a:cxnLst/>
              <a:rect l="l" t="t" r="r" b="b"/>
              <a:pathLst>
                <a:path w="6063" h="8675" extrusionOk="0">
                  <a:moveTo>
                    <a:pt x="4233" y="1"/>
                  </a:moveTo>
                  <a:cubicBezTo>
                    <a:pt x="3674" y="1022"/>
                    <a:pt x="3503" y="2311"/>
                    <a:pt x="1983" y="3485"/>
                  </a:cubicBezTo>
                  <a:cubicBezTo>
                    <a:pt x="463" y="4658"/>
                    <a:pt x="1" y="7297"/>
                    <a:pt x="902" y="8124"/>
                  </a:cubicBezTo>
                  <a:cubicBezTo>
                    <a:pt x="1375" y="8568"/>
                    <a:pt x="1917" y="8674"/>
                    <a:pt x="2326" y="8674"/>
                  </a:cubicBezTo>
                  <a:cubicBezTo>
                    <a:pt x="2699" y="8674"/>
                    <a:pt x="2962" y="8586"/>
                    <a:pt x="2962" y="8586"/>
                  </a:cubicBezTo>
                  <a:cubicBezTo>
                    <a:pt x="2962" y="8586"/>
                    <a:pt x="2482" y="8262"/>
                    <a:pt x="2269" y="7685"/>
                  </a:cubicBezTo>
                  <a:cubicBezTo>
                    <a:pt x="2057" y="7107"/>
                    <a:pt x="2154" y="6738"/>
                    <a:pt x="2154" y="6738"/>
                  </a:cubicBezTo>
                  <a:lnTo>
                    <a:pt x="2154" y="6738"/>
                  </a:lnTo>
                  <a:cubicBezTo>
                    <a:pt x="2154" y="6738"/>
                    <a:pt x="2288" y="7953"/>
                    <a:pt x="2925" y="8336"/>
                  </a:cubicBezTo>
                  <a:cubicBezTo>
                    <a:pt x="3113" y="8455"/>
                    <a:pt x="3334" y="8496"/>
                    <a:pt x="3551" y="8496"/>
                  </a:cubicBezTo>
                  <a:cubicBezTo>
                    <a:pt x="4048" y="8496"/>
                    <a:pt x="4524" y="8281"/>
                    <a:pt x="4524" y="8281"/>
                  </a:cubicBezTo>
                  <a:cubicBezTo>
                    <a:pt x="4524" y="8281"/>
                    <a:pt x="3790" y="8068"/>
                    <a:pt x="3388" y="7606"/>
                  </a:cubicBezTo>
                  <a:cubicBezTo>
                    <a:pt x="2981" y="7144"/>
                    <a:pt x="2981" y="6567"/>
                    <a:pt x="2981" y="6567"/>
                  </a:cubicBezTo>
                  <a:lnTo>
                    <a:pt x="2981" y="6567"/>
                  </a:lnTo>
                  <a:cubicBezTo>
                    <a:pt x="2981" y="6567"/>
                    <a:pt x="3369" y="7759"/>
                    <a:pt x="4330" y="8068"/>
                  </a:cubicBezTo>
                  <a:cubicBezTo>
                    <a:pt x="4598" y="8146"/>
                    <a:pt x="4822" y="8175"/>
                    <a:pt x="5008" y="8175"/>
                  </a:cubicBezTo>
                  <a:cubicBezTo>
                    <a:pt x="5503" y="8175"/>
                    <a:pt x="5716" y="7971"/>
                    <a:pt x="5716" y="7971"/>
                  </a:cubicBezTo>
                  <a:cubicBezTo>
                    <a:pt x="5716" y="7971"/>
                    <a:pt x="5738" y="7988"/>
                    <a:pt x="5770" y="7988"/>
                  </a:cubicBezTo>
                  <a:cubicBezTo>
                    <a:pt x="5829" y="7988"/>
                    <a:pt x="5924" y="7931"/>
                    <a:pt x="5984" y="7606"/>
                  </a:cubicBezTo>
                  <a:cubicBezTo>
                    <a:pt x="6063" y="7107"/>
                    <a:pt x="5254" y="5236"/>
                    <a:pt x="5291" y="4353"/>
                  </a:cubicBezTo>
                  <a:cubicBezTo>
                    <a:pt x="5314" y="3448"/>
                    <a:pt x="5236" y="1886"/>
                    <a:pt x="5139" y="1600"/>
                  </a:cubicBezTo>
                  <a:cubicBezTo>
                    <a:pt x="5042" y="1309"/>
                    <a:pt x="5023" y="1216"/>
                    <a:pt x="4811" y="870"/>
                  </a:cubicBezTo>
                  <a:cubicBezTo>
                    <a:pt x="4598" y="500"/>
                    <a:pt x="4233" y="1"/>
                    <a:pt x="4233" y="1"/>
                  </a:cubicBezTo>
                  <a:close/>
                </a:path>
              </a:pathLst>
            </a:custGeom>
            <a:solidFill>
              <a:srgbClr val="00A6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155;p64">
              <a:extLst>
                <a:ext uri="{FF2B5EF4-FFF2-40B4-BE49-F238E27FC236}">
                  <a16:creationId xmlns:a16="http://schemas.microsoft.com/office/drawing/2014/main" id="{26F9940B-E3ED-E5F8-2F8E-55B413534D2B}"/>
                </a:ext>
              </a:extLst>
            </p:cNvPr>
            <p:cNvSpPr/>
            <p:nvPr/>
          </p:nvSpPr>
          <p:spPr>
            <a:xfrm>
              <a:off x="1439820" y="2655794"/>
              <a:ext cx="326738" cy="500377"/>
            </a:xfrm>
            <a:custGeom>
              <a:avLst/>
              <a:gdLst/>
              <a:ahLst/>
              <a:cxnLst/>
              <a:rect l="l" t="t" r="r" b="b"/>
              <a:pathLst>
                <a:path w="5758" h="8818" extrusionOk="0">
                  <a:moveTo>
                    <a:pt x="1982" y="7551"/>
                  </a:moveTo>
                  <a:cubicBezTo>
                    <a:pt x="2040" y="7696"/>
                    <a:pt x="2093" y="7841"/>
                    <a:pt x="2181" y="7991"/>
                  </a:cubicBezTo>
                  <a:lnTo>
                    <a:pt x="2181" y="7991"/>
                  </a:lnTo>
                  <a:cubicBezTo>
                    <a:pt x="2127" y="7906"/>
                    <a:pt x="2058" y="7848"/>
                    <a:pt x="2024" y="7759"/>
                  </a:cubicBezTo>
                  <a:cubicBezTo>
                    <a:pt x="2001" y="7666"/>
                    <a:pt x="2001" y="7625"/>
                    <a:pt x="1982" y="7551"/>
                  </a:cubicBezTo>
                  <a:close/>
                  <a:moveTo>
                    <a:pt x="3946" y="195"/>
                  </a:moveTo>
                  <a:cubicBezTo>
                    <a:pt x="4006" y="273"/>
                    <a:pt x="4293" y="657"/>
                    <a:pt x="4468" y="985"/>
                  </a:cubicBezTo>
                  <a:cubicBezTo>
                    <a:pt x="4681" y="1332"/>
                    <a:pt x="4718" y="1429"/>
                    <a:pt x="4815" y="1715"/>
                  </a:cubicBezTo>
                  <a:cubicBezTo>
                    <a:pt x="4833" y="1775"/>
                    <a:pt x="4852" y="1928"/>
                    <a:pt x="4870" y="2122"/>
                  </a:cubicBezTo>
                  <a:cubicBezTo>
                    <a:pt x="4889" y="2330"/>
                    <a:pt x="4912" y="2584"/>
                    <a:pt x="4930" y="2852"/>
                  </a:cubicBezTo>
                  <a:cubicBezTo>
                    <a:pt x="4949" y="3392"/>
                    <a:pt x="4967" y="4007"/>
                    <a:pt x="4949" y="4450"/>
                  </a:cubicBezTo>
                  <a:cubicBezTo>
                    <a:pt x="4930" y="4913"/>
                    <a:pt x="5143" y="5606"/>
                    <a:pt x="5314" y="6239"/>
                  </a:cubicBezTo>
                  <a:cubicBezTo>
                    <a:pt x="5411" y="6567"/>
                    <a:pt x="5508" y="6876"/>
                    <a:pt x="5563" y="7126"/>
                  </a:cubicBezTo>
                  <a:cubicBezTo>
                    <a:pt x="5623" y="7375"/>
                    <a:pt x="5660" y="7588"/>
                    <a:pt x="5642" y="7685"/>
                  </a:cubicBezTo>
                  <a:cubicBezTo>
                    <a:pt x="5605" y="7934"/>
                    <a:pt x="5526" y="8013"/>
                    <a:pt x="5508" y="8031"/>
                  </a:cubicBezTo>
                  <a:lnTo>
                    <a:pt x="5466" y="8031"/>
                  </a:lnTo>
                  <a:lnTo>
                    <a:pt x="5429" y="7990"/>
                  </a:lnTo>
                  <a:lnTo>
                    <a:pt x="5392" y="8031"/>
                  </a:lnTo>
                  <a:cubicBezTo>
                    <a:pt x="5392" y="8031"/>
                    <a:pt x="5314" y="8128"/>
                    <a:pt x="5083" y="8184"/>
                  </a:cubicBezTo>
                  <a:cubicBezTo>
                    <a:pt x="4992" y="8210"/>
                    <a:pt x="4880" y="8228"/>
                    <a:pt x="4744" y="8228"/>
                  </a:cubicBezTo>
                  <a:cubicBezTo>
                    <a:pt x="4562" y="8228"/>
                    <a:pt x="4337" y="8195"/>
                    <a:pt x="4062" y="8105"/>
                  </a:cubicBezTo>
                  <a:cubicBezTo>
                    <a:pt x="3138" y="7819"/>
                    <a:pt x="2736" y="6645"/>
                    <a:pt x="2736" y="6645"/>
                  </a:cubicBezTo>
                  <a:lnTo>
                    <a:pt x="2638" y="6664"/>
                  </a:lnTo>
                  <a:cubicBezTo>
                    <a:pt x="2638" y="6701"/>
                    <a:pt x="2657" y="7278"/>
                    <a:pt x="3064" y="7740"/>
                  </a:cubicBezTo>
                  <a:cubicBezTo>
                    <a:pt x="3410" y="8128"/>
                    <a:pt x="3909" y="8318"/>
                    <a:pt x="4080" y="8378"/>
                  </a:cubicBezTo>
                  <a:cubicBezTo>
                    <a:pt x="4006" y="8415"/>
                    <a:pt x="3909" y="8452"/>
                    <a:pt x="3660" y="8493"/>
                  </a:cubicBezTo>
                  <a:cubicBezTo>
                    <a:pt x="3526" y="8516"/>
                    <a:pt x="3383" y="8533"/>
                    <a:pt x="3241" y="8533"/>
                  </a:cubicBezTo>
                  <a:cubicBezTo>
                    <a:pt x="3034" y="8533"/>
                    <a:pt x="2829" y="8498"/>
                    <a:pt x="2657" y="8396"/>
                  </a:cubicBezTo>
                  <a:cubicBezTo>
                    <a:pt x="2371" y="8221"/>
                    <a:pt x="2176" y="7819"/>
                    <a:pt x="2061" y="7472"/>
                  </a:cubicBezTo>
                  <a:cubicBezTo>
                    <a:pt x="1945" y="7126"/>
                    <a:pt x="1927" y="6835"/>
                    <a:pt x="1927" y="6835"/>
                  </a:cubicBezTo>
                  <a:lnTo>
                    <a:pt x="1830" y="6816"/>
                  </a:lnTo>
                  <a:cubicBezTo>
                    <a:pt x="1830" y="6816"/>
                    <a:pt x="1793" y="6913"/>
                    <a:pt x="1793" y="7089"/>
                  </a:cubicBezTo>
                  <a:cubicBezTo>
                    <a:pt x="1793" y="7260"/>
                    <a:pt x="1830" y="7491"/>
                    <a:pt x="1927" y="7800"/>
                  </a:cubicBezTo>
                  <a:cubicBezTo>
                    <a:pt x="2116" y="8299"/>
                    <a:pt x="2444" y="8549"/>
                    <a:pt x="2560" y="8646"/>
                  </a:cubicBezTo>
                  <a:cubicBezTo>
                    <a:pt x="2501" y="8662"/>
                    <a:pt x="2282" y="8724"/>
                    <a:pt x="1986" y="8724"/>
                  </a:cubicBezTo>
                  <a:cubicBezTo>
                    <a:pt x="1609" y="8724"/>
                    <a:pt x="1109" y="8624"/>
                    <a:pt x="656" y="8202"/>
                  </a:cubicBezTo>
                  <a:cubicBezTo>
                    <a:pt x="213" y="7800"/>
                    <a:pt x="97" y="6950"/>
                    <a:pt x="291" y="6049"/>
                  </a:cubicBezTo>
                  <a:cubicBezTo>
                    <a:pt x="481" y="5144"/>
                    <a:pt x="961" y="4201"/>
                    <a:pt x="1733" y="3623"/>
                  </a:cubicBezTo>
                  <a:cubicBezTo>
                    <a:pt x="3235" y="2468"/>
                    <a:pt x="3447" y="1216"/>
                    <a:pt x="3946" y="195"/>
                  </a:cubicBezTo>
                  <a:close/>
                  <a:moveTo>
                    <a:pt x="3928" y="1"/>
                  </a:moveTo>
                  <a:lnTo>
                    <a:pt x="3891" y="61"/>
                  </a:lnTo>
                  <a:cubicBezTo>
                    <a:pt x="3350" y="1119"/>
                    <a:pt x="3179" y="2390"/>
                    <a:pt x="1654" y="3545"/>
                  </a:cubicBezTo>
                  <a:cubicBezTo>
                    <a:pt x="887" y="4141"/>
                    <a:pt x="384" y="5102"/>
                    <a:pt x="194" y="6026"/>
                  </a:cubicBezTo>
                  <a:cubicBezTo>
                    <a:pt x="0" y="6950"/>
                    <a:pt x="97" y="7819"/>
                    <a:pt x="578" y="8262"/>
                  </a:cubicBezTo>
                  <a:cubicBezTo>
                    <a:pt x="1056" y="8710"/>
                    <a:pt x="1607" y="8818"/>
                    <a:pt x="2027" y="8818"/>
                  </a:cubicBezTo>
                  <a:cubicBezTo>
                    <a:pt x="2417" y="8818"/>
                    <a:pt x="2694" y="8724"/>
                    <a:pt x="2694" y="8724"/>
                  </a:cubicBezTo>
                  <a:lnTo>
                    <a:pt x="2791" y="8706"/>
                  </a:lnTo>
                  <a:lnTo>
                    <a:pt x="2717" y="8646"/>
                  </a:lnTo>
                  <a:cubicBezTo>
                    <a:pt x="2717" y="8646"/>
                    <a:pt x="2582" y="8523"/>
                    <a:pt x="2420" y="8330"/>
                  </a:cubicBezTo>
                  <a:lnTo>
                    <a:pt x="2420" y="8330"/>
                  </a:lnTo>
                  <a:cubicBezTo>
                    <a:pt x="2474" y="8384"/>
                    <a:pt x="2534" y="8433"/>
                    <a:pt x="2602" y="8475"/>
                  </a:cubicBezTo>
                  <a:cubicBezTo>
                    <a:pt x="2802" y="8604"/>
                    <a:pt x="3042" y="8646"/>
                    <a:pt x="3273" y="8646"/>
                  </a:cubicBezTo>
                  <a:cubicBezTo>
                    <a:pt x="3415" y="8646"/>
                    <a:pt x="3553" y="8630"/>
                    <a:pt x="3678" y="8609"/>
                  </a:cubicBezTo>
                  <a:cubicBezTo>
                    <a:pt x="4006" y="8530"/>
                    <a:pt x="4256" y="8433"/>
                    <a:pt x="4256" y="8433"/>
                  </a:cubicBezTo>
                  <a:lnTo>
                    <a:pt x="4390" y="8378"/>
                  </a:lnTo>
                  <a:lnTo>
                    <a:pt x="4256" y="8336"/>
                  </a:lnTo>
                  <a:cubicBezTo>
                    <a:pt x="4256" y="8336"/>
                    <a:pt x="3526" y="8105"/>
                    <a:pt x="3138" y="7666"/>
                  </a:cubicBezTo>
                  <a:cubicBezTo>
                    <a:pt x="2906" y="7435"/>
                    <a:pt x="2833" y="7163"/>
                    <a:pt x="2791" y="6950"/>
                  </a:cubicBezTo>
                  <a:lnTo>
                    <a:pt x="2791" y="6950"/>
                  </a:lnTo>
                  <a:cubicBezTo>
                    <a:pt x="2925" y="7297"/>
                    <a:pt x="3253" y="7971"/>
                    <a:pt x="4043" y="8202"/>
                  </a:cubicBezTo>
                  <a:cubicBezTo>
                    <a:pt x="4316" y="8292"/>
                    <a:pt x="4552" y="8323"/>
                    <a:pt x="4747" y="8323"/>
                  </a:cubicBezTo>
                  <a:cubicBezTo>
                    <a:pt x="4895" y="8323"/>
                    <a:pt x="5020" y="8305"/>
                    <a:pt x="5120" y="8281"/>
                  </a:cubicBezTo>
                  <a:cubicBezTo>
                    <a:pt x="5332" y="8202"/>
                    <a:pt x="5448" y="8105"/>
                    <a:pt x="5448" y="8105"/>
                  </a:cubicBezTo>
                  <a:cubicBezTo>
                    <a:pt x="5471" y="8118"/>
                    <a:pt x="5488" y="8130"/>
                    <a:pt x="5504" y="8130"/>
                  </a:cubicBezTo>
                  <a:cubicBezTo>
                    <a:pt x="5516" y="8130"/>
                    <a:pt x="5529" y="8123"/>
                    <a:pt x="5545" y="8105"/>
                  </a:cubicBezTo>
                  <a:cubicBezTo>
                    <a:pt x="5623" y="8068"/>
                    <a:pt x="5697" y="7971"/>
                    <a:pt x="5739" y="7703"/>
                  </a:cubicBezTo>
                  <a:cubicBezTo>
                    <a:pt x="5757" y="7569"/>
                    <a:pt x="5739" y="7357"/>
                    <a:pt x="5660" y="7107"/>
                  </a:cubicBezTo>
                  <a:cubicBezTo>
                    <a:pt x="5605" y="6835"/>
                    <a:pt x="5508" y="6530"/>
                    <a:pt x="5411" y="6220"/>
                  </a:cubicBezTo>
                  <a:cubicBezTo>
                    <a:pt x="5235" y="5564"/>
                    <a:pt x="5046" y="4871"/>
                    <a:pt x="5046" y="4450"/>
                  </a:cubicBezTo>
                  <a:cubicBezTo>
                    <a:pt x="5064" y="3988"/>
                    <a:pt x="5064" y="3369"/>
                    <a:pt x="5027" y="2833"/>
                  </a:cubicBezTo>
                  <a:cubicBezTo>
                    <a:pt x="5004" y="2561"/>
                    <a:pt x="4986" y="2311"/>
                    <a:pt x="4967" y="2122"/>
                  </a:cubicBezTo>
                  <a:cubicBezTo>
                    <a:pt x="4949" y="1909"/>
                    <a:pt x="4930" y="1752"/>
                    <a:pt x="4912" y="1678"/>
                  </a:cubicBezTo>
                  <a:cubicBezTo>
                    <a:pt x="4815" y="1387"/>
                    <a:pt x="4773" y="1290"/>
                    <a:pt x="4565" y="925"/>
                  </a:cubicBezTo>
                  <a:cubicBezTo>
                    <a:pt x="4353" y="578"/>
                    <a:pt x="3988" y="61"/>
                    <a:pt x="3988" y="61"/>
                  </a:cubicBezTo>
                  <a:lnTo>
                    <a:pt x="3928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156;p64">
              <a:extLst>
                <a:ext uri="{FF2B5EF4-FFF2-40B4-BE49-F238E27FC236}">
                  <a16:creationId xmlns:a16="http://schemas.microsoft.com/office/drawing/2014/main" id="{58B4AD1A-BA52-5F7B-56C7-E3A977F646CB}"/>
                </a:ext>
              </a:extLst>
            </p:cNvPr>
            <p:cNvSpPr/>
            <p:nvPr/>
          </p:nvSpPr>
          <p:spPr>
            <a:xfrm>
              <a:off x="1680252" y="2697162"/>
              <a:ext cx="338541" cy="420140"/>
            </a:xfrm>
            <a:custGeom>
              <a:avLst/>
              <a:gdLst/>
              <a:ahLst/>
              <a:cxnLst/>
              <a:rect l="l" t="t" r="r" b="b"/>
              <a:pathLst>
                <a:path w="5966" h="7404" extrusionOk="0">
                  <a:moveTo>
                    <a:pt x="3484" y="0"/>
                  </a:moveTo>
                  <a:cubicBezTo>
                    <a:pt x="2944" y="0"/>
                    <a:pt x="2454" y="595"/>
                    <a:pt x="2311" y="774"/>
                  </a:cubicBezTo>
                  <a:cubicBezTo>
                    <a:pt x="2147" y="665"/>
                    <a:pt x="1653" y="343"/>
                    <a:pt x="1195" y="343"/>
                  </a:cubicBezTo>
                  <a:cubicBezTo>
                    <a:pt x="1007" y="343"/>
                    <a:pt x="825" y="397"/>
                    <a:pt x="675" y="543"/>
                  </a:cubicBezTo>
                  <a:cubicBezTo>
                    <a:pt x="578" y="621"/>
                    <a:pt x="518" y="718"/>
                    <a:pt x="444" y="815"/>
                  </a:cubicBezTo>
                  <a:cubicBezTo>
                    <a:pt x="559" y="931"/>
                    <a:pt x="633" y="1023"/>
                    <a:pt x="633" y="1023"/>
                  </a:cubicBezTo>
                  <a:cubicBezTo>
                    <a:pt x="652" y="2160"/>
                    <a:pt x="615" y="2238"/>
                    <a:pt x="231" y="3509"/>
                  </a:cubicBezTo>
                  <a:cubicBezTo>
                    <a:pt x="0" y="4220"/>
                    <a:pt x="0" y="4932"/>
                    <a:pt x="37" y="5413"/>
                  </a:cubicBezTo>
                  <a:cubicBezTo>
                    <a:pt x="97" y="5625"/>
                    <a:pt x="153" y="5838"/>
                    <a:pt x="250" y="6050"/>
                  </a:cubicBezTo>
                  <a:cubicBezTo>
                    <a:pt x="769" y="7198"/>
                    <a:pt x="1874" y="7403"/>
                    <a:pt x="2599" y="7403"/>
                  </a:cubicBezTo>
                  <a:cubicBezTo>
                    <a:pt x="3004" y="7403"/>
                    <a:pt x="3290" y="7339"/>
                    <a:pt x="3290" y="7339"/>
                  </a:cubicBezTo>
                  <a:cubicBezTo>
                    <a:pt x="3290" y="7339"/>
                    <a:pt x="5582" y="7168"/>
                    <a:pt x="5831" y="5223"/>
                  </a:cubicBezTo>
                  <a:cubicBezTo>
                    <a:pt x="5965" y="4105"/>
                    <a:pt x="5448" y="3472"/>
                    <a:pt x="5272" y="2354"/>
                  </a:cubicBezTo>
                  <a:cubicBezTo>
                    <a:pt x="5101" y="1236"/>
                    <a:pt x="4561" y="469"/>
                    <a:pt x="3831" y="80"/>
                  </a:cubicBezTo>
                  <a:cubicBezTo>
                    <a:pt x="3734" y="43"/>
                    <a:pt x="3655" y="7"/>
                    <a:pt x="3581" y="7"/>
                  </a:cubicBezTo>
                  <a:cubicBezTo>
                    <a:pt x="3549" y="2"/>
                    <a:pt x="3517" y="0"/>
                    <a:pt x="3484" y="0"/>
                  </a:cubicBezTo>
                  <a:close/>
                </a:path>
              </a:pathLst>
            </a:custGeom>
            <a:solidFill>
              <a:srgbClr val="FFE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157;p64">
              <a:extLst>
                <a:ext uri="{FF2B5EF4-FFF2-40B4-BE49-F238E27FC236}">
                  <a16:creationId xmlns:a16="http://schemas.microsoft.com/office/drawing/2014/main" id="{43DB527F-A868-37CB-27CC-A31A39F441DB}"/>
                </a:ext>
              </a:extLst>
            </p:cNvPr>
            <p:cNvSpPr/>
            <p:nvPr/>
          </p:nvSpPr>
          <p:spPr>
            <a:xfrm>
              <a:off x="1677869" y="2694835"/>
              <a:ext cx="340924" cy="425474"/>
            </a:xfrm>
            <a:custGeom>
              <a:avLst/>
              <a:gdLst/>
              <a:ahLst/>
              <a:cxnLst/>
              <a:rect l="l" t="t" r="r" b="b"/>
              <a:pathLst>
                <a:path w="6008" h="7498" extrusionOk="0">
                  <a:moveTo>
                    <a:pt x="3538" y="97"/>
                  </a:moveTo>
                  <a:cubicBezTo>
                    <a:pt x="3566" y="97"/>
                    <a:pt x="3595" y="99"/>
                    <a:pt x="3623" y="103"/>
                  </a:cubicBezTo>
                  <a:cubicBezTo>
                    <a:pt x="3697" y="103"/>
                    <a:pt x="3776" y="140"/>
                    <a:pt x="3854" y="182"/>
                  </a:cubicBezTo>
                  <a:cubicBezTo>
                    <a:pt x="4584" y="565"/>
                    <a:pt x="5125" y="1318"/>
                    <a:pt x="5277" y="2413"/>
                  </a:cubicBezTo>
                  <a:cubicBezTo>
                    <a:pt x="5374" y="2972"/>
                    <a:pt x="5545" y="3416"/>
                    <a:pt x="5684" y="3859"/>
                  </a:cubicBezTo>
                  <a:cubicBezTo>
                    <a:pt x="5818" y="4280"/>
                    <a:pt x="5892" y="4724"/>
                    <a:pt x="5836" y="5264"/>
                  </a:cubicBezTo>
                  <a:cubicBezTo>
                    <a:pt x="5721" y="6225"/>
                    <a:pt x="5083" y="6724"/>
                    <a:pt x="4506" y="7015"/>
                  </a:cubicBezTo>
                  <a:cubicBezTo>
                    <a:pt x="3910" y="7302"/>
                    <a:pt x="3332" y="7343"/>
                    <a:pt x="3332" y="7343"/>
                  </a:cubicBezTo>
                  <a:cubicBezTo>
                    <a:pt x="3332" y="7343"/>
                    <a:pt x="3055" y="7401"/>
                    <a:pt x="2670" y="7401"/>
                  </a:cubicBezTo>
                  <a:cubicBezTo>
                    <a:pt x="2508" y="7401"/>
                    <a:pt x="2327" y="7391"/>
                    <a:pt x="2140" y="7362"/>
                  </a:cubicBezTo>
                  <a:cubicBezTo>
                    <a:pt x="1484" y="7265"/>
                    <a:pt x="754" y="6955"/>
                    <a:pt x="347" y="6091"/>
                  </a:cubicBezTo>
                  <a:cubicBezTo>
                    <a:pt x="255" y="5860"/>
                    <a:pt x="195" y="5648"/>
                    <a:pt x="158" y="5454"/>
                  </a:cubicBezTo>
                  <a:cubicBezTo>
                    <a:pt x="116" y="4973"/>
                    <a:pt x="98" y="4280"/>
                    <a:pt x="329" y="3568"/>
                  </a:cubicBezTo>
                  <a:cubicBezTo>
                    <a:pt x="717" y="2298"/>
                    <a:pt x="754" y="2201"/>
                    <a:pt x="735" y="1087"/>
                  </a:cubicBezTo>
                  <a:lnTo>
                    <a:pt x="735" y="1064"/>
                  </a:lnTo>
                  <a:cubicBezTo>
                    <a:pt x="735" y="1064"/>
                    <a:pt x="657" y="949"/>
                    <a:pt x="560" y="856"/>
                  </a:cubicBezTo>
                  <a:cubicBezTo>
                    <a:pt x="620" y="778"/>
                    <a:pt x="694" y="699"/>
                    <a:pt x="754" y="625"/>
                  </a:cubicBezTo>
                  <a:cubicBezTo>
                    <a:pt x="898" y="492"/>
                    <a:pt x="1068" y="442"/>
                    <a:pt x="1246" y="442"/>
                  </a:cubicBezTo>
                  <a:cubicBezTo>
                    <a:pt x="1376" y="442"/>
                    <a:pt x="1510" y="469"/>
                    <a:pt x="1641" y="510"/>
                  </a:cubicBezTo>
                  <a:cubicBezTo>
                    <a:pt x="1946" y="602"/>
                    <a:pt x="2237" y="796"/>
                    <a:pt x="2334" y="875"/>
                  </a:cubicBezTo>
                  <a:lnTo>
                    <a:pt x="2389" y="893"/>
                  </a:lnTo>
                  <a:lnTo>
                    <a:pt x="2408" y="875"/>
                  </a:lnTo>
                  <a:cubicBezTo>
                    <a:pt x="2486" y="759"/>
                    <a:pt x="2657" y="565"/>
                    <a:pt x="2870" y="371"/>
                  </a:cubicBezTo>
                  <a:cubicBezTo>
                    <a:pt x="3075" y="219"/>
                    <a:pt x="3313" y="97"/>
                    <a:pt x="3538" y="97"/>
                  </a:cubicBezTo>
                  <a:close/>
                  <a:moveTo>
                    <a:pt x="3548" y="0"/>
                  </a:moveTo>
                  <a:cubicBezTo>
                    <a:pt x="3274" y="0"/>
                    <a:pt x="3022" y="139"/>
                    <a:pt x="2815" y="297"/>
                  </a:cubicBezTo>
                  <a:cubicBezTo>
                    <a:pt x="2602" y="468"/>
                    <a:pt x="2450" y="662"/>
                    <a:pt x="2353" y="778"/>
                  </a:cubicBezTo>
                  <a:cubicBezTo>
                    <a:pt x="2237" y="681"/>
                    <a:pt x="1987" y="510"/>
                    <a:pt x="1678" y="413"/>
                  </a:cubicBezTo>
                  <a:cubicBezTo>
                    <a:pt x="1546" y="373"/>
                    <a:pt x="1405" y="347"/>
                    <a:pt x="1265" y="347"/>
                  </a:cubicBezTo>
                  <a:cubicBezTo>
                    <a:pt x="1059" y="347"/>
                    <a:pt x="857" y="405"/>
                    <a:pt x="694" y="565"/>
                  </a:cubicBezTo>
                  <a:cubicBezTo>
                    <a:pt x="601" y="644"/>
                    <a:pt x="523" y="741"/>
                    <a:pt x="463" y="833"/>
                  </a:cubicBezTo>
                  <a:lnTo>
                    <a:pt x="426" y="856"/>
                  </a:lnTo>
                  <a:lnTo>
                    <a:pt x="463" y="893"/>
                  </a:lnTo>
                  <a:cubicBezTo>
                    <a:pt x="560" y="990"/>
                    <a:pt x="620" y="1087"/>
                    <a:pt x="638" y="1106"/>
                  </a:cubicBezTo>
                  <a:cubicBezTo>
                    <a:pt x="657" y="2201"/>
                    <a:pt x="620" y="2279"/>
                    <a:pt x="232" y="3550"/>
                  </a:cubicBezTo>
                  <a:cubicBezTo>
                    <a:pt x="1" y="4261"/>
                    <a:pt x="1" y="4973"/>
                    <a:pt x="61" y="5477"/>
                  </a:cubicBezTo>
                  <a:cubicBezTo>
                    <a:pt x="98" y="5685"/>
                    <a:pt x="158" y="5897"/>
                    <a:pt x="255" y="6128"/>
                  </a:cubicBezTo>
                  <a:cubicBezTo>
                    <a:pt x="675" y="7034"/>
                    <a:pt x="1447" y="7362"/>
                    <a:pt x="2121" y="7459"/>
                  </a:cubicBezTo>
                  <a:cubicBezTo>
                    <a:pt x="2314" y="7488"/>
                    <a:pt x="2499" y="7498"/>
                    <a:pt x="2664" y="7498"/>
                  </a:cubicBezTo>
                  <a:cubicBezTo>
                    <a:pt x="3056" y="7498"/>
                    <a:pt x="3338" y="7440"/>
                    <a:pt x="3351" y="7440"/>
                  </a:cubicBezTo>
                  <a:cubicBezTo>
                    <a:pt x="3374" y="7440"/>
                    <a:pt x="3928" y="7399"/>
                    <a:pt x="4547" y="7112"/>
                  </a:cubicBezTo>
                  <a:cubicBezTo>
                    <a:pt x="5162" y="6803"/>
                    <a:pt x="5799" y="6262"/>
                    <a:pt x="5933" y="5283"/>
                  </a:cubicBezTo>
                  <a:cubicBezTo>
                    <a:pt x="6007" y="4724"/>
                    <a:pt x="5915" y="4261"/>
                    <a:pt x="5776" y="3818"/>
                  </a:cubicBezTo>
                  <a:cubicBezTo>
                    <a:pt x="5642" y="3374"/>
                    <a:pt x="5471" y="2954"/>
                    <a:pt x="5393" y="2395"/>
                  </a:cubicBezTo>
                  <a:cubicBezTo>
                    <a:pt x="5222" y="1277"/>
                    <a:pt x="4663" y="486"/>
                    <a:pt x="3910" y="84"/>
                  </a:cubicBezTo>
                  <a:cubicBezTo>
                    <a:pt x="3813" y="48"/>
                    <a:pt x="3720" y="6"/>
                    <a:pt x="3642" y="6"/>
                  </a:cubicBezTo>
                  <a:cubicBezTo>
                    <a:pt x="3610" y="2"/>
                    <a:pt x="3579" y="0"/>
                    <a:pt x="354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158;p64">
              <a:extLst>
                <a:ext uri="{FF2B5EF4-FFF2-40B4-BE49-F238E27FC236}">
                  <a16:creationId xmlns:a16="http://schemas.microsoft.com/office/drawing/2014/main" id="{71332C51-D9C0-7945-E8D0-447437843B59}"/>
                </a:ext>
              </a:extLst>
            </p:cNvPr>
            <p:cNvSpPr/>
            <p:nvPr/>
          </p:nvSpPr>
          <p:spPr>
            <a:xfrm>
              <a:off x="1659540" y="2581230"/>
              <a:ext cx="382291" cy="203771"/>
            </a:xfrm>
            <a:custGeom>
              <a:avLst/>
              <a:gdLst/>
              <a:ahLst/>
              <a:cxnLst/>
              <a:rect l="l" t="t" r="r" b="b"/>
              <a:pathLst>
                <a:path w="6737" h="3591" extrusionOk="0">
                  <a:moveTo>
                    <a:pt x="4414" y="0"/>
                  </a:moveTo>
                  <a:cubicBezTo>
                    <a:pt x="3854" y="0"/>
                    <a:pt x="3503" y="220"/>
                    <a:pt x="3503" y="220"/>
                  </a:cubicBezTo>
                  <a:cubicBezTo>
                    <a:pt x="3503" y="220"/>
                    <a:pt x="3124" y="111"/>
                    <a:pt x="2594" y="111"/>
                  </a:cubicBezTo>
                  <a:cubicBezTo>
                    <a:pt x="2231" y="111"/>
                    <a:pt x="1796" y="162"/>
                    <a:pt x="1363" y="335"/>
                  </a:cubicBezTo>
                  <a:cubicBezTo>
                    <a:pt x="287" y="779"/>
                    <a:pt x="0" y="1125"/>
                    <a:pt x="37" y="1740"/>
                  </a:cubicBezTo>
                  <a:cubicBezTo>
                    <a:pt x="74" y="2336"/>
                    <a:pt x="74" y="2433"/>
                    <a:pt x="231" y="2720"/>
                  </a:cubicBezTo>
                  <a:cubicBezTo>
                    <a:pt x="384" y="2992"/>
                    <a:pt x="730" y="3182"/>
                    <a:pt x="730" y="3182"/>
                  </a:cubicBezTo>
                  <a:cubicBezTo>
                    <a:pt x="1071" y="2977"/>
                    <a:pt x="1405" y="2886"/>
                    <a:pt x="1777" y="2886"/>
                  </a:cubicBezTo>
                  <a:cubicBezTo>
                    <a:pt x="2246" y="2886"/>
                    <a:pt x="2778" y="3031"/>
                    <a:pt x="3466" y="3279"/>
                  </a:cubicBezTo>
                  <a:cubicBezTo>
                    <a:pt x="4060" y="3493"/>
                    <a:pt x="4565" y="3591"/>
                    <a:pt x="4996" y="3591"/>
                  </a:cubicBezTo>
                  <a:cubicBezTo>
                    <a:pt x="5457" y="3591"/>
                    <a:pt x="5833" y="3479"/>
                    <a:pt x="6141" y="3279"/>
                  </a:cubicBezTo>
                  <a:cubicBezTo>
                    <a:pt x="6737" y="2877"/>
                    <a:pt x="6737" y="931"/>
                    <a:pt x="5545" y="294"/>
                  </a:cubicBezTo>
                  <a:cubicBezTo>
                    <a:pt x="5118" y="71"/>
                    <a:pt x="4732" y="0"/>
                    <a:pt x="4414" y="0"/>
                  </a:cubicBezTo>
                  <a:close/>
                </a:path>
              </a:pathLst>
            </a:custGeom>
            <a:solidFill>
              <a:srgbClr val="00A6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159;p64">
              <a:extLst>
                <a:ext uri="{FF2B5EF4-FFF2-40B4-BE49-F238E27FC236}">
                  <a16:creationId xmlns:a16="http://schemas.microsoft.com/office/drawing/2014/main" id="{A4FD5F44-A89E-278B-0CAA-5F1B5C084B95}"/>
                </a:ext>
              </a:extLst>
            </p:cNvPr>
            <p:cNvSpPr/>
            <p:nvPr/>
          </p:nvSpPr>
          <p:spPr>
            <a:xfrm>
              <a:off x="1658235" y="2578166"/>
              <a:ext cx="375992" cy="209389"/>
            </a:xfrm>
            <a:custGeom>
              <a:avLst/>
              <a:gdLst/>
              <a:ahLst/>
              <a:cxnLst/>
              <a:rect l="l" t="t" r="r" b="b"/>
              <a:pathLst>
                <a:path w="6626" h="3690" extrusionOk="0">
                  <a:moveTo>
                    <a:pt x="4397" y="109"/>
                  </a:moveTo>
                  <a:cubicBezTo>
                    <a:pt x="4505" y="109"/>
                    <a:pt x="4621" y="119"/>
                    <a:pt x="4736" y="140"/>
                  </a:cubicBezTo>
                  <a:cubicBezTo>
                    <a:pt x="4990" y="158"/>
                    <a:pt x="5258" y="255"/>
                    <a:pt x="5545" y="408"/>
                  </a:cubicBezTo>
                  <a:cubicBezTo>
                    <a:pt x="6122" y="694"/>
                    <a:pt x="6413" y="1332"/>
                    <a:pt x="6492" y="1928"/>
                  </a:cubicBezTo>
                  <a:cubicBezTo>
                    <a:pt x="6529" y="2238"/>
                    <a:pt x="6510" y="2524"/>
                    <a:pt x="6432" y="2774"/>
                  </a:cubicBezTo>
                  <a:cubicBezTo>
                    <a:pt x="6376" y="3005"/>
                    <a:pt x="6279" y="3199"/>
                    <a:pt x="6145" y="3277"/>
                  </a:cubicBezTo>
                  <a:cubicBezTo>
                    <a:pt x="5834" y="3476"/>
                    <a:pt x="5467" y="3588"/>
                    <a:pt x="5015" y="3588"/>
                  </a:cubicBezTo>
                  <a:cubicBezTo>
                    <a:pt x="4594" y="3588"/>
                    <a:pt x="4099" y="3491"/>
                    <a:pt x="3507" y="3277"/>
                  </a:cubicBezTo>
                  <a:cubicBezTo>
                    <a:pt x="2888" y="3065"/>
                    <a:pt x="2389" y="2912"/>
                    <a:pt x="1945" y="2889"/>
                  </a:cubicBezTo>
                  <a:cubicBezTo>
                    <a:pt x="1906" y="2887"/>
                    <a:pt x="1868" y="2886"/>
                    <a:pt x="1829" y="2886"/>
                  </a:cubicBezTo>
                  <a:cubicBezTo>
                    <a:pt x="1453" y="2886"/>
                    <a:pt x="1103" y="2971"/>
                    <a:pt x="772" y="3180"/>
                  </a:cubicBezTo>
                  <a:cubicBezTo>
                    <a:pt x="735" y="3162"/>
                    <a:pt x="425" y="3005"/>
                    <a:pt x="291" y="2737"/>
                  </a:cubicBezTo>
                  <a:cubicBezTo>
                    <a:pt x="213" y="2603"/>
                    <a:pt x="176" y="2524"/>
                    <a:pt x="157" y="2390"/>
                  </a:cubicBezTo>
                  <a:cubicBezTo>
                    <a:pt x="139" y="2256"/>
                    <a:pt x="116" y="2080"/>
                    <a:pt x="116" y="1794"/>
                  </a:cubicBezTo>
                  <a:cubicBezTo>
                    <a:pt x="97" y="1484"/>
                    <a:pt x="157" y="1272"/>
                    <a:pt x="347" y="1064"/>
                  </a:cubicBezTo>
                  <a:cubicBezTo>
                    <a:pt x="541" y="851"/>
                    <a:pt x="869" y="657"/>
                    <a:pt x="1409" y="445"/>
                  </a:cubicBezTo>
                  <a:cubicBezTo>
                    <a:pt x="1834" y="273"/>
                    <a:pt x="2261" y="222"/>
                    <a:pt x="2618" y="222"/>
                  </a:cubicBezTo>
                  <a:cubicBezTo>
                    <a:pt x="3136" y="222"/>
                    <a:pt x="3507" y="329"/>
                    <a:pt x="3507" y="329"/>
                  </a:cubicBezTo>
                  <a:lnTo>
                    <a:pt x="3544" y="329"/>
                  </a:lnTo>
                  <a:cubicBezTo>
                    <a:pt x="3544" y="329"/>
                    <a:pt x="3757" y="195"/>
                    <a:pt x="4103" y="140"/>
                  </a:cubicBezTo>
                  <a:cubicBezTo>
                    <a:pt x="4189" y="119"/>
                    <a:pt x="4289" y="109"/>
                    <a:pt x="4397" y="109"/>
                  </a:cubicBezTo>
                  <a:close/>
                  <a:moveTo>
                    <a:pt x="4471" y="1"/>
                  </a:moveTo>
                  <a:cubicBezTo>
                    <a:pt x="4330" y="1"/>
                    <a:pt x="4199" y="18"/>
                    <a:pt x="4085" y="43"/>
                  </a:cubicBezTo>
                  <a:cubicBezTo>
                    <a:pt x="3738" y="98"/>
                    <a:pt x="3526" y="214"/>
                    <a:pt x="3507" y="232"/>
                  </a:cubicBezTo>
                  <a:cubicBezTo>
                    <a:pt x="3496" y="221"/>
                    <a:pt x="3131" y="120"/>
                    <a:pt x="2620" y="120"/>
                  </a:cubicBezTo>
                  <a:cubicBezTo>
                    <a:pt x="2252" y="120"/>
                    <a:pt x="1810" y="172"/>
                    <a:pt x="1368" y="348"/>
                  </a:cubicBezTo>
                  <a:cubicBezTo>
                    <a:pt x="832" y="560"/>
                    <a:pt x="485" y="754"/>
                    <a:pt x="273" y="985"/>
                  </a:cubicBezTo>
                  <a:cubicBezTo>
                    <a:pt x="60" y="1216"/>
                    <a:pt x="0" y="1484"/>
                    <a:pt x="0" y="1794"/>
                  </a:cubicBezTo>
                  <a:cubicBezTo>
                    <a:pt x="23" y="2104"/>
                    <a:pt x="42" y="2274"/>
                    <a:pt x="60" y="2408"/>
                  </a:cubicBezTo>
                  <a:cubicBezTo>
                    <a:pt x="79" y="2542"/>
                    <a:pt x="139" y="2640"/>
                    <a:pt x="194" y="2797"/>
                  </a:cubicBezTo>
                  <a:cubicBezTo>
                    <a:pt x="370" y="3102"/>
                    <a:pt x="735" y="3277"/>
                    <a:pt x="735" y="3277"/>
                  </a:cubicBezTo>
                  <a:lnTo>
                    <a:pt x="753" y="3296"/>
                  </a:lnTo>
                  <a:lnTo>
                    <a:pt x="790" y="3277"/>
                  </a:lnTo>
                  <a:cubicBezTo>
                    <a:pt x="1121" y="3068"/>
                    <a:pt x="1456" y="2983"/>
                    <a:pt x="1830" y="2983"/>
                  </a:cubicBezTo>
                  <a:cubicBezTo>
                    <a:pt x="1868" y="2983"/>
                    <a:pt x="1906" y="2984"/>
                    <a:pt x="1945" y="2986"/>
                  </a:cubicBezTo>
                  <a:cubicBezTo>
                    <a:pt x="2370" y="3028"/>
                    <a:pt x="2851" y="3162"/>
                    <a:pt x="3466" y="3374"/>
                  </a:cubicBezTo>
                  <a:cubicBezTo>
                    <a:pt x="4078" y="3589"/>
                    <a:pt x="4598" y="3690"/>
                    <a:pt x="5040" y="3690"/>
                  </a:cubicBezTo>
                  <a:cubicBezTo>
                    <a:pt x="5502" y="3690"/>
                    <a:pt x="5878" y="3580"/>
                    <a:pt x="6182" y="3374"/>
                  </a:cubicBezTo>
                  <a:cubicBezTo>
                    <a:pt x="6353" y="3259"/>
                    <a:pt x="6469" y="3046"/>
                    <a:pt x="6547" y="2797"/>
                  </a:cubicBezTo>
                  <a:cubicBezTo>
                    <a:pt x="6608" y="2542"/>
                    <a:pt x="6626" y="2238"/>
                    <a:pt x="6584" y="1928"/>
                  </a:cubicBezTo>
                  <a:cubicBezTo>
                    <a:pt x="6510" y="1295"/>
                    <a:pt x="6201" y="639"/>
                    <a:pt x="5586" y="311"/>
                  </a:cubicBezTo>
                  <a:cubicBezTo>
                    <a:pt x="5295" y="158"/>
                    <a:pt x="5009" y="61"/>
                    <a:pt x="4759" y="24"/>
                  </a:cubicBezTo>
                  <a:cubicBezTo>
                    <a:pt x="4659" y="8"/>
                    <a:pt x="4563" y="1"/>
                    <a:pt x="447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160;p64">
              <a:extLst>
                <a:ext uri="{FF2B5EF4-FFF2-40B4-BE49-F238E27FC236}">
                  <a16:creationId xmlns:a16="http://schemas.microsoft.com/office/drawing/2014/main" id="{FDFFCD2F-A866-5FE6-A690-ED09F5CC96B1}"/>
                </a:ext>
              </a:extLst>
            </p:cNvPr>
            <p:cNvSpPr/>
            <p:nvPr/>
          </p:nvSpPr>
          <p:spPr>
            <a:xfrm>
              <a:off x="1240018" y="3686016"/>
              <a:ext cx="551675" cy="897025"/>
            </a:xfrm>
            <a:custGeom>
              <a:avLst/>
              <a:gdLst/>
              <a:ahLst/>
              <a:cxnLst/>
              <a:rect l="l" t="t" r="r" b="b"/>
              <a:pathLst>
                <a:path w="9722" h="15808" extrusionOk="0">
                  <a:moveTo>
                    <a:pt x="5503" y="0"/>
                  </a:moveTo>
                  <a:cubicBezTo>
                    <a:pt x="5503" y="0"/>
                    <a:pt x="4579" y="906"/>
                    <a:pt x="3831" y="2966"/>
                  </a:cubicBezTo>
                  <a:cubicBezTo>
                    <a:pt x="3078" y="5009"/>
                    <a:pt x="0" y="15655"/>
                    <a:pt x="0" y="15655"/>
                  </a:cubicBezTo>
                  <a:lnTo>
                    <a:pt x="5060" y="15807"/>
                  </a:lnTo>
                  <a:lnTo>
                    <a:pt x="8987" y="5277"/>
                  </a:lnTo>
                  <a:lnTo>
                    <a:pt x="9722" y="1830"/>
                  </a:lnTo>
                  <a:lnTo>
                    <a:pt x="5503" y="0"/>
                  </a:ln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161;p64">
              <a:extLst>
                <a:ext uri="{FF2B5EF4-FFF2-40B4-BE49-F238E27FC236}">
                  <a16:creationId xmlns:a16="http://schemas.microsoft.com/office/drawing/2014/main" id="{4C792B42-C5F2-C8D3-2108-7F4F89A7239A}"/>
                </a:ext>
              </a:extLst>
            </p:cNvPr>
            <p:cNvSpPr/>
            <p:nvPr/>
          </p:nvSpPr>
          <p:spPr>
            <a:xfrm>
              <a:off x="1235535" y="3681817"/>
              <a:ext cx="559335" cy="902246"/>
            </a:xfrm>
            <a:custGeom>
              <a:avLst/>
              <a:gdLst/>
              <a:ahLst/>
              <a:cxnLst/>
              <a:rect l="l" t="t" r="r" b="b"/>
              <a:pathLst>
                <a:path w="9857" h="15900" extrusionOk="0">
                  <a:moveTo>
                    <a:pt x="5601" y="116"/>
                  </a:moveTo>
                  <a:lnTo>
                    <a:pt x="9741" y="1904"/>
                  </a:lnTo>
                  <a:lnTo>
                    <a:pt x="9011" y="5314"/>
                  </a:lnTo>
                  <a:lnTo>
                    <a:pt x="5102" y="15807"/>
                  </a:lnTo>
                  <a:lnTo>
                    <a:pt x="135" y="15650"/>
                  </a:lnTo>
                  <a:cubicBezTo>
                    <a:pt x="153" y="15595"/>
                    <a:pt x="906" y="13035"/>
                    <a:pt x="1752" y="10147"/>
                  </a:cubicBezTo>
                  <a:cubicBezTo>
                    <a:pt x="2621" y="7217"/>
                    <a:pt x="3582" y="4043"/>
                    <a:pt x="3965" y="3022"/>
                  </a:cubicBezTo>
                  <a:cubicBezTo>
                    <a:pt x="4700" y="1021"/>
                    <a:pt x="5564" y="153"/>
                    <a:pt x="5601" y="116"/>
                  </a:cubicBezTo>
                  <a:close/>
                  <a:moveTo>
                    <a:pt x="5582" y="0"/>
                  </a:moveTo>
                  <a:lnTo>
                    <a:pt x="5545" y="19"/>
                  </a:lnTo>
                  <a:cubicBezTo>
                    <a:pt x="5545" y="19"/>
                    <a:pt x="4621" y="943"/>
                    <a:pt x="3868" y="3004"/>
                  </a:cubicBezTo>
                  <a:cubicBezTo>
                    <a:pt x="3485" y="4025"/>
                    <a:pt x="2524" y="7199"/>
                    <a:pt x="1655" y="10105"/>
                  </a:cubicBezTo>
                  <a:cubicBezTo>
                    <a:pt x="791" y="13035"/>
                    <a:pt x="19" y="15692"/>
                    <a:pt x="19" y="15692"/>
                  </a:cubicBezTo>
                  <a:lnTo>
                    <a:pt x="1" y="15747"/>
                  </a:lnTo>
                  <a:lnTo>
                    <a:pt x="5162" y="15900"/>
                  </a:lnTo>
                  <a:lnTo>
                    <a:pt x="9126" y="5351"/>
                  </a:lnTo>
                  <a:lnTo>
                    <a:pt x="9126" y="5332"/>
                  </a:lnTo>
                  <a:lnTo>
                    <a:pt x="9856" y="1848"/>
                  </a:lnTo>
                  <a:lnTo>
                    <a:pt x="5582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162;p64">
              <a:extLst>
                <a:ext uri="{FF2B5EF4-FFF2-40B4-BE49-F238E27FC236}">
                  <a16:creationId xmlns:a16="http://schemas.microsoft.com/office/drawing/2014/main" id="{0BAB2999-D28B-F579-EAF5-FAA62D89A267}"/>
                </a:ext>
              </a:extLst>
            </p:cNvPr>
            <p:cNvSpPr/>
            <p:nvPr/>
          </p:nvSpPr>
          <p:spPr>
            <a:xfrm>
              <a:off x="1676848" y="3764666"/>
              <a:ext cx="403287" cy="819398"/>
            </a:xfrm>
            <a:custGeom>
              <a:avLst/>
              <a:gdLst/>
              <a:ahLst/>
              <a:cxnLst/>
              <a:rect l="l" t="t" r="r" b="b"/>
              <a:pathLst>
                <a:path w="7107" h="14440" extrusionOk="0">
                  <a:moveTo>
                    <a:pt x="712" y="0"/>
                  </a:moveTo>
                  <a:lnTo>
                    <a:pt x="0" y="2888"/>
                  </a:lnTo>
                  <a:lnTo>
                    <a:pt x="365" y="3216"/>
                  </a:lnTo>
                  <a:lnTo>
                    <a:pt x="1751" y="14403"/>
                  </a:lnTo>
                  <a:lnTo>
                    <a:pt x="5526" y="14440"/>
                  </a:lnTo>
                  <a:cubicBezTo>
                    <a:pt x="5526" y="14440"/>
                    <a:pt x="6511" y="11630"/>
                    <a:pt x="6815" y="6511"/>
                  </a:cubicBezTo>
                  <a:cubicBezTo>
                    <a:pt x="7107" y="1368"/>
                    <a:pt x="6219" y="541"/>
                    <a:pt x="6219" y="541"/>
                  </a:cubicBezTo>
                  <a:lnTo>
                    <a:pt x="712" y="0"/>
                  </a:ln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163;p64">
              <a:extLst>
                <a:ext uri="{FF2B5EF4-FFF2-40B4-BE49-F238E27FC236}">
                  <a16:creationId xmlns:a16="http://schemas.microsoft.com/office/drawing/2014/main" id="{7A9902A2-BDF9-5F96-D720-39D39CA0FAD9}"/>
                </a:ext>
              </a:extLst>
            </p:cNvPr>
            <p:cNvSpPr/>
            <p:nvPr/>
          </p:nvSpPr>
          <p:spPr>
            <a:xfrm>
              <a:off x="1673670" y="3761488"/>
              <a:ext cx="400960" cy="823881"/>
            </a:xfrm>
            <a:custGeom>
              <a:avLst/>
              <a:gdLst/>
              <a:ahLst/>
              <a:cxnLst/>
              <a:rect l="l" t="t" r="r" b="b"/>
              <a:pathLst>
                <a:path w="7066" h="14519" extrusionOk="0">
                  <a:moveTo>
                    <a:pt x="809" y="116"/>
                  </a:moveTo>
                  <a:lnTo>
                    <a:pt x="6257" y="657"/>
                  </a:lnTo>
                  <a:lnTo>
                    <a:pt x="6275" y="675"/>
                  </a:lnTo>
                  <a:cubicBezTo>
                    <a:pt x="6294" y="712"/>
                    <a:pt x="6336" y="749"/>
                    <a:pt x="6354" y="828"/>
                  </a:cubicBezTo>
                  <a:cubicBezTo>
                    <a:pt x="6428" y="980"/>
                    <a:pt x="6543" y="1253"/>
                    <a:pt x="6622" y="1673"/>
                  </a:cubicBezTo>
                  <a:cubicBezTo>
                    <a:pt x="6816" y="2505"/>
                    <a:pt x="6969" y="4007"/>
                    <a:pt x="6816" y="6567"/>
                  </a:cubicBezTo>
                  <a:cubicBezTo>
                    <a:pt x="6525" y="11631"/>
                    <a:pt x="5564" y="14362"/>
                    <a:pt x="5545" y="14422"/>
                  </a:cubicBezTo>
                  <a:lnTo>
                    <a:pt x="1849" y="14422"/>
                  </a:lnTo>
                  <a:lnTo>
                    <a:pt x="463" y="3254"/>
                  </a:lnTo>
                  <a:lnTo>
                    <a:pt x="116" y="2926"/>
                  </a:lnTo>
                  <a:lnTo>
                    <a:pt x="809" y="116"/>
                  </a:lnTo>
                  <a:close/>
                  <a:moveTo>
                    <a:pt x="731" y="1"/>
                  </a:moveTo>
                  <a:lnTo>
                    <a:pt x="1" y="2967"/>
                  </a:lnTo>
                  <a:lnTo>
                    <a:pt x="366" y="3314"/>
                  </a:lnTo>
                  <a:lnTo>
                    <a:pt x="1770" y="14519"/>
                  </a:lnTo>
                  <a:lnTo>
                    <a:pt x="5619" y="14496"/>
                  </a:lnTo>
                  <a:lnTo>
                    <a:pt x="5642" y="14496"/>
                  </a:lnTo>
                  <a:cubicBezTo>
                    <a:pt x="5642" y="14496"/>
                    <a:pt x="6622" y="11705"/>
                    <a:pt x="6913" y="6567"/>
                  </a:cubicBezTo>
                  <a:cubicBezTo>
                    <a:pt x="7066" y="4007"/>
                    <a:pt x="6913" y="2505"/>
                    <a:pt x="6737" y="1655"/>
                  </a:cubicBezTo>
                  <a:cubicBezTo>
                    <a:pt x="6640" y="1211"/>
                    <a:pt x="6525" y="943"/>
                    <a:pt x="6451" y="791"/>
                  </a:cubicBezTo>
                  <a:cubicBezTo>
                    <a:pt x="6409" y="712"/>
                    <a:pt x="6372" y="657"/>
                    <a:pt x="6354" y="615"/>
                  </a:cubicBezTo>
                  <a:cubicBezTo>
                    <a:pt x="6336" y="578"/>
                    <a:pt x="6312" y="560"/>
                    <a:pt x="6312" y="560"/>
                  </a:cubicBezTo>
                  <a:lnTo>
                    <a:pt x="6275" y="560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164;p64">
              <a:extLst>
                <a:ext uri="{FF2B5EF4-FFF2-40B4-BE49-F238E27FC236}">
                  <a16:creationId xmlns:a16="http://schemas.microsoft.com/office/drawing/2014/main" id="{CDBB6E08-A207-FDE9-E1A2-21DBD58A9631}"/>
                </a:ext>
              </a:extLst>
            </p:cNvPr>
            <p:cNvSpPr/>
            <p:nvPr/>
          </p:nvSpPr>
          <p:spPr>
            <a:xfrm>
              <a:off x="2154308" y="2897532"/>
              <a:ext cx="247011" cy="216142"/>
            </a:xfrm>
            <a:custGeom>
              <a:avLst/>
              <a:gdLst/>
              <a:ahLst/>
              <a:cxnLst/>
              <a:rect l="l" t="t" r="r" b="b"/>
              <a:pathLst>
                <a:path w="4353" h="3809" extrusionOk="0">
                  <a:moveTo>
                    <a:pt x="1826" y="0"/>
                  </a:moveTo>
                  <a:cubicBezTo>
                    <a:pt x="992" y="0"/>
                    <a:pt x="529" y="119"/>
                    <a:pt x="291" y="421"/>
                  </a:cubicBezTo>
                  <a:cubicBezTo>
                    <a:pt x="0" y="805"/>
                    <a:pt x="97" y="2154"/>
                    <a:pt x="97" y="2616"/>
                  </a:cubicBezTo>
                  <a:cubicBezTo>
                    <a:pt x="97" y="3078"/>
                    <a:pt x="638" y="3693"/>
                    <a:pt x="638" y="3693"/>
                  </a:cubicBezTo>
                  <a:lnTo>
                    <a:pt x="3872" y="3808"/>
                  </a:lnTo>
                  <a:cubicBezTo>
                    <a:pt x="4353" y="3674"/>
                    <a:pt x="4334" y="1558"/>
                    <a:pt x="4334" y="1152"/>
                  </a:cubicBezTo>
                  <a:cubicBezTo>
                    <a:pt x="4334" y="768"/>
                    <a:pt x="3581" y="75"/>
                    <a:pt x="2389" y="15"/>
                  </a:cubicBezTo>
                  <a:cubicBezTo>
                    <a:pt x="2185" y="5"/>
                    <a:pt x="1997" y="0"/>
                    <a:pt x="1826" y="0"/>
                  </a:cubicBezTo>
                  <a:close/>
                </a:path>
              </a:pathLst>
            </a:custGeom>
            <a:solidFill>
              <a:srgbClr val="FFE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165;p64">
              <a:extLst>
                <a:ext uri="{FF2B5EF4-FFF2-40B4-BE49-F238E27FC236}">
                  <a16:creationId xmlns:a16="http://schemas.microsoft.com/office/drawing/2014/main" id="{538195C4-D473-B407-1B06-B4A0D1C2216A}"/>
                </a:ext>
              </a:extLst>
            </p:cNvPr>
            <p:cNvSpPr/>
            <p:nvPr/>
          </p:nvSpPr>
          <p:spPr>
            <a:xfrm>
              <a:off x="2155329" y="2894638"/>
              <a:ext cx="248089" cy="221135"/>
            </a:xfrm>
            <a:custGeom>
              <a:avLst/>
              <a:gdLst/>
              <a:ahLst/>
              <a:cxnLst/>
              <a:rect l="l" t="t" r="r" b="b"/>
              <a:pathLst>
                <a:path w="4372" h="3897" extrusionOk="0">
                  <a:moveTo>
                    <a:pt x="1796" y="94"/>
                  </a:moveTo>
                  <a:cubicBezTo>
                    <a:pt x="1971" y="94"/>
                    <a:pt x="2161" y="99"/>
                    <a:pt x="2371" y="107"/>
                  </a:cubicBezTo>
                  <a:cubicBezTo>
                    <a:pt x="2967" y="144"/>
                    <a:pt x="3429" y="315"/>
                    <a:pt x="3757" y="546"/>
                  </a:cubicBezTo>
                  <a:cubicBezTo>
                    <a:pt x="4085" y="777"/>
                    <a:pt x="4256" y="1050"/>
                    <a:pt x="4256" y="1221"/>
                  </a:cubicBezTo>
                  <a:cubicBezTo>
                    <a:pt x="4275" y="1415"/>
                    <a:pt x="4275" y="2030"/>
                    <a:pt x="4219" y="2626"/>
                  </a:cubicBezTo>
                  <a:cubicBezTo>
                    <a:pt x="4178" y="2935"/>
                    <a:pt x="4141" y="3203"/>
                    <a:pt x="4085" y="3434"/>
                  </a:cubicBezTo>
                  <a:cubicBezTo>
                    <a:pt x="4044" y="3531"/>
                    <a:pt x="4007" y="3628"/>
                    <a:pt x="3970" y="3688"/>
                  </a:cubicBezTo>
                  <a:cubicBezTo>
                    <a:pt x="3928" y="3762"/>
                    <a:pt x="3873" y="3781"/>
                    <a:pt x="3831" y="3804"/>
                  </a:cubicBezTo>
                  <a:lnTo>
                    <a:pt x="638" y="3707"/>
                  </a:lnTo>
                  <a:cubicBezTo>
                    <a:pt x="638" y="3688"/>
                    <a:pt x="523" y="3550"/>
                    <a:pt x="389" y="3360"/>
                  </a:cubicBezTo>
                  <a:cubicBezTo>
                    <a:pt x="250" y="3148"/>
                    <a:pt x="116" y="2880"/>
                    <a:pt x="116" y="2667"/>
                  </a:cubicBezTo>
                  <a:cubicBezTo>
                    <a:pt x="116" y="2418"/>
                    <a:pt x="98" y="1974"/>
                    <a:pt x="116" y="1549"/>
                  </a:cubicBezTo>
                  <a:cubicBezTo>
                    <a:pt x="116" y="1318"/>
                    <a:pt x="135" y="1106"/>
                    <a:pt x="176" y="935"/>
                  </a:cubicBezTo>
                  <a:cubicBezTo>
                    <a:pt x="195" y="740"/>
                    <a:pt x="250" y="588"/>
                    <a:pt x="310" y="509"/>
                  </a:cubicBezTo>
                  <a:cubicBezTo>
                    <a:pt x="444" y="338"/>
                    <a:pt x="657" y="223"/>
                    <a:pt x="985" y="163"/>
                  </a:cubicBezTo>
                  <a:cubicBezTo>
                    <a:pt x="1210" y="112"/>
                    <a:pt x="1475" y="94"/>
                    <a:pt x="1796" y="94"/>
                  </a:cubicBezTo>
                  <a:close/>
                  <a:moveTo>
                    <a:pt x="1819" y="0"/>
                  </a:moveTo>
                  <a:cubicBezTo>
                    <a:pt x="1480" y="0"/>
                    <a:pt x="1197" y="17"/>
                    <a:pt x="966" y="66"/>
                  </a:cubicBezTo>
                  <a:cubicBezTo>
                    <a:pt x="620" y="126"/>
                    <a:pt x="389" y="241"/>
                    <a:pt x="232" y="454"/>
                  </a:cubicBezTo>
                  <a:cubicBezTo>
                    <a:pt x="158" y="570"/>
                    <a:pt x="98" y="722"/>
                    <a:pt x="61" y="916"/>
                  </a:cubicBezTo>
                  <a:cubicBezTo>
                    <a:pt x="42" y="1106"/>
                    <a:pt x="19" y="1318"/>
                    <a:pt x="19" y="1531"/>
                  </a:cubicBezTo>
                  <a:cubicBezTo>
                    <a:pt x="1" y="1974"/>
                    <a:pt x="19" y="2436"/>
                    <a:pt x="19" y="2667"/>
                  </a:cubicBezTo>
                  <a:cubicBezTo>
                    <a:pt x="19" y="2917"/>
                    <a:pt x="158" y="3185"/>
                    <a:pt x="310" y="3397"/>
                  </a:cubicBezTo>
                  <a:cubicBezTo>
                    <a:pt x="444" y="3628"/>
                    <a:pt x="578" y="3781"/>
                    <a:pt x="578" y="3781"/>
                  </a:cubicBezTo>
                  <a:lnTo>
                    <a:pt x="597" y="3804"/>
                  </a:lnTo>
                  <a:lnTo>
                    <a:pt x="3854" y="3896"/>
                  </a:lnTo>
                  <a:cubicBezTo>
                    <a:pt x="3928" y="3878"/>
                    <a:pt x="4007" y="3822"/>
                    <a:pt x="4044" y="3744"/>
                  </a:cubicBezTo>
                  <a:cubicBezTo>
                    <a:pt x="4104" y="3665"/>
                    <a:pt x="4141" y="3573"/>
                    <a:pt x="4178" y="3457"/>
                  </a:cubicBezTo>
                  <a:cubicBezTo>
                    <a:pt x="4238" y="3226"/>
                    <a:pt x="4275" y="2935"/>
                    <a:pt x="4316" y="2649"/>
                  </a:cubicBezTo>
                  <a:cubicBezTo>
                    <a:pt x="4372" y="2030"/>
                    <a:pt x="4372" y="1415"/>
                    <a:pt x="4372" y="1203"/>
                  </a:cubicBezTo>
                  <a:cubicBezTo>
                    <a:pt x="4353" y="990"/>
                    <a:pt x="4159" y="704"/>
                    <a:pt x="3813" y="472"/>
                  </a:cubicBezTo>
                  <a:cubicBezTo>
                    <a:pt x="3466" y="241"/>
                    <a:pt x="2986" y="47"/>
                    <a:pt x="2371" y="10"/>
                  </a:cubicBezTo>
                  <a:cubicBezTo>
                    <a:pt x="2172" y="4"/>
                    <a:pt x="1989" y="0"/>
                    <a:pt x="181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166;p64">
              <a:extLst>
                <a:ext uri="{FF2B5EF4-FFF2-40B4-BE49-F238E27FC236}">
                  <a16:creationId xmlns:a16="http://schemas.microsoft.com/office/drawing/2014/main" id="{61902300-E864-FB8B-8593-6CA84D7312A6}"/>
                </a:ext>
              </a:extLst>
            </p:cNvPr>
            <p:cNvSpPr/>
            <p:nvPr/>
          </p:nvSpPr>
          <p:spPr>
            <a:xfrm>
              <a:off x="2336803" y="2828131"/>
              <a:ext cx="83756" cy="137607"/>
            </a:xfrm>
            <a:custGeom>
              <a:avLst/>
              <a:gdLst/>
              <a:ahLst/>
              <a:cxnLst/>
              <a:rect l="l" t="t" r="r" b="b"/>
              <a:pathLst>
                <a:path w="1476" h="2425" extrusionOk="0">
                  <a:moveTo>
                    <a:pt x="594" y="0"/>
                  </a:moveTo>
                  <a:cubicBezTo>
                    <a:pt x="546" y="0"/>
                    <a:pt x="496" y="3"/>
                    <a:pt x="444" y="9"/>
                  </a:cubicBezTo>
                  <a:cubicBezTo>
                    <a:pt x="444" y="9"/>
                    <a:pt x="194" y="124"/>
                    <a:pt x="97" y="679"/>
                  </a:cubicBezTo>
                  <a:cubicBezTo>
                    <a:pt x="0" y="1256"/>
                    <a:pt x="19" y="1256"/>
                    <a:pt x="116" y="1876"/>
                  </a:cubicBezTo>
                  <a:cubicBezTo>
                    <a:pt x="176" y="2347"/>
                    <a:pt x="472" y="2424"/>
                    <a:pt x="780" y="2424"/>
                  </a:cubicBezTo>
                  <a:cubicBezTo>
                    <a:pt x="874" y="2424"/>
                    <a:pt x="969" y="2417"/>
                    <a:pt x="1058" y="2412"/>
                  </a:cubicBezTo>
                  <a:cubicBezTo>
                    <a:pt x="1465" y="2393"/>
                    <a:pt x="1252" y="1834"/>
                    <a:pt x="1368" y="1122"/>
                  </a:cubicBezTo>
                  <a:cubicBezTo>
                    <a:pt x="1475" y="462"/>
                    <a:pt x="1216" y="0"/>
                    <a:pt x="594" y="0"/>
                  </a:cubicBezTo>
                  <a:close/>
                </a:path>
              </a:pathLst>
            </a:custGeom>
            <a:solidFill>
              <a:srgbClr val="FFE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167;p64">
              <a:extLst>
                <a:ext uri="{FF2B5EF4-FFF2-40B4-BE49-F238E27FC236}">
                  <a16:creationId xmlns:a16="http://schemas.microsoft.com/office/drawing/2014/main" id="{8B296068-A6BE-9B85-4A3D-E74263152FA3}"/>
                </a:ext>
              </a:extLst>
            </p:cNvPr>
            <p:cNvSpPr/>
            <p:nvPr/>
          </p:nvSpPr>
          <p:spPr>
            <a:xfrm>
              <a:off x="2333398" y="2825067"/>
              <a:ext cx="87614" cy="143508"/>
            </a:xfrm>
            <a:custGeom>
              <a:avLst/>
              <a:gdLst/>
              <a:ahLst/>
              <a:cxnLst/>
              <a:rect l="l" t="t" r="r" b="b"/>
              <a:pathLst>
                <a:path w="1544" h="2529" extrusionOk="0">
                  <a:moveTo>
                    <a:pt x="590" y="1"/>
                  </a:moveTo>
                  <a:cubicBezTo>
                    <a:pt x="562" y="1"/>
                    <a:pt x="533" y="1"/>
                    <a:pt x="504" y="3"/>
                  </a:cubicBezTo>
                  <a:lnTo>
                    <a:pt x="504" y="118"/>
                  </a:lnTo>
                  <a:lnTo>
                    <a:pt x="522" y="118"/>
                  </a:lnTo>
                  <a:cubicBezTo>
                    <a:pt x="572" y="113"/>
                    <a:pt x="619" y="110"/>
                    <a:pt x="663" y="110"/>
                  </a:cubicBezTo>
                  <a:cubicBezTo>
                    <a:pt x="933" y="110"/>
                    <a:pt x="1121" y="203"/>
                    <a:pt x="1252" y="349"/>
                  </a:cubicBezTo>
                  <a:cubicBezTo>
                    <a:pt x="1386" y="543"/>
                    <a:pt x="1446" y="830"/>
                    <a:pt x="1386" y="1176"/>
                  </a:cubicBezTo>
                  <a:cubicBezTo>
                    <a:pt x="1312" y="1541"/>
                    <a:pt x="1331" y="1851"/>
                    <a:pt x="1331" y="2082"/>
                  </a:cubicBezTo>
                  <a:cubicBezTo>
                    <a:pt x="1331" y="2198"/>
                    <a:pt x="1312" y="2276"/>
                    <a:pt x="1271" y="2332"/>
                  </a:cubicBezTo>
                  <a:cubicBezTo>
                    <a:pt x="1252" y="2392"/>
                    <a:pt x="1215" y="2410"/>
                    <a:pt x="1118" y="2429"/>
                  </a:cubicBezTo>
                  <a:cubicBezTo>
                    <a:pt x="1041" y="2429"/>
                    <a:pt x="961" y="2432"/>
                    <a:pt x="882" y="2432"/>
                  </a:cubicBezTo>
                  <a:cubicBezTo>
                    <a:pt x="763" y="2432"/>
                    <a:pt x="646" y="2425"/>
                    <a:pt x="541" y="2392"/>
                  </a:cubicBezTo>
                  <a:cubicBezTo>
                    <a:pt x="388" y="2332"/>
                    <a:pt x="254" y="2216"/>
                    <a:pt x="213" y="1930"/>
                  </a:cubicBezTo>
                  <a:cubicBezTo>
                    <a:pt x="139" y="1310"/>
                    <a:pt x="116" y="1310"/>
                    <a:pt x="213" y="756"/>
                  </a:cubicBezTo>
                  <a:cubicBezTo>
                    <a:pt x="254" y="465"/>
                    <a:pt x="328" y="312"/>
                    <a:pt x="407" y="215"/>
                  </a:cubicBezTo>
                  <a:cubicBezTo>
                    <a:pt x="444" y="178"/>
                    <a:pt x="462" y="137"/>
                    <a:pt x="485" y="118"/>
                  </a:cubicBezTo>
                  <a:lnTo>
                    <a:pt x="504" y="118"/>
                  </a:lnTo>
                  <a:lnTo>
                    <a:pt x="485" y="21"/>
                  </a:lnTo>
                  <a:cubicBezTo>
                    <a:pt x="485" y="21"/>
                    <a:pt x="462" y="21"/>
                    <a:pt x="425" y="40"/>
                  </a:cubicBezTo>
                  <a:cubicBezTo>
                    <a:pt x="407" y="63"/>
                    <a:pt x="370" y="100"/>
                    <a:pt x="328" y="155"/>
                  </a:cubicBezTo>
                  <a:cubicBezTo>
                    <a:pt x="254" y="252"/>
                    <a:pt x="157" y="446"/>
                    <a:pt x="97" y="733"/>
                  </a:cubicBezTo>
                  <a:cubicBezTo>
                    <a:pt x="0" y="1310"/>
                    <a:pt x="42" y="1333"/>
                    <a:pt x="116" y="1948"/>
                  </a:cubicBezTo>
                  <a:cubicBezTo>
                    <a:pt x="157" y="2258"/>
                    <a:pt x="328" y="2429"/>
                    <a:pt x="522" y="2489"/>
                  </a:cubicBezTo>
                  <a:cubicBezTo>
                    <a:pt x="639" y="2522"/>
                    <a:pt x="760" y="2529"/>
                    <a:pt x="880" y="2529"/>
                  </a:cubicBezTo>
                  <a:cubicBezTo>
                    <a:pt x="961" y="2529"/>
                    <a:pt x="1041" y="2526"/>
                    <a:pt x="1118" y="2526"/>
                  </a:cubicBezTo>
                  <a:cubicBezTo>
                    <a:pt x="1234" y="2507"/>
                    <a:pt x="1312" y="2466"/>
                    <a:pt x="1368" y="2392"/>
                  </a:cubicBezTo>
                  <a:cubicBezTo>
                    <a:pt x="1409" y="2313"/>
                    <a:pt x="1428" y="2198"/>
                    <a:pt x="1428" y="2082"/>
                  </a:cubicBezTo>
                  <a:cubicBezTo>
                    <a:pt x="1446" y="1851"/>
                    <a:pt x="1428" y="1541"/>
                    <a:pt x="1483" y="1195"/>
                  </a:cubicBezTo>
                  <a:cubicBezTo>
                    <a:pt x="1543" y="830"/>
                    <a:pt x="1483" y="502"/>
                    <a:pt x="1331" y="294"/>
                  </a:cubicBezTo>
                  <a:cubicBezTo>
                    <a:pt x="1169" y="98"/>
                    <a:pt x="914" y="1"/>
                    <a:pt x="590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168;p64">
              <a:extLst>
                <a:ext uri="{FF2B5EF4-FFF2-40B4-BE49-F238E27FC236}">
                  <a16:creationId xmlns:a16="http://schemas.microsoft.com/office/drawing/2014/main" id="{4A22F8BF-1E64-27F4-A8B1-36E60F2A3F48}"/>
                </a:ext>
              </a:extLst>
            </p:cNvPr>
            <p:cNvSpPr/>
            <p:nvPr/>
          </p:nvSpPr>
          <p:spPr>
            <a:xfrm>
              <a:off x="2280908" y="2781940"/>
              <a:ext cx="96296" cy="141011"/>
            </a:xfrm>
            <a:custGeom>
              <a:avLst/>
              <a:gdLst/>
              <a:ahLst/>
              <a:cxnLst/>
              <a:rect l="l" t="t" r="r" b="b"/>
              <a:pathLst>
                <a:path w="1697" h="2485" extrusionOk="0">
                  <a:moveTo>
                    <a:pt x="909" y="1"/>
                  </a:moveTo>
                  <a:cubicBezTo>
                    <a:pt x="756" y="1"/>
                    <a:pt x="586" y="58"/>
                    <a:pt x="426" y="204"/>
                  </a:cubicBezTo>
                  <a:cubicBezTo>
                    <a:pt x="426" y="204"/>
                    <a:pt x="232" y="763"/>
                    <a:pt x="116" y="1456"/>
                  </a:cubicBezTo>
                  <a:cubicBezTo>
                    <a:pt x="1" y="2149"/>
                    <a:pt x="80" y="2070"/>
                    <a:pt x="292" y="2227"/>
                  </a:cubicBezTo>
                  <a:cubicBezTo>
                    <a:pt x="455" y="2344"/>
                    <a:pt x="763" y="2485"/>
                    <a:pt x="1062" y="2485"/>
                  </a:cubicBezTo>
                  <a:cubicBezTo>
                    <a:pt x="1154" y="2485"/>
                    <a:pt x="1246" y="2472"/>
                    <a:pt x="1332" y="2440"/>
                  </a:cubicBezTo>
                  <a:cubicBezTo>
                    <a:pt x="1697" y="2301"/>
                    <a:pt x="1447" y="684"/>
                    <a:pt x="1410" y="379"/>
                  </a:cubicBezTo>
                  <a:cubicBezTo>
                    <a:pt x="1395" y="181"/>
                    <a:pt x="1179" y="1"/>
                    <a:pt x="909" y="1"/>
                  </a:cubicBezTo>
                  <a:close/>
                </a:path>
              </a:pathLst>
            </a:custGeom>
            <a:solidFill>
              <a:srgbClr val="FFE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169;p64">
              <a:extLst>
                <a:ext uri="{FF2B5EF4-FFF2-40B4-BE49-F238E27FC236}">
                  <a16:creationId xmlns:a16="http://schemas.microsoft.com/office/drawing/2014/main" id="{12C2C754-45D8-B2EF-A341-C21EB1640629}"/>
                </a:ext>
              </a:extLst>
            </p:cNvPr>
            <p:cNvSpPr/>
            <p:nvPr/>
          </p:nvSpPr>
          <p:spPr>
            <a:xfrm>
              <a:off x="2280908" y="2779500"/>
              <a:ext cx="89771" cy="146005"/>
            </a:xfrm>
            <a:custGeom>
              <a:avLst/>
              <a:gdLst/>
              <a:ahLst/>
              <a:cxnLst/>
              <a:rect l="l" t="t" r="r" b="b"/>
              <a:pathLst>
                <a:path w="1582" h="2573" extrusionOk="0">
                  <a:moveTo>
                    <a:pt x="914" y="95"/>
                  </a:moveTo>
                  <a:cubicBezTo>
                    <a:pt x="1160" y="95"/>
                    <a:pt x="1353" y="259"/>
                    <a:pt x="1369" y="422"/>
                  </a:cubicBezTo>
                  <a:cubicBezTo>
                    <a:pt x="1387" y="593"/>
                    <a:pt x="1447" y="1055"/>
                    <a:pt x="1466" y="1517"/>
                  </a:cubicBezTo>
                  <a:cubicBezTo>
                    <a:pt x="1484" y="1748"/>
                    <a:pt x="1484" y="1961"/>
                    <a:pt x="1466" y="2136"/>
                  </a:cubicBezTo>
                  <a:cubicBezTo>
                    <a:pt x="1447" y="2229"/>
                    <a:pt x="1429" y="2289"/>
                    <a:pt x="1410" y="2344"/>
                  </a:cubicBezTo>
                  <a:cubicBezTo>
                    <a:pt x="1369" y="2404"/>
                    <a:pt x="1350" y="2423"/>
                    <a:pt x="1313" y="2441"/>
                  </a:cubicBezTo>
                  <a:cubicBezTo>
                    <a:pt x="1242" y="2469"/>
                    <a:pt x="1159" y="2480"/>
                    <a:pt x="1075" y="2480"/>
                  </a:cubicBezTo>
                  <a:cubicBezTo>
                    <a:pt x="973" y="2480"/>
                    <a:pt x="868" y="2464"/>
                    <a:pt x="773" y="2441"/>
                  </a:cubicBezTo>
                  <a:cubicBezTo>
                    <a:pt x="579" y="2386"/>
                    <a:pt x="426" y="2307"/>
                    <a:pt x="329" y="2229"/>
                  </a:cubicBezTo>
                  <a:cubicBezTo>
                    <a:pt x="274" y="2192"/>
                    <a:pt x="213" y="2173"/>
                    <a:pt x="195" y="2136"/>
                  </a:cubicBezTo>
                  <a:cubicBezTo>
                    <a:pt x="158" y="2113"/>
                    <a:pt x="140" y="2095"/>
                    <a:pt x="140" y="2076"/>
                  </a:cubicBezTo>
                  <a:cubicBezTo>
                    <a:pt x="98" y="1998"/>
                    <a:pt x="98" y="1845"/>
                    <a:pt x="158" y="1499"/>
                  </a:cubicBezTo>
                  <a:cubicBezTo>
                    <a:pt x="274" y="824"/>
                    <a:pt x="463" y="288"/>
                    <a:pt x="463" y="265"/>
                  </a:cubicBezTo>
                  <a:cubicBezTo>
                    <a:pt x="579" y="191"/>
                    <a:pt x="676" y="131"/>
                    <a:pt x="773" y="113"/>
                  </a:cubicBezTo>
                  <a:cubicBezTo>
                    <a:pt x="821" y="100"/>
                    <a:pt x="868" y="95"/>
                    <a:pt x="914" y="95"/>
                  </a:cubicBezTo>
                  <a:close/>
                  <a:moveTo>
                    <a:pt x="903" y="1"/>
                  </a:moveTo>
                  <a:cubicBezTo>
                    <a:pt x="855" y="1"/>
                    <a:pt x="805" y="5"/>
                    <a:pt x="754" y="16"/>
                  </a:cubicBezTo>
                  <a:cubicBezTo>
                    <a:pt x="639" y="34"/>
                    <a:pt x="523" y="94"/>
                    <a:pt x="408" y="210"/>
                  </a:cubicBezTo>
                  <a:lnTo>
                    <a:pt x="389" y="210"/>
                  </a:lnTo>
                  <a:lnTo>
                    <a:pt x="389" y="228"/>
                  </a:lnTo>
                  <a:cubicBezTo>
                    <a:pt x="389" y="228"/>
                    <a:pt x="177" y="787"/>
                    <a:pt x="61" y="1480"/>
                  </a:cubicBezTo>
                  <a:cubicBezTo>
                    <a:pt x="1" y="1827"/>
                    <a:pt x="1" y="1998"/>
                    <a:pt x="43" y="2095"/>
                  </a:cubicBezTo>
                  <a:cubicBezTo>
                    <a:pt x="61" y="2155"/>
                    <a:pt x="98" y="2192"/>
                    <a:pt x="140" y="2229"/>
                  </a:cubicBezTo>
                  <a:cubicBezTo>
                    <a:pt x="177" y="2252"/>
                    <a:pt x="213" y="2270"/>
                    <a:pt x="274" y="2307"/>
                  </a:cubicBezTo>
                  <a:cubicBezTo>
                    <a:pt x="371" y="2386"/>
                    <a:pt x="542" y="2483"/>
                    <a:pt x="754" y="2538"/>
                  </a:cubicBezTo>
                  <a:cubicBezTo>
                    <a:pt x="853" y="2557"/>
                    <a:pt x="956" y="2573"/>
                    <a:pt x="1058" y="2573"/>
                  </a:cubicBezTo>
                  <a:cubicBezTo>
                    <a:pt x="1157" y="2573"/>
                    <a:pt x="1255" y="2558"/>
                    <a:pt x="1350" y="2520"/>
                  </a:cubicBezTo>
                  <a:cubicBezTo>
                    <a:pt x="1410" y="2501"/>
                    <a:pt x="1466" y="2460"/>
                    <a:pt x="1484" y="2386"/>
                  </a:cubicBezTo>
                  <a:cubicBezTo>
                    <a:pt x="1526" y="2326"/>
                    <a:pt x="1544" y="2252"/>
                    <a:pt x="1563" y="2155"/>
                  </a:cubicBezTo>
                  <a:cubicBezTo>
                    <a:pt x="1581" y="1979"/>
                    <a:pt x="1581" y="1748"/>
                    <a:pt x="1581" y="1517"/>
                  </a:cubicBezTo>
                  <a:cubicBezTo>
                    <a:pt x="1544" y="1055"/>
                    <a:pt x="1484" y="575"/>
                    <a:pt x="1466" y="422"/>
                  </a:cubicBezTo>
                  <a:cubicBezTo>
                    <a:pt x="1450" y="187"/>
                    <a:pt x="1204" y="1"/>
                    <a:pt x="90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170;p64">
              <a:extLst>
                <a:ext uri="{FF2B5EF4-FFF2-40B4-BE49-F238E27FC236}">
                  <a16:creationId xmlns:a16="http://schemas.microsoft.com/office/drawing/2014/main" id="{E7C85F1C-E86A-4008-AFAA-1A2B53D0EF6B}"/>
                </a:ext>
              </a:extLst>
            </p:cNvPr>
            <p:cNvSpPr/>
            <p:nvPr/>
          </p:nvSpPr>
          <p:spPr>
            <a:xfrm>
              <a:off x="2232958" y="2749595"/>
              <a:ext cx="84210" cy="172505"/>
            </a:xfrm>
            <a:custGeom>
              <a:avLst/>
              <a:gdLst/>
              <a:ahLst/>
              <a:cxnLst/>
              <a:rect l="l" t="t" r="r" b="b"/>
              <a:pathLst>
                <a:path w="1484" h="3040" extrusionOk="0">
                  <a:moveTo>
                    <a:pt x="585" y="0"/>
                  </a:moveTo>
                  <a:cubicBezTo>
                    <a:pt x="370" y="0"/>
                    <a:pt x="160" y="57"/>
                    <a:pt x="19" y="196"/>
                  </a:cubicBezTo>
                  <a:lnTo>
                    <a:pt x="0" y="2663"/>
                  </a:lnTo>
                  <a:cubicBezTo>
                    <a:pt x="0" y="2663"/>
                    <a:pt x="176" y="2968"/>
                    <a:pt x="444" y="3010"/>
                  </a:cubicBezTo>
                  <a:cubicBezTo>
                    <a:pt x="552" y="3025"/>
                    <a:pt x="670" y="3040"/>
                    <a:pt x="788" y="3040"/>
                  </a:cubicBezTo>
                  <a:cubicBezTo>
                    <a:pt x="961" y="3040"/>
                    <a:pt x="1133" y="3007"/>
                    <a:pt x="1271" y="2894"/>
                  </a:cubicBezTo>
                  <a:cubicBezTo>
                    <a:pt x="1484" y="2682"/>
                    <a:pt x="1447" y="792"/>
                    <a:pt x="1424" y="427"/>
                  </a:cubicBezTo>
                  <a:cubicBezTo>
                    <a:pt x="1411" y="201"/>
                    <a:pt x="989" y="0"/>
                    <a:pt x="585" y="0"/>
                  </a:cubicBezTo>
                  <a:close/>
                </a:path>
              </a:pathLst>
            </a:custGeom>
            <a:solidFill>
              <a:srgbClr val="FFE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171;p64">
              <a:extLst>
                <a:ext uri="{FF2B5EF4-FFF2-40B4-BE49-F238E27FC236}">
                  <a16:creationId xmlns:a16="http://schemas.microsoft.com/office/drawing/2014/main" id="{728280B0-252B-1746-C0DB-4C3DDD522EF3}"/>
                </a:ext>
              </a:extLst>
            </p:cNvPr>
            <p:cNvSpPr/>
            <p:nvPr/>
          </p:nvSpPr>
          <p:spPr>
            <a:xfrm>
              <a:off x="2229780" y="2746871"/>
              <a:ext cx="88465" cy="178406"/>
            </a:xfrm>
            <a:custGeom>
              <a:avLst/>
              <a:gdLst/>
              <a:ahLst/>
              <a:cxnLst/>
              <a:rect l="l" t="t" r="r" b="b"/>
              <a:pathLst>
                <a:path w="1559" h="3144" extrusionOk="0">
                  <a:moveTo>
                    <a:pt x="653" y="98"/>
                  </a:moveTo>
                  <a:cubicBezTo>
                    <a:pt x="743" y="98"/>
                    <a:pt x="833" y="107"/>
                    <a:pt x="925" y="129"/>
                  </a:cubicBezTo>
                  <a:cubicBezTo>
                    <a:pt x="1059" y="170"/>
                    <a:pt x="1193" y="207"/>
                    <a:pt x="1290" y="286"/>
                  </a:cubicBezTo>
                  <a:cubicBezTo>
                    <a:pt x="1387" y="341"/>
                    <a:pt x="1424" y="420"/>
                    <a:pt x="1443" y="494"/>
                  </a:cubicBezTo>
                  <a:cubicBezTo>
                    <a:pt x="1443" y="669"/>
                    <a:pt x="1461" y="1228"/>
                    <a:pt x="1443" y="1764"/>
                  </a:cubicBezTo>
                  <a:cubicBezTo>
                    <a:pt x="1424" y="2037"/>
                    <a:pt x="1424" y="2305"/>
                    <a:pt x="1387" y="2517"/>
                  </a:cubicBezTo>
                  <a:cubicBezTo>
                    <a:pt x="1387" y="2614"/>
                    <a:pt x="1364" y="2711"/>
                    <a:pt x="1346" y="2767"/>
                  </a:cubicBezTo>
                  <a:cubicBezTo>
                    <a:pt x="1327" y="2845"/>
                    <a:pt x="1290" y="2882"/>
                    <a:pt x="1290" y="2901"/>
                  </a:cubicBezTo>
                  <a:cubicBezTo>
                    <a:pt x="1176" y="3004"/>
                    <a:pt x="1022" y="3040"/>
                    <a:pt x="856" y="3040"/>
                  </a:cubicBezTo>
                  <a:cubicBezTo>
                    <a:pt x="740" y="3040"/>
                    <a:pt x="618" y="3023"/>
                    <a:pt x="500" y="2998"/>
                  </a:cubicBezTo>
                  <a:cubicBezTo>
                    <a:pt x="269" y="2979"/>
                    <a:pt x="116" y="2711"/>
                    <a:pt x="93" y="2688"/>
                  </a:cubicBezTo>
                  <a:lnTo>
                    <a:pt x="116" y="263"/>
                  </a:lnTo>
                  <a:cubicBezTo>
                    <a:pt x="209" y="189"/>
                    <a:pt x="324" y="129"/>
                    <a:pt x="463" y="110"/>
                  </a:cubicBezTo>
                  <a:cubicBezTo>
                    <a:pt x="526" y="102"/>
                    <a:pt x="589" y="98"/>
                    <a:pt x="653" y="98"/>
                  </a:cubicBezTo>
                  <a:close/>
                  <a:moveTo>
                    <a:pt x="660" y="1"/>
                  </a:moveTo>
                  <a:cubicBezTo>
                    <a:pt x="592" y="1"/>
                    <a:pt x="526" y="5"/>
                    <a:pt x="463" y="13"/>
                  </a:cubicBezTo>
                  <a:cubicBezTo>
                    <a:pt x="287" y="32"/>
                    <a:pt x="153" y="92"/>
                    <a:pt x="38" y="207"/>
                  </a:cubicBezTo>
                  <a:lnTo>
                    <a:pt x="19" y="226"/>
                  </a:lnTo>
                  <a:lnTo>
                    <a:pt x="19" y="244"/>
                  </a:lnTo>
                  <a:lnTo>
                    <a:pt x="1" y="2711"/>
                  </a:lnTo>
                  <a:lnTo>
                    <a:pt x="1" y="2730"/>
                  </a:lnTo>
                  <a:cubicBezTo>
                    <a:pt x="1" y="2730"/>
                    <a:pt x="190" y="3058"/>
                    <a:pt x="500" y="3113"/>
                  </a:cubicBezTo>
                  <a:cubicBezTo>
                    <a:pt x="606" y="3128"/>
                    <a:pt x="725" y="3143"/>
                    <a:pt x="843" y="3143"/>
                  </a:cubicBezTo>
                  <a:cubicBezTo>
                    <a:pt x="1024" y="3143"/>
                    <a:pt x="1206" y="3108"/>
                    <a:pt x="1346" y="2979"/>
                  </a:cubicBezTo>
                  <a:cubicBezTo>
                    <a:pt x="1406" y="2942"/>
                    <a:pt x="1424" y="2882"/>
                    <a:pt x="1443" y="2804"/>
                  </a:cubicBezTo>
                  <a:cubicBezTo>
                    <a:pt x="1461" y="2730"/>
                    <a:pt x="1480" y="2633"/>
                    <a:pt x="1480" y="2517"/>
                  </a:cubicBezTo>
                  <a:cubicBezTo>
                    <a:pt x="1521" y="2305"/>
                    <a:pt x="1540" y="2055"/>
                    <a:pt x="1540" y="1764"/>
                  </a:cubicBezTo>
                  <a:cubicBezTo>
                    <a:pt x="1558" y="1228"/>
                    <a:pt x="1540" y="669"/>
                    <a:pt x="1540" y="475"/>
                  </a:cubicBezTo>
                  <a:cubicBezTo>
                    <a:pt x="1540" y="360"/>
                    <a:pt x="1443" y="263"/>
                    <a:pt x="1346" y="207"/>
                  </a:cubicBezTo>
                  <a:cubicBezTo>
                    <a:pt x="1230" y="129"/>
                    <a:pt x="1096" y="73"/>
                    <a:pt x="944" y="32"/>
                  </a:cubicBezTo>
                  <a:cubicBezTo>
                    <a:pt x="852" y="10"/>
                    <a:pt x="755" y="1"/>
                    <a:pt x="660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172;p64">
              <a:extLst>
                <a:ext uri="{FF2B5EF4-FFF2-40B4-BE49-F238E27FC236}">
                  <a16:creationId xmlns:a16="http://schemas.microsoft.com/office/drawing/2014/main" id="{AA28B01B-9336-A531-CB83-D1839B2ED072}"/>
                </a:ext>
              </a:extLst>
            </p:cNvPr>
            <p:cNvSpPr/>
            <p:nvPr/>
          </p:nvSpPr>
          <p:spPr>
            <a:xfrm>
              <a:off x="2165316" y="2673726"/>
              <a:ext cx="101517" cy="266475"/>
            </a:xfrm>
            <a:custGeom>
              <a:avLst/>
              <a:gdLst/>
              <a:ahLst/>
              <a:cxnLst/>
              <a:rect l="l" t="t" r="r" b="b"/>
              <a:pathLst>
                <a:path w="1789" h="4696" extrusionOk="0">
                  <a:moveTo>
                    <a:pt x="707" y="1"/>
                  </a:moveTo>
                  <a:cubicBezTo>
                    <a:pt x="500" y="1"/>
                    <a:pt x="288" y="90"/>
                    <a:pt x="213" y="341"/>
                  </a:cubicBezTo>
                  <a:cubicBezTo>
                    <a:pt x="56" y="785"/>
                    <a:pt x="0" y="4578"/>
                    <a:pt x="0" y="4578"/>
                  </a:cubicBezTo>
                  <a:cubicBezTo>
                    <a:pt x="0" y="4578"/>
                    <a:pt x="219" y="4695"/>
                    <a:pt x="879" y="4695"/>
                  </a:cubicBezTo>
                  <a:cubicBezTo>
                    <a:pt x="924" y="4695"/>
                    <a:pt x="972" y="4695"/>
                    <a:pt x="1021" y="4694"/>
                  </a:cubicBezTo>
                  <a:cubicBezTo>
                    <a:pt x="1788" y="4670"/>
                    <a:pt x="1368" y="4384"/>
                    <a:pt x="1405" y="4153"/>
                  </a:cubicBezTo>
                  <a:cubicBezTo>
                    <a:pt x="1442" y="3940"/>
                    <a:pt x="1326" y="304"/>
                    <a:pt x="1114" y="128"/>
                  </a:cubicBezTo>
                  <a:cubicBezTo>
                    <a:pt x="1023" y="54"/>
                    <a:pt x="866" y="1"/>
                    <a:pt x="707" y="1"/>
                  </a:cubicBezTo>
                  <a:close/>
                </a:path>
              </a:pathLst>
            </a:custGeom>
            <a:solidFill>
              <a:srgbClr val="FFE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173;p64">
              <a:extLst>
                <a:ext uri="{FF2B5EF4-FFF2-40B4-BE49-F238E27FC236}">
                  <a16:creationId xmlns:a16="http://schemas.microsoft.com/office/drawing/2014/main" id="{D50B939B-9FCA-D589-EF4A-C67E7E38D7FE}"/>
                </a:ext>
              </a:extLst>
            </p:cNvPr>
            <p:cNvSpPr/>
            <p:nvPr/>
          </p:nvSpPr>
          <p:spPr>
            <a:xfrm>
              <a:off x="2161912" y="2671002"/>
              <a:ext cx="90735" cy="271468"/>
            </a:xfrm>
            <a:custGeom>
              <a:avLst/>
              <a:gdLst/>
              <a:ahLst/>
              <a:cxnLst/>
              <a:rect l="l" t="t" r="r" b="b"/>
              <a:pathLst>
                <a:path w="1599" h="4784" extrusionOk="0">
                  <a:moveTo>
                    <a:pt x="759" y="95"/>
                  </a:moveTo>
                  <a:cubicBezTo>
                    <a:pt x="914" y="95"/>
                    <a:pt x="1068" y="149"/>
                    <a:pt x="1137" y="213"/>
                  </a:cubicBezTo>
                  <a:cubicBezTo>
                    <a:pt x="1137" y="213"/>
                    <a:pt x="1155" y="237"/>
                    <a:pt x="1174" y="273"/>
                  </a:cubicBezTo>
                  <a:cubicBezTo>
                    <a:pt x="1174" y="292"/>
                    <a:pt x="1197" y="352"/>
                    <a:pt x="1197" y="407"/>
                  </a:cubicBezTo>
                  <a:cubicBezTo>
                    <a:pt x="1234" y="504"/>
                    <a:pt x="1252" y="675"/>
                    <a:pt x="1271" y="851"/>
                  </a:cubicBezTo>
                  <a:cubicBezTo>
                    <a:pt x="1312" y="1216"/>
                    <a:pt x="1349" y="1697"/>
                    <a:pt x="1368" y="2177"/>
                  </a:cubicBezTo>
                  <a:cubicBezTo>
                    <a:pt x="1386" y="2662"/>
                    <a:pt x="1405" y="3124"/>
                    <a:pt x="1428" y="3508"/>
                  </a:cubicBezTo>
                  <a:lnTo>
                    <a:pt x="1428" y="3970"/>
                  </a:lnTo>
                  <a:lnTo>
                    <a:pt x="1428" y="4201"/>
                  </a:lnTo>
                  <a:cubicBezTo>
                    <a:pt x="1405" y="4256"/>
                    <a:pt x="1428" y="4335"/>
                    <a:pt x="1446" y="4395"/>
                  </a:cubicBezTo>
                  <a:cubicBezTo>
                    <a:pt x="1465" y="4450"/>
                    <a:pt x="1483" y="4511"/>
                    <a:pt x="1483" y="4547"/>
                  </a:cubicBezTo>
                  <a:cubicBezTo>
                    <a:pt x="1502" y="4584"/>
                    <a:pt x="1483" y="4603"/>
                    <a:pt x="1428" y="4626"/>
                  </a:cubicBezTo>
                  <a:cubicBezTo>
                    <a:pt x="1368" y="4663"/>
                    <a:pt x="1252" y="4681"/>
                    <a:pt x="1081" y="4681"/>
                  </a:cubicBezTo>
                  <a:cubicBezTo>
                    <a:pt x="1007" y="4685"/>
                    <a:pt x="938" y="4687"/>
                    <a:pt x="874" y="4687"/>
                  </a:cubicBezTo>
                  <a:cubicBezTo>
                    <a:pt x="602" y="4687"/>
                    <a:pt x="415" y="4659"/>
                    <a:pt x="291" y="4645"/>
                  </a:cubicBezTo>
                  <a:cubicBezTo>
                    <a:pt x="157" y="4603"/>
                    <a:pt x="116" y="4584"/>
                    <a:pt x="116" y="4584"/>
                  </a:cubicBezTo>
                  <a:cubicBezTo>
                    <a:pt x="116" y="4547"/>
                    <a:pt x="134" y="3660"/>
                    <a:pt x="157" y="2681"/>
                  </a:cubicBezTo>
                  <a:cubicBezTo>
                    <a:pt x="176" y="2177"/>
                    <a:pt x="194" y="1660"/>
                    <a:pt x="231" y="1235"/>
                  </a:cubicBezTo>
                  <a:cubicBezTo>
                    <a:pt x="231" y="1045"/>
                    <a:pt x="250" y="851"/>
                    <a:pt x="273" y="717"/>
                  </a:cubicBezTo>
                  <a:cubicBezTo>
                    <a:pt x="291" y="560"/>
                    <a:pt x="291" y="444"/>
                    <a:pt x="310" y="407"/>
                  </a:cubicBezTo>
                  <a:cubicBezTo>
                    <a:pt x="388" y="213"/>
                    <a:pt x="522" y="121"/>
                    <a:pt x="693" y="98"/>
                  </a:cubicBezTo>
                  <a:cubicBezTo>
                    <a:pt x="715" y="96"/>
                    <a:pt x="737" y="95"/>
                    <a:pt x="759" y="95"/>
                  </a:cubicBezTo>
                  <a:close/>
                  <a:moveTo>
                    <a:pt x="777" y="1"/>
                  </a:moveTo>
                  <a:cubicBezTo>
                    <a:pt x="749" y="1"/>
                    <a:pt x="721" y="2"/>
                    <a:pt x="693" y="5"/>
                  </a:cubicBezTo>
                  <a:cubicBezTo>
                    <a:pt x="481" y="24"/>
                    <a:pt x="291" y="139"/>
                    <a:pt x="213" y="370"/>
                  </a:cubicBezTo>
                  <a:cubicBezTo>
                    <a:pt x="194" y="444"/>
                    <a:pt x="176" y="541"/>
                    <a:pt x="176" y="699"/>
                  </a:cubicBezTo>
                  <a:cubicBezTo>
                    <a:pt x="157" y="851"/>
                    <a:pt x="134" y="1022"/>
                    <a:pt x="116" y="1235"/>
                  </a:cubicBezTo>
                  <a:cubicBezTo>
                    <a:pt x="97" y="1660"/>
                    <a:pt x="79" y="2159"/>
                    <a:pt x="60" y="2662"/>
                  </a:cubicBezTo>
                  <a:cubicBezTo>
                    <a:pt x="19" y="3679"/>
                    <a:pt x="19" y="4626"/>
                    <a:pt x="19" y="4626"/>
                  </a:cubicBezTo>
                  <a:lnTo>
                    <a:pt x="0" y="4645"/>
                  </a:lnTo>
                  <a:lnTo>
                    <a:pt x="42" y="4663"/>
                  </a:lnTo>
                  <a:cubicBezTo>
                    <a:pt x="42" y="4663"/>
                    <a:pt x="116" y="4700"/>
                    <a:pt x="273" y="4742"/>
                  </a:cubicBezTo>
                  <a:cubicBezTo>
                    <a:pt x="396" y="4757"/>
                    <a:pt x="595" y="4784"/>
                    <a:pt x="872" y="4784"/>
                  </a:cubicBezTo>
                  <a:cubicBezTo>
                    <a:pt x="938" y="4784"/>
                    <a:pt x="1007" y="4782"/>
                    <a:pt x="1081" y="4779"/>
                  </a:cubicBezTo>
                  <a:cubicBezTo>
                    <a:pt x="1271" y="4779"/>
                    <a:pt x="1386" y="4760"/>
                    <a:pt x="1483" y="4718"/>
                  </a:cubicBezTo>
                  <a:cubicBezTo>
                    <a:pt x="1562" y="4681"/>
                    <a:pt x="1599" y="4603"/>
                    <a:pt x="1599" y="4547"/>
                  </a:cubicBezTo>
                  <a:cubicBezTo>
                    <a:pt x="1599" y="4469"/>
                    <a:pt x="1562" y="4413"/>
                    <a:pt x="1543" y="4353"/>
                  </a:cubicBezTo>
                  <a:cubicBezTo>
                    <a:pt x="1520" y="4298"/>
                    <a:pt x="1502" y="4256"/>
                    <a:pt x="1520" y="4219"/>
                  </a:cubicBezTo>
                  <a:lnTo>
                    <a:pt x="1520" y="3970"/>
                  </a:lnTo>
                  <a:lnTo>
                    <a:pt x="1520" y="3508"/>
                  </a:lnTo>
                  <a:cubicBezTo>
                    <a:pt x="1502" y="3124"/>
                    <a:pt x="1483" y="2639"/>
                    <a:pt x="1465" y="2159"/>
                  </a:cubicBezTo>
                  <a:cubicBezTo>
                    <a:pt x="1446" y="1678"/>
                    <a:pt x="1405" y="1216"/>
                    <a:pt x="1368" y="833"/>
                  </a:cubicBezTo>
                  <a:cubicBezTo>
                    <a:pt x="1349" y="657"/>
                    <a:pt x="1331" y="504"/>
                    <a:pt x="1289" y="389"/>
                  </a:cubicBezTo>
                  <a:cubicBezTo>
                    <a:pt x="1289" y="310"/>
                    <a:pt x="1271" y="273"/>
                    <a:pt x="1252" y="237"/>
                  </a:cubicBezTo>
                  <a:cubicBezTo>
                    <a:pt x="1252" y="195"/>
                    <a:pt x="1234" y="158"/>
                    <a:pt x="1215" y="139"/>
                  </a:cubicBezTo>
                  <a:cubicBezTo>
                    <a:pt x="1101" y="56"/>
                    <a:pt x="942" y="1"/>
                    <a:pt x="77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174;p64">
              <a:extLst>
                <a:ext uri="{FF2B5EF4-FFF2-40B4-BE49-F238E27FC236}">
                  <a16:creationId xmlns:a16="http://schemas.microsoft.com/office/drawing/2014/main" id="{E8636F6C-AE19-8D6A-5E57-599D50B8A1BB}"/>
                </a:ext>
              </a:extLst>
            </p:cNvPr>
            <p:cNvSpPr/>
            <p:nvPr/>
          </p:nvSpPr>
          <p:spPr>
            <a:xfrm>
              <a:off x="2133595" y="2859001"/>
              <a:ext cx="184648" cy="197756"/>
            </a:xfrm>
            <a:custGeom>
              <a:avLst/>
              <a:gdLst/>
              <a:ahLst/>
              <a:cxnLst/>
              <a:rect l="l" t="t" r="r" b="b"/>
              <a:pathLst>
                <a:path w="3254" h="3485" extrusionOk="0">
                  <a:moveTo>
                    <a:pt x="1760" y="1"/>
                  </a:moveTo>
                  <a:cubicBezTo>
                    <a:pt x="1757" y="1"/>
                    <a:pt x="1754" y="1"/>
                    <a:pt x="1751" y="1"/>
                  </a:cubicBezTo>
                  <a:cubicBezTo>
                    <a:pt x="1465" y="1"/>
                    <a:pt x="194" y="329"/>
                    <a:pt x="97" y="675"/>
                  </a:cubicBezTo>
                  <a:cubicBezTo>
                    <a:pt x="0" y="1022"/>
                    <a:pt x="97" y="2602"/>
                    <a:pt x="231" y="2930"/>
                  </a:cubicBezTo>
                  <a:cubicBezTo>
                    <a:pt x="365" y="3235"/>
                    <a:pt x="790" y="3485"/>
                    <a:pt x="790" y="3485"/>
                  </a:cubicBezTo>
                  <a:cubicBezTo>
                    <a:pt x="790" y="3485"/>
                    <a:pt x="1118" y="3254"/>
                    <a:pt x="1271" y="2639"/>
                  </a:cubicBezTo>
                  <a:cubicBezTo>
                    <a:pt x="1423" y="2006"/>
                    <a:pt x="1252" y="1909"/>
                    <a:pt x="1252" y="1909"/>
                  </a:cubicBezTo>
                  <a:lnTo>
                    <a:pt x="1580" y="1429"/>
                  </a:lnTo>
                  <a:cubicBezTo>
                    <a:pt x="1580" y="1429"/>
                    <a:pt x="2027" y="2032"/>
                    <a:pt x="2399" y="2032"/>
                  </a:cubicBezTo>
                  <a:cubicBezTo>
                    <a:pt x="2442" y="2032"/>
                    <a:pt x="2483" y="2024"/>
                    <a:pt x="2523" y="2006"/>
                  </a:cubicBezTo>
                  <a:cubicBezTo>
                    <a:pt x="2925" y="1849"/>
                    <a:pt x="3253" y="1405"/>
                    <a:pt x="2907" y="1119"/>
                  </a:cubicBezTo>
                  <a:cubicBezTo>
                    <a:pt x="2564" y="831"/>
                    <a:pt x="2031" y="1"/>
                    <a:pt x="1760" y="1"/>
                  </a:cubicBezTo>
                  <a:close/>
                </a:path>
              </a:pathLst>
            </a:custGeom>
            <a:solidFill>
              <a:srgbClr val="FFE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175;p64">
              <a:extLst>
                <a:ext uri="{FF2B5EF4-FFF2-40B4-BE49-F238E27FC236}">
                  <a16:creationId xmlns:a16="http://schemas.microsoft.com/office/drawing/2014/main" id="{D7185484-0970-D50E-5992-669AD9830691}"/>
                </a:ext>
              </a:extLst>
            </p:cNvPr>
            <p:cNvSpPr/>
            <p:nvPr/>
          </p:nvSpPr>
          <p:spPr>
            <a:xfrm>
              <a:off x="2133595" y="2855880"/>
              <a:ext cx="175966" cy="192252"/>
            </a:xfrm>
            <a:custGeom>
              <a:avLst/>
              <a:gdLst/>
              <a:ahLst/>
              <a:cxnLst/>
              <a:rect l="l" t="t" r="r" b="b"/>
              <a:pathLst>
                <a:path w="3101" h="3388" extrusionOk="0">
                  <a:moveTo>
                    <a:pt x="1751" y="0"/>
                  </a:moveTo>
                  <a:cubicBezTo>
                    <a:pt x="1673" y="0"/>
                    <a:pt x="1539" y="19"/>
                    <a:pt x="1368" y="56"/>
                  </a:cubicBezTo>
                  <a:cubicBezTo>
                    <a:pt x="1211" y="97"/>
                    <a:pt x="1021" y="153"/>
                    <a:pt x="827" y="213"/>
                  </a:cubicBezTo>
                  <a:cubicBezTo>
                    <a:pt x="656" y="287"/>
                    <a:pt x="481" y="365"/>
                    <a:pt x="328" y="444"/>
                  </a:cubicBezTo>
                  <a:cubicBezTo>
                    <a:pt x="194" y="518"/>
                    <a:pt x="79" y="615"/>
                    <a:pt x="56" y="712"/>
                  </a:cubicBezTo>
                  <a:cubicBezTo>
                    <a:pt x="19" y="809"/>
                    <a:pt x="19" y="980"/>
                    <a:pt x="0" y="1174"/>
                  </a:cubicBezTo>
                  <a:cubicBezTo>
                    <a:pt x="0" y="1387"/>
                    <a:pt x="19" y="1618"/>
                    <a:pt x="19" y="1867"/>
                  </a:cubicBezTo>
                  <a:cubicBezTo>
                    <a:pt x="37" y="2098"/>
                    <a:pt x="56" y="2348"/>
                    <a:pt x="79" y="2542"/>
                  </a:cubicBezTo>
                  <a:cubicBezTo>
                    <a:pt x="116" y="2754"/>
                    <a:pt x="134" y="2907"/>
                    <a:pt x="171" y="3004"/>
                  </a:cubicBezTo>
                  <a:cubicBezTo>
                    <a:pt x="250" y="3156"/>
                    <a:pt x="384" y="3290"/>
                    <a:pt x="499" y="3387"/>
                  </a:cubicBezTo>
                  <a:cubicBezTo>
                    <a:pt x="481" y="3332"/>
                    <a:pt x="481" y="3290"/>
                    <a:pt x="481" y="3235"/>
                  </a:cubicBezTo>
                  <a:cubicBezTo>
                    <a:pt x="402" y="3156"/>
                    <a:pt x="310" y="3059"/>
                    <a:pt x="268" y="2962"/>
                  </a:cubicBezTo>
                  <a:cubicBezTo>
                    <a:pt x="250" y="2888"/>
                    <a:pt x="213" y="2731"/>
                    <a:pt x="194" y="2542"/>
                  </a:cubicBezTo>
                  <a:cubicBezTo>
                    <a:pt x="153" y="2329"/>
                    <a:pt x="134" y="2098"/>
                    <a:pt x="116" y="1867"/>
                  </a:cubicBezTo>
                  <a:cubicBezTo>
                    <a:pt x="116" y="1618"/>
                    <a:pt x="97" y="1387"/>
                    <a:pt x="116" y="1174"/>
                  </a:cubicBezTo>
                  <a:cubicBezTo>
                    <a:pt x="116" y="980"/>
                    <a:pt x="134" y="827"/>
                    <a:pt x="153" y="749"/>
                  </a:cubicBezTo>
                  <a:cubicBezTo>
                    <a:pt x="153" y="693"/>
                    <a:pt x="250" y="596"/>
                    <a:pt x="384" y="518"/>
                  </a:cubicBezTo>
                  <a:cubicBezTo>
                    <a:pt x="518" y="444"/>
                    <a:pt x="693" y="365"/>
                    <a:pt x="864" y="305"/>
                  </a:cubicBezTo>
                  <a:cubicBezTo>
                    <a:pt x="1058" y="250"/>
                    <a:pt x="1234" y="190"/>
                    <a:pt x="1405" y="153"/>
                  </a:cubicBezTo>
                  <a:cubicBezTo>
                    <a:pt x="1557" y="116"/>
                    <a:pt x="1696" y="97"/>
                    <a:pt x="1751" y="97"/>
                  </a:cubicBezTo>
                  <a:cubicBezTo>
                    <a:pt x="1788" y="97"/>
                    <a:pt x="1867" y="134"/>
                    <a:pt x="1964" y="213"/>
                  </a:cubicBezTo>
                  <a:cubicBezTo>
                    <a:pt x="2061" y="305"/>
                    <a:pt x="2158" y="421"/>
                    <a:pt x="2250" y="536"/>
                  </a:cubicBezTo>
                  <a:cubicBezTo>
                    <a:pt x="2463" y="790"/>
                    <a:pt x="2676" y="1058"/>
                    <a:pt x="2870" y="1211"/>
                  </a:cubicBezTo>
                  <a:cubicBezTo>
                    <a:pt x="2943" y="1271"/>
                    <a:pt x="2985" y="1345"/>
                    <a:pt x="2985" y="1423"/>
                  </a:cubicBezTo>
                  <a:cubicBezTo>
                    <a:pt x="3004" y="1502"/>
                    <a:pt x="2985" y="1557"/>
                    <a:pt x="2943" y="1636"/>
                  </a:cubicBezTo>
                  <a:cubicBezTo>
                    <a:pt x="2870" y="1789"/>
                    <a:pt x="2694" y="1946"/>
                    <a:pt x="2505" y="2020"/>
                  </a:cubicBezTo>
                  <a:cubicBezTo>
                    <a:pt x="2475" y="2035"/>
                    <a:pt x="2443" y="2042"/>
                    <a:pt x="2409" y="2042"/>
                  </a:cubicBezTo>
                  <a:cubicBezTo>
                    <a:pt x="2353" y="2042"/>
                    <a:pt x="2292" y="2024"/>
                    <a:pt x="2232" y="2001"/>
                  </a:cubicBezTo>
                  <a:cubicBezTo>
                    <a:pt x="2135" y="1946"/>
                    <a:pt x="2019" y="1867"/>
                    <a:pt x="1927" y="1789"/>
                  </a:cubicBezTo>
                  <a:cubicBezTo>
                    <a:pt x="1751" y="1636"/>
                    <a:pt x="1617" y="1442"/>
                    <a:pt x="1617" y="1442"/>
                  </a:cubicBezTo>
                  <a:lnTo>
                    <a:pt x="1580" y="1387"/>
                  </a:lnTo>
                  <a:lnTo>
                    <a:pt x="1308" y="1789"/>
                  </a:lnTo>
                  <a:cubicBezTo>
                    <a:pt x="1336" y="1789"/>
                    <a:pt x="1361" y="1797"/>
                    <a:pt x="1386" y="1797"/>
                  </a:cubicBezTo>
                  <a:cubicBezTo>
                    <a:pt x="1399" y="1797"/>
                    <a:pt x="1411" y="1795"/>
                    <a:pt x="1423" y="1789"/>
                  </a:cubicBezTo>
                  <a:lnTo>
                    <a:pt x="1580" y="1557"/>
                  </a:lnTo>
                  <a:cubicBezTo>
                    <a:pt x="1617" y="1599"/>
                    <a:pt x="1696" y="1715"/>
                    <a:pt x="1867" y="1867"/>
                  </a:cubicBezTo>
                  <a:cubicBezTo>
                    <a:pt x="1964" y="1946"/>
                    <a:pt x="2079" y="2038"/>
                    <a:pt x="2195" y="2080"/>
                  </a:cubicBezTo>
                  <a:cubicBezTo>
                    <a:pt x="2270" y="2115"/>
                    <a:pt x="2344" y="2136"/>
                    <a:pt x="2419" y="2136"/>
                  </a:cubicBezTo>
                  <a:cubicBezTo>
                    <a:pt x="2460" y="2136"/>
                    <a:pt x="2501" y="2130"/>
                    <a:pt x="2542" y="2117"/>
                  </a:cubicBezTo>
                  <a:cubicBezTo>
                    <a:pt x="2754" y="2020"/>
                    <a:pt x="2943" y="1867"/>
                    <a:pt x="3041" y="1691"/>
                  </a:cubicBezTo>
                  <a:cubicBezTo>
                    <a:pt x="3082" y="1599"/>
                    <a:pt x="3101" y="1502"/>
                    <a:pt x="3101" y="1405"/>
                  </a:cubicBezTo>
                  <a:cubicBezTo>
                    <a:pt x="3082" y="1308"/>
                    <a:pt x="3022" y="1211"/>
                    <a:pt x="2925" y="1137"/>
                  </a:cubicBezTo>
                  <a:cubicBezTo>
                    <a:pt x="2773" y="998"/>
                    <a:pt x="2542" y="712"/>
                    <a:pt x="2329" y="462"/>
                  </a:cubicBezTo>
                  <a:cubicBezTo>
                    <a:pt x="2232" y="347"/>
                    <a:pt x="2116" y="231"/>
                    <a:pt x="2019" y="153"/>
                  </a:cubicBezTo>
                  <a:cubicBezTo>
                    <a:pt x="1927" y="56"/>
                    <a:pt x="1848" y="0"/>
                    <a:pt x="175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176;p64">
              <a:extLst>
                <a:ext uri="{FF2B5EF4-FFF2-40B4-BE49-F238E27FC236}">
                  <a16:creationId xmlns:a16="http://schemas.microsoft.com/office/drawing/2014/main" id="{54AB22DF-DC40-BBEC-D9D3-3D890925B985}"/>
                </a:ext>
              </a:extLst>
            </p:cNvPr>
            <p:cNvSpPr/>
            <p:nvPr/>
          </p:nvSpPr>
          <p:spPr>
            <a:xfrm>
              <a:off x="1495658" y="3685335"/>
              <a:ext cx="544128" cy="154971"/>
            </a:xfrm>
            <a:custGeom>
              <a:avLst/>
              <a:gdLst/>
              <a:ahLst/>
              <a:cxnLst/>
              <a:rect l="l" t="t" r="r" b="b"/>
              <a:pathLst>
                <a:path w="9589" h="2731" extrusionOk="0">
                  <a:moveTo>
                    <a:pt x="932" y="0"/>
                  </a:moveTo>
                  <a:cubicBezTo>
                    <a:pt x="651" y="0"/>
                    <a:pt x="470" y="28"/>
                    <a:pt x="421" y="91"/>
                  </a:cubicBezTo>
                  <a:cubicBezTo>
                    <a:pt x="37" y="613"/>
                    <a:pt x="0" y="899"/>
                    <a:pt x="0" y="899"/>
                  </a:cubicBezTo>
                  <a:cubicBezTo>
                    <a:pt x="0" y="899"/>
                    <a:pt x="712" y="1708"/>
                    <a:pt x="4043" y="2419"/>
                  </a:cubicBezTo>
                  <a:cubicBezTo>
                    <a:pt x="5127" y="2653"/>
                    <a:pt x="6096" y="2731"/>
                    <a:pt x="6909" y="2731"/>
                  </a:cubicBezTo>
                  <a:cubicBezTo>
                    <a:pt x="8577" y="2731"/>
                    <a:pt x="9588" y="2401"/>
                    <a:pt x="9588" y="2401"/>
                  </a:cubicBezTo>
                  <a:lnTo>
                    <a:pt x="9588" y="1324"/>
                  </a:lnTo>
                  <a:cubicBezTo>
                    <a:pt x="9588" y="1324"/>
                    <a:pt x="2880" y="0"/>
                    <a:pt x="932" y="0"/>
                  </a:cubicBezTo>
                  <a:close/>
                </a:path>
              </a:pathLst>
            </a:custGeom>
            <a:solidFill>
              <a:srgbClr val="FFBE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177;p64">
              <a:extLst>
                <a:ext uri="{FF2B5EF4-FFF2-40B4-BE49-F238E27FC236}">
                  <a16:creationId xmlns:a16="http://schemas.microsoft.com/office/drawing/2014/main" id="{D8981006-C764-013C-6825-E2ED0C8D74EB}"/>
                </a:ext>
              </a:extLst>
            </p:cNvPr>
            <p:cNvSpPr/>
            <p:nvPr/>
          </p:nvSpPr>
          <p:spPr>
            <a:xfrm>
              <a:off x="1492253" y="3682838"/>
              <a:ext cx="549575" cy="160872"/>
            </a:xfrm>
            <a:custGeom>
              <a:avLst/>
              <a:gdLst/>
              <a:ahLst/>
              <a:cxnLst/>
              <a:rect l="l" t="t" r="r" b="b"/>
              <a:pathLst>
                <a:path w="9685" h="2835" extrusionOk="0">
                  <a:moveTo>
                    <a:pt x="984" y="98"/>
                  </a:moveTo>
                  <a:cubicBezTo>
                    <a:pt x="1252" y="98"/>
                    <a:pt x="1636" y="116"/>
                    <a:pt x="2061" y="172"/>
                  </a:cubicBezTo>
                  <a:cubicBezTo>
                    <a:pt x="2948" y="250"/>
                    <a:pt x="4080" y="426"/>
                    <a:pt x="5198" y="615"/>
                  </a:cubicBezTo>
                  <a:cubicBezTo>
                    <a:pt x="7412" y="980"/>
                    <a:pt x="9551" y="1387"/>
                    <a:pt x="9588" y="1405"/>
                  </a:cubicBezTo>
                  <a:lnTo>
                    <a:pt x="9588" y="2408"/>
                  </a:lnTo>
                  <a:cubicBezTo>
                    <a:pt x="9563" y="2420"/>
                    <a:pt x="8584" y="2734"/>
                    <a:pt x="6960" y="2734"/>
                  </a:cubicBezTo>
                  <a:cubicBezTo>
                    <a:pt x="6154" y="2734"/>
                    <a:pt x="5189" y="2656"/>
                    <a:pt x="4103" y="2426"/>
                  </a:cubicBezTo>
                  <a:cubicBezTo>
                    <a:pt x="2445" y="2061"/>
                    <a:pt x="1447" y="1673"/>
                    <a:pt x="846" y="1387"/>
                  </a:cubicBezTo>
                  <a:cubicBezTo>
                    <a:pt x="559" y="1253"/>
                    <a:pt x="365" y="1119"/>
                    <a:pt x="250" y="1040"/>
                  </a:cubicBezTo>
                  <a:cubicBezTo>
                    <a:pt x="134" y="962"/>
                    <a:pt x="116" y="925"/>
                    <a:pt x="116" y="925"/>
                  </a:cubicBezTo>
                  <a:cubicBezTo>
                    <a:pt x="116" y="906"/>
                    <a:pt x="116" y="865"/>
                    <a:pt x="176" y="749"/>
                  </a:cubicBezTo>
                  <a:cubicBezTo>
                    <a:pt x="231" y="615"/>
                    <a:pt x="328" y="426"/>
                    <a:pt x="522" y="172"/>
                  </a:cubicBezTo>
                  <a:cubicBezTo>
                    <a:pt x="522" y="153"/>
                    <a:pt x="578" y="135"/>
                    <a:pt x="656" y="116"/>
                  </a:cubicBezTo>
                  <a:cubicBezTo>
                    <a:pt x="730" y="98"/>
                    <a:pt x="846" y="98"/>
                    <a:pt x="984" y="98"/>
                  </a:cubicBezTo>
                  <a:close/>
                  <a:moveTo>
                    <a:pt x="984" y="1"/>
                  </a:moveTo>
                  <a:cubicBezTo>
                    <a:pt x="846" y="1"/>
                    <a:pt x="730" y="1"/>
                    <a:pt x="638" y="19"/>
                  </a:cubicBezTo>
                  <a:cubicBezTo>
                    <a:pt x="541" y="38"/>
                    <a:pt x="481" y="56"/>
                    <a:pt x="444" y="116"/>
                  </a:cubicBezTo>
                  <a:cubicBezTo>
                    <a:pt x="250" y="366"/>
                    <a:pt x="134" y="578"/>
                    <a:pt x="79" y="712"/>
                  </a:cubicBezTo>
                  <a:cubicBezTo>
                    <a:pt x="19" y="846"/>
                    <a:pt x="0" y="925"/>
                    <a:pt x="0" y="925"/>
                  </a:cubicBezTo>
                  <a:lnTo>
                    <a:pt x="0" y="943"/>
                  </a:lnTo>
                  <a:lnTo>
                    <a:pt x="19" y="962"/>
                  </a:lnTo>
                  <a:cubicBezTo>
                    <a:pt x="19" y="962"/>
                    <a:pt x="60" y="1022"/>
                    <a:pt x="194" y="1119"/>
                  </a:cubicBezTo>
                  <a:cubicBezTo>
                    <a:pt x="310" y="1211"/>
                    <a:pt x="499" y="1327"/>
                    <a:pt x="809" y="1484"/>
                  </a:cubicBezTo>
                  <a:cubicBezTo>
                    <a:pt x="1405" y="1770"/>
                    <a:pt x="2426" y="2158"/>
                    <a:pt x="4080" y="2523"/>
                  </a:cubicBezTo>
                  <a:cubicBezTo>
                    <a:pt x="5172" y="2757"/>
                    <a:pt x="6148" y="2835"/>
                    <a:pt x="6967" y="2835"/>
                  </a:cubicBezTo>
                  <a:cubicBezTo>
                    <a:pt x="8647" y="2835"/>
                    <a:pt x="9667" y="2505"/>
                    <a:pt x="9667" y="2505"/>
                  </a:cubicBezTo>
                  <a:lnTo>
                    <a:pt x="9685" y="2482"/>
                  </a:lnTo>
                  <a:lnTo>
                    <a:pt x="9685" y="1290"/>
                  </a:lnTo>
                  <a:lnTo>
                    <a:pt x="9625" y="1308"/>
                  </a:lnTo>
                  <a:cubicBezTo>
                    <a:pt x="9606" y="1308"/>
                    <a:pt x="7453" y="888"/>
                    <a:pt x="5217" y="500"/>
                  </a:cubicBezTo>
                  <a:cubicBezTo>
                    <a:pt x="4080" y="329"/>
                    <a:pt x="2948" y="153"/>
                    <a:pt x="2080" y="56"/>
                  </a:cubicBezTo>
                  <a:cubicBezTo>
                    <a:pt x="1636" y="19"/>
                    <a:pt x="1271" y="1"/>
                    <a:pt x="98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178;p64">
              <a:extLst>
                <a:ext uri="{FF2B5EF4-FFF2-40B4-BE49-F238E27FC236}">
                  <a16:creationId xmlns:a16="http://schemas.microsoft.com/office/drawing/2014/main" id="{3FE24359-2529-2325-C2EC-D3787DAD70E5}"/>
                </a:ext>
              </a:extLst>
            </p:cNvPr>
            <p:cNvSpPr/>
            <p:nvPr/>
          </p:nvSpPr>
          <p:spPr>
            <a:xfrm>
              <a:off x="1360092" y="3184666"/>
              <a:ext cx="326738" cy="435915"/>
            </a:xfrm>
            <a:custGeom>
              <a:avLst/>
              <a:gdLst/>
              <a:ahLst/>
              <a:cxnLst/>
              <a:rect l="l" t="t" r="r" b="b"/>
              <a:pathLst>
                <a:path w="5758" h="7682" extrusionOk="0">
                  <a:moveTo>
                    <a:pt x="5624" y="1"/>
                  </a:moveTo>
                  <a:cubicBezTo>
                    <a:pt x="4658" y="366"/>
                    <a:pt x="1424" y="4238"/>
                    <a:pt x="712" y="5005"/>
                  </a:cubicBezTo>
                  <a:cubicBezTo>
                    <a:pt x="0" y="5776"/>
                    <a:pt x="0" y="7102"/>
                    <a:pt x="1022" y="7430"/>
                  </a:cubicBezTo>
                  <a:cubicBezTo>
                    <a:pt x="1520" y="7590"/>
                    <a:pt x="1852" y="7681"/>
                    <a:pt x="2122" y="7681"/>
                  </a:cubicBezTo>
                  <a:cubicBezTo>
                    <a:pt x="2406" y="7681"/>
                    <a:pt x="2621" y="7581"/>
                    <a:pt x="2888" y="7356"/>
                  </a:cubicBezTo>
                  <a:cubicBezTo>
                    <a:pt x="3406" y="6913"/>
                    <a:pt x="5582" y="4815"/>
                    <a:pt x="5582" y="4815"/>
                  </a:cubicBezTo>
                  <a:cubicBezTo>
                    <a:pt x="5582" y="4815"/>
                    <a:pt x="5758" y="2791"/>
                    <a:pt x="5739" y="1733"/>
                  </a:cubicBezTo>
                  <a:cubicBezTo>
                    <a:pt x="5698" y="675"/>
                    <a:pt x="5624" y="1"/>
                    <a:pt x="5624" y="1"/>
                  </a:cubicBezTo>
                  <a:close/>
                </a:path>
              </a:pathLst>
            </a:custGeom>
            <a:solidFill>
              <a:srgbClr val="FFE1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179;p64">
              <a:extLst>
                <a:ext uri="{FF2B5EF4-FFF2-40B4-BE49-F238E27FC236}">
                  <a16:creationId xmlns:a16="http://schemas.microsoft.com/office/drawing/2014/main" id="{913C2D6E-76DB-12F0-6312-E4E77EA4FF7C}"/>
                </a:ext>
              </a:extLst>
            </p:cNvPr>
            <p:cNvSpPr/>
            <p:nvPr/>
          </p:nvSpPr>
          <p:spPr>
            <a:xfrm>
              <a:off x="1367696" y="3180183"/>
              <a:ext cx="321233" cy="443689"/>
            </a:xfrm>
            <a:custGeom>
              <a:avLst/>
              <a:gdLst/>
              <a:ahLst/>
              <a:cxnLst/>
              <a:rect l="l" t="t" r="r" b="b"/>
              <a:pathLst>
                <a:path w="5661" h="7819" extrusionOk="0">
                  <a:moveTo>
                    <a:pt x="5448" y="177"/>
                  </a:moveTo>
                  <a:cubicBezTo>
                    <a:pt x="5467" y="232"/>
                    <a:pt x="5527" y="810"/>
                    <a:pt x="5545" y="1812"/>
                  </a:cubicBezTo>
                  <a:cubicBezTo>
                    <a:pt x="5564" y="2870"/>
                    <a:pt x="5411" y="4853"/>
                    <a:pt x="5393" y="4871"/>
                  </a:cubicBezTo>
                  <a:cubicBezTo>
                    <a:pt x="5393" y="4894"/>
                    <a:pt x="4871" y="5393"/>
                    <a:pt x="4256" y="5971"/>
                  </a:cubicBezTo>
                  <a:cubicBezTo>
                    <a:pt x="3660" y="6548"/>
                    <a:pt x="2985" y="7181"/>
                    <a:pt x="2717" y="7394"/>
                  </a:cubicBezTo>
                  <a:cubicBezTo>
                    <a:pt x="2463" y="7606"/>
                    <a:pt x="2274" y="7703"/>
                    <a:pt x="2001" y="7703"/>
                  </a:cubicBezTo>
                  <a:cubicBezTo>
                    <a:pt x="1979" y="7705"/>
                    <a:pt x="1957" y="7706"/>
                    <a:pt x="1934" y="7706"/>
                  </a:cubicBezTo>
                  <a:cubicBezTo>
                    <a:pt x="1678" y="7706"/>
                    <a:pt x="1363" y="7612"/>
                    <a:pt x="888" y="7472"/>
                  </a:cubicBezTo>
                  <a:cubicBezTo>
                    <a:pt x="407" y="7297"/>
                    <a:pt x="176" y="6913"/>
                    <a:pt x="134" y="6451"/>
                  </a:cubicBezTo>
                  <a:cubicBezTo>
                    <a:pt x="98" y="6008"/>
                    <a:pt x="268" y="5490"/>
                    <a:pt x="615" y="5125"/>
                  </a:cubicBezTo>
                  <a:cubicBezTo>
                    <a:pt x="985" y="4719"/>
                    <a:pt x="1964" y="3563"/>
                    <a:pt x="2985" y="2468"/>
                  </a:cubicBezTo>
                  <a:cubicBezTo>
                    <a:pt x="3484" y="1909"/>
                    <a:pt x="4007" y="1369"/>
                    <a:pt x="4450" y="944"/>
                  </a:cubicBezTo>
                  <a:cubicBezTo>
                    <a:pt x="4871" y="542"/>
                    <a:pt x="5217" y="274"/>
                    <a:pt x="5448" y="177"/>
                  </a:cubicBezTo>
                  <a:close/>
                  <a:moveTo>
                    <a:pt x="5545" y="1"/>
                  </a:moveTo>
                  <a:lnTo>
                    <a:pt x="5490" y="43"/>
                  </a:lnTo>
                  <a:cubicBezTo>
                    <a:pt x="5217" y="135"/>
                    <a:pt x="4834" y="445"/>
                    <a:pt x="4390" y="870"/>
                  </a:cubicBezTo>
                  <a:cubicBezTo>
                    <a:pt x="3928" y="1290"/>
                    <a:pt x="3410" y="1831"/>
                    <a:pt x="2907" y="2390"/>
                  </a:cubicBezTo>
                  <a:cubicBezTo>
                    <a:pt x="1886" y="3508"/>
                    <a:pt x="906" y="4663"/>
                    <a:pt x="541" y="5047"/>
                  </a:cubicBezTo>
                  <a:cubicBezTo>
                    <a:pt x="176" y="5449"/>
                    <a:pt x="0" y="5971"/>
                    <a:pt x="37" y="6470"/>
                  </a:cubicBezTo>
                  <a:cubicBezTo>
                    <a:pt x="79" y="6950"/>
                    <a:pt x="329" y="7394"/>
                    <a:pt x="869" y="7569"/>
                  </a:cubicBezTo>
                  <a:cubicBezTo>
                    <a:pt x="1368" y="7722"/>
                    <a:pt x="1715" y="7819"/>
                    <a:pt x="2001" y="7819"/>
                  </a:cubicBezTo>
                  <a:cubicBezTo>
                    <a:pt x="2292" y="7801"/>
                    <a:pt x="2523" y="7703"/>
                    <a:pt x="2791" y="7472"/>
                  </a:cubicBezTo>
                  <a:cubicBezTo>
                    <a:pt x="3041" y="7260"/>
                    <a:pt x="3715" y="6627"/>
                    <a:pt x="4335" y="6026"/>
                  </a:cubicBezTo>
                  <a:cubicBezTo>
                    <a:pt x="4949" y="5449"/>
                    <a:pt x="5490" y="4931"/>
                    <a:pt x="5490" y="4931"/>
                  </a:cubicBezTo>
                  <a:lnTo>
                    <a:pt x="5508" y="4913"/>
                  </a:lnTo>
                  <a:lnTo>
                    <a:pt x="5508" y="4894"/>
                  </a:lnTo>
                  <a:cubicBezTo>
                    <a:pt x="5508" y="4894"/>
                    <a:pt x="5661" y="2870"/>
                    <a:pt x="5642" y="1812"/>
                  </a:cubicBezTo>
                  <a:cubicBezTo>
                    <a:pt x="5624" y="736"/>
                    <a:pt x="5545" y="80"/>
                    <a:pt x="5545" y="80"/>
                  </a:cubicBezTo>
                  <a:lnTo>
                    <a:pt x="5545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180;p64">
              <a:extLst>
                <a:ext uri="{FF2B5EF4-FFF2-40B4-BE49-F238E27FC236}">
                  <a16:creationId xmlns:a16="http://schemas.microsoft.com/office/drawing/2014/main" id="{71FD8BF3-AD9D-AA5A-BCB5-051EE86CF45E}"/>
                </a:ext>
              </a:extLst>
            </p:cNvPr>
            <p:cNvSpPr/>
            <p:nvPr/>
          </p:nvSpPr>
          <p:spPr>
            <a:xfrm>
              <a:off x="1978339" y="3204357"/>
              <a:ext cx="385753" cy="427176"/>
            </a:xfrm>
            <a:custGeom>
              <a:avLst/>
              <a:gdLst/>
              <a:ahLst/>
              <a:cxnLst/>
              <a:rect l="l" t="t" r="r" b="b"/>
              <a:pathLst>
                <a:path w="6798" h="7528" extrusionOk="0">
                  <a:moveTo>
                    <a:pt x="541" y="0"/>
                  </a:moveTo>
                  <a:cubicBezTo>
                    <a:pt x="541" y="0"/>
                    <a:pt x="250" y="887"/>
                    <a:pt x="135" y="1751"/>
                  </a:cubicBezTo>
                  <a:cubicBezTo>
                    <a:pt x="1" y="2620"/>
                    <a:pt x="158" y="5120"/>
                    <a:pt x="158" y="5120"/>
                  </a:cubicBezTo>
                  <a:cubicBezTo>
                    <a:pt x="158" y="5120"/>
                    <a:pt x="3734" y="7527"/>
                    <a:pt x="5238" y="7527"/>
                  </a:cubicBezTo>
                  <a:cubicBezTo>
                    <a:pt x="5313" y="7527"/>
                    <a:pt x="5384" y="7521"/>
                    <a:pt x="5448" y="7509"/>
                  </a:cubicBezTo>
                  <a:cubicBezTo>
                    <a:pt x="6798" y="7241"/>
                    <a:pt x="6779" y="5369"/>
                    <a:pt x="6105" y="4445"/>
                  </a:cubicBezTo>
                  <a:cubicBezTo>
                    <a:pt x="5430" y="3521"/>
                    <a:pt x="985" y="56"/>
                    <a:pt x="541" y="0"/>
                  </a:cubicBezTo>
                  <a:close/>
                </a:path>
              </a:pathLst>
            </a:custGeom>
            <a:solidFill>
              <a:srgbClr val="FFE1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181;p64">
              <a:extLst>
                <a:ext uri="{FF2B5EF4-FFF2-40B4-BE49-F238E27FC236}">
                  <a16:creationId xmlns:a16="http://schemas.microsoft.com/office/drawing/2014/main" id="{A2A1A6D1-C164-BE64-98B0-25C836EA7A23}"/>
                </a:ext>
              </a:extLst>
            </p:cNvPr>
            <p:cNvSpPr/>
            <p:nvPr/>
          </p:nvSpPr>
          <p:spPr>
            <a:xfrm>
              <a:off x="1979417" y="3200952"/>
              <a:ext cx="377071" cy="433021"/>
            </a:xfrm>
            <a:custGeom>
              <a:avLst/>
              <a:gdLst/>
              <a:ahLst/>
              <a:cxnLst/>
              <a:rect l="l" t="t" r="r" b="b"/>
              <a:pathLst>
                <a:path w="6645" h="7631" extrusionOk="0">
                  <a:moveTo>
                    <a:pt x="559" y="116"/>
                  </a:moveTo>
                  <a:cubicBezTo>
                    <a:pt x="578" y="139"/>
                    <a:pt x="578" y="139"/>
                    <a:pt x="619" y="157"/>
                  </a:cubicBezTo>
                  <a:cubicBezTo>
                    <a:pt x="675" y="176"/>
                    <a:pt x="753" y="213"/>
                    <a:pt x="832" y="273"/>
                  </a:cubicBezTo>
                  <a:cubicBezTo>
                    <a:pt x="1003" y="370"/>
                    <a:pt x="1215" y="522"/>
                    <a:pt x="1465" y="693"/>
                  </a:cubicBezTo>
                  <a:cubicBezTo>
                    <a:pt x="1946" y="1040"/>
                    <a:pt x="2565" y="1502"/>
                    <a:pt x="3198" y="2005"/>
                  </a:cubicBezTo>
                  <a:cubicBezTo>
                    <a:pt x="3812" y="2504"/>
                    <a:pt x="4450" y="3026"/>
                    <a:pt x="4967" y="3465"/>
                  </a:cubicBezTo>
                  <a:cubicBezTo>
                    <a:pt x="5490" y="3927"/>
                    <a:pt x="5892" y="4316"/>
                    <a:pt x="6049" y="4547"/>
                  </a:cubicBezTo>
                  <a:cubicBezTo>
                    <a:pt x="6377" y="4990"/>
                    <a:pt x="6548" y="5683"/>
                    <a:pt x="6469" y="6279"/>
                  </a:cubicBezTo>
                  <a:cubicBezTo>
                    <a:pt x="6395" y="6875"/>
                    <a:pt x="6086" y="7374"/>
                    <a:pt x="5429" y="7508"/>
                  </a:cubicBezTo>
                  <a:cubicBezTo>
                    <a:pt x="5360" y="7525"/>
                    <a:pt x="5284" y="7533"/>
                    <a:pt x="5201" y="7533"/>
                  </a:cubicBezTo>
                  <a:cubicBezTo>
                    <a:pt x="4895" y="7533"/>
                    <a:pt x="4502" y="7426"/>
                    <a:pt x="4066" y="7259"/>
                  </a:cubicBezTo>
                  <a:cubicBezTo>
                    <a:pt x="3507" y="7046"/>
                    <a:pt x="2888" y="6741"/>
                    <a:pt x="2311" y="6432"/>
                  </a:cubicBezTo>
                  <a:cubicBezTo>
                    <a:pt x="1155" y="5817"/>
                    <a:pt x="213" y="5161"/>
                    <a:pt x="194" y="5161"/>
                  </a:cubicBezTo>
                  <a:cubicBezTo>
                    <a:pt x="194" y="5124"/>
                    <a:pt x="157" y="4547"/>
                    <a:pt x="139" y="3812"/>
                  </a:cubicBezTo>
                  <a:cubicBezTo>
                    <a:pt x="97" y="3082"/>
                    <a:pt x="97" y="2236"/>
                    <a:pt x="157" y="1811"/>
                  </a:cubicBezTo>
                  <a:cubicBezTo>
                    <a:pt x="273" y="984"/>
                    <a:pt x="541" y="176"/>
                    <a:pt x="559" y="116"/>
                  </a:cubicBezTo>
                  <a:close/>
                  <a:moveTo>
                    <a:pt x="485" y="0"/>
                  </a:moveTo>
                  <a:lnTo>
                    <a:pt x="462" y="42"/>
                  </a:lnTo>
                  <a:cubicBezTo>
                    <a:pt x="462" y="42"/>
                    <a:pt x="176" y="924"/>
                    <a:pt x="60" y="1793"/>
                  </a:cubicBezTo>
                  <a:cubicBezTo>
                    <a:pt x="0" y="2255"/>
                    <a:pt x="0" y="3082"/>
                    <a:pt x="23" y="3812"/>
                  </a:cubicBezTo>
                  <a:cubicBezTo>
                    <a:pt x="60" y="4565"/>
                    <a:pt x="97" y="5180"/>
                    <a:pt x="97" y="5180"/>
                  </a:cubicBezTo>
                  <a:lnTo>
                    <a:pt x="97" y="5221"/>
                  </a:lnTo>
                  <a:lnTo>
                    <a:pt x="116" y="5221"/>
                  </a:lnTo>
                  <a:cubicBezTo>
                    <a:pt x="116" y="5221"/>
                    <a:pt x="1100" y="5891"/>
                    <a:pt x="2255" y="6529"/>
                  </a:cubicBezTo>
                  <a:cubicBezTo>
                    <a:pt x="2833" y="6838"/>
                    <a:pt x="3466" y="7143"/>
                    <a:pt x="4025" y="7356"/>
                  </a:cubicBezTo>
                  <a:cubicBezTo>
                    <a:pt x="4464" y="7523"/>
                    <a:pt x="4867" y="7630"/>
                    <a:pt x="5198" y="7630"/>
                  </a:cubicBezTo>
                  <a:cubicBezTo>
                    <a:pt x="5289" y="7630"/>
                    <a:pt x="5374" y="7622"/>
                    <a:pt x="5453" y="7605"/>
                  </a:cubicBezTo>
                  <a:cubicBezTo>
                    <a:pt x="6146" y="7471"/>
                    <a:pt x="6492" y="6912"/>
                    <a:pt x="6566" y="6298"/>
                  </a:cubicBezTo>
                  <a:cubicBezTo>
                    <a:pt x="6645" y="5660"/>
                    <a:pt x="6469" y="4949"/>
                    <a:pt x="6123" y="4487"/>
                  </a:cubicBezTo>
                  <a:cubicBezTo>
                    <a:pt x="5952" y="4237"/>
                    <a:pt x="5545" y="3854"/>
                    <a:pt x="5027" y="3392"/>
                  </a:cubicBezTo>
                  <a:cubicBezTo>
                    <a:pt x="4505" y="2948"/>
                    <a:pt x="3872" y="2426"/>
                    <a:pt x="3258" y="1927"/>
                  </a:cubicBezTo>
                  <a:cubicBezTo>
                    <a:pt x="2620" y="1428"/>
                    <a:pt x="2006" y="966"/>
                    <a:pt x="1502" y="619"/>
                  </a:cubicBezTo>
                  <a:cubicBezTo>
                    <a:pt x="1271" y="425"/>
                    <a:pt x="1063" y="291"/>
                    <a:pt x="887" y="194"/>
                  </a:cubicBezTo>
                  <a:cubicBezTo>
                    <a:pt x="790" y="139"/>
                    <a:pt x="735" y="97"/>
                    <a:pt x="675" y="60"/>
                  </a:cubicBezTo>
                  <a:cubicBezTo>
                    <a:pt x="601" y="42"/>
                    <a:pt x="559" y="23"/>
                    <a:pt x="52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182;p64">
              <a:extLst>
                <a:ext uri="{FF2B5EF4-FFF2-40B4-BE49-F238E27FC236}">
                  <a16:creationId xmlns:a16="http://schemas.microsoft.com/office/drawing/2014/main" id="{66A0B5FE-1902-2A75-42A2-B419D4EB46C0}"/>
                </a:ext>
              </a:extLst>
            </p:cNvPr>
            <p:cNvSpPr/>
            <p:nvPr/>
          </p:nvSpPr>
          <p:spPr>
            <a:xfrm>
              <a:off x="1503262" y="3158449"/>
              <a:ext cx="577948" cy="648709"/>
            </a:xfrm>
            <a:custGeom>
              <a:avLst/>
              <a:gdLst/>
              <a:ahLst/>
              <a:cxnLst/>
              <a:rect l="l" t="t" r="r" b="b"/>
              <a:pathLst>
                <a:path w="10185" h="11432" extrusionOk="0">
                  <a:moveTo>
                    <a:pt x="7278" y="0"/>
                  </a:moveTo>
                  <a:lnTo>
                    <a:pt x="4348" y="153"/>
                  </a:lnTo>
                  <a:lnTo>
                    <a:pt x="3119" y="463"/>
                  </a:lnTo>
                  <a:cubicBezTo>
                    <a:pt x="3119" y="463"/>
                    <a:pt x="2251" y="2020"/>
                    <a:pt x="1964" y="3101"/>
                  </a:cubicBezTo>
                  <a:cubicBezTo>
                    <a:pt x="1691" y="4177"/>
                    <a:pt x="2500" y="5120"/>
                    <a:pt x="2426" y="5947"/>
                  </a:cubicBezTo>
                  <a:cubicBezTo>
                    <a:pt x="2366" y="6779"/>
                    <a:pt x="1520" y="7296"/>
                    <a:pt x="749" y="8220"/>
                  </a:cubicBezTo>
                  <a:cubicBezTo>
                    <a:pt x="0" y="9163"/>
                    <a:pt x="56" y="9704"/>
                    <a:pt x="56" y="9704"/>
                  </a:cubicBezTo>
                  <a:cubicBezTo>
                    <a:pt x="56" y="9704"/>
                    <a:pt x="998" y="10725"/>
                    <a:pt x="4542" y="11242"/>
                  </a:cubicBezTo>
                  <a:cubicBezTo>
                    <a:pt x="5470" y="11379"/>
                    <a:pt x="6249" y="11431"/>
                    <a:pt x="6894" y="11431"/>
                  </a:cubicBezTo>
                  <a:cubicBezTo>
                    <a:pt x="8715" y="11431"/>
                    <a:pt x="9478" y="11017"/>
                    <a:pt x="9546" y="10914"/>
                  </a:cubicBezTo>
                  <a:cubicBezTo>
                    <a:pt x="9625" y="10762"/>
                    <a:pt x="9570" y="9279"/>
                    <a:pt x="9297" y="8512"/>
                  </a:cubicBezTo>
                  <a:cubicBezTo>
                    <a:pt x="9029" y="7758"/>
                    <a:pt x="8853" y="7356"/>
                    <a:pt x="8950" y="6834"/>
                  </a:cubicBezTo>
                  <a:cubicBezTo>
                    <a:pt x="9047" y="6335"/>
                    <a:pt x="9509" y="5679"/>
                    <a:pt x="9838" y="4353"/>
                  </a:cubicBezTo>
                  <a:cubicBezTo>
                    <a:pt x="10184" y="3022"/>
                    <a:pt x="9704" y="1715"/>
                    <a:pt x="9454" y="1271"/>
                  </a:cubicBezTo>
                  <a:cubicBezTo>
                    <a:pt x="9181" y="828"/>
                    <a:pt x="8761" y="560"/>
                    <a:pt x="8451" y="541"/>
                  </a:cubicBezTo>
                  <a:cubicBezTo>
                    <a:pt x="8123" y="500"/>
                    <a:pt x="7278" y="0"/>
                    <a:pt x="7278" y="0"/>
                  </a:cubicBezTo>
                  <a:close/>
                </a:path>
              </a:pathLst>
            </a:custGeom>
            <a:solidFill>
              <a:srgbClr val="FFE1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183;p64">
              <a:extLst>
                <a:ext uri="{FF2B5EF4-FFF2-40B4-BE49-F238E27FC236}">
                  <a16:creationId xmlns:a16="http://schemas.microsoft.com/office/drawing/2014/main" id="{FDD16E6D-ABB9-CA67-3DD4-3CAFABD651EE}"/>
                </a:ext>
              </a:extLst>
            </p:cNvPr>
            <p:cNvSpPr/>
            <p:nvPr/>
          </p:nvSpPr>
          <p:spPr>
            <a:xfrm>
              <a:off x="1503262" y="3156350"/>
              <a:ext cx="580047" cy="653248"/>
            </a:xfrm>
            <a:custGeom>
              <a:avLst/>
              <a:gdLst/>
              <a:ahLst/>
              <a:cxnLst/>
              <a:rect l="l" t="t" r="r" b="b"/>
              <a:pathLst>
                <a:path w="10222" h="11512" extrusionOk="0">
                  <a:moveTo>
                    <a:pt x="7259" y="93"/>
                  </a:moveTo>
                  <a:cubicBezTo>
                    <a:pt x="7278" y="93"/>
                    <a:pt x="7467" y="208"/>
                    <a:pt x="7721" y="347"/>
                  </a:cubicBezTo>
                  <a:cubicBezTo>
                    <a:pt x="7971" y="481"/>
                    <a:pt x="8257" y="615"/>
                    <a:pt x="8451" y="615"/>
                  </a:cubicBezTo>
                  <a:cubicBezTo>
                    <a:pt x="8738" y="652"/>
                    <a:pt x="9144" y="902"/>
                    <a:pt x="9394" y="1327"/>
                  </a:cubicBezTo>
                  <a:cubicBezTo>
                    <a:pt x="9662" y="1770"/>
                    <a:pt x="10124" y="3078"/>
                    <a:pt x="9801" y="4367"/>
                  </a:cubicBezTo>
                  <a:cubicBezTo>
                    <a:pt x="9473" y="5698"/>
                    <a:pt x="9010" y="6331"/>
                    <a:pt x="8913" y="6871"/>
                  </a:cubicBezTo>
                  <a:cubicBezTo>
                    <a:pt x="8816" y="7393"/>
                    <a:pt x="8969" y="7814"/>
                    <a:pt x="9241" y="8567"/>
                  </a:cubicBezTo>
                  <a:cubicBezTo>
                    <a:pt x="9375" y="8932"/>
                    <a:pt x="9454" y="9510"/>
                    <a:pt x="9509" y="9990"/>
                  </a:cubicBezTo>
                  <a:cubicBezTo>
                    <a:pt x="9528" y="10221"/>
                    <a:pt x="9528" y="10452"/>
                    <a:pt x="9528" y="10628"/>
                  </a:cubicBezTo>
                  <a:lnTo>
                    <a:pt x="9528" y="10836"/>
                  </a:lnTo>
                  <a:cubicBezTo>
                    <a:pt x="9509" y="10877"/>
                    <a:pt x="9509" y="10914"/>
                    <a:pt x="9509" y="10914"/>
                  </a:cubicBezTo>
                  <a:cubicBezTo>
                    <a:pt x="9491" y="10914"/>
                    <a:pt x="9473" y="10951"/>
                    <a:pt x="9412" y="10974"/>
                  </a:cubicBezTo>
                  <a:cubicBezTo>
                    <a:pt x="9375" y="11011"/>
                    <a:pt x="9297" y="11048"/>
                    <a:pt x="9200" y="11090"/>
                  </a:cubicBezTo>
                  <a:cubicBezTo>
                    <a:pt x="9010" y="11164"/>
                    <a:pt x="8719" y="11242"/>
                    <a:pt x="8336" y="11321"/>
                  </a:cubicBezTo>
                  <a:cubicBezTo>
                    <a:pt x="7963" y="11375"/>
                    <a:pt x="7490" y="11417"/>
                    <a:pt x="6909" y="11417"/>
                  </a:cubicBezTo>
                  <a:cubicBezTo>
                    <a:pt x="6261" y="11417"/>
                    <a:pt x="5476" y="11365"/>
                    <a:pt x="4542" y="11224"/>
                  </a:cubicBezTo>
                  <a:cubicBezTo>
                    <a:pt x="2791" y="10974"/>
                    <a:pt x="1673" y="10586"/>
                    <a:pt x="998" y="10258"/>
                  </a:cubicBezTo>
                  <a:cubicBezTo>
                    <a:pt x="652" y="10106"/>
                    <a:pt x="421" y="9953"/>
                    <a:pt x="287" y="9856"/>
                  </a:cubicBezTo>
                  <a:cubicBezTo>
                    <a:pt x="153" y="9759"/>
                    <a:pt x="116" y="9722"/>
                    <a:pt x="97" y="9704"/>
                  </a:cubicBezTo>
                  <a:lnTo>
                    <a:pt x="97" y="9644"/>
                  </a:lnTo>
                  <a:cubicBezTo>
                    <a:pt x="116" y="9588"/>
                    <a:pt x="134" y="9491"/>
                    <a:pt x="171" y="9376"/>
                  </a:cubicBezTo>
                  <a:cubicBezTo>
                    <a:pt x="250" y="9126"/>
                    <a:pt x="421" y="8756"/>
                    <a:pt x="790" y="8294"/>
                  </a:cubicBezTo>
                  <a:cubicBezTo>
                    <a:pt x="1174" y="7832"/>
                    <a:pt x="1576" y="7467"/>
                    <a:pt x="1886" y="7121"/>
                  </a:cubicBezTo>
                  <a:cubicBezTo>
                    <a:pt x="2214" y="6774"/>
                    <a:pt x="2445" y="6428"/>
                    <a:pt x="2482" y="5984"/>
                  </a:cubicBezTo>
                  <a:cubicBezTo>
                    <a:pt x="2523" y="5564"/>
                    <a:pt x="2329" y="5102"/>
                    <a:pt x="2177" y="4640"/>
                  </a:cubicBezTo>
                  <a:cubicBezTo>
                    <a:pt x="2020" y="4178"/>
                    <a:pt x="1886" y="3674"/>
                    <a:pt x="2020" y="3156"/>
                  </a:cubicBezTo>
                  <a:cubicBezTo>
                    <a:pt x="2292" y="2098"/>
                    <a:pt x="3138" y="578"/>
                    <a:pt x="3138" y="537"/>
                  </a:cubicBezTo>
                  <a:lnTo>
                    <a:pt x="4348" y="232"/>
                  </a:lnTo>
                  <a:lnTo>
                    <a:pt x="7259" y="93"/>
                  </a:lnTo>
                  <a:close/>
                  <a:moveTo>
                    <a:pt x="7278" y="1"/>
                  </a:moveTo>
                  <a:lnTo>
                    <a:pt x="4330" y="135"/>
                  </a:lnTo>
                  <a:lnTo>
                    <a:pt x="3078" y="463"/>
                  </a:lnTo>
                  <a:lnTo>
                    <a:pt x="3059" y="481"/>
                  </a:lnTo>
                  <a:cubicBezTo>
                    <a:pt x="3059" y="481"/>
                    <a:pt x="2195" y="2038"/>
                    <a:pt x="1922" y="3138"/>
                  </a:cubicBezTo>
                  <a:cubicBezTo>
                    <a:pt x="1788" y="3674"/>
                    <a:pt x="1922" y="4196"/>
                    <a:pt x="2080" y="4677"/>
                  </a:cubicBezTo>
                  <a:cubicBezTo>
                    <a:pt x="2232" y="5139"/>
                    <a:pt x="2408" y="5582"/>
                    <a:pt x="2385" y="5984"/>
                  </a:cubicBezTo>
                  <a:cubicBezTo>
                    <a:pt x="2348" y="6391"/>
                    <a:pt x="2135" y="6719"/>
                    <a:pt x="1807" y="7047"/>
                  </a:cubicBezTo>
                  <a:cubicBezTo>
                    <a:pt x="1502" y="7393"/>
                    <a:pt x="1095" y="7758"/>
                    <a:pt x="712" y="8239"/>
                  </a:cubicBezTo>
                  <a:cubicBezTo>
                    <a:pt x="328" y="8701"/>
                    <a:pt x="153" y="9085"/>
                    <a:pt x="74" y="9334"/>
                  </a:cubicBezTo>
                  <a:cubicBezTo>
                    <a:pt x="37" y="9473"/>
                    <a:pt x="19" y="9565"/>
                    <a:pt x="0" y="9625"/>
                  </a:cubicBezTo>
                  <a:lnTo>
                    <a:pt x="0" y="9741"/>
                  </a:lnTo>
                  <a:lnTo>
                    <a:pt x="0" y="9759"/>
                  </a:lnTo>
                  <a:lnTo>
                    <a:pt x="19" y="9759"/>
                  </a:lnTo>
                  <a:cubicBezTo>
                    <a:pt x="19" y="9759"/>
                    <a:pt x="74" y="9838"/>
                    <a:pt x="231" y="9935"/>
                  </a:cubicBezTo>
                  <a:cubicBezTo>
                    <a:pt x="384" y="10050"/>
                    <a:pt x="615" y="10184"/>
                    <a:pt x="943" y="10355"/>
                  </a:cubicBezTo>
                  <a:cubicBezTo>
                    <a:pt x="1636" y="10683"/>
                    <a:pt x="2773" y="11067"/>
                    <a:pt x="4542" y="11321"/>
                  </a:cubicBezTo>
                  <a:cubicBezTo>
                    <a:pt x="5465" y="11461"/>
                    <a:pt x="6242" y="11511"/>
                    <a:pt x="6886" y="11511"/>
                  </a:cubicBezTo>
                  <a:cubicBezTo>
                    <a:pt x="7478" y="11511"/>
                    <a:pt x="7958" y="11469"/>
                    <a:pt x="8336" y="11413"/>
                  </a:cubicBezTo>
                  <a:cubicBezTo>
                    <a:pt x="8738" y="11339"/>
                    <a:pt x="9047" y="11261"/>
                    <a:pt x="9241" y="11182"/>
                  </a:cubicBezTo>
                  <a:cubicBezTo>
                    <a:pt x="9339" y="11145"/>
                    <a:pt x="9412" y="11108"/>
                    <a:pt x="9473" y="11067"/>
                  </a:cubicBezTo>
                  <a:cubicBezTo>
                    <a:pt x="9528" y="11030"/>
                    <a:pt x="9570" y="11011"/>
                    <a:pt x="9588" y="10974"/>
                  </a:cubicBezTo>
                  <a:cubicBezTo>
                    <a:pt x="9606" y="10933"/>
                    <a:pt x="9606" y="10896"/>
                    <a:pt x="9625" y="10836"/>
                  </a:cubicBezTo>
                  <a:lnTo>
                    <a:pt x="9625" y="10628"/>
                  </a:lnTo>
                  <a:cubicBezTo>
                    <a:pt x="9625" y="10452"/>
                    <a:pt x="9625" y="10221"/>
                    <a:pt x="9606" y="9972"/>
                  </a:cubicBezTo>
                  <a:cubicBezTo>
                    <a:pt x="9570" y="9491"/>
                    <a:pt x="9473" y="8932"/>
                    <a:pt x="9339" y="8525"/>
                  </a:cubicBezTo>
                  <a:cubicBezTo>
                    <a:pt x="9066" y="7777"/>
                    <a:pt x="8913" y="7370"/>
                    <a:pt x="9010" y="6890"/>
                  </a:cubicBezTo>
                  <a:cubicBezTo>
                    <a:pt x="9107" y="6391"/>
                    <a:pt x="9570" y="5735"/>
                    <a:pt x="9893" y="4409"/>
                  </a:cubicBezTo>
                  <a:cubicBezTo>
                    <a:pt x="10221" y="3059"/>
                    <a:pt x="9759" y="1752"/>
                    <a:pt x="9491" y="1290"/>
                  </a:cubicBezTo>
                  <a:cubicBezTo>
                    <a:pt x="9223" y="828"/>
                    <a:pt x="8798" y="555"/>
                    <a:pt x="8451" y="518"/>
                  </a:cubicBezTo>
                  <a:cubicBezTo>
                    <a:pt x="8317" y="518"/>
                    <a:pt x="8008" y="384"/>
                    <a:pt x="7758" y="250"/>
                  </a:cubicBezTo>
                  <a:cubicBezTo>
                    <a:pt x="7509" y="135"/>
                    <a:pt x="7296" y="1"/>
                    <a:pt x="729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184;p64">
              <a:extLst>
                <a:ext uri="{FF2B5EF4-FFF2-40B4-BE49-F238E27FC236}">
                  <a16:creationId xmlns:a16="http://schemas.microsoft.com/office/drawing/2014/main" id="{4466B09D-EDF4-1B42-A5BD-ED48B94C0937}"/>
                </a:ext>
              </a:extLst>
            </p:cNvPr>
            <p:cNvSpPr/>
            <p:nvPr/>
          </p:nvSpPr>
          <p:spPr>
            <a:xfrm>
              <a:off x="2103974" y="3084055"/>
              <a:ext cx="289740" cy="547589"/>
            </a:xfrm>
            <a:custGeom>
              <a:avLst/>
              <a:gdLst/>
              <a:ahLst/>
              <a:cxnLst/>
              <a:rect l="l" t="t" r="r" b="b"/>
              <a:pathLst>
                <a:path w="5106" h="9650" extrusionOk="0">
                  <a:moveTo>
                    <a:pt x="3488" y="1"/>
                  </a:moveTo>
                  <a:cubicBezTo>
                    <a:pt x="3436" y="1"/>
                    <a:pt x="3384" y="2"/>
                    <a:pt x="3331" y="4"/>
                  </a:cubicBezTo>
                  <a:cubicBezTo>
                    <a:pt x="2292" y="22"/>
                    <a:pt x="1386" y="369"/>
                    <a:pt x="1386" y="369"/>
                  </a:cubicBezTo>
                  <a:cubicBezTo>
                    <a:pt x="1386" y="369"/>
                    <a:pt x="23" y="7762"/>
                    <a:pt x="0" y="7896"/>
                  </a:cubicBezTo>
                  <a:cubicBezTo>
                    <a:pt x="0" y="7896"/>
                    <a:pt x="1882" y="9649"/>
                    <a:pt x="2867" y="9649"/>
                  </a:cubicBezTo>
                  <a:cubicBezTo>
                    <a:pt x="2888" y="9649"/>
                    <a:pt x="2909" y="9649"/>
                    <a:pt x="2930" y="9647"/>
                  </a:cubicBezTo>
                  <a:cubicBezTo>
                    <a:pt x="3891" y="9550"/>
                    <a:pt x="4219" y="9129"/>
                    <a:pt x="4505" y="8279"/>
                  </a:cubicBezTo>
                  <a:cubicBezTo>
                    <a:pt x="4815" y="7415"/>
                    <a:pt x="5106" y="350"/>
                    <a:pt x="5106" y="350"/>
                  </a:cubicBezTo>
                  <a:cubicBezTo>
                    <a:pt x="5106" y="350"/>
                    <a:pt x="4444" y="1"/>
                    <a:pt x="3488" y="1"/>
                  </a:cubicBezTo>
                  <a:close/>
                </a:path>
              </a:pathLst>
            </a:custGeom>
            <a:solidFill>
              <a:srgbClr val="FFE1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185;p64">
              <a:extLst>
                <a:ext uri="{FF2B5EF4-FFF2-40B4-BE49-F238E27FC236}">
                  <a16:creationId xmlns:a16="http://schemas.microsoft.com/office/drawing/2014/main" id="{6F152FDD-3590-14B2-CA18-EF70F436B7FC}"/>
                </a:ext>
              </a:extLst>
            </p:cNvPr>
            <p:cNvSpPr/>
            <p:nvPr/>
          </p:nvSpPr>
          <p:spPr>
            <a:xfrm>
              <a:off x="2143299" y="3080821"/>
              <a:ext cx="253593" cy="553264"/>
            </a:xfrm>
            <a:custGeom>
              <a:avLst/>
              <a:gdLst/>
              <a:ahLst/>
              <a:cxnLst/>
              <a:rect l="l" t="t" r="r" b="b"/>
              <a:pathLst>
                <a:path w="4469" h="9750" extrusionOk="0">
                  <a:moveTo>
                    <a:pt x="2638" y="1"/>
                  </a:moveTo>
                  <a:cubicBezTo>
                    <a:pt x="1580" y="19"/>
                    <a:pt x="675" y="366"/>
                    <a:pt x="675" y="366"/>
                  </a:cubicBezTo>
                  <a:lnTo>
                    <a:pt x="656" y="384"/>
                  </a:lnTo>
                  <a:lnTo>
                    <a:pt x="638" y="407"/>
                  </a:lnTo>
                  <a:cubicBezTo>
                    <a:pt x="638" y="407"/>
                    <a:pt x="328" y="2140"/>
                    <a:pt x="0" y="3891"/>
                  </a:cubicBezTo>
                  <a:lnTo>
                    <a:pt x="97" y="3947"/>
                  </a:lnTo>
                  <a:cubicBezTo>
                    <a:pt x="407" y="2214"/>
                    <a:pt x="735" y="481"/>
                    <a:pt x="735" y="463"/>
                  </a:cubicBezTo>
                  <a:cubicBezTo>
                    <a:pt x="772" y="444"/>
                    <a:pt x="1640" y="116"/>
                    <a:pt x="2638" y="98"/>
                  </a:cubicBezTo>
                  <a:cubicBezTo>
                    <a:pt x="2666" y="97"/>
                    <a:pt x="2693" y="97"/>
                    <a:pt x="2720" y="97"/>
                  </a:cubicBezTo>
                  <a:cubicBezTo>
                    <a:pt x="3678" y="97"/>
                    <a:pt x="4317" y="408"/>
                    <a:pt x="4353" y="426"/>
                  </a:cubicBezTo>
                  <a:cubicBezTo>
                    <a:pt x="4353" y="463"/>
                    <a:pt x="4297" y="2177"/>
                    <a:pt x="4182" y="4044"/>
                  </a:cubicBezTo>
                  <a:cubicBezTo>
                    <a:pt x="4122" y="4968"/>
                    <a:pt x="4066" y="5929"/>
                    <a:pt x="3988" y="6719"/>
                  </a:cubicBezTo>
                  <a:cubicBezTo>
                    <a:pt x="3951" y="7126"/>
                    <a:pt x="3909" y="7454"/>
                    <a:pt x="3891" y="7740"/>
                  </a:cubicBezTo>
                  <a:cubicBezTo>
                    <a:pt x="3854" y="8008"/>
                    <a:pt x="3812" y="8221"/>
                    <a:pt x="3775" y="8318"/>
                  </a:cubicBezTo>
                  <a:cubicBezTo>
                    <a:pt x="3623" y="8743"/>
                    <a:pt x="3466" y="9048"/>
                    <a:pt x="3235" y="9260"/>
                  </a:cubicBezTo>
                  <a:cubicBezTo>
                    <a:pt x="3027" y="9491"/>
                    <a:pt x="2717" y="9607"/>
                    <a:pt x="2237" y="9649"/>
                  </a:cubicBezTo>
                  <a:cubicBezTo>
                    <a:pt x="2215" y="9651"/>
                    <a:pt x="2192" y="9653"/>
                    <a:pt x="2168" y="9653"/>
                  </a:cubicBezTo>
                  <a:cubicBezTo>
                    <a:pt x="2041" y="9653"/>
                    <a:pt x="1877" y="9614"/>
                    <a:pt x="1714" y="9552"/>
                  </a:cubicBezTo>
                  <a:lnTo>
                    <a:pt x="1003" y="9320"/>
                  </a:lnTo>
                  <a:lnTo>
                    <a:pt x="1003" y="9320"/>
                  </a:lnTo>
                  <a:cubicBezTo>
                    <a:pt x="1118" y="9376"/>
                    <a:pt x="1234" y="9454"/>
                    <a:pt x="1349" y="9510"/>
                  </a:cubicBezTo>
                  <a:cubicBezTo>
                    <a:pt x="1632" y="9645"/>
                    <a:pt x="1900" y="9749"/>
                    <a:pt x="2140" y="9749"/>
                  </a:cubicBezTo>
                  <a:cubicBezTo>
                    <a:pt x="2179" y="9749"/>
                    <a:pt x="2218" y="9747"/>
                    <a:pt x="2255" y="9741"/>
                  </a:cubicBezTo>
                  <a:cubicBezTo>
                    <a:pt x="2736" y="9704"/>
                    <a:pt x="3064" y="9570"/>
                    <a:pt x="3313" y="9339"/>
                  </a:cubicBezTo>
                  <a:cubicBezTo>
                    <a:pt x="3563" y="9108"/>
                    <a:pt x="3720" y="8780"/>
                    <a:pt x="3872" y="8355"/>
                  </a:cubicBezTo>
                  <a:cubicBezTo>
                    <a:pt x="3909" y="8221"/>
                    <a:pt x="3951" y="8031"/>
                    <a:pt x="3988" y="7740"/>
                  </a:cubicBezTo>
                  <a:cubicBezTo>
                    <a:pt x="4025" y="7472"/>
                    <a:pt x="4043" y="7126"/>
                    <a:pt x="4085" y="6738"/>
                  </a:cubicBezTo>
                  <a:cubicBezTo>
                    <a:pt x="4159" y="5952"/>
                    <a:pt x="4219" y="4986"/>
                    <a:pt x="4274" y="4044"/>
                  </a:cubicBezTo>
                  <a:cubicBezTo>
                    <a:pt x="4390" y="2177"/>
                    <a:pt x="4468" y="407"/>
                    <a:pt x="4468" y="407"/>
                  </a:cubicBezTo>
                  <a:lnTo>
                    <a:pt x="4468" y="366"/>
                  </a:lnTo>
                  <a:lnTo>
                    <a:pt x="4431" y="347"/>
                  </a:lnTo>
                  <a:cubicBezTo>
                    <a:pt x="4431" y="347"/>
                    <a:pt x="3738" y="1"/>
                    <a:pt x="273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86;p64">
              <a:extLst>
                <a:ext uri="{FF2B5EF4-FFF2-40B4-BE49-F238E27FC236}">
                  <a16:creationId xmlns:a16="http://schemas.microsoft.com/office/drawing/2014/main" id="{C5B3CA28-6093-03D5-4F26-E3092E065B96}"/>
                </a:ext>
              </a:extLst>
            </p:cNvPr>
            <p:cNvSpPr/>
            <p:nvPr/>
          </p:nvSpPr>
          <p:spPr>
            <a:xfrm>
              <a:off x="1286947" y="3288511"/>
              <a:ext cx="298138" cy="329688"/>
            </a:xfrm>
            <a:custGeom>
              <a:avLst/>
              <a:gdLst/>
              <a:ahLst/>
              <a:cxnLst/>
              <a:rect l="l" t="t" r="r" b="b"/>
              <a:pathLst>
                <a:path w="5254" h="5810" extrusionOk="0">
                  <a:moveTo>
                    <a:pt x="3946" y="0"/>
                  </a:moveTo>
                  <a:cubicBezTo>
                    <a:pt x="3946" y="0"/>
                    <a:pt x="1539" y="790"/>
                    <a:pt x="767" y="1308"/>
                  </a:cubicBezTo>
                  <a:cubicBezTo>
                    <a:pt x="0" y="1830"/>
                    <a:pt x="536" y="2847"/>
                    <a:pt x="827" y="3484"/>
                  </a:cubicBezTo>
                  <a:cubicBezTo>
                    <a:pt x="1114" y="4117"/>
                    <a:pt x="1229" y="5023"/>
                    <a:pt x="2135" y="5563"/>
                  </a:cubicBezTo>
                  <a:cubicBezTo>
                    <a:pt x="2426" y="5734"/>
                    <a:pt x="2715" y="5810"/>
                    <a:pt x="2995" y="5810"/>
                  </a:cubicBezTo>
                  <a:cubicBezTo>
                    <a:pt x="3605" y="5810"/>
                    <a:pt x="4171" y="5449"/>
                    <a:pt x="4621" y="4907"/>
                  </a:cubicBezTo>
                  <a:cubicBezTo>
                    <a:pt x="5254" y="4099"/>
                    <a:pt x="5023" y="3771"/>
                    <a:pt x="5023" y="3771"/>
                  </a:cubicBezTo>
                  <a:lnTo>
                    <a:pt x="3946" y="0"/>
                  </a:lnTo>
                  <a:close/>
                </a:path>
              </a:pathLst>
            </a:custGeom>
            <a:solidFill>
              <a:srgbClr val="FFE1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187;p64">
              <a:extLst>
                <a:ext uri="{FF2B5EF4-FFF2-40B4-BE49-F238E27FC236}">
                  <a16:creationId xmlns:a16="http://schemas.microsoft.com/office/drawing/2014/main" id="{09B80032-7D14-8C31-A25D-E75D71684CC3}"/>
                </a:ext>
              </a:extLst>
            </p:cNvPr>
            <p:cNvSpPr/>
            <p:nvPr/>
          </p:nvSpPr>
          <p:spPr>
            <a:xfrm>
              <a:off x="1304254" y="3285106"/>
              <a:ext cx="273227" cy="335476"/>
            </a:xfrm>
            <a:custGeom>
              <a:avLst/>
              <a:gdLst/>
              <a:ahLst/>
              <a:cxnLst/>
              <a:rect l="l" t="t" r="r" b="b"/>
              <a:pathLst>
                <a:path w="4815" h="5912" extrusionOk="0">
                  <a:moveTo>
                    <a:pt x="3604" y="134"/>
                  </a:moveTo>
                  <a:lnTo>
                    <a:pt x="4662" y="3872"/>
                  </a:lnTo>
                  <a:lnTo>
                    <a:pt x="4681" y="3872"/>
                  </a:lnTo>
                  <a:cubicBezTo>
                    <a:pt x="4681" y="3872"/>
                    <a:pt x="4681" y="3891"/>
                    <a:pt x="4699" y="3909"/>
                  </a:cubicBezTo>
                  <a:cubicBezTo>
                    <a:pt x="4699" y="3946"/>
                    <a:pt x="4718" y="4006"/>
                    <a:pt x="4699" y="4103"/>
                  </a:cubicBezTo>
                  <a:cubicBezTo>
                    <a:pt x="4681" y="4256"/>
                    <a:pt x="4584" y="4524"/>
                    <a:pt x="4274" y="4930"/>
                  </a:cubicBezTo>
                  <a:cubicBezTo>
                    <a:pt x="3951" y="5332"/>
                    <a:pt x="3563" y="5623"/>
                    <a:pt x="3161" y="5739"/>
                  </a:cubicBezTo>
                  <a:cubicBezTo>
                    <a:pt x="3008" y="5789"/>
                    <a:pt x="2851" y="5815"/>
                    <a:pt x="2690" y="5815"/>
                  </a:cubicBezTo>
                  <a:cubicBezTo>
                    <a:pt x="2422" y="5815"/>
                    <a:pt x="2146" y="5742"/>
                    <a:pt x="1872" y="5586"/>
                  </a:cubicBezTo>
                  <a:cubicBezTo>
                    <a:pt x="966" y="5046"/>
                    <a:pt x="869" y="4177"/>
                    <a:pt x="578" y="3526"/>
                  </a:cubicBezTo>
                  <a:cubicBezTo>
                    <a:pt x="425" y="3216"/>
                    <a:pt x="213" y="2791"/>
                    <a:pt x="157" y="2408"/>
                  </a:cubicBezTo>
                  <a:cubicBezTo>
                    <a:pt x="116" y="2213"/>
                    <a:pt x="116" y="2024"/>
                    <a:pt x="157" y="1848"/>
                  </a:cubicBezTo>
                  <a:cubicBezTo>
                    <a:pt x="213" y="1677"/>
                    <a:pt x="310" y="1543"/>
                    <a:pt x="504" y="1405"/>
                  </a:cubicBezTo>
                  <a:cubicBezTo>
                    <a:pt x="869" y="1155"/>
                    <a:pt x="1659" y="827"/>
                    <a:pt x="2352" y="559"/>
                  </a:cubicBezTo>
                  <a:cubicBezTo>
                    <a:pt x="3027" y="310"/>
                    <a:pt x="3563" y="134"/>
                    <a:pt x="3604" y="134"/>
                  </a:cubicBezTo>
                  <a:close/>
                  <a:moveTo>
                    <a:pt x="3678" y="0"/>
                  </a:moveTo>
                  <a:lnTo>
                    <a:pt x="3623" y="19"/>
                  </a:lnTo>
                  <a:cubicBezTo>
                    <a:pt x="3623" y="19"/>
                    <a:pt x="3027" y="213"/>
                    <a:pt x="2334" y="462"/>
                  </a:cubicBezTo>
                  <a:cubicBezTo>
                    <a:pt x="1618" y="735"/>
                    <a:pt x="832" y="1058"/>
                    <a:pt x="444" y="1331"/>
                  </a:cubicBezTo>
                  <a:cubicBezTo>
                    <a:pt x="231" y="1465"/>
                    <a:pt x="116" y="1636"/>
                    <a:pt x="60" y="1830"/>
                  </a:cubicBezTo>
                  <a:cubicBezTo>
                    <a:pt x="0" y="2024"/>
                    <a:pt x="23" y="2213"/>
                    <a:pt x="60" y="2426"/>
                  </a:cubicBezTo>
                  <a:cubicBezTo>
                    <a:pt x="139" y="2833"/>
                    <a:pt x="328" y="3253"/>
                    <a:pt x="485" y="3563"/>
                  </a:cubicBezTo>
                  <a:cubicBezTo>
                    <a:pt x="772" y="4200"/>
                    <a:pt x="887" y="5124"/>
                    <a:pt x="1812" y="5660"/>
                  </a:cubicBezTo>
                  <a:cubicBezTo>
                    <a:pt x="2104" y="5833"/>
                    <a:pt x="2404" y="5911"/>
                    <a:pt x="2693" y="5911"/>
                  </a:cubicBezTo>
                  <a:cubicBezTo>
                    <a:pt x="2860" y="5911"/>
                    <a:pt x="3023" y="5885"/>
                    <a:pt x="3179" y="5836"/>
                  </a:cubicBezTo>
                  <a:cubicBezTo>
                    <a:pt x="3623" y="5702"/>
                    <a:pt x="4025" y="5392"/>
                    <a:pt x="4353" y="4986"/>
                  </a:cubicBezTo>
                  <a:cubicBezTo>
                    <a:pt x="4681" y="4584"/>
                    <a:pt x="4778" y="4293"/>
                    <a:pt x="4796" y="4103"/>
                  </a:cubicBezTo>
                  <a:cubicBezTo>
                    <a:pt x="4815" y="4006"/>
                    <a:pt x="4796" y="3928"/>
                    <a:pt x="4796" y="3891"/>
                  </a:cubicBezTo>
                  <a:cubicBezTo>
                    <a:pt x="4778" y="3831"/>
                    <a:pt x="4760" y="3812"/>
                    <a:pt x="4760" y="3812"/>
                  </a:cubicBezTo>
                  <a:lnTo>
                    <a:pt x="4760" y="3831"/>
                  </a:lnTo>
                  <a:lnTo>
                    <a:pt x="3678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188;p64">
              <a:extLst>
                <a:ext uri="{FF2B5EF4-FFF2-40B4-BE49-F238E27FC236}">
                  <a16:creationId xmlns:a16="http://schemas.microsoft.com/office/drawing/2014/main" id="{8C4B4531-535E-E08E-0C59-CE7358EA16CA}"/>
                </a:ext>
              </a:extLst>
            </p:cNvPr>
            <p:cNvSpPr/>
            <p:nvPr/>
          </p:nvSpPr>
          <p:spPr>
            <a:xfrm>
              <a:off x="1220327" y="3103803"/>
              <a:ext cx="290591" cy="309771"/>
            </a:xfrm>
            <a:custGeom>
              <a:avLst/>
              <a:gdLst/>
              <a:ahLst/>
              <a:cxnLst/>
              <a:rect l="l" t="t" r="r" b="b"/>
              <a:pathLst>
                <a:path w="5121" h="5459" extrusionOk="0">
                  <a:moveTo>
                    <a:pt x="3673" y="1"/>
                  </a:moveTo>
                  <a:cubicBezTo>
                    <a:pt x="3472" y="1"/>
                    <a:pt x="3232" y="65"/>
                    <a:pt x="2926" y="173"/>
                  </a:cubicBezTo>
                  <a:cubicBezTo>
                    <a:pt x="1983" y="501"/>
                    <a:pt x="19" y="1694"/>
                    <a:pt x="19" y="2331"/>
                  </a:cubicBezTo>
                  <a:cubicBezTo>
                    <a:pt x="1" y="2983"/>
                    <a:pt x="828" y="5335"/>
                    <a:pt x="1442" y="5432"/>
                  </a:cubicBezTo>
                  <a:cubicBezTo>
                    <a:pt x="1546" y="5448"/>
                    <a:pt x="1663" y="5459"/>
                    <a:pt x="1794" y="5459"/>
                  </a:cubicBezTo>
                  <a:cubicBezTo>
                    <a:pt x="2418" y="5459"/>
                    <a:pt x="3366" y="5209"/>
                    <a:pt x="4737" y="4064"/>
                  </a:cubicBezTo>
                  <a:cubicBezTo>
                    <a:pt x="5120" y="3560"/>
                    <a:pt x="5023" y="1943"/>
                    <a:pt x="4598" y="945"/>
                  </a:cubicBezTo>
                  <a:cubicBezTo>
                    <a:pt x="4317" y="262"/>
                    <a:pt x="4077" y="1"/>
                    <a:pt x="3673" y="1"/>
                  </a:cubicBezTo>
                  <a:close/>
                </a:path>
              </a:pathLst>
            </a:custGeom>
            <a:solidFill>
              <a:srgbClr val="FFE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189;p64">
              <a:extLst>
                <a:ext uri="{FF2B5EF4-FFF2-40B4-BE49-F238E27FC236}">
                  <a16:creationId xmlns:a16="http://schemas.microsoft.com/office/drawing/2014/main" id="{07D5D952-1AE4-1EBC-F9A8-239CB4C631FD}"/>
                </a:ext>
              </a:extLst>
            </p:cNvPr>
            <p:cNvSpPr/>
            <p:nvPr/>
          </p:nvSpPr>
          <p:spPr>
            <a:xfrm>
              <a:off x="1218000" y="3101533"/>
              <a:ext cx="288435" cy="315218"/>
            </a:xfrm>
            <a:custGeom>
              <a:avLst/>
              <a:gdLst/>
              <a:ahLst/>
              <a:cxnLst/>
              <a:rect l="l" t="t" r="r" b="b"/>
              <a:pathLst>
                <a:path w="5083" h="5555" extrusionOk="0">
                  <a:moveTo>
                    <a:pt x="3716" y="90"/>
                  </a:moveTo>
                  <a:cubicBezTo>
                    <a:pt x="3810" y="90"/>
                    <a:pt x="3893" y="104"/>
                    <a:pt x="3969" y="135"/>
                  </a:cubicBezTo>
                  <a:cubicBezTo>
                    <a:pt x="4219" y="232"/>
                    <a:pt x="4390" y="504"/>
                    <a:pt x="4602" y="985"/>
                  </a:cubicBezTo>
                  <a:cubicBezTo>
                    <a:pt x="4815" y="1484"/>
                    <a:pt x="4949" y="2140"/>
                    <a:pt x="4967" y="2736"/>
                  </a:cubicBezTo>
                  <a:cubicBezTo>
                    <a:pt x="4986" y="3314"/>
                    <a:pt x="4912" y="3831"/>
                    <a:pt x="4736" y="4062"/>
                  </a:cubicBezTo>
                  <a:cubicBezTo>
                    <a:pt x="3378" y="5198"/>
                    <a:pt x="2444" y="5457"/>
                    <a:pt x="1825" y="5457"/>
                  </a:cubicBezTo>
                  <a:cubicBezTo>
                    <a:pt x="1698" y="5457"/>
                    <a:pt x="1585" y="5446"/>
                    <a:pt x="1483" y="5430"/>
                  </a:cubicBezTo>
                  <a:cubicBezTo>
                    <a:pt x="1368" y="5412"/>
                    <a:pt x="1197" y="5259"/>
                    <a:pt x="1040" y="5010"/>
                  </a:cubicBezTo>
                  <a:cubicBezTo>
                    <a:pt x="869" y="4778"/>
                    <a:pt x="712" y="4450"/>
                    <a:pt x="578" y="4104"/>
                  </a:cubicBezTo>
                  <a:cubicBezTo>
                    <a:pt x="444" y="3776"/>
                    <a:pt x="310" y="3411"/>
                    <a:pt x="231" y="3101"/>
                  </a:cubicBezTo>
                  <a:cubicBezTo>
                    <a:pt x="157" y="2792"/>
                    <a:pt x="97" y="2524"/>
                    <a:pt x="97" y="2371"/>
                  </a:cubicBezTo>
                  <a:cubicBezTo>
                    <a:pt x="97" y="2237"/>
                    <a:pt x="213" y="2043"/>
                    <a:pt x="407" y="1849"/>
                  </a:cubicBezTo>
                  <a:cubicBezTo>
                    <a:pt x="596" y="1637"/>
                    <a:pt x="887" y="1429"/>
                    <a:pt x="1174" y="1216"/>
                  </a:cubicBezTo>
                  <a:cubicBezTo>
                    <a:pt x="1793" y="791"/>
                    <a:pt x="2523" y="407"/>
                    <a:pt x="2985" y="250"/>
                  </a:cubicBezTo>
                  <a:cubicBezTo>
                    <a:pt x="3294" y="148"/>
                    <a:pt x="3526" y="90"/>
                    <a:pt x="3716" y="90"/>
                  </a:cubicBezTo>
                  <a:close/>
                  <a:moveTo>
                    <a:pt x="3693" y="0"/>
                  </a:moveTo>
                  <a:cubicBezTo>
                    <a:pt x="3487" y="0"/>
                    <a:pt x="3245" y="63"/>
                    <a:pt x="2948" y="176"/>
                  </a:cubicBezTo>
                  <a:cubicBezTo>
                    <a:pt x="2468" y="329"/>
                    <a:pt x="1751" y="712"/>
                    <a:pt x="1137" y="1137"/>
                  </a:cubicBezTo>
                  <a:cubicBezTo>
                    <a:pt x="827" y="1350"/>
                    <a:pt x="541" y="1563"/>
                    <a:pt x="347" y="1775"/>
                  </a:cubicBezTo>
                  <a:cubicBezTo>
                    <a:pt x="134" y="1983"/>
                    <a:pt x="0" y="2196"/>
                    <a:pt x="0" y="2371"/>
                  </a:cubicBezTo>
                  <a:cubicBezTo>
                    <a:pt x="0" y="2542"/>
                    <a:pt x="60" y="2815"/>
                    <a:pt x="134" y="3120"/>
                  </a:cubicBezTo>
                  <a:cubicBezTo>
                    <a:pt x="231" y="3448"/>
                    <a:pt x="347" y="3794"/>
                    <a:pt x="504" y="4141"/>
                  </a:cubicBezTo>
                  <a:cubicBezTo>
                    <a:pt x="638" y="4487"/>
                    <a:pt x="790" y="4815"/>
                    <a:pt x="966" y="5065"/>
                  </a:cubicBezTo>
                  <a:cubicBezTo>
                    <a:pt x="1118" y="5314"/>
                    <a:pt x="1289" y="5490"/>
                    <a:pt x="1465" y="5527"/>
                  </a:cubicBezTo>
                  <a:cubicBezTo>
                    <a:pt x="1569" y="5543"/>
                    <a:pt x="1686" y="5554"/>
                    <a:pt x="1816" y="5554"/>
                  </a:cubicBezTo>
                  <a:cubicBezTo>
                    <a:pt x="2455" y="5554"/>
                    <a:pt x="3418" y="5292"/>
                    <a:pt x="4796" y="4141"/>
                  </a:cubicBezTo>
                  <a:lnTo>
                    <a:pt x="4796" y="4122"/>
                  </a:lnTo>
                  <a:cubicBezTo>
                    <a:pt x="5009" y="3854"/>
                    <a:pt x="5083" y="3314"/>
                    <a:pt x="5064" y="2718"/>
                  </a:cubicBezTo>
                  <a:cubicBezTo>
                    <a:pt x="5027" y="2122"/>
                    <a:pt x="4912" y="1466"/>
                    <a:pt x="4681" y="967"/>
                  </a:cubicBezTo>
                  <a:cubicBezTo>
                    <a:pt x="4468" y="444"/>
                    <a:pt x="4274" y="158"/>
                    <a:pt x="4006" y="61"/>
                  </a:cubicBezTo>
                  <a:cubicBezTo>
                    <a:pt x="3911" y="20"/>
                    <a:pt x="3807" y="0"/>
                    <a:pt x="369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190;p64">
              <a:extLst>
                <a:ext uri="{FF2B5EF4-FFF2-40B4-BE49-F238E27FC236}">
                  <a16:creationId xmlns:a16="http://schemas.microsoft.com/office/drawing/2014/main" id="{25C7E82B-88D7-D1CC-9B54-5D323ADE7DB6}"/>
                </a:ext>
              </a:extLst>
            </p:cNvPr>
            <p:cNvSpPr/>
            <p:nvPr/>
          </p:nvSpPr>
          <p:spPr>
            <a:xfrm>
              <a:off x="1381883" y="2913477"/>
              <a:ext cx="94140" cy="241904"/>
            </a:xfrm>
            <a:custGeom>
              <a:avLst/>
              <a:gdLst/>
              <a:ahLst/>
              <a:cxnLst/>
              <a:rect l="l" t="t" r="r" b="b"/>
              <a:pathLst>
                <a:path w="1659" h="4263" extrusionOk="0">
                  <a:moveTo>
                    <a:pt x="846" y="1"/>
                  </a:moveTo>
                  <a:cubicBezTo>
                    <a:pt x="691" y="1"/>
                    <a:pt x="515" y="77"/>
                    <a:pt x="365" y="177"/>
                  </a:cubicBezTo>
                  <a:cubicBezTo>
                    <a:pt x="0" y="427"/>
                    <a:pt x="79" y="2622"/>
                    <a:pt x="134" y="3181"/>
                  </a:cubicBezTo>
                  <a:cubicBezTo>
                    <a:pt x="194" y="3721"/>
                    <a:pt x="407" y="4068"/>
                    <a:pt x="407" y="4068"/>
                  </a:cubicBezTo>
                  <a:cubicBezTo>
                    <a:pt x="407" y="4068"/>
                    <a:pt x="617" y="4262"/>
                    <a:pt x="890" y="4262"/>
                  </a:cubicBezTo>
                  <a:cubicBezTo>
                    <a:pt x="915" y="4262"/>
                    <a:pt x="940" y="4261"/>
                    <a:pt x="966" y="4257"/>
                  </a:cubicBezTo>
                  <a:cubicBezTo>
                    <a:pt x="1271" y="4239"/>
                    <a:pt x="1659" y="3837"/>
                    <a:pt x="1659" y="3837"/>
                  </a:cubicBezTo>
                  <a:cubicBezTo>
                    <a:pt x="1659" y="3837"/>
                    <a:pt x="1174" y="1467"/>
                    <a:pt x="1234" y="658"/>
                  </a:cubicBezTo>
                  <a:cubicBezTo>
                    <a:pt x="1256" y="165"/>
                    <a:pt x="1074" y="1"/>
                    <a:pt x="846" y="1"/>
                  </a:cubicBezTo>
                  <a:close/>
                </a:path>
              </a:pathLst>
            </a:custGeom>
            <a:solidFill>
              <a:srgbClr val="FFE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191;p64">
              <a:extLst>
                <a:ext uri="{FF2B5EF4-FFF2-40B4-BE49-F238E27FC236}">
                  <a16:creationId xmlns:a16="http://schemas.microsoft.com/office/drawing/2014/main" id="{735F44CE-C238-8EA8-7EA3-ABB0BBCA1461}"/>
                </a:ext>
              </a:extLst>
            </p:cNvPr>
            <p:cNvSpPr/>
            <p:nvPr/>
          </p:nvSpPr>
          <p:spPr>
            <a:xfrm>
              <a:off x="1384209" y="2910299"/>
              <a:ext cx="94991" cy="238216"/>
            </a:xfrm>
            <a:custGeom>
              <a:avLst/>
              <a:gdLst/>
              <a:ahLst/>
              <a:cxnLst/>
              <a:rect l="l" t="t" r="r" b="b"/>
              <a:pathLst>
                <a:path w="1674" h="4198" extrusionOk="0">
                  <a:moveTo>
                    <a:pt x="816" y="0"/>
                  </a:moveTo>
                  <a:cubicBezTo>
                    <a:pt x="636" y="0"/>
                    <a:pt x="450" y="91"/>
                    <a:pt x="306" y="196"/>
                  </a:cubicBezTo>
                  <a:cubicBezTo>
                    <a:pt x="250" y="233"/>
                    <a:pt x="190" y="312"/>
                    <a:pt x="172" y="386"/>
                  </a:cubicBezTo>
                  <a:cubicBezTo>
                    <a:pt x="135" y="483"/>
                    <a:pt x="116" y="598"/>
                    <a:pt x="75" y="714"/>
                  </a:cubicBezTo>
                  <a:cubicBezTo>
                    <a:pt x="38" y="964"/>
                    <a:pt x="19" y="1292"/>
                    <a:pt x="19" y="1620"/>
                  </a:cubicBezTo>
                  <a:cubicBezTo>
                    <a:pt x="1" y="2276"/>
                    <a:pt x="19" y="2950"/>
                    <a:pt x="56" y="3237"/>
                  </a:cubicBezTo>
                  <a:cubicBezTo>
                    <a:pt x="93" y="3796"/>
                    <a:pt x="324" y="4142"/>
                    <a:pt x="324" y="4142"/>
                  </a:cubicBezTo>
                  <a:lnTo>
                    <a:pt x="347" y="4142"/>
                  </a:lnTo>
                  <a:lnTo>
                    <a:pt x="403" y="4198"/>
                  </a:lnTo>
                  <a:cubicBezTo>
                    <a:pt x="440" y="4198"/>
                    <a:pt x="481" y="4179"/>
                    <a:pt x="518" y="4179"/>
                  </a:cubicBezTo>
                  <a:cubicBezTo>
                    <a:pt x="463" y="4124"/>
                    <a:pt x="403" y="4082"/>
                    <a:pt x="403" y="4082"/>
                  </a:cubicBezTo>
                  <a:cubicBezTo>
                    <a:pt x="403" y="4082"/>
                    <a:pt x="190" y="3759"/>
                    <a:pt x="135" y="3218"/>
                  </a:cubicBezTo>
                  <a:cubicBezTo>
                    <a:pt x="116" y="2950"/>
                    <a:pt x="75" y="2257"/>
                    <a:pt x="93" y="1620"/>
                  </a:cubicBezTo>
                  <a:cubicBezTo>
                    <a:pt x="116" y="1292"/>
                    <a:pt x="135" y="987"/>
                    <a:pt x="172" y="732"/>
                  </a:cubicBezTo>
                  <a:cubicBezTo>
                    <a:pt x="190" y="617"/>
                    <a:pt x="232" y="501"/>
                    <a:pt x="250" y="428"/>
                  </a:cubicBezTo>
                  <a:cubicBezTo>
                    <a:pt x="287" y="349"/>
                    <a:pt x="324" y="294"/>
                    <a:pt x="347" y="270"/>
                  </a:cubicBezTo>
                  <a:cubicBezTo>
                    <a:pt x="479" y="167"/>
                    <a:pt x="647" y="99"/>
                    <a:pt x="787" y="99"/>
                  </a:cubicBezTo>
                  <a:cubicBezTo>
                    <a:pt x="828" y="99"/>
                    <a:pt x="867" y="105"/>
                    <a:pt x="902" y="118"/>
                  </a:cubicBezTo>
                  <a:cubicBezTo>
                    <a:pt x="980" y="136"/>
                    <a:pt x="1040" y="178"/>
                    <a:pt x="1077" y="270"/>
                  </a:cubicBezTo>
                  <a:cubicBezTo>
                    <a:pt x="1133" y="367"/>
                    <a:pt x="1156" y="501"/>
                    <a:pt x="1133" y="714"/>
                  </a:cubicBezTo>
                  <a:cubicBezTo>
                    <a:pt x="1114" y="1121"/>
                    <a:pt x="1230" y="1929"/>
                    <a:pt x="1345" y="2622"/>
                  </a:cubicBezTo>
                  <a:cubicBezTo>
                    <a:pt x="1461" y="3297"/>
                    <a:pt x="1558" y="3851"/>
                    <a:pt x="1576" y="3874"/>
                  </a:cubicBezTo>
                  <a:lnTo>
                    <a:pt x="1558" y="3893"/>
                  </a:lnTo>
                  <a:lnTo>
                    <a:pt x="1595" y="3990"/>
                  </a:lnTo>
                  <a:cubicBezTo>
                    <a:pt x="1636" y="3948"/>
                    <a:pt x="1655" y="3930"/>
                    <a:pt x="1655" y="3930"/>
                  </a:cubicBezTo>
                  <a:lnTo>
                    <a:pt x="1673" y="3911"/>
                  </a:lnTo>
                  <a:lnTo>
                    <a:pt x="1673" y="3893"/>
                  </a:lnTo>
                  <a:cubicBezTo>
                    <a:pt x="1673" y="3893"/>
                    <a:pt x="1539" y="3297"/>
                    <a:pt x="1424" y="2604"/>
                  </a:cubicBezTo>
                  <a:cubicBezTo>
                    <a:pt x="1327" y="1911"/>
                    <a:pt x="1211" y="1102"/>
                    <a:pt x="1230" y="714"/>
                  </a:cubicBezTo>
                  <a:cubicBezTo>
                    <a:pt x="1248" y="501"/>
                    <a:pt x="1211" y="349"/>
                    <a:pt x="1174" y="233"/>
                  </a:cubicBezTo>
                  <a:cubicBezTo>
                    <a:pt x="1114" y="118"/>
                    <a:pt x="1017" y="62"/>
                    <a:pt x="925" y="21"/>
                  </a:cubicBezTo>
                  <a:cubicBezTo>
                    <a:pt x="902" y="21"/>
                    <a:pt x="883" y="21"/>
                    <a:pt x="865" y="2"/>
                  </a:cubicBezTo>
                  <a:cubicBezTo>
                    <a:pt x="849" y="1"/>
                    <a:pt x="832" y="0"/>
                    <a:pt x="81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192;p64">
              <a:extLst>
                <a:ext uri="{FF2B5EF4-FFF2-40B4-BE49-F238E27FC236}">
                  <a16:creationId xmlns:a16="http://schemas.microsoft.com/office/drawing/2014/main" id="{73020886-4B61-D701-3E2C-0779DEE8F9DA}"/>
                </a:ext>
              </a:extLst>
            </p:cNvPr>
            <p:cNvSpPr/>
            <p:nvPr/>
          </p:nvSpPr>
          <p:spPr>
            <a:xfrm>
              <a:off x="1250970" y="2951157"/>
              <a:ext cx="174718" cy="223916"/>
            </a:xfrm>
            <a:custGeom>
              <a:avLst/>
              <a:gdLst/>
              <a:ahLst/>
              <a:cxnLst/>
              <a:rect l="l" t="t" r="r" b="b"/>
              <a:pathLst>
                <a:path w="3079" h="3946" extrusionOk="0">
                  <a:moveTo>
                    <a:pt x="652" y="1"/>
                  </a:moveTo>
                  <a:cubicBezTo>
                    <a:pt x="254" y="1"/>
                    <a:pt x="1" y="406"/>
                    <a:pt x="191" y="937"/>
                  </a:cubicBezTo>
                  <a:cubicBezTo>
                    <a:pt x="440" y="1690"/>
                    <a:pt x="1692" y="3751"/>
                    <a:pt x="1692" y="3751"/>
                  </a:cubicBezTo>
                  <a:cubicBezTo>
                    <a:pt x="1692" y="3751"/>
                    <a:pt x="1936" y="3945"/>
                    <a:pt x="2237" y="3945"/>
                  </a:cubicBezTo>
                  <a:cubicBezTo>
                    <a:pt x="2358" y="3945"/>
                    <a:pt x="2489" y="3913"/>
                    <a:pt x="2617" y="3824"/>
                  </a:cubicBezTo>
                  <a:cubicBezTo>
                    <a:pt x="3079" y="3519"/>
                    <a:pt x="2885" y="3362"/>
                    <a:pt x="2885" y="3362"/>
                  </a:cubicBezTo>
                  <a:cubicBezTo>
                    <a:pt x="2885" y="3362"/>
                    <a:pt x="1845" y="766"/>
                    <a:pt x="1193" y="225"/>
                  </a:cubicBezTo>
                  <a:cubicBezTo>
                    <a:pt x="1002" y="69"/>
                    <a:pt x="815" y="1"/>
                    <a:pt x="652" y="1"/>
                  </a:cubicBezTo>
                  <a:close/>
                </a:path>
              </a:pathLst>
            </a:custGeom>
            <a:solidFill>
              <a:srgbClr val="FFE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193;p64">
              <a:extLst>
                <a:ext uri="{FF2B5EF4-FFF2-40B4-BE49-F238E27FC236}">
                  <a16:creationId xmlns:a16="http://schemas.microsoft.com/office/drawing/2014/main" id="{DE938BB5-06F8-7BD0-4052-959DA900E59A}"/>
                </a:ext>
              </a:extLst>
            </p:cNvPr>
            <p:cNvSpPr/>
            <p:nvPr/>
          </p:nvSpPr>
          <p:spPr>
            <a:xfrm>
              <a:off x="1250743" y="2948433"/>
              <a:ext cx="167341" cy="229761"/>
            </a:xfrm>
            <a:custGeom>
              <a:avLst/>
              <a:gdLst/>
              <a:ahLst/>
              <a:cxnLst/>
              <a:rect l="l" t="t" r="r" b="b"/>
              <a:pathLst>
                <a:path w="2949" h="4049" extrusionOk="0">
                  <a:moveTo>
                    <a:pt x="659" y="0"/>
                  </a:moveTo>
                  <a:cubicBezTo>
                    <a:pt x="534" y="0"/>
                    <a:pt x="425" y="40"/>
                    <a:pt x="329" y="121"/>
                  </a:cubicBezTo>
                  <a:cubicBezTo>
                    <a:pt x="98" y="273"/>
                    <a:pt x="1" y="620"/>
                    <a:pt x="135" y="1008"/>
                  </a:cubicBezTo>
                  <a:cubicBezTo>
                    <a:pt x="273" y="1391"/>
                    <a:pt x="657" y="2084"/>
                    <a:pt x="1003" y="2699"/>
                  </a:cubicBezTo>
                  <a:cubicBezTo>
                    <a:pt x="1350" y="3295"/>
                    <a:pt x="1660" y="3817"/>
                    <a:pt x="1660" y="3817"/>
                  </a:cubicBezTo>
                  <a:lnTo>
                    <a:pt x="1678" y="3835"/>
                  </a:lnTo>
                  <a:cubicBezTo>
                    <a:pt x="1678" y="3835"/>
                    <a:pt x="1794" y="3933"/>
                    <a:pt x="1983" y="3988"/>
                  </a:cubicBezTo>
                  <a:cubicBezTo>
                    <a:pt x="2043" y="4011"/>
                    <a:pt x="2098" y="4030"/>
                    <a:pt x="2177" y="4048"/>
                  </a:cubicBezTo>
                  <a:cubicBezTo>
                    <a:pt x="2195" y="4011"/>
                    <a:pt x="2214" y="3969"/>
                    <a:pt x="2214" y="3951"/>
                  </a:cubicBezTo>
                  <a:cubicBezTo>
                    <a:pt x="2140" y="3951"/>
                    <a:pt x="2080" y="3933"/>
                    <a:pt x="2006" y="3914"/>
                  </a:cubicBezTo>
                  <a:cubicBezTo>
                    <a:pt x="1849" y="3854"/>
                    <a:pt x="1733" y="3757"/>
                    <a:pt x="1733" y="3757"/>
                  </a:cubicBezTo>
                  <a:cubicBezTo>
                    <a:pt x="1733" y="3757"/>
                    <a:pt x="1428" y="3258"/>
                    <a:pt x="1082" y="2643"/>
                  </a:cubicBezTo>
                  <a:cubicBezTo>
                    <a:pt x="735" y="2047"/>
                    <a:pt x="347" y="1331"/>
                    <a:pt x="232" y="966"/>
                  </a:cubicBezTo>
                  <a:cubicBezTo>
                    <a:pt x="98" y="620"/>
                    <a:pt x="195" y="333"/>
                    <a:pt x="389" y="176"/>
                  </a:cubicBezTo>
                  <a:cubicBezTo>
                    <a:pt x="465" y="130"/>
                    <a:pt x="557" y="97"/>
                    <a:pt x="664" y="97"/>
                  </a:cubicBezTo>
                  <a:cubicBezTo>
                    <a:pt x="687" y="97"/>
                    <a:pt x="711" y="99"/>
                    <a:pt x="735" y="102"/>
                  </a:cubicBezTo>
                  <a:cubicBezTo>
                    <a:pt x="869" y="121"/>
                    <a:pt x="1003" y="176"/>
                    <a:pt x="1174" y="315"/>
                  </a:cubicBezTo>
                  <a:cubicBezTo>
                    <a:pt x="1331" y="430"/>
                    <a:pt x="1502" y="698"/>
                    <a:pt x="1696" y="1008"/>
                  </a:cubicBezTo>
                  <a:cubicBezTo>
                    <a:pt x="1891" y="1331"/>
                    <a:pt x="2080" y="1701"/>
                    <a:pt x="2256" y="2066"/>
                  </a:cubicBezTo>
                  <a:cubicBezTo>
                    <a:pt x="2584" y="2740"/>
                    <a:pt x="2815" y="3355"/>
                    <a:pt x="2852" y="3410"/>
                  </a:cubicBezTo>
                  <a:cubicBezTo>
                    <a:pt x="2852" y="3410"/>
                    <a:pt x="2876" y="3421"/>
                    <a:pt x="2905" y="3421"/>
                  </a:cubicBezTo>
                  <a:cubicBezTo>
                    <a:pt x="2919" y="3421"/>
                    <a:pt x="2935" y="3418"/>
                    <a:pt x="2949" y="3410"/>
                  </a:cubicBezTo>
                  <a:cubicBezTo>
                    <a:pt x="2949" y="3392"/>
                    <a:pt x="2930" y="3392"/>
                    <a:pt x="2930" y="3373"/>
                  </a:cubicBezTo>
                  <a:cubicBezTo>
                    <a:pt x="2930" y="3355"/>
                    <a:pt x="2658" y="2717"/>
                    <a:pt x="2329" y="2024"/>
                  </a:cubicBezTo>
                  <a:cubicBezTo>
                    <a:pt x="2159" y="1659"/>
                    <a:pt x="1964" y="1294"/>
                    <a:pt x="1775" y="966"/>
                  </a:cubicBezTo>
                  <a:cubicBezTo>
                    <a:pt x="1581" y="638"/>
                    <a:pt x="1405" y="389"/>
                    <a:pt x="1234" y="236"/>
                  </a:cubicBezTo>
                  <a:cubicBezTo>
                    <a:pt x="1082" y="102"/>
                    <a:pt x="906" y="42"/>
                    <a:pt x="772" y="5"/>
                  </a:cubicBezTo>
                  <a:lnTo>
                    <a:pt x="735" y="5"/>
                  </a:lnTo>
                  <a:cubicBezTo>
                    <a:pt x="709" y="2"/>
                    <a:pt x="684" y="0"/>
                    <a:pt x="65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194;p64">
              <a:extLst>
                <a:ext uri="{FF2B5EF4-FFF2-40B4-BE49-F238E27FC236}">
                  <a16:creationId xmlns:a16="http://schemas.microsoft.com/office/drawing/2014/main" id="{772F0F74-8BA3-E5DC-6BF8-6E50B9436410}"/>
                </a:ext>
              </a:extLst>
            </p:cNvPr>
            <p:cNvSpPr/>
            <p:nvPr/>
          </p:nvSpPr>
          <p:spPr>
            <a:xfrm>
              <a:off x="1223505" y="3172579"/>
              <a:ext cx="160759" cy="162801"/>
            </a:xfrm>
            <a:custGeom>
              <a:avLst/>
              <a:gdLst/>
              <a:ahLst/>
              <a:cxnLst/>
              <a:rect l="l" t="t" r="r" b="b"/>
              <a:pathLst>
                <a:path w="2833" h="2869" extrusionOk="0">
                  <a:moveTo>
                    <a:pt x="730" y="1"/>
                  </a:moveTo>
                  <a:cubicBezTo>
                    <a:pt x="730" y="1"/>
                    <a:pt x="365" y="214"/>
                    <a:pt x="194" y="639"/>
                  </a:cubicBezTo>
                  <a:cubicBezTo>
                    <a:pt x="0" y="1041"/>
                    <a:pt x="116" y="962"/>
                    <a:pt x="656" y="1309"/>
                  </a:cubicBezTo>
                  <a:cubicBezTo>
                    <a:pt x="1174" y="1655"/>
                    <a:pt x="943" y="2117"/>
                    <a:pt x="1539" y="2579"/>
                  </a:cubicBezTo>
                  <a:cubicBezTo>
                    <a:pt x="1795" y="2784"/>
                    <a:pt x="2078" y="2868"/>
                    <a:pt x="2314" y="2868"/>
                  </a:cubicBezTo>
                  <a:cubicBezTo>
                    <a:pt x="2610" y="2868"/>
                    <a:pt x="2833" y="2735"/>
                    <a:pt x="2833" y="2542"/>
                  </a:cubicBezTo>
                  <a:cubicBezTo>
                    <a:pt x="2809" y="2177"/>
                    <a:pt x="2717" y="1563"/>
                    <a:pt x="2486" y="1059"/>
                  </a:cubicBezTo>
                  <a:cubicBezTo>
                    <a:pt x="2255" y="579"/>
                    <a:pt x="1770" y="117"/>
                    <a:pt x="809" y="38"/>
                  </a:cubicBezTo>
                  <a:lnTo>
                    <a:pt x="730" y="1"/>
                  </a:lnTo>
                  <a:close/>
                </a:path>
              </a:pathLst>
            </a:custGeom>
            <a:solidFill>
              <a:srgbClr val="FFE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195;p64">
              <a:extLst>
                <a:ext uri="{FF2B5EF4-FFF2-40B4-BE49-F238E27FC236}">
                  <a16:creationId xmlns:a16="http://schemas.microsoft.com/office/drawing/2014/main" id="{4A2E93FD-DBB2-0AC6-FBC0-D396A6A78A9C}"/>
                </a:ext>
              </a:extLst>
            </p:cNvPr>
            <p:cNvSpPr/>
            <p:nvPr/>
          </p:nvSpPr>
          <p:spPr>
            <a:xfrm>
              <a:off x="1226909" y="3170536"/>
              <a:ext cx="159453" cy="167228"/>
            </a:xfrm>
            <a:custGeom>
              <a:avLst/>
              <a:gdLst/>
              <a:ahLst/>
              <a:cxnLst/>
              <a:rect l="l" t="t" r="r" b="b"/>
              <a:pathLst>
                <a:path w="2810" h="2947" extrusionOk="0">
                  <a:moveTo>
                    <a:pt x="693" y="97"/>
                  </a:moveTo>
                  <a:lnTo>
                    <a:pt x="749" y="116"/>
                  </a:lnTo>
                  <a:cubicBezTo>
                    <a:pt x="1691" y="213"/>
                    <a:pt x="2153" y="633"/>
                    <a:pt x="2384" y="1114"/>
                  </a:cubicBezTo>
                  <a:cubicBezTo>
                    <a:pt x="2615" y="1617"/>
                    <a:pt x="2713" y="2232"/>
                    <a:pt x="2713" y="2578"/>
                  </a:cubicBezTo>
                  <a:cubicBezTo>
                    <a:pt x="2713" y="2657"/>
                    <a:pt x="2676" y="2712"/>
                    <a:pt x="2615" y="2754"/>
                  </a:cubicBezTo>
                  <a:cubicBezTo>
                    <a:pt x="2560" y="2809"/>
                    <a:pt x="2463" y="2846"/>
                    <a:pt x="2347" y="2846"/>
                  </a:cubicBezTo>
                  <a:cubicBezTo>
                    <a:pt x="2305" y="2853"/>
                    <a:pt x="2261" y="2857"/>
                    <a:pt x="2216" y="2857"/>
                  </a:cubicBezTo>
                  <a:cubicBezTo>
                    <a:pt x="1994" y="2857"/>
                    <a:pt x="1740" y="2770"/>
                    <a:pt x="1502" y="2578"/>
                  </a:cubicBezTo>
                  <a:cubicBezTo>
                    <a:pt x="1211" y="2347"/>
                    <a:pt x="1132" y="2135"/>
                    <a:pt x="1058" y="1922"/>
                  </a:cubicBezTo>
                  <a:cubicBezTo>
                    <a:pt x="961" y="1714"/>
                    <a:pt x="883" y="1483"/>
                    <a:pt x="615" y="1308"/>
                  </a:cubicBezTo>
                  <a:cubicBezTo>
                    <a:pt x="347" y="1137"/>
                    <a:pt x="171" y="1058"/>
                    <a:pt x="116" y="998"/>
                  </a:cubicBezTo>
                  <a:cubicBezTo>
                    <a:pt x="93" y="961"/>
                    <a:pt x="93" y="943"/>
                    <a:pt x="93" y="906"/>
                  </a:cubicBezTo>
                  <a:cubicBezTo>
                    <a:pt x="93" y="846"/>
                    <a:pt x="116" y="790"/>
                    <a:pt x="171" y="693"/>
                  </a:cubicBezTo>
                  <a:cubicBezTo>
                    <a:pt x="324" y="305"/>
                    <a:pt x="652" y="116"/>
                    <a:pt x="693" y="97"/>
                  </a:cubicBezTo>
                  <a:close/>
                  <a:moveTo>
                    <a:pt x="652" y="0"/>
                  </a:moveTo>
                  <a:cubicBezTo>
                    <a:pt x="652" y="0"/>
                    <a:pt x="268" y="231"/>
                    <a:pt x="74" y="652"/>
                  </a:cubicBezTo>
                  <a:cubicBezTo>
                    <a:pt x="37" y="749"/>
                    <a:pt x="0" y="827"/>
                    <a:pt x="0" y="883"/>
                  </a:cubicBezTo>
                  <a:cubicBezTo>
                    <a:pt x="0" y="961"/>
                    <a:pt x="19" y="1021"/>
                    <a:pt x="56" y="1058"/>
                  </a:cubicBezTo>
                  <a:cubicBezTo>
                    <a:pt x="134" y="1155"/>
                    <a:pt x="305" y="1211"/>
                    <a:pt x="555" y="1386"/>
                  </a:cubicBezTo>
                  <a:cubicBezTo>
                    <a:pt x="809" y="1557"/>
                    <a:pt x="883" y="1733"/>
                    <a:pt x="961" y="1945"/>
                  </a:cubicBezTo>
                  <a:cubicBezTo>
                    <a:pt x="1040" y="2176"/>
                    <a:pt x="1132" y="2407"/>
                    <a:pt x="1442" y="2657"/>
                  </a:cubicBezTo>
                  <a:cubicBezTo>
                    <a:pt x="1722" y="2866"/>
                    <a:pt x="2016" y="2946"/>
                    <a:pt x="2268" y="2946"/>
                  </a:cubicBezTo>
                  <a:cubicBezTo>
                    <a:pt x="2295" y="2946"/>
                    <a:pt x="2322" y="2945"/>
                    <a:pt x="2347" y="2943"/>
                  </a:cubicBezTo>
                  <a:cubicBezTo>
                    <a:pt x="2481" y="2943"/>
                    <a:pt x="2597" y="2906"/>
                    <a:pt x="2676" y="2828"/>
                  </a:cubicBezTo>
                  <a:cubicBezTo>
                    <a:pt x="2749" y="2772"/>
                    <a:pt x="2810" y="2675"/>
                    <a:pt x="2810" y="2578"/>
                  </a:cubicBezTo>
                  <a:cubicBezTo>
                    <a:pt x="2810" y="2213"/>
                    <a:pt x="2713" y="1599"/>
                    <a:pt x="2463" y="1077"/>
                  </a:cubicBezTo>
                  <a:cubicBezTo>
                    <a:pt x="2232" y="578"/>
                    <a:pt x="1733" y="116"/>
                    <a:pt x="767" y="37"/>
                  </a:cubicBezTo>
                  <a:lnTo>
                    <a:pt x="670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196;p64">
              <a:extLst>
                <a:ext uri="{FF2B5EF4-FFF2-40B4-BE49-F238E27FC236}">
                  <a16:creationId xmlns:a16="http://schemas.microsoft.com/office/drawing/2014/main" id="{370B6DE5-F961-D7F0-26CC-A5CFAE22AB27}"/>
                </a:ext>
              </a:extLst>
            </p:cNvPr>
            <p:cNvSpPr/>
            <p:nvPr/>
          </p:nvSpPr>
          <p:spPr>
            <a:xfrm>
              <a:off x="1264929" y="3120884"/>
              <a:ext cx="168362" cy="155652"/>
            </a:xfrm>
            <a:custGeom>
              <a:avLst/>
              <a:gdLst/>
              <a:ahLst/>
              <a:cxnLst/>
              <a:rect l="l" t="t" r="r" b="b"/>
              <a:pathLst>
                <a:path w="2967" h="2743" extrusionOk="0">
                  <a:moveTo>
                    <a:pt x="1257" y="0"/>
                  </a:moveTo>
                  <a:cubicBezTo>
                    <a:pt x="1134" y="0"/>
                    <a:pt x="1003" y="20"/>
                    <a:pt x="869" y="66"/>
                  </a:cubicBezTo>
                  <a:cubicBezTo>
                    <a:pt x="231" y="297"/>
                    <a:pt x="0" y="912"/>
                    <a:pt x="0" y="912"/>
                  </a:cubicBezTo>
                  <a:cubicBezTo>
                    <a:pt x="0" y="912"/>
                    <a:pt x="79" y="949"/>
                    <a:pt x="559" y="1240"/>
                  </a:cubicBezTo>
                  <a:cubicBezTo>
                    <a:pt x="1040" y="1527"/>
                    <a:pt x="1271" y="1508"/>
                    <a:pt x="1580" y="2012"/>
                  </a:cubicBezTo>
                  <a:cubicBezTo>
                    <a:pt x="1879" y="2493"/>
                    <a:pt x="2032" y="2743"/>
                    <a:pt x="2354" y="2743"/>
                  </a:cubicBezTo>
                  <a:cubicBezTo>
                    <a:pt x="2365" y="2743"/>
                    <a:pt x="2377" y="2742"/>
                    <a:pt x="2389" y="2742"/>
                  </a:cubicBezTo>
                  <a:cubicBezTo>
                    <a:pt x="2736" y="2723"/>
                    <a:pt x="2967" y="2358"/>
                    <a:pt x="2948" y="2012"/>
                  </a:cubicBezTo>
                  <a:cubicBezTo>
                    <a:pt x="2948" y="1642"/>
                    <a:pt x="2449" y="662"/>
                    <a:pt x="2237" y="431"/>
                  </a:cubicBezTo>
                  <a:cubicBezTo>
                    <a:pt x="2056" y="251"/>
                    <a:pt x="1698" y="0"/>
                    <a:pt x="1257" y="0"/>
                  </a:cubicBezTo>
                  <a:close/>
                </a:path>
              </a:pathLst>
            </a:custGeom>
            <a:solidFill>
              <a:srgbClr val="FFE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197;p64">
              <a:extLst>
                <a:ext uri="{FF2B5EF4-FFF2-40B4-BE49-F238E27FC236}">
                  <a16:creationId xmlns:a16="http://schemas.microsoft.com/office/drawing/2014/main" id="{DBBD389B-00B4-B0EA-66BE-C3BEF8A2B688}"/>
                </a:ext>
              </a:extLst>
            </p:cNvPr>
            <p:cNvSpPr/>
            <p:nvPr/>
          </p:nvSpPr>
          <p:spPr>
            <a:xfrm>
              <a:off x="1261751" y="3118046"/>
              <a:ext cx="173640" cy="160702"/>
            </a:xfrm>
            <a:custGeom>
              <a:avLst/>
              <a:gdLst/>
              <a:ahLst/>
              <a:cxnLst/>
              <a:rect l="l" t="t" r="r" b="b"/>
              <a:pathLst>
                <a:path w="3060" h="2832" extrusionOk="0">
                  <a:moveTo>
                    <a:pt x="1368" y="98"/>
                  </a:moveTo>
                  <a:cubicBezTo>
                    <a:pt x="1502" y="98"/>
                    <a:pt x="1618" y="135"/>
                    <a:pt x="1733" y="172"/>
                  </a:cubicBezTo>
                  <a:cubicBezTo>
                    <a:pt x="1965" y="269"/>
                    <a:pt x="2135" y="403"/>
                    <a:pt x="2251" y="518"/>
                  </a:cubicBezTo>
                  <a:cubicBezTo>
                    <a:pt x="2348" y="615"/>
                    <a:pt x="2542" y="925"/>
                    <a:pt x="2676" y="1230"/>
                  </a:cubicBezTo>
                  <a:cubicBezTo>
                    <a:pt x="2829" y="1558"/>
                    <a:pt x="2944" y="1905"/>
                    <a:pt x="2967" y="2062"/>
                  </a:cubicBezTo>
                  <a:cubicBezTo>
                    <a:pt x="2967" y="2233"/>
                    <a:pt x="2907" y="2385"/>
                    <a:pt x="2829" y="2524"/>
                  </a:cubicBezTo>
                  <a:cubicBezTo>
                    <a:pt x="2736" y="2658"/>
                    <a:pt x="2598" y="2732"/>
                    <a:pt x="2445" y="2732"/>
                  </a:cubicBezTo>
                  <a:cubicBezTo>
                    <a:pt x="2421" y="2735"/>
                    <a:pt x="2398" y="2737"/>
                    <a:pt x="2376" y="2737"/>
                  </a:cubicBezTo>
                  <a:cubicBezTo>
                    <a:pt x="2246" y="2737"/>
                    <a:pt x="2161" y="2678"/>
                    <a:pt x="2062" y="2579"/>
                  </a:cubicBezTo>
                  <a:cubicBezTo>
                    <a:pt x="1946" y="2464"/>
                    <a:pt x="1831" y="2293"/>
                    <a:pt x="1673" y="2039"/>
                  </a:cubicBezTo>
                  <a:cubicBezTo>
                    <a:pt x="1521" y="1789"/>
                    <a:pt x="1368" y="1655"/>
                    <a:pt x="1211" y="1558"/>
                  </a:cubicBezTo>
                  <a:cubicBezTo>
                    <a:pt x="1059" y="1461"/>
                    <a:pt x="888" y="1406"/>
                    <a:pt x="634" y="1253"/>
                  </a:cubicBezTo>
                  <a:cubicBezTo>
                    <a:pt x="195" y="980"/>
                    <a:pt x="135" y="962"/>
                    <a:pt x="135" y="962"/>
                  </a:cubicBezTo>
                  <a:cubicBezTo>
                    <a:pt x="153" y="907"/>
                    <a:pt x="366" y="384"/>
                    <a:pt x="925" y="172"/>
                  </a:cubicBezTo>
                  <a:cubicBezTo>
                    <a:pt x="1077" y="116"/>
                    <a:pt x="1234" y="98"/>
                    <a:pt x="1368" y="98"/>
                  </a:cubicBezTo>
                  <a:close/>
                  <a:moveTo>
                    <a:pt x="1368" y="1"/>
                  </a:moveTo>
                  <a:cubicBezTo>
                    <a:pt x="1211" y="1"/>
                    <a:pt x="1059" y="19"/>
                    <a:pt x="906" y="75"/>
                  </a:cubicBezTo>
                  <a:cubicBezTo>
                    <a:pt x="250" y="306"/>
                    <a:pt x="19" y="962"/>
                    <a:pt x="19" y="962"/>
                  </a:cubicBezTo>
                  <a:lnTo>
                    <a:pt x="1" y="999"/>
                  </a:lnTo>
                  <a:lnTo>
                    <a:pt x="56" y="1022"/>
                  </a:lnTo>
                  <a:cubicBezTo>
                    <a:pt x="56" y="1022"/>
                    <a:pt x="116" y="1041"/>
                    <a:pt x="597" y="1327"/>
                  </a:cubicBezTo>
                  <a:cubicBezTo>
                    <a:pt x="846" y="1484"/>
                    <a:pt x="1022" y="1540"/>
                    <a:pt x="1174" y="1637"/>
                  </a:cubicBezTo>
                  <a:cubicBezTo>
                    <a:pt x="1308" y="1734"/>
                    <a:pt x="1442" y="1849"/>
                    <a:pt x="1600" y="2080"/>
                  </a:cubicBezTo>
                  <a:cubicBezTo>
                    <a:pt x="1752" y="2330"/>
                    <a:pt x="1867" y="2524"/>
                    <a:pt x="1983" y="2658"/>
                  </a:cubicBezTo>
                  <a:cubicBezTo>
                    <a:pt x="2103" y="2761"/>
                    <a:pt x="2242" y="2832"/>
                    <a:pt x="2393" y="2832"/>
                  </a:cubicBezTo>
                  <a:cubicBezTo>
                    <a:pt x="2410" y="2832"/>
                    <a:pt x="2427" y="2831"/>
                    <a:pt x="2445" y="2829"/>
                  </a:cubicBezTo>
                  <a:cubicBezTo>
                    <a:pt x="2639" y="2829"/>
                    <a:pt x="2792" y="2713"/>
                    <a:pt x="2889" y="2579"/>
                  </a:cubicBezTo>
                  <a:cubicBezTo>
                    <a:pt x="3004" y="2427"/>
                    <a:pt x="3060" y="2251"/>
                    <a:pt x="3060" y="2062"/>
                  </a:cubicBezTo>
                  <a:cubicBezTo>
                    <a:pt x="3041" y="1849"/>
                    <a:pt x="2926" y="1521"/>
                    <a:pt x="2773" y="1193"/>
                  </a:cubicBezTo>
                  <a:cubicBezTo>
                    <a:pt x="2621" y="883"/>
                    <a:pt x="2445" y="578"/>
                    <a:pt x="2311" y="444"/>
                  </a:cubicBezTo>
                  <a:cubicBezTo>
                    <a:pt x="2196" y="329"/>
                    <a:pt x="2001" y="172"/>
                    <a:pt x="1770" y="98"/>
                  </a:cubicBezTo>
                  <a:cubicBezTo>
                    <a:pt x="1636" y="38"/>
                    <a:pt x="1502" y="19"/>
                    <a:pt x="136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198;p64">
              <a:extLst>
                <a:ext uri="{FF2B5EF4-FFF2-40B4-BE49-F238E27FC236}">
                  <a16:creationId xmlns:a16="http://schemas.microsoft.com/office/drawing/2014/main" id="{A0C038AE-85AF-8388-A802-1BFC7DB542A1}"/>
                </a:ext>
              </a:extLst>
            </p:cNvPr>
            <p:cNvSpPr/>
            <p:nvPr/>
          </p:nvSpPr>
          <p:spPr>
            <a:xfrm>
              <a:off x="1449751" y="3076962"/>
              <a:ext cx="108099" cy="250926"/>
            </a:xfrm>
            <a:custGeom>
              <a:avLst/>
              <a:gdLst/>
              <a:ahLst/>
              <a:cxnLst/>
              <a:rect l="l" t="t" r="r" b="b"/>
              <a:pathLst>
                <a:path w="1905" h="4422" extrusionOk="0">
                  <a:moveTo>
                    <a:pt x="846" y="1"/>
                  </a:moveTo>
                  <a:cubicBezTo>
                    <a:pt x="799" y="1"/>
                    <a:pt x="748" y="5"/>
                    <a:pt x="694" y="13"/>
                  </a:cubicBezTo>
                  <a:cubicBezTo>
                    <a:pt x="347" y="69"/>
                    <a:pt x="232" y="568"/>
                    <a:pt x="190" y="1376"/>
                  </a:cubicBezTo>
                  <a:cubicBezTo>
                    <a:pt x="135" y="2185"/>
                    <a:pt x="421" y="2227"/>
                    <a:pt x="209" y="3132"/>
                  </a:cubicBezTo>
                  <a:cubicBezTo>
                    <a:pt x="1" y="4015"/>
                    <a:pt x="786" y="4421"/>
                    <a:pt x="786" y="4421"/>
                  </a:cubicBezTo>
                  <a:cubicBezTo>
                    <a:pt x="1271" y="4033"/>
                    <a:pt x="1655" y="3091"/>
                    <a:pt x="1789" y="2629"/>
                  </a:cubicBezTo>
                  <a:cubicBezTo>
                    <a:pt x="1904" y="2167"/>
                    <a:pt x="1618" y="1436"/>
                    <a:pt x="1521" y="822"/>
                  </a:cubicBezTo>
                  <a:cubicBezTo>
                    <a:pt x="1418" y="286"/>
                    <a:pt x="1238" y="1"/>
                    <a:pt x="846" y="1"/>
                  </a:cubicBezTo>
                  <a:close/>
                </a:path>
              </a:pathLst>
            </a:custGeom>
            <a:solidFill>
              <a:srgbClr val="FFE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199;p64">
              <a:extLst>
                <a:ext uri="{FF2B5EF4-FFF2-40B4-BE49-F238E27FC236}">
                  <a16:creationId xmlns:a16="http://schemas.microsoft.com/office/drawing/2014/main" id="{2D1ADEBA-41B3-39A5-4CB0-09AA3AC72C23}"/>
                </a:ext>
              </a:extLst>
            </p:cNvPr>
            <p:cNvSpPr/>
            <p:nvPr/>
          </p:nvSpPr>
          <p:spPr>
            <a:xfrm>
              <a:off x="1456333" y="3074295"/>
              <a:ext cx="100439" cy="256714"/>
            </a:xfrm>
            <a:custGeom>
              <a:avLst/>
              <a:gdLst/>
              <a:ahLst/>
              <a:cxnLst/>
              <a:rect l="l" t="t" r="r" b="b"/>
              <a:pathLst>
                <a:path w="1770" h="4524" extrusionOk="0">
                  <a:moveTo>
                    <a:pt x="846" y="0"/>
                  </a:moveTo>
                  <a:cubicBezTo>
                    <a:pt x="749" y="0"/>
                    <a:pt x="670" y="0"/>
                    <a:pt x="578" y="19"/>
                  </a:cubicBezTo>
                  <a:cubicBezTo>
                    <a:pt x="384" y="60"/>
                    <a:pt x="250" y="213"/>
                    <a:pt x="171" y="444"/>
                  </a:cubicBezTo>
                  <a:cubicBezTo>
                    <a:pt x="93" y="693"/>
                    <a:pt x="56" y="1021"/>
                    <a:pt x="19" y="1423"/>
                  </a:cubicBezTo>
                  <a:cubicBezTo>
                    <a:pt x="0" y="1830"/>
                    <a:pt x="56" y="2043"/>
                    <a:pt x="93" y="2274"/>
                  </a:cubicBezTo>
                  <a:cubicBezTo>
                    <a:pt x="116" y="2348"/>
                    <a:pt x="116" y="2408"/>
                    <a:pt x="116" y="2486"/>
                  </a:cubicBezTo>
                  <a:lnTo>
                    <a:pt x="208" y="2579"/>
                  </a:lnTo>
                  <a:cubicBezTo>
                    <a:pt x="208" y="2463"/>
                    <a:pt x="208" y="2348"/>
                    <a:pt x="190" y="2255"/>
                  </a:cubicBezTo>
                  <a:cubicBezTo>
                    <a:pt x="153" y="2024"/>
                    <a:pt x="93" y="1830"/>
                    <a:pt x="116" y="1423"/>
                  </a:cubicBezTo>
                  <a:cubicBezTo>
                    <a:pt x="134" y="1021"/>
                    <a:pt x="190" y="693"/>
                    <a:pt x="250" y="481"/>
                  </a:cubicBezTo>
                  <a:cubicBezTo>
                    <a:pt x="324" y="250"/>
                    <a:pt x="439" y="134"/>
                    <a:pt x="596" y="116"/>
                  </a:cubicBezTo>
                  <a:cubicBezTo>
                    <a:pt x="645" y="100"/>
                    <a:pt x="691" y="94"/>
                    <a:pt x="733" y="94"/>
                  </a:cubicBezTo>
                  <a:cubicBezTo>
                    <a:pt x="790" y="94"/>
                    <a:pt x="840" y="105"/>
                    <a:pt x="883" y="116"/>
                  </a:cubicBezTo>
                  <a:cubicBezTo>
                    <a:pt x="980" y="134"/>
                    <a:pt x="1040" y="176"/>
                    <a:pt x="1095" y="231"/>
                  </a:cubicBezTo>
                  <a:cubicBezTo>
                    <a:pt x="1211" y="365"/>
                    <a:pt x="1308" y="578"/>
                    <a:pt x="1345" y="887"/>
                  </a:cubicBezTo>
                  <a:cubicBezTo>
                    <a:pt x="1405" y="1192"/>
                    <a:pt x="1502" y="1520"/>
                    <a:pt x="1576" y="1830"/>
                  </a:cubicBezTo>
                  <a:cubicBezTo>
                    <a:pt x="1636" y="2158"/>
                    <a:pt x="1673" y="2445"/>
                    <a:pt x="1617" y="2657"/>
                  </a:cubicBezTo>
                  <a:cubicBezTo>
                    <a:pt x="1502" y="3119"/>
                    <a:pt x="1114" y="4025"/>
                    <a:pt x="670" y="4408"/>
                  </a:cubicBezTo>
                  <a:lnTo>
                    <a:pt x="652" y="4390"/>
                  </a:lnTo>
                  <a:cubicBezTo>
                    <a:pt x="633" y="4427"/>
                    <a:pt x="615" y="4450"/>
                    <a:pt x="596" y="4468"/>
                  </a:cubicBezTo>
                  <a:cubicBezTo>
                    <a:pt x="633" y="4505"/>
                    <a:pt x="652" y="4505"/>
                    <a:pt x="652" y="4505"/>
                  </a:cubicBezTo>
                  <a:lnTo>
                    <a:pt x="670" y="4524"/>
                  </a:lnTo>
                  <a:lnTo>
                    <a:pt x="712" y="4505"/>
                  </a:lnTo>
                  <a:cubicBezTo>
                    <a:pt x="1192" y="4103"/>
                    <a:pt x="1594" y="3156"/>
                    <a:pt x="1710" y="2694"/>
                  </a:cubicBezTo>
                  <a:cubicBezTo>
                    <a:pt x="1770" y="2445"/>
                    <a:pt x="1733" y="2140"/>
                    <a:pt x="1654" y="1812"/>
                  </a:cubicBezTo>
                  <a:cubicBezTo>
                    <a:pt x="1594" y="1502"/>
                    <a:pt x="1502" y="1174"/>
                    <a:pt x="1442" y="869"/>
                  </a:cubicBezTo>
                  <a:cubicBezTo>
                    <a:pt x="1386" y="559"/>
                    <a:pt x="1308" y="328"/>
                    <a:pt x="1174" y="176"/>
                  </a:cubicBezTo>
                  <a:cubicBezTo>
                    <a:pt x="1095" y="97"/>
                    <a:pt x="1017" y="60"/>
                    <a:pt x="924" y="19"/>
                  </a:cubicBezTo>
                  <a:cubicBezTo>
                    <a:pt x="883" y="19"/>
                    <a:pt x="864" y="19"/>
                    <a:pt x="84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200;p64">
              <a:extLst>
                <a:ext uri="{FF2B5EF4-FFF2-40B4-BE49-F238E27FC236}">
                  <a16:creationId xmlns:a16="http://schemas.microsoft.com/office/drawing/2014/main" id="{4CC9F49F-F7B9-369C-FA47-5BC7073471BF}"/>
                </a:ext>
              </a:extLst>
            </p:cNvPr>
            <p:cNvSpPr/>
            <p:nvPr/>
          </p:nvSpPr>
          <p:spPr>
            <a:xfrm>
              <a:off x="1739211" y="3089503"/>
              <a:ext cx="221873" cy="109915"/>
            </a:xfrm>
            <a:custGeom>
              <a:avLst/>
              <a:gdLst/>
              <a:ahLst/>
              <a:cxnLst/>
              <a:rect l="l" t="t" r="r" b="b"/>
              <a:pathLst>
                <a:path w="3910" h="1937" extrusionOk="0">
                  <a:moveTo>
                    <a:pt x="3041" y="0"/>
                  </a:moveTo>
                  <a:cubicBezTo>
                    <a:pt x="2773" y="23"/>
                    <a:pt x="2524" y="60"/>
                    <a:pt x="2251" y="79"/>
                  </a:cubicBezTo>
                  <a:cubicBezTo>
                    <a:pt x="1946" y="97"/>
                    <a:pt x="1673" y="139"/>
                    <a:pt x="1369" y="139"/>
                  </a:cubicBezTo>
                  <a:cubicBezTo>
                    <a:pt x="1253" y="139"/>
                    <a:pt x="1077" y="116"/>
                    <a:pt x="962" y="79"/>
                  </a:cubicBezTo>
                  <a:cubicBezTo>
                    <a:pt x="897" y="64"/>
                    <a:pt x="827" y="56"/>
                    <a:pt x="758" y="56"/>
                  </a:cubicBezTo>
                  <a:cubicBezTo>
                    <a:pt x="562" y="56"/>
                    <a:pt x="368" y="121"/>
                    <a:pt x="269" y="291"/>
                  </a:cubicBezTo>
                  <a:cubicBezTo>
                    <a:pt x="153" y="485"/>
                    <a:pt x="232" y="716"/>
                    <a:pt x="172" y="924"/>
                  </a:cubicBezTo>
                  <a:cubicBezTo>
                    <a:pt x="116" y="1137"/>
                    <a:pt x="1" y="1386"/>
                    <a:pt x="98" y="1617"/>
                  </a:cubicBezTo>
                  <a:cubicBezTo>
                    <a:pt x="213" y="1812"/>
                    <a:pt x="463" y="1872"/>
                    <a:pt x="675" y="1909"/>
                  </a:cubicBezTo>
                  <a:cubicBezTo>
                    <a:pt x="901" y="1929"/>
                    <a:pt x="1130" y="1937"/>
                    <a:pt x="1359" y="1937"/>
                  </a:cubicBezTo>
                  <a:cubicBezTo>
                    <a:pt x="1753" y="1937"/>
                    <a:pt x="2151" y="1913"/>
                    <a:pt x="2542" y="1890"/>
                  </a:cubicBezTo>
                  <a:cubicBezTo>
                    <a:pt x="2889" y="1872"/>
                    <a:pt x="3217" y="1872"/>
                    <a:pt x="3540" y="1812"/>
                  </a:cubicBezTo>
                  <a:cubicBezTo>
                    <a:pt x="3697" y="1793"/>
                    <a:pt x="3910" y="1715"/>
                    <a:pt x="3887" y="1525"/>
                  </a:cubicBezTo>
                  <a:cubicBezTo>
                    <a:pt x="3887" y="1294"/>
                    <a:pt x="3697" y="1137"/>
                    <a:pt x="3679" y="924"/>
                  </a:cubicBezTo>
                  <a:cubicBezTo>
                    <a:pt x="3637" y="675"/>
                    <a:pt x="3716" y="425"/>
                    <a:pt x="3600" y="194"/>
                  </a:cubicBezTo>
                  <a:cubicBezTo>
                    <a:pt x="3466" y="23"/>
                    <a:pt x="3235" y="0"/>
                    <a:pt x="3041" y="0"/>
                  </a:cubicBezTo>
                  <a:close/>
                </a:path>
              </a:pathLst>
            </a:custGeom>
            <a:solidFill>
              <a:srgbClr val="FFC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201;p64">
              <a:extLst>
                <a:ext uri="{FF2B5EF4-FFF2-40B4-BE49-F238E27FC236}">
                  <a16:creationId xmlns:a16="http://schemas.microsoft.com/office/drawing/2014/main" id="{CA113318-839E-F15A-4E96-F426CE46F3DB}"/>
                </a:ext>
              </a:extLst>
            </p:cNvPr>
            <p:cNvSpPr/>
            <p:nvPr/>
          </p:nvSpPr>
          <p:spPr>
            <a:xfrm>
              <a:off x="1735807" y="3087403"/>
              <a:ext cx="227377" cy="114568"/>
            </a:xfrm>
            <a:custGeom>
              <a:avLst/>
              <a:gdLst/>
              <a:ahLst/>
              <a:cxnLst/>
              <a:rect l="l" t="t" r="r" b="b"/>
              <a:pathLst>
                <a:path w="4007" h="2019" extrusionOk="0">
                  <a:moveTo>
                    <a:pt x="3101" y="97"/>
                  </a:moveTo>
                  <a:cubicBezTo>
                    <a:pt x="3295" y="97"/>
                    <a:pt x="3508" y="116"/>
                    <a:pt x="3623" y="268"/>
                  </a:cubicBezTo>
                  <a:cubicBezTo>
                    <a:pt x="3660" y="365"/>
                    <a:pt x="3679" y="462"/>
                    <a:pt x="3679" y="596"/>
                  </a:cubicBezTo>
                  <a:cubicBezTo>
                    <a:pt x="3679" y="712"/>
                    <a:pt x="3660" y="827"/>
                    <a:pt x="3679" y="961"/>
                  </a:cubicBezTo>
                  <a:cubicBezTo>
                    <a:pt x="3697" y="1077"/>
                    <a:pt x="3757" y="1174"/>
                    <a:pt x="3794" y="1271"/>
                  </a:cubicBezTo>
                  <a:cubicBezTo>
                    <a:pt x="3854" y="1368"/>
                    <a:pt x="3891" y="1465"/>
                    <a:pt x="3891" y="1562"/>
                  </a:cubicBezTo>
                  <a:cubicBezTo>
                    <a:pt x="3910" y="1636"/>
                    <a:pt x="3873" y="1696"/>
                    <a:pt x="3813" y="1733"/>
                  </a:cubicBezTo>
                  <a:cubicBezTo>
                    <a:pt x="3757" y="1770"/>
                    <a:pt x="3679" y="1793"/>
                    <a:pt x="3600" y="1812"/>
                  </a:cubicBezTo>
                  <a:cubicBezTo>
                    <a:pt x="3277" y="1849"/>
                    <a:pt x="2930" y="1849"/>
                    <a:pt x="2602" y="1867"/>
                  </a:cubicBezTo>
                  <a:cubicBezTo>
                    <a:pt x="2217" y="1893"/>
                    <a:pt x="1826" y="1917"/>
                    <a:pt x="1442" y="1917"/>
                  </a:cubicBezTo>
                  <a:cubicBezTo>
                    <a:pt x="1209" y="1917"/>
                    <a:pt x="979" y="1908"/>
                    <a:pt x="754" y="1886"/>
                  </a:cubicBezTo>
                  <a:cubicBezTo>
                    <a:pt x="541" y="1867"/>
                    <a:pt x="310" y="1812"/>
                    <a:pt x="195" y="1618"/>
                  </a:cubicBezTo>
                  <a:cubicBezTo>
                    <a:pt x="116" y="1423"/>
                    <a:pt x="232" y="1192"/>
                    <a:pt x="273" y="961"/>
                  </a:cubicBezTo>
                  <a:cubicBezTo>
                    <a:pt x="310" y="869"/>
                    <a:pt x="310" y="753"/>
                    <a:pt x="310" y="638"/>
                  </a:cubicBezTo>
                  <a:cubicBezTo>
                    <a:pt x="310" y="541"/>
                    <a:pt x="310" y="444"/>
                    <a:pt x="366" y="365"/>
                  </a:cubicBezTo>
                  <a:cubicBezTo>
                    <a:pt x="426" y="250"/>
                    <a:pt x="523" y="194"/>
                    <a:pt x="638" y="176"/>
                  </a:cubicBezTo>
                  <a:cubicBezTo>
                    <a:pt x="705" y="155"/>
                    <a:pt x="768" y="145"/>
                    <a:pt x="830" y="145"/>
                  </a:cubicBezTo>
                  <a:cubicBezTo>
                    <a:pt x="893" y="145"/>
                    <a:pt x="955" y="155"/>
                    <a:pt x="1022" y="176"/>
                  </a:cubicBezTo>
                  <a:lnTo>
                    <a:pt x="1003" y="153"/>
                  </a:lnTo>
                  <a:lnTo>
                    <a:pt x="1003" y="153"/>
                  </a:lnTo>
                  <a:cubicBezTo>
                    <a:pt x="1137" y="213"/>
                    <a:pt x="1313" y="213"/>
                    <a:pt x="1429" y="213"/>
                  </a:cubicBezTo>
                  <a:cubicBezTo>
                    <a:pt x="1490" y="216"/>
                    <a:pt x="1550" y="218"/>
                    <a:pt x="1607" y="218"/>
                  </a:cubicBezTo>
                  <a:cubicBezTo>
                    <a:pt x="1851" y="218"/>
                    <a:pt x="2064" y="191"/>
                    <a:pt x="2311" y="176"/>
                  </a:cubicBezTo>
                  <a:cubicBezTo>
                    <a:pt x="2584" y="153"/>
                    <a:pt x="2852" y="97"/>
                    <a:pt x="3101" y="97"/>
                  </a:cubicBezTo>
                  <a:close/>
                  <a:moveTo>
                    <a:pt x="3101" y="0"/>
                  </a:moveTo>
                  <a:cubicBezTo>
                    <a:pt x="2833" y="0"/>
                    <a:pt x="2561" y="60"/>
                    <a:pt x="2311" y="60"/>
                  </a:cubicBezTo>
                  <a:cubicBezTo>
                    <a:pt x="2062" y="91"/>
                    <a:pt x="1835" y="121"/>
                    <a:pt x="1594" y="121"/>
                  </a:cubicBezTo>
                  <a:cubicBezTo>
                    <a:pt x="1539" y="121"/>
                    <a:pt x="1484" y="119"/>
                    <a:pt x="1429" y="116"/>
                  </a:cubicBezTo>
                  <a:cubicBezTo>
                    <a:pt x="1313" y="116"/>
                    <a:pt x="1137" y="116"/>
                    <a:pt x="1040" y="79"/>
                  </a:cubicBezTo>
                  <a:lnTo>
                    <a:pt x="1040" y="60"/>
                  </a:lnTo>
                  <a:cubicBezTo>
                    <a:pt x="973" y="49"/>
                    <a:pt x="902" y="43"/>
                    <a:pt x="830" y="43"/>
                  </a:cubicBezTo>
                  <a:cubicBezTo>
                    <a:pt x="759" y="43"/>
                    <a:pt x="687" y="49"/>
                    <a:pt x="620" y="60"/>
                  </a:cubicBezTo>
                  <a:cubicBezTo>
                    <a:pt x="481" y="97"/>
                    <a:pt x="347" y="176"/>
                    <a:pt x="273" y="310"/>
                  </a:cubicBezTo>
                  <a:cubicBezTo>
                    <a:pt x="213" y="425"/>
                    <a:pt x="213" y="541"/>
                    <a:pt x="195" y="638"/>
                  </a:cubicBezTo>
                  <a:cubicBezTo>
                    <a:pt x="195" y="753"/>
                    <a:pt x="213" y="846"/>
                    <a:pt x="176" y="943"/>
                  </a:cubicBezTo>
                  <a:cubicBezTo>
                    <a:pt x="135" y="1155"/>
                    <a:pt x="1" y="1405"/>
                    <a:pt x="116" y="1678"/>
                  </a:cubicBezTo>
                  <a:cubicBezTo>
                    <a:pt x="232" y="1909"/>
                    <a:pt x="504" y="1964"/>
                    <a:pt x="735" y="2001"/>
                  </a:cubicBezTo>
                  <a:cubicBezTo>
                    <a:pt x="933" y="2014"/>
                    <a:pt x="1129" y="2019"/>
                    <a:pt x="1324" y="2019"/>
                  </a:cubicBezTo>
                  <a:cubicBezTo>
                    <a:pt x="1753" y="2019"/>
                    <a:pt x="2176" y="1995"/>
                    <a:pt x="2602" y="1983"/>
                  </a:cubicBezTo>
                  <a:cubicBezTo>
                    <a:pt x="2949" y="1946"/>
                    <a:pt x="3277" y="1946"/>
                    <a:pt x="3600" y="1909"/>
                  </a:cubicBezTo>
                  <a:cubicBezTo>
                    <a:pt x="3697" y="1886"/>
                    <a:pt x="3794" y="1867"/>
                    <a:pt x="3873" y="1812"/>
                  </a:cubicBezTo>
                  <a:cubicBezTo>
                    <a:pt x="3947" y="1752"/>
                    <a:pt x="4007" y="1654"/>
                    <a:pt x="3988" y="1539"/>
                  </a:cubicBezTo>
                  <a:cubicBezTo>
                    <a:pt x="3988" y="1423"/>
                    <a:pt x="3947" y="1331"/>
                    <a:pt x="3891" y="1234"/>
                  </a:cubicBezTo>
                  <a:cubicBezTo>
                    <a:pt x="3831" y="1137"/>
                    <a:pt x="3794" y="1040"/>
                    <a:pt x="3776" y="943"/>
                  </a:cubicBezTo>
                  <a:cubicBezTo>
                    <a:pt x="3757" y="827"/>
                    <a:pt x="3776" y="712"/>
                    <a:pt x="3776" y="596"/>
                  </a:cubicBezTo>
                  <a:cubicBezTo>
                    <a:pt x="3776" y="462"/>
                    <a:pt x="3776" y="328"/>
                    <a:pt x="3697" y="213"/>
                  </a:cubicBezTo>
                  <a:cubicBezTo>
                    <a:pt x="3563" y="19"/>
                    <a:pt x="3295" y="0"/>
                    <a:pt x="310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202;p64">
              <a:extLst>
                <a:ext uri="{FF2B5EF4-FFF2-40B4-BE49-F238E27FC236}">
                  <a16:creationId xmlns:a16="http://schemas.microsoft.com/office/drawing/2014/main" id="{D4C4922D-2C9A-72C3-403A-3E0068878BDC}"/>
                </a:ext>
              </a:extLst>
            </p:cNvPr>
            <p:cNvSpPr/>
            <p:nvPr/>
          </p:nvSpPr>
          <p:spPr>
            <a:xfrm>
              <a:off x="2215366" y="2913250"/>
              <a:ext cx="10044" cy="31720"/>
            </a:xfrm>
            <a:custGeom>
              <a:avLst/>
              <a:gdLst/>
              <a:ahLst/>
              <a:cxnLst/>
              <a:rect l="l" t="t" r="r" b="b"/>
              <a:pathLst>
                <a:path w="177" h="559" extrusionOk="0">
                  <a:moveTo>
                    <a:pt x="116" y="1"/>
                  </a:moveTo>
                  <a:cubicBezTo>
                    <a:pt x="98" y="1"/>
                    <a:pt x="79" y="16"/>
                    <a:pt x="79" y="29"/>
                  </a:cubicBezTo>
                  <a:cubicBezTo>
                    <a:pt x="42" y="126"/>
                    <a:pt x="24" y="200"/>
                    <a:pt x="24" y="278"/>
                  </a:cubicBezTo>
                  <a:cubicBezTo>
                    <a:pt x="1" y="357"/>
                    <a:pt x="24" y="449"/>
                    <a:pt x="79" y="528"/>
                  </a:cubicBezTo>
                  <a:cubicBezTo>
                    <a:pt x="90" y="550"/>
                    <a:pt x="101" y="559"/>
                    <a:pt x="116" y="559"/>
                  </a:cubicBezTo>
                  <a:cubicBezTo>
                    <a:pt x="127" y="559"/>
                    <a:pt x="141" y="554"/>
                    <a:pt x="158" y="546"/>
                  </a:cubicBezTo>
                  <a:cubicBezTo>
                    <a:pt x="176" y="528"/>
                    <a:pt x="176" y="510"/>
                    <a:pt x="158" y="491"/>
                  </a:cubicBezTo>
                  <a:cubicBezTo>
                    <a:pt x="116" y="412"/>
                    <a:pt x="116" y="357"/>
                    <a:pt x="116" y="278"/>
                  </a:cubicBezTo>
                  <a:cubicBezTo>
                    <a:pt x="116" y="218"/>
                    <a:pt x="139" y="144"/>
                    <a:pt x="176" y="66"/>
                  </a:cubicBezTo>
                  <a:cubicBezTo>
                    <a:pt x="176" y="47"/>
                    <a:pt x="158" y="10"/>
                    <a:pt x="139" y="10"/>
                  </a:cubicBezTo>
                  <a:cubicBezTo>
                    <a:pt x="133" y="4"/>
                    <a:pt x="124" y="1"/>
                    <a:pt x="11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203;p64">
              <a:extLst>
                <a:ext uri="{FF2B5EF4-FFF2-40B4-BE49-F238E27FC236}">
                  <a16:creationId xmlns:a16="http://schemas.microsoft.com/office/drawing/2014/main" id="{BE41D754-2859-B593-AF09-8548F5F819DC}"/>
                </a:ext>
              </a:extLst>
            </p:cNvPr>
            <p:cNvSpPr/>
            <p:nvPr/>
          </p:nvSpPr>
          <p:spPr>
            <a:xfrm>
              <a:off x="2184950" y="2950759"/>
              <a:ext cx="29451" cy="11576"/>
            </a:xfrm>
            <a:custGeom>
              <a:avLst/>
              <a:gdLst/>
              <a:ahLst/>
              <a:cxnLst/>
              <a:rect l="l" t="t" r="r" b="b"/>
              <a:pathLst>
                <a:path w="519" h="204" extrusionOk="0">
                  <a:moveTo>
                    <a:pt x="444" y="1"/>
                  </a:moveTo>
                  <a:cubicBezTo>
                    <a:pt x="357" y="89"/>
                    <a:pt x="269" y="99"/>
                    <a:pt x="164" y="99"/>
                  </a:cubicBezTo>
                  <a:cubicBezTo>
                    <a:pt x="130" y="99"/>
                    <a:pt x="94" y="98"/>
                    <a:pt x="56" y="98"/>
                  </a:cubicBezTo>
                  <a:cubicBezTo>
                    <a:pt x="19" y="98"/>
                    <a:pt x="1" y="117"/>
                    <a:pt x="1" y="135"/>
                  </a:cubicBezTo>
                  <a:cubicBezTo>
                    <a:pt x="1" y="177"/>
                    <a:pt x="19" y="195"/>
                    <a:pt x="38" y="195"/>
                  </a:cubicBezTo>
                  <a:cubicBezTo>
                    <a:pt x="79" y="200"/>
                    <a:pt x="122" y="204"/>
                    <a:pt x="165" y="204"/>
                  </a:cubicBezTo>
                  <a:cubicBezTo>
                    <a:pt x="282" y="204"/>
                    <a:pt x="402" y="177"/>
                    <a:pt x="500" y="80"/>
                  </a:cubicBezTo>
                  <a:cubicBezTo>
                    <a:pt x="518" y="61"/>
                    <a:pt x="518" y="43"/>
                    <a:pt x="500" y="19"/>
                  </a:cubicBezTo>
                  <a:cubicBezTo>
                    <a:pt x="500" y="1"/>
                    <a:pt x="481" y="1"/>
                    <a:pt x="48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204;p64">
              <a:extLst>
                <a:ext uri="{FF2B5EF4-FFF2-40B4-BE49-F238E27FC236}">
                  <a16:creationId xmlns:a16="http://schemas.microsoft.com/office/drawing/2014/main" id="{51542DAC-E727-9FD1-4D9A-4091AEEF8093}"/>
                </a:ext>
              </a:extLst>
            </p:cNvPr>
            <p:cNvSpPr/>
            <p:nvPr/>
          </p:nvSpPr>
          <p:spPr>
            <a:xfrm>
              <a:off x="1902072" y="2858888"/>
              <a:ext cx="40402" cy="45112"/>
            </a:xfrm>
            <a:custGeom>
              <a:avLst/>
              <a:gdLst/>
              <a:ahLst/>
              <a:cxnLst/>
              <a:rect l="l" t="t" r="r" b="b"/>
              <a:pathLst>
                <a:path w="712" h="795" extrusionOk="0">
                  <a:moveTo>
                    <a:pt x="268" y="0"/>
                  </a:moveTo>
                  <a:cubicBezTo>
                    <a:pt x="143" y="0"/>
                    <a:pt x="91" y="83"/>
                    <a:pt x="74" y="100"/>
                  </a:cubicBezTo>
                  <a:cubicBezTo>
                    <a:pt x="19" y="178"/>
                    <a:pt x="0" y="312"/>
                    <a:pt x="19" y="465"/>
                  </a:cubicBezTo>
                  <a:cubicBezTo>
                    <a:pt x="54" y="648"/>
                    <a:pt x="175" y="794"/>
                    <a:pt x="270" y="794"/>
                  </a:cubicBezTo>
                  <a:cubicBezTo>
                    <a:pt x="276" y="794"/>
                    <a:pt x="281" y="794"/>
                    <a:pt x="287" y="793"/>
                  </a:cubicBezTo>
                  <a:cubicBezTo>
                    <a:pt x="402" y="774"/>
                    <a:pt x="462" y="599"/>
                    <a:pt x="421" y="391"/>
                  </a:cubicBezTo>
                  <a:cubicBezTo>
                    <a:pt x="402" y="275"/>
                    <a:pt x="365" y="178"/>
                    <a:pt x="305" y="118"/>
                  </a:cubicBezTo>
                  <a:cubicBezTo>
                    <a:pt x="384" y="118"/>
                    <a:pt x="439" y="137"/>
                    <a:pt x="499" y="178"/>
                  </a:cubicBezTo>
                  <a:cubicBezTo>
                    <a:pt x="563" y="208"/>
                    <a:pt x="599" y="290"/>
                    <a:pt x="631" y="290"/>
                  </a:cubicBezTo>
                  <a:cubicBezTo>
                    <a:pt x="638" y="290"/>
                    <a:pt x="645" y="286"/>
                    <a:pt x="652" y="275"/>
                  </a:cubicBezTo>
                  <a:cubicBezTo>
                    <a:pt x="712" y="215"/>
                    <a:pt x="712" y="81"/>
                    <a:pt x="712" y="81"/>
                  </a:cubicBezTo>
                  <a:lnTo>
                    <a:pt x="712" y="81"/>
                  </a:lnTo>
                  <a:cubicBezTo>
                    <a:pt x="712" y="81"/>
                    <a:pt x="693" y="118"/>
                    <a:pt x="615" y="118"/>
                  </a:cubicBezTo>
                  <a:cubicBezTo>
                    <a:pt x="555" y="100"/>
                    <a:pt x="518" y="44"/>
                    <a:pt x="324" y="3"/>
                  </a:cubicBezTo>
                  <a:lnTo>
                    <a:pt x="305" y="3"/>
                  </a:lnTo>
                  <a:cubicBezTo>
                    <a:pt x="292" y="1"/>
                    <a:pt x="280" y="0"/>
                    <a:pt x="26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205;p64">
              <a:extLst>
                <a:ext uri="{FF2B5EF4-FFF2-40B4-BE49-F238E27FC236}">
                  <a16:creationId xmlns:a16="http://schemas.microsoft.com/office/drawing/2014/main" id="{A063BB56-9B61-449A-7085-B351C487B4D1}"/>
                </a:ext>
              </a:extLst>
            </p:cNvPr>
            <p:cNvSpPr/>
            <p:nvPr/>
          </p:nvSpPr>
          <p:spPr>
            <a:xfrm>
              <a:off x="1721677" y="2879770"/>
              <a:ext cx="44885" cy="43864"/>
            </a:xfrm>
            <a:custGeom>
              <a:avLst/>
              <a:gdLst/>
              <a:ahLst/>
              <a:cxnLst/>
              <a:rect l="l" t="t" r="r" b="b"/>
              <a:pathLst>
                <a:path w="791" h="773" extrusionOk="0">
                  <a:moveTo>
                    <a:pt x="477" y="0"/>
                  </a:moveTo>
                  <a:cubicBezTo>
                    <a:pt x="446" y="0"/>
                    <a:pt x="409" y="6"/>
                    <a:pt x="365" y="23"/>
                  </a:cubicBezTo>
                  <a:cubicBezTo>
                    <a:pt x="365" y="23"/>
                    <a:pt x="347" y="23"/>
                    <a:pt x="347" y="41"/>
                  </a:cubicBezTo>
                  <a:cubicBezTo>
                    <a:pt x="176" y="115"/>
                    <a:pt x="153" y="175"/>
                    <a:pt x="97" y="212"/>
                  </a:cubicBezTo>
                  <a:cubicBezTo>
                    <a:pt x="77" y="219"/>
                    <a:pt x="60" y="221"/>
                    <a:pt x="45" y="221"/>
                  </a:cubicBezTo>
                  <a:cubicBezTo>
                    <a:pt x="17" y="221"/>
                    <a:pt x="0" y="212"/>
                    <a:pt x="0" y="212"/>
                  </a:cubicBezTo>
                  <a:lnTo>
                    <a:pt x="0" y="212"/>
                  </a:lnTo>
                  <a:cubicBezTo>
                    <a:pt x="0" y="212"/>
                    <a:pt x="37" y="328"/>
                    <a:pt x="97" y="369"/>
                  </a:cubicBezTo>
                  <a:cubicBezTo>
                    <a:pt x="109" y="375"/>
                    <a:pt x="119" y="378"/>
                    <a:pt x="127" y="378"/>
                  </a:cubicBezTo>
                  <a:cubicBezTo>
                    <a:pt x="171" y="378"/>
                    <a:pt x="165" y="298"/>
                    <a:pt x="231" y="231"/>
                  </a:cubicBezTo>
                  <a:cubicBezTo>
                    <a:pt x="268" y="194"/>
                    <a:pt x="328" y="157"/>
                    <a:pt x="407" y="138"/>
                  </a:cubicBezTo>
                  <a:lnTo>
                    <a:pt x="407" y="138"/>
                  </a:lnTo>
                  <a:cubicBezTo>
                    <a:pt x="365" y="212"/>
                    <a:pt x="347" y="309"/>
                    <a:pt x="365" y="425"/>
                  </a:cubicBezTo>
                  <a:cubicBezTo>
                    <a:pt x="383" y="626"/>
                    <a:pt x="470" y="773"/>
                    <a:pt x="577" y="773"/>
                  </a:cubicBezTo>
                  <a:cubicBezTo>
                    <a:pt x="584" y="773"/>
                    <a:pt x="590" y="772"/>
                    <a:pt x="596" y="771"/>
                  </a:cubicBezTo>
                  <a:cubicBezTo>
                    <a:pt x="712" y="771"/>
                    <a:pt x="790" y="600"/>
                    <a:pt x="772" y="388"/>
                  </a:cubicBezTo>
                  <a:cubicBezTo>
                    <a:pt x="753" y="231"/>
                    <a:pt x="693" y="97"/>
                    <a:pt x="615" y="41"/>
                  </a:cubicBezTo>
                  <a:cubicBezTo>
                    <a:pt x="601" y="41"/>
                    <a:pt x="559" y="0"/>
                    <a:pt x="47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206;p64">
              <a:extLst>
                <a:ext uri="{FF2B5EF4-FFF2-40B4-BE49-F238E27FC236}">
                  <a16:creationId xmlns:a16="http://schemas.microsoft.com/office/drawing/2014/main" id="{68CFAB7E-308F-C1AC-D9FC-20FB2F84C82E}"/>
                </a:ext>
              </a:extLst>
            </p:cNvPr>
            <p:cNvSpPr/>
            <p:nvPr/>
          </p:nvSpPr>
          <p:spPr>
            <a:xfrm>
              <a:off x="1829948" y="2892822"/>
              <a:ext cx="29451" cy="41878"/>
            </a:xfrm>
            <a:custGeom>
              <a:avLst/>
              <a:gdLst/>
              <a:ahLst/>
              <a:cxnLst/>
              <a:rect l="l" t="t" r="r" b="b"/>
              <a:pathLst>
                <a:path w="519" h="738" extrusionOk="0">
                  <a:moveTo>
                    <a:pt x="190" y="1"/>
                  </a:moveTo>
                  <a:cubicBezTo>
                    <a:pt x="190" y="195"/>
                    <a:pt x="287" y="232"/>
                    <a:pt x="347" y="370"/>
                  </a:cubicBezTo>
                  <a:cubicBezTo>
                    <a:pt x="384" y="523"/>
                    <a:pt x="287" y="638"/>
                    <a:pt x="172" y="657"/>
                  </a:cubicBezTo>
                  <a:cubicBezTo>
                    <a:pt x="148" y="661"/>
                    <a:pt x="128" y="662"/>
                    <a:pt x="109" y="662"/>
                  </a:cubicBezTo>
                  <a:cubicBezTo>
                    <a:pt x="36" y="662"/>
                    <a:pt x="1" y="639"/>
                    <a:pt x="1" y="638"/>
                  </a:cubicBezTo>
                  <a:lnTo>
                    <a:pt x="1" y="638"/>
                  </a:lnTo>
                  <a:cubicBezTo>
                    <a:pt x="1" y="639"/>
                    <a:pt x="99" y="737"/>
                    <a:pt x="217" y="737"/>
                  </a:cubicBezTo>
                  <a:cubicBezTo>
                    <a:pt x="246" y="737"/>
                    <a:pt x="276" y="731"/>
                    <a:pt x="306" y="717"/>
                  </a:cubicBezTo>
                  <a:cubicBezTo>
                    <a:pt x="481" y="620"/>
                    <a:pt x="518" y="444"/>
                    <a:pt x="440" y="310"/>
                  </a:cubicBezTo>
                  <a:cubicBezTo>
                    <a:pt x="366" y="195"/>
                    <a:pt x="306" y="195"/>
                    <a:pt x="250" y="116"/>
                  </a:cubicBezTo>
                  <a:cubicBezTo>
                    <a:pt x="190" y="43"/>
                    <a:pt x="190" y="1"/>
                    <a:pt x="190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207;p64">
              <a:extLst>
                <a:ext uri="{FF2B5EF4-FFF2-40B4-BE49-F238E27FC236}">
                  <a16:creationId xmlns:a16="http://schemas.microsoft.com/office/drawing/2014/main" id="{1995936D-1B38-FD3D-9C5C-B458E44C10C8}"/>
                </a:ext>
              </a:extLst>
            </p:cNvPr>
            <p:cNvSpPr/>
            <p:nvPr/>
          </p:nvSpPr>
          <p:spPr>
            <a:xfrm>
              <a:off x="1788240" y="2947638"/>
              <a:ext cx="117008" cy="82621"/>
            </a:xfrm>
            <a:custGeom>
              <a:avLst/>
              <a:gdLst/>
              <a:ahLst/>
              <a:cxnLst/>
              <a:rect l="l" t="t" r="r" b="b"/>
              <a:pathLst>
                <a:path w="2062" h="1456" extrusionOk="0">
                  <a:moveTo>
                    <a:pt x="2025" y="1"/>
                  </a:moveTo>
                  <a:cubicBezTo>
                    <a:pt x="2025" y="1"/>
                    <a:pt x="1581" y="172"/>
                    <a:pt x="1004" y="269"/>
                  </a:cubicBezTo>
                  <a:cubicBezTo>
                    <a:pt x="709" y="327"/>
                    <a:pt x="454" y="342"/>
                    <a:pt x="275" y="342"/>
                  </a:cubicBezTo>
                  <a:cubicBezTo>
                    <a:pt x="103" y="342"/>
                    <a:pt x="1" y="329"/>
                    <a:pt x="1" y="329"/>
                  </a:cubicBezTo>
                  <a:lnTo>
                    <a:pt x="1" y="329"/>
                  </a:lnTo>
                  <a:cubicBezTo>
                    <a:pt x="1" y="329"/>
                    <a:pt x="157" y="1456"/>
                    <a:pt x="962" y="1456"/>
                  </a:cubicBezTo>
                  <a:cubicBezTo>
                    <a:pt x="1012" y="1456"/>
                    <a:pt x="1064" y="1451"/>
                    <a:pt x="1119" y="1442"/>
                  </a:cubicBezTo>
                  <a:cubicBezTo>
                    <a:pt x="2062" y="1290"/>
                    <a:pt x="2025" y="463"/>
                    <a:pt x="2025" y="306"/>
                  </a:cubicBezTo>
                  <a:lnTo>
                    <a:pt x="2025" y="1"/>
                  </a:lnTo>
                  <a:close/>
                </a:path>
              </a:pathLst>
            </a:custGeom>
            <a:solidFill>
              <a:srgbClr val="D9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208;p64">
              <a:extLst>
                <a:ext uri="{FF2B5EF4-FFF2-40B4-BE49-F238E27FC236}">
                  <a16:creationId xmlns:a16="http://schemas.microsoft.com/office/drawing/2014/main" id="{91FA59AE-E1D6-E70B-FD18-6B57D126E4FC}"/>
                </a:ext>
              </a:extLst>
            </p:cNvPr>
            <p:cNvSpPr/>
            <p:nvPr/>
          </p:nvSpPr>
          <p:spPr>
            <a:xfrm>
              <a:off x="1785119" y="2945255"/>
              <a:ext cx="121207" cy="88295"/>
            </a:xfrm>
            <a:custGeom>
              <a:avLst/>
              <a:gdLst/>
              <a:ahLst/>
              <a:cxnLst/>
              <a:rect l="l" t="t" r="r" b="b"/>
              <a:pathLst>
                <a:path w="2136" h="1556" extrusionOk="0">
                  <a:moveTo>
                    <a:pt x="2020" y="116"/>
                  </a:moveTo>
                  <a:cubicBezTo>
                    <a:pt x="2020" y="158"/>
                    <a:pt x="2038" y="232"/>
                    <a:pt x="2038" y="348"/>
                  </a:cubicBezTo>
                  <a:cubicBezTo>
                    <a:pt x="2038" y="445"/>
                    <a:pt x="2038" y="676"/>
                    <a:pt x="1946" y="907"/>
                  </a:cubicBezTo>
                  <a:cubicBezTo>
                    <a:pt x="1830" y="1138"/>
                    <a:pt x="1636" y="1369"/>
                    <a:pt x="1174" y="1429"/>
                  </a:cubicBezTo>
                  <a:cubicBezTo>
                    <a:pt x="1115" y="1438"/>
                    <a:pt x="1059" y="1443"/>
                    <a:pt x="1007" y="1443"/>
                  </a:cubicBezTo>
                  <a:cubicBezTo>
                    <a:pt x="856" y="1443"/>
                    <a:pt x="733" y="1404"/>
                    <a:pt x="633" y="1332"/>
                  </a:cubicBezTo>
                  <a:cubicBezTo>
                    <a:pt x="499" y="1235"/>
                    <a:pt x="384" y="1101"/>
                    <a:pt x="305" y="967"/>
                  </a:cubicBezTo>
                  <a:cubicBezTo>
                    <a:pt x="171" y="694"/>
                    <a:pt x="134" y="463"/>
                    <a:pt x="116" y="408"/>
                  </a:cubicBezTo>
                  <a:cubicBezTo>
                    <a:pt x="146" y="408"/>
                    <a:pt x="269" y="424"/>
                    <a:pt x="461" y="424"/>
                  </a:cubicBezTo>
                  <a:cubicBezTo>
                    <a:pt x="622" y="424"/>
                    <a:pt x="831" y="413"/>
                    <a:pt x="1077" y="371"/>
                  </a:cubicBezTo>
                  <a:cubicBezTo>
                    <a:pt x="1618" y="274"/>
                    <a:pt x="1964" y="140"/>
                    <a:pt x="2020" y="116"/>
                  </a:cubicBezTo>
                  <a:close/>
                  <a:moveTo>
                    <a:pt x="2020" y="1"/>
                  </a:moveTo>
                  <a:cubicBezTo>
                    <a:pt x="1983" y="24"/>
                    <a:pt x="1599" y="158"/>
                    <a:pt x="1059" y="274"/>
                  </a:cubicBezTo>
                  <a:cubicBezTo>
                    <a:pt x="800" y="317"/>
                    <a:pt x="573" y="329"/>
                    <a:pt x="400" y="329"/>
                  </a:cubicBezTo>
                  <a:cubicBezTo>
                    <a:pt x="186" y="329"/>
                    <a:pt x="56" y="311"/>
                    <a:pt x="56" y="311"/>
                  </a:cubicBezTo>
                  <a:lnTo>
                    <a:pt x="0" y="311"/>
                  </a:lnTo>
                  <a:lnTo>
                    <a:pt x="0" y="371"/>
                  </a:lnTo>
                  <a:cubicBezTo>
                    <a:pt x="0" y="371"/>
                    <a:pt x="56" y="694"/>
                    <a:pt x="231" y="1004"/>
                  </a:cubicBezTo>
                  <a:cubicBezTo>
                    <a:pt x="305" y="1156"/>
                    <a:pt x="421" y="1313"/>
                    <a:pt x="578" y="1410"/>
                  </a:cubicBezTo>
                  <a:cubicBezTo>
                    <a:pt x="699" y="1502"/>
                    <a:pt x="857" y="1556"/>
                    <a:pt x="1042" y="1556"/>
                  </a:cubicBezTo>
                  <a:cubicBezTo>
                    <a:pt x="1091" y="1556"/>
                    <a:pt x="1141" y="1552"/>
                    <a:pt x="1193" y="1544"/>
                  </a:cubicBezTo>
                  <a:cubicBezTo>
                    <a:pt x="1673" y="1466"/>
                    <a:pt x="1923" y="1198"/>
                    <a:pt x="2038" y="948"/>
                  </a:cubicBezTo>
                  <a:cubicBezTo>
                    <a:pt x="2135" y="694"/>
                    <a:pt x="2135" y="426"/>
                    <a:pt x="2135" y="348"/>
                  </a:cubicBezTo>
                  <a:cubicBezTo>
                    <a:pt x="2135" y="195"/>
                    <a:pt x="2117" y="43"/>
                    <a:pt x="2117" y="43"/>
                  </a:cubicBezTo>
                  <a:lnTo>
                    <a:pt x="2080" y="80"/>
                  </a:lnTo>
                  <a:lnTo>
                    <a:pt x="2080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209;p64">
              <a:extLst>
                <a:ext uri="{FF2B5EF4-FFF2-40B4-BE49-F238E27FC236}">
                  <a16:creationId xmlns:a16="http://schemas.microsoft.com/office/drawing/2014/main" id="{0AE86CED-5977-C60C-F145-391EA8A9AC8F}"/>
                </a:ext>
              </a:extLst>
            </p:cNvPr>
            <p:cNvSpPr/>
            <p:nvPr/>
          </p:nvSpPr>
          <p:spPr>
            <a:xfrm>
              <a:off x="1794822" y="2948716"/>
              <a:ext cx="104922" cy="34501"/>
            </a:xfrm>
            <a:custGeom>
              <a:avLst/>
              <a:gdLst/>
              <a:ahLst/>
              <a:cxnLst/>
              <a:rect l="l" t="t" r="r" b="b"/>
              <a:pathLst>
                <a:path w="1849" h="608" extrusionOk="0">
                  <a:moveTo>
                    <a:pt x="1849" y="0"/>
                  </a:moveTo>
                  <a:cubicBezTo>
                    <a:pt x="1715" y="55"/>
                    <a:pt x="1350" y="171"/>
                    <a:pt x="888" y="250"/>
                  </a:cubicBezTo>
                  <a:cubicBezTo>
                    <a:pt x="629" y="302"/>
                    <a:pt x="396" y="320"/>
                    <a:pt x="218" y="320"/>
                  </a:cubicBezTo>
                  <a:cubicBezTo>
                    <a:pt x="131" y="320"/>
                    <a:pt x="58" y="316"/>
                    <a:pt x="0" y="310"/>
                  </a:cubicBezTo>
                  <a:lnTo>
                    <a:pt x="0" y="310"/>
                  </a:lnTo>
                  <a:cubicBezTo>
                    <a:pt x="53" y="443"/>
                    <a:pt x="116" y="607"/>
                    <a:pt x="425" y="607"/>
                  </a:cubicBezTo>
                  <a:cubicBezTo>
                    <a:pt x="471" y="607"/>
                    <a:pt x="521" y="604"/>
                    <a:pt x="578" y="596"/>
                  </a:cubicBezTo>
                  <a:cubicBezTo>
                    <a:pt x="1040" y="541"/>
                    <a:pt x="1752" y="287"/>
                    <a:pt x="1812" y="194"/>
                  </a:cubicBezTo>
                  <a:cubicBezTo>
                    <a:pt x="1849" y="153"/>
                    <a:pt x="1849" y="79"/>
                    <a:pt x="18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210;p64">
              <a:extLst>
                <a:ext uri="{FF2B5EF4-FFF2-40B4-BE49-F238E27FC236}">
                  <a16:creationId xmlns:a16="http://schemas.microsoft.com/office/drawing/2014/main" id="{D3694437-5737-B0DE-ADC6-4A72A9A3A9D9}"/>
                </a:ext>
              </a:extLst>
            </p:cNvPr>
            <p:cNvSpPr/>
            <p:nvPr/>
          </p:nvSpPr>
          <p:spPr>
            <a:xfrm>
              <a:off x="1790623" y="2946617"/>
              <a:ext cx="112525" cy="38984"/>
            </a:xfrm>
            <a:custGeom>
              <a:avLst/>
              <a:gdLst/>
              <a:ahLst/>
              <a:cxnLst/>
              <a:rect l="l" t="t" r="r" b="b"/>
              <a:pathLst>
                <a:path w="1983" h="687" extrusionOk="0">
                  <a:moveTo>
                    <a:pt x="1867" y="116"/>
                  </a:moveTo>
                  <a:cubicBezTo>
                    <a:pt x="1867" y="153"/>
                    <a:pt x="1867" y="190"/>
                    <a:pt x="1849" y="208"/>
                  </a:cubicBezTo>
                  <a:cubicBezTo>
                    <a:pt x="1849" y="208"/>
                    <a:pt x="1849" y="231"/>
                    <a:pt x="1807" y="231"/>
                  </a:cubicBezTo>
                  <a:cubicBezTo>
                    <a:pt x="1789" y="250"/>
                    <a:pt x="1752" y="268"/>
                    <a:pt x="1710" y="287"/>
                  </a:cubicBezTo>
                  <a:cubicBezTo>
                    <a:pt x="1636" y="324"/>
                    <a:pt x="1521" y="365"/>
                    <a:pt x="1405" y="402"/>
                  </a:cubicBezTo>
                  <a:cubicBezTo>
                    <a:pt x="1156" y="481"/>
                    <a:pt x="865" y="555"/>
                    <a:pt x="652" y="578"/>
                  </a:cubicBezTo>
                  <a:cubicBezTo>
                    <a:pt x="588" y="588"/>
                    <a:pt x="533" y="592"/>
                    <a:pt x="486" y="592"/>
                  </a:cubicBezTo>
                  <a:cubicBezTo>
                    <a:pt x="362" y="592"/>
                    <a:pt x="290" y="561"/>
                    <a:pt x="250" y="518"/>
                  </a:cubicBezTo>
                  <a:cubicBezTo>
                    <a:pt x="190" y="481"/>
                    <a:pt x="190" y="439"/>
                    <a:pt x="171" y="402"/>
                  </a:cubicBezTo>
                  <a:cubicBezTo>
                    <a:pt x="347" y="402"/>
                    <a:pt x="615" y="402"/>
                    <a:pt x="980" y="347"/>
                  </a:cubicBezTo>
                  <a:cubicBezTo>
                    <a:pt x="1405" y="268"/>
                    <a:pt x="1710" y="153"/>
                    <a:pt x="1867" y="116"/>
                  </a:cubicBezTo>
                  <a:close/>
                  <a:moveTo>
                    <a:pt x="1904" y="0"/>
                  </a:moveTo>
                  <a:cubicBezTo>
                    <a:pt x="1770" y="37"/>
                    <a:pt x="1405" y="153"/>
                    <a:pt x="962" y="250"/>
                  </a:cubicBezTo>
                  <a:cubicBezTo>
                    <a:pt x="555" y="305"/>
                    <a:pt x="250" y="305"/>
                    <a:pt x="74" y="305"/>
                  </a:cubicBezTo>
                  <a:lnTo>
                    <a:pt x="0" y="287"/>
                  </a:lnTo>
                  <a:lnTo>
                    <a:pt x="0" y="287"/>
                  </a:lnTo>
                  <a:lnTo>
                    <a:pt x="37" y="365"/>
                  </a:lnTo>
                  <a:cubicBezTo>
                    <a:pt x="56" y="439"/>
                    <a:pt x="93" y="536"/>
                    <a:pt x="190" y="596"/>
                  </a:cubicBezTo>
                  <a:cubicBezTo>
                    <a:pt x="260" y="650"/>
                    <a:pt x="351" y="687"/>
                    <a:pt x="483" y="687"/>
                  </a:cubicBezTo>
                  <a:cubicBezTo>
                    <a:pt x="533" y="687"/>
                    <a:pt x="589" y="681"/>
                    <a:pt x="652" y="670"/>
                  </a:cubicBezTo>
                  <a:cubicBezTo>
                    <a:pt x="883" y="652"/>
                    <a:pt x="1193" y="578"/>
                    <a:pt x="1442" y="499"/>
                  </a:cubicBezTo>
                  <a:cubicBezTo>
                    <a:pt x="1558" y="462"/>
                    <a:pt x="1673" y="402"/>
                    <a:pt x="1752" y="384"/>
                  </a:cubicBezTo>
                  <a:cubicBezTo>
                    <a:pt x="1789" y="365"/>
                    <a:pt x="1826" y="347"/>
                    <a:pt x="1867" y="324"/>
                  </a:cubicBezTo>
                  <a:lnTo>
                    <a:pt x="1923" y="268"/>
                  </a:lnTo>
                  <a:cubicBezTo>
                    <a:pt x="1983" y="208"/>
                    <a:pt x="1983" y="116"/>
                    <a:pt x="1964" y="37"/>
                  </a:cubicBezTo>
                  <a:lnTo>
                    <a:pt x="1964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211;p64">
              <a:extLst>
                <a:ext uri="{FF2B5EF4-FFF2-40B4-BE49-F238E27FC236}">
                  <a16:creationId xmlns:a16="http://schemas.microsoft.com/office/drawing/2014/main" id="{25821C39-C337-DBD1-5A95-EE37DB983BCA}"/>
                </a:ext>
              </a:extLst>
            </p:cNvPr>
            <p:cNvSpPr/>
            <p:nvPr/>
          </p:nvSpPr>
          <p:spPr>
            <a:xfrm>
              <a:off x="1812357" y="2990765"/>
              <a:ext cx="83188" cy="39665"/>
            </a:xfrm>
            <a:custGeom>
              <a:avLst/>
              <a:gdLst/>
              <a:ahLst/>
              <a:cxnLst/>
              <a:rect l="l" t="t" r="r" b="b"/>
              <a:pathLst>
                <a:path w="1466" h="699" extrusionOk="0">
                  <a:moveTo>
                    <a:pt x="905" y="0"/>
                  </a:moveTo>
                  <a:cubicBezTo>
                    <a:pt x="806" y="0"/>
                    <a:pt x="691" y="19"/>
                    <a:pt x="579" y="49"/>
                  </a:cubicBezTo>
                  <a:cubicBezTo>
                    <a:pt x="269" y="146"/>
                    <a:pt x="98" y="317"/>
                    <a:pt x="1" y="470"/>
                  </a:cubicBezTo>
                  <a:cubicBezTo>
                    <a:pt x="125" y="598"/>
                    <a:pt x="302" y="698"/>
                    <a:pt x="531" y="698"/>
                  </a:cubicBezTo>
                  <a:cubicBezTo>
                    <a:pt x="583" y="698"/>
                    <a:pt x="637" y="693"/>
                    <a:pt x="694" y="682"/>
                  </a:cubicBezTo>
                  <a:cubicBezTo>
                    <a:pt x="1119" y="627"/>
                    <a:pt x="1327" y="433"/>
                    <a:pt x="1466" y="220"/>
                  </a:cubicBezTo>
                  <a:cubicBezTo>
                    <a:pt x="1369" y="146"/>
                    <a:pt x="1212" y="49"/>
                    <a:pt x="1004" y="8"/>
                  </a:cubicBezTo>
                  <a:cubicBezTo>
                    <a:pt x="973" y="3"/>
                    <a:pt x="940" y="0"/>
                    <a:pt x="905" y="0"/>
                  </a:cubicBezTo>
                  <a:close/>
                </a:path>
              </a:pathLst>
            </a:custGeom>
            <a:solidFill>
              <a:srgbClr val="FF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212;p64">
              <a:extLst>
                <a:ext uri="{FF2B5EF4-FFF2-40B4-BE49-F238E27FC236}">
                  <a16:creationId xmlns:a16="http://schemas.microsoft.com/office/drawing/2014/main" id="{D222E72A-47E3-8749-3853-AB401737454A}"/>
                </a:ext>
              </a:extLst>
            </p:cNvPr>
            <p:cNvSpPr/>
            <p:nvPr/>
          </p:nvSpPr>
          <p:spPr>
            <a:xfrm>
              <a:off x="1807931" y="2988439"/>
              <a:ext cx="90792" cy="44885"/>
            </a:xfrm>
            <a:custGeom>
              <a:avLst/>
              <a:gdLst/>
              <a:ahLst/>
              <a:cxnLst/>
              <a:rect l="l" t="t" r="r" b="b"/>
              <a:pathLst>
                <a:path w="1600" h="791" extrusionOk="0">
                  <a:moveTo>
                    <a:pt x="946" y="98"/>
                  </a:moveTo>
                  <a:cubicBezTo>
                    <a:pt x="994" y="98"/>
                    <a:pt x="1039" y="102"/>
                    <a:pt x="1082" y="109"/>
                  </a:cubicBezTo>
                  <a:cubicBezTo>
                    <a:pt x="1253" y="127"/>
                    <a:pt x="1368" y="206"/>
                    <a:pt x="1447" y="280"/>
                  </a:cubicBezTo>
                  <a:cubicBezTo>
                    <a:pt x="1331" y="455"/>
                    <a:pt x="1137" y="608"/>
                    <a:pt x="772" y="668"/>
                  </a:cubicBezTo>
                  <a:cubicBezTo>
                    <a:pt x="719" y="679"/>
                    <a:pt x="670" y="684"/>
                    <a:pt x="622" y="684"/>
                  </a:cubicBezTo>
                  <a:cubicBezTo>
                    <a:pt x="429" y="684"/>
                    <a:pt x="280" y="600"/>
                    <a:pt x="158" y="492"/>
                  </a:cubicBezTo>
                  <a:cubicBezTo>
                    <a:pt x="250" y="377"/>
                    <a:pt x="407" y="224"/>
                    <a:pt x="675" y="146"/>
                  </a:cubicBezTo>
                  <a:cubicBezTo>
                    <a:pt x="772" y="110"/>
                    <a:pt x="863" y="98"/>
                    <a:pt x="946" y="98"/>
                  </a:cubicBezTo>
                  <a:close/>
                  <a:moveTo>
                    <a:pt x="929" y="1"/>
                  </a:moveTo>
                  <a:cubicBezTo>
                    <a:pt x="840" y="1"/>
                    <a:pt x="746" y="13"/>
                    <a:pt x="638" y="49"/>
                  </a:cubicBezTo>
                  <a:cubicBezTo>
                    <a:pt x="328" y="146"/>
                    <a:pt x="134" y="321"/>
                    <a:pt x="42" y="474"/>
                  </a:cubicBezTo>
                  <a:lnTo>
                    <a:pt x="0" y="511"/>
                  </a:lnTo>
                  <a:lnTo>
                    <a:pt x="42" y="534"/>
                  </a:lnTo>
                  <a:cubicBezTo>
                    <a:pt x="191" y="683"/>
                    <a:pt x="401" y="790"/>
                    <a:pt x="670" y="790"/>
                  </a:cubicBezTo>
                  <a:cubicBezTo>
                    <a:pt x="709" y="790"/>
                    <a:pt x="749" y="788"/>
                    <a:pt x="791" y="783"/>
                  </a:cubicBezTo>
                  <a:cubicBezTo>
                    <a:pt x="1216" y="705"/>
                    <a:pt x="1447" y="511"/>
                    <a:pt x="1581" y="280"/>
                  </a:cubicBezTo>
                  <a:lnTo>
                    <a:pt x="1599" y="243"/>
                  </a:lnTo>
                  <a:lnTo>
                    <a:pt x="1562" y="224"/>
                  </a:lnTo>
                  <a:cubicBezTo>
                    <a:pt x="1465" y="127"/>
                    <a:pt x="1313" y="30"/>
                    <a:pt x="1082" y="12"/>
                  </a:cubicBezTo>
                  <a:cubicBezTo>
                    <a:pt x="1031" y="5"/>
                    <a:pt x="981" y="1"/>
                    <a:pt x="92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213;p64">
              <a:extLst>
                <a:ext uri="{FF2B5EF4-FFF2-40B4-BE49-F238E27FC236}">
                  <a16:creationId xmlns:a16="http://schemas.microsoft.com/office/drawing/2014/main" id="{FFDAD3EB-C74F-F720-4781-B0A440F5CAAE}"/>
                </a:ext>
              </a:extLst>
            </p:cNvPr>
            <p:cNvSpPr/>
            <p:nvPr/>
          </p:nvSpPr>
          <p:spPr>
            <a:xfrm>
              <a:off x="1878977" y="2806511"/>
              <a:ext cx="82110" cy="28713"/>
            </a:xfrm>
            <a:custGeom>
              <a:avLst/>
              <a:gdLst/>
              <a:ahLst/>
              <a:cxnLst/>
              <a:rect l="l" t="t" r="r" b="b"/>
              <a:pathLst>
                <a:path w="1447" h="506" extrusionOk="0">
                  <a:moveTo>
                    <a:pt x="846" y="1"/>
                  </a:moveTo>
                  <a:cubicBezTo>
                    <a:pt x="834" y="1"/>
                    <a:pt x="822" y="1"/>
                    <a:pt x="809" y="2"/>
                  </a:cubicBezTo>
                  <a:cubicBezTo>
                    <a:pt x="463" y="20"/>
                    <a:pt x="135" y="117"/>
                    <a:pt x="79" y="251"/>
                  </a:cubicBezTo>
                  <a:cubicBezTo>
                    <a:pt x="1" y="408"/>
                    <a:pt x="61" y="482"/>
                    <a:pt x="135" y="505"/>
                  </a:cubicBezTo>
                  <a:cubicBezTo>
                    <a:pt x="195" y="505"/>
                    <a:pt x="366" y="233"/>
                    <a:pt x="638" y="214"/>
                  </a:cubicBezTo>
                  <a:cubicBezTo>
                    <a:pt x="650" y="213"/>
                    <a:pt x="662" y="213"/>
                    <a:pt x="674" y="213"/>
                  </a:cubicBezTo>
                  <a:cubicBezTo>
                    <a:pt x="949" y="213"/>
                    <a:pt x="1220" y="408"/>
                    <a:pt x="1308" y="408"/>
                  </a:cubicBezTo>
                  <a:cubicBezTo>
                    <a:pt x="1318" y="410"/>
                    <a:pt x="1326" y="412"/>
                    <a:pt x="1334" y="412"/>
                  </a:cubicBezTo>
                  <a:cubicBezTo>
                    <a:pt x="1395" y="412"/>
                    <a:pt x="1426" y="351"/>
                    <a:pt x="1447" y="233"/>
                  </a:cubicBezTo>
                  <a:cubicBezTo>
                    <a:pt x="1447" y="233"/>
                    <a:pt x="1176" y="1"/>
                    <a:pt x="846" y="1"/>
                  </a:cubicBezTo>
                  <a:close/>
                </a:path>
              </a:pathLst>
            </a:custGeom>
            <a:solidFill>
              <a:srgbClr val="00A6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214;p64">
              <a:extLst>
                <a:ext uri="{FF2B5EF4-FFF2-40B4-BE49-F238E27FC236}">
                  <a16:creationId xmlns:a16="http://schemas.microsoft.com/office/drawing/2014/main" id="{E476AFA4-86FA-CD11-63D6-7ACE11F41D7E}"/>
                </a:ext>
              </a:extLst>
            </p:cNvPr>
            <p:cNvSpPr/>
            <p:nvPr/>
          </p:nvSpPr>
          <p:spPr>
            <a:xfrm>
              <a:off x="1877955" y="2803390"/>
              <a:ext cx="85231" cy="33934"/>
            </a:xfrm>
            <a:custGeom>
              <a:avLst/>
              <a:gdLst/>
              <a:ahLst/>
              <a:cxnLst/>
              <a:rect l="l" t="t" r="r" b="b"/>
              <a:pathLst>
                <a:path w="1502" h="598" extrusionOk="0">
                  <a:moveTo>
                    <a:pt x="827" y="98"/>
                  </a:moveTo>
                  <a:cubicBezTo>
                    <a:pt x="1118" y="98"/>
                    <a:pt x="1368" y="288"/>
                    <a:pt x="1405" y="306"/>
                  </a:cubicBezTo>
                  <a:cubicBezTo>
                    <a:pt x="1386" y="348"/>
                    <a:pt x="1386" y="385"/>
                    <a:pt x="1368" y="403"/>
                  </a:cubicBezTo>
                  <a:cubicBezTo>
                    <a:pt x="1368" y="422"/>
                    <a:pt x="1368" y="422"/>
                    <a:pt x="1326" y="422"/>
                  </a:cubicBezTo>
                  <a:cubicBezTo>
                    <a:pt x="1326" y="422"/>
                    <a:pt x="1289" y="403"/>
                    <a:pt x="1234" y="385"/>
                  </a:cubicBezTo>
                  <a:cubicBezTo>
                    <a:pt x="1192" y="366"/>
                    <a:pt x="1137" y="348"/>
                    <a:pt x="1077" y="306"/>
                  </a:cubicBezTo>
                  <a:cubicBezTo>
                    <a:pt x="977" y="274"/>
                    <a:pt x="850" y="229"/>
                    <a:pt x="719" y="229"/>
                  </a:cubicBezTo>
                  <a:cubicBezTo>
                    <a:pt x="698" y="229"/>
                    <a:pt x="677" y="230"/>
                    <a:pt x="656" y="232"/>
                  </a:cubicBezTo>
                  <a:cubicBezTo>
                    <a:pt x="499" y="232"/>
                    <a:pt x="384" y="306"/>
                    <a:pt x="287" y="385"/>
                  </a:cubicBezTo>
                  <a:cubicBezTo>
                    <a:pt x="250" y="422"/>
                    <a:pt x="213" y="463"/>
                    <a:pt x="194" y="482"/>
                  </a:cubicBezTo>
                  <a:cubicBezTo>
                    <a:pt x="171" y="482"/>
                    <a:pt x="153" y="500"/>
                    <a:pt x="153" y="500"/>
                  </a:cubicBezTo>
                  <a:cubicBezTo>
                    <a:pt x="134" y="500"/>
                    <a:pt x="116" y="500"/>
                    <a:pt x="116" y="463"/>
                  </a:cubicBezTo>
                  <a:cubicBezTo>
                    <a:pt x="116" y="445"/>
                    <a:pt x="116" y="403"/>
                    <a:pt x="134" y="348"/>
                  </a:cubicBezTo>
                  <a:cubicBezTo>
                    <a:pt x="153" y="288"/>
                    <a:pt x="250" y="232"/>
                    <a:pt x="365" y="191"/>
                  </a:cubicBezTo>
                  <a:cubicBezTo>
                    <a:pt x="499" y="135"/>
                    <a:pt x="656" y="117"/>
                    <a:pt x="827" y="98"/>
                  </a:cubicBezTo>
                  <a:close/>
                  <a:moveTo>
                    <a:pt x="863" y="0"/>
                  </a:moveTo>
                  <a:cubicBezTo>
                    <a:pt x="851" y="0"/>
                    <a:pt x="839" y="1"/>
                    <a:pt x="827" y="1"/>
                  </a:cubicBezTo>
                  <a:cubicBezTo>
                    <a:pt x="633" y="20"/>
                    <a:pt x="462" y="38"/>
                    <a:pt x="328" y="98"/>
                  </a:cubicBezTo>
                  <a:cubicBezTo>
                    <a:pt x="194" y="135"/>
                    <a:pt x="97" y="214"/>
                    <a:pt x="37" y="288"/>
                  </a:cubicBezTo>
                  <a:cubicBezTo>
                    <a:pt x="0" y="366"/>
                    <a:pt x="0" y="445"/>
                    <a:pt x="19" y="500"/>
                  </a:cubicBezTo>
                  <a:cubicBezTo>
                    <a:pt x="37" y="560"/>
                    <a:pt x="79" y="597"/>
                    <a:pt x="134" y="597"/>
                  </a:cubicBezTo>
                  <a:cubicBezTo>
                    <a:pt x="171" y="597"/>
                    <a:pt x="194" y="597"/>
                    <a:pt x="194" y="579"/>
                  </a:cubicBezTo>
                  <a:cubicBezTo>
                    <a:pt x="213" y="579"/>
                    <a:pt x="231" y="560"/>
                    <a:pt x="250" y="560"/>
                  </a:cubicBezTo>
                  <a:cubicBezTo>
                    <a:pt x="268" y="519"/>
                    <a:pt x="310" y="500"/>
                    <a:pt x="347" y="463"/>
                  </a:cubicBezTo>
                  <a:cubicBezTo>
                    <a:pt x="444" y="403"/>
                    <a:pt x="541" y="329"/>
                    <a:pt x="656" y="329"/>
                  </a:cubicBezTo>
                  <a:cubicBezTo>
                    <a:pt x="677" y="326"/>
                    <a:pt x="698" y="324"/>
                    <a:pt x="718" y="324"/>
                  </a:cubicBezTo>
                  <a:cubicBezTo>
                    <a:pt x="831" y="324"/>
                    <a:pt x="942" y="372"/>
                    <a:pt x="1040" y="403"/>
                  </a:cubicBezTo>
                  <a:cubicBezTo>
                    <a:pt x="1095" y="422"/>
                    <a:pt x="1155" y="463"/>
                    <a:pt x="1192" y="482"/>
                  </a:cubicBezTo>
                  <a:cubicBezTo>
                    <a:pt x="1252" y="500"/>
                    <a:pt x="1271" y="519"/>
                    <a:pt x="1308" y="519"/>
                  </a:cubicBezTo>
                  <a:cubicBezTo>
                    <a:pt x="1319" y="522"/>
                    <a:pt x="1330" y="524"/>
                    <a:pt x="1340" y="524"/>
                  </a:cubicBezTo>
                  <a:cubicBezTo>
                    <a:pt x="1388" y="524"/>
                    <a:pt x="1431" y="493"/>
                    <a:pt x="1465" y="463"/>
                  </a:cubicBezTo>
                  <a:cubicBezTo>
                    <a:pt x="1483" y="422"/>
                    <a:pt x="1502" y="366"/>
                    <a:pt x="1502" y="288"/>
                  </a:cubicBezTo>
                  <a:lnTo>
                    <a:pt x="1502" y="269"/>
                  </a:lnTo>
                  <a:lnTo>
                    <a:pt x="1483" y="251"/>
                  </a:lnTo>
                  <a:cubicBezTo>
                    <a:pt x="1483" y="251"/>
                    <a:pt x="1211" y="0"/>
                    <a:pt x="86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215;p64">
              <a:extLst>
                <a:ext uri="{FF2B5EF4-FFF2-40B4-BE49-F238E27FC236}">
                  <a16:creationId xmlns:a16="http://schemas.microsoft.com/office/drawing/2014/main" id="{DD96663C-A85E-9FD3-1EA1-FA7AC66D262D}"/>
                </a:ext>
              </a:extLst>
            </p:cNvPr>
            <p:cNvSpPr/>
            <p:nvPr/>
          </p:nvSpPr>
          <p:spPr>
            <a:xfrm>
              <a:off x="1690977" y="2826770"/>
              <a:ext cx="81089" cy="31891"/>
            </a:xfrm>
            <a:custGeom>
              <a:avLst/>
              <a:gdLst/>
              <a:ahLst/>
              <a:cxnLst/>
              <a:rect l="l" t="t" r="r" b="b"/>
              <a:pathLst>
                <a:path w="1429" h="562" extrusionOk="0">
                  <a:moveTo>
                    <a:pt x="911" y="0"/>
                  </a:moveTo>
                  <a:cubicBezTo>
                    <a:pt x="802" y="0"/>
                    <a:pt x="682" y="12"/>
                    <a:pt x="560" y="33"/>
                  </a:cubicBezTo>
                  <a:cubicBezTo>
                    <a:pt x="213" y="88"/>
                    <a:pt x="1" y="416"/>
                    <a:pt x="1" y="416"/>
                  </a:cubicBezTo>
                  <a:cubicBezTo>
                    <a:pt x="34" y="508"/>
                    <a:pt x="64" y="562"/>
                    <a:pt x="123" y="562"/>
                  </a:cubicBezTo>
                  <a:cubicBezTo>
                    <a:pt x="139" y="562"/>
                    <a:pt x="156" y="558"/>
                    <a:pt x="176" y="550"/>
                  </a:cubicBezTo>
                  <a:cubicBezTo>
                    <a:pt x="255" y="513"/>
                    <a:pt x="504" y="264"/>
                    <a:pt x="772" y="204"/>
                  </a:cubicBezTo>
                  <a:cubicBezTo>
                    <a:pt x="794" y="201"/>
                    <a:pt x="815" y="199"/>
                    <a:pt x="836" y="199"/>
                  </a:cubicBezTo>
                  <a:cubicBezTo>
                    <a:pt x="1063" y="199"/>
                    <a:pt x="1254" y="358"/>
                    <a:pt x="1321" y="358"/>
                  </a:cubicBezTo>
                  <a:cubicBezTo>
                    <a:pt x="1325" y="358"/>
                    <a:pt x="1328" y="357"/>
                    <a:pt x="1331" y="356"/>
                  </a:cubicBezTo>
                  <a:cubicBezTo>
                    <a:pt x="1410" y="338"/>
                    <a:pt x="1428" y="241"/>
                    <a:pt x="1331" y="125"/>
                  </a:cubicBezTo>
                  <a:cubicBezTo>
                    <a:pt x="1269" y="39"/>
                    <a:pt x="1109" y="0"/>
                    <a:pt x="911" y="0"/>
                  </a:cubicBezTo>
                  <a:close/>
                </a:path>
              </a:pathLst>
            </a:custGeom>
            <a:solidFill>
              <a:srgbClr val="00A6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216;p64">
              <a:extLst>
                <a:ext uri="{FF2B5EF4-FFF2-40B4-BE49-F238E27FC236}">
                  <a16:creationId xmlns:a16="http://schemas.microsoft.com/office/drawing/2014/main" id="{24699B53-AD7C-2420-5472-58A0D3F520BD}"/>
                </a:ext>
              </a:extLst>
            </p:cNvPr>
            <p:cNvSpPr/>
            <p:nvPr/>
          </p:nvSpPr>
          <p:spPr>
            <a:xfrm>
              <a:off x="1686778" y="2823762"/>
              <a:ext cx="86309" cy="38076"/>
            </a:xfrm>
            <a:custGeom>
              <a:avLst/>
              <a:gdLst/>
              <a:ahLst/>
              <a:cxnLst/>
              <a:rect l="l" t="t" r="r" b="b"/>
              <a:pathLst>
                <a:path w="1521" h="671" extrusionOk="0">
                  <a:moveTo>
                    <a:pt x="1096" y="104"/>
                  </a:moveTo>
                  <a:cubicBezTo>
                    <a:pt x="1230" y="123"/>
                    <a:pt x="1327" y="160"/>
                    <a:pt x="1368" y="201"/>
                  </a:cubicBezTo>
                  <a:cubicBezTo>
                    <a:pt x="1405" y="257"/>
                    <a:pt x="1424" y="294"/>
                    <a:pt x="1424" y="335"/>
                  </a:cubicBezTo>
                  <a:cubicBezTo>
                    <a:pt x="1424" y="354"/>
                    <a:pt x="1405" y="354"/>
                    <a:pt x="1387" y="372"/>
                  </a:cubicBezTo>
                  <a:cubicBezTo>
                    <a:pt x="1387" y="372"/>
                    <a:pt x="1368" y="354"/>
                    <a:pt x="1345" y="354"/>
                  </a:cubicBezTo>
                  <a:cubicBezTo>
                    <a:pt x="1327" y="335"/>
                    <a:pt x="1271" y="317"/>
                    <a:pt x="1230" y="294"/>
                  </a:cubicBezTo>
                  <a:cubicBezTo>
                    <a:pt x="1135" y="248"/>
                    <a:pt x="1027" y="215"/>
                    <a:pt x="917" y="215"/>
                  </a:cubicBezTo>
                  <a:cubicBezTo>
                    <a:pt x="894" y="215"/>
                    <a:pt x="870" y="217"/>
                    <a:pt x="846" y="220"/>
                  </a:cubicBezTo>
                  <a:cubicBezTo>
                    <a:pt x="694" y="238"/>
                    <a:pt x="560" y="317"/>
                    <a:pt x="444" y="391"/>
                  </a:cubicBezTo>
                  <a:cubicBezTo>
                    <a:pt x="384" y="432"/>
                    <a:pt x="347" y="469"/>
                    <a:pt x="306" y="506"/>
                  </a:cubicBezTo>
                  <a:cubicBezTo>
                    <a:pt x="269" y="548"/>
                    <a:pt x="232" y="566"/>
                    <a:pt x="232" y="566"/>
                  </a:cubicBezTo>
                  <a:cubicBezTo>
                    <a:pt x="218" y="573"/>
                    <a:pt x="209" y="575"/>
                    <a:pt x="202" y="575"/>
                  </a:cubicBezTo>
                  <a:cubicBezTo>
                    <a:pt x="188" y="575"/>
                    <a:pt x="184" y="566"/>
                    <a:pt x="172" y="566"/>
                  </a:cubicBezTo>
                  <a:cubicBezTo>
                    <a:pt x="172" y="548"/>
                    <a:pt x="153" y="506"/>
                    <a:pt x="135" y="469"/>
                  </a:cubicBezTo>
                  <a:cubicBezTo>
                    <a:pt x="153" y="432"/>
                    <a:pt x="347" y="201"/>
                    <a:pt x="634" y="141"/>
                  </a:cubicBezTo>
                  <a:cubicBezTo>
                    <a:pt x="809" y="104"/>
                    <a:pt x="980" y="104"/>
                    <a:pt x="1096" y="104"/>
                  </a:cubicBezTo>
                  <a:close/>
                  <a:moveTo>
                    <a:pt x="999" y="0"/>
                  </a:moveTo>
                  <a:cubicBezTo>
                    <a:pt x="887" y="0"/>
                    <a:pt x="757" y="17"/>
                    <a:pt x="615" y="44"/>
                  </a:cubicBezTo>
                  <a:cubicBezTo>
                    <a:pt x="287" y="104"/>
                    <a:pt x="75" y="372"/>
                    <a:pt x="56" y="409"/>
                  </a:cubicBezTo>
                  <a:lnTo>
                    <a:pt x="1" y="409"/>
                  </a:lnTo>
                  <a:lnTo>
                    <a:pt x="19" y="488"/>
                  </a:lnTo>
                  <a:cubicBezTo>
                    <a:pt x="38" y="548"/>
                    <a:pt x="75" y="585"/>
                    <a:pt x="116" y="622"/>
                  </a:cubicBezTo>
                  <a:cubicBezTo>
                    <a:pt x="143" y="652"/>
                    <a:pt x="183" y="671"/>
                    <a:pt x="225" y="671"/>
                  </a:cubicBezTo>
                  <a:cubicBezTo>
                    <a:pt x="239" y="671"/>
                    <a:pt x="254" y="668"/>
                    <a:pt x="269" y="663"/>
                  </a:cubicBezTo>
                  <a:cubicBezTo>
                    <a:pt x="287" y="640"/>
                    <a:pt x="329" y="622"/>
                    <a:pt x="366" y="585"/>
                  </a:cubicBezTo>
                  <a:cubicBezTo>
                    <a:pt x="403" y="548"/>
                    <a:pt x="444" y="506"/>
                    <a:pt x="500" y="488"/>
                  </a:cubicBezTo>
                  <a:cubicBezTo>
                    <a:pt x="597" y="409"/>
                    <a:pt x="731" y="335"/>
                    <a:pt x="846" y="317"/>
                  </a:cubicBezTo>
                  <a:cubicBezTo>
                    <a:pt x="873" y="312"/>
                    <a:pt x="899" y="310"/>
                    <a:pt x="924" y="310"/>
                  </a:cubicBezTo>
                  <a:cubicBezTo>
                    <a:pt x="1025" y="310"/>
                    <a:pt x="1112" y="343"/>
                    <a:pt x="1174" y="372"/>
                  </a:cubicBezTo>
                  <a:cubicBezTo>
                    <a:pt x="1230" y="391"/>
                    <a:pt x="1271" y="432"/>
                    <a:pt x="1308" y="451"/>
                  </a:cubicBezTo>
                  <a:cubicBezTo>
                    <a:pt x="1327" y="451"/>
                    <a:pt x="1345" y="451"/>
                    <a:pt x="1368" y="469"/>
                  </a:cubicBezTo>
                  <a:lnTo>
                    <a:pt x="1424" y="469"/>
                  </a:lnTo>
                  <a:cubicBezTo>
                    <a:pt x="1484" y="451"/>
                    <a:pt x="1521" y="391"/>
                    <a:pt x="1521" y="335"/>
                  </a:cubicBezTo>
                  <a:cubicBezTo>
                    <a:pt x="1521" y="275"/>
                    <a:pt x="1502" y="220"/>
                    <a:pt x="1442" y="141"/>
                  </a:cubicBezTo>
                  <a:cubicBezTo>
                    <a:pt x="1387" y="63"/>
                    <a:pt x="1271" y="26"/>
                    <a:pt x="1114" y="7"/>
                  </a:cubicBezTo>
                  <a:cubicBezTo>
                    <a:pt x="1078" y="2"/>
                    <a:pt x="1040" y="0"/>
                    <a:pt x="99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759131-7B3C-6509-072A-DDE0B407E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“Backend”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612231-D124-4AF6-1814-D6F3901E907C}"/>
              </a:ext>
            </a:extLst>
          </p:cNvPr>
          <p:cNvSpPr txBox="1"/>
          <p:nvPr/>
        </p:nvSpPr>
        <p:spPr>
          <a:xfrm>
            <a:off x="1590908" y="1226702"/>
            <a:ext cx="6512312" cy="1023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Create a variable to be used as a database for now to store all user data and blogs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Build your API with the following endpoints</a:t>
            </a:r>
            <a:r>
              <a:rPr lang="ar-EG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:</a:t>
            </a:r>
            <a:endParaRPr lang="en-US" dirty="0">
              <a:solidFill>
                <a:schemeClr val="tx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graphicFrame>
        <p:nvGraphicFramePr>
          <p:cNvPr id="4" name="Table 71">
            <a:extLst>
              <a:ext uri="{FF2B5EF4-FFF2-40B4-BE49-F238E27FC236}">
                <a16:creationId xmlns:a16="http://schemas.microsoft.com/office/drawing/2014/main" id="{E0EEBBF1-1993-D910-BD28-81B9F32E8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59921"/>
              </p:ext>
            </p:extLst>
          </p:nvPr>
        </p:nvGraphicFramePr>
        <p:xfrm>
          <a:off x="1943844" y="2351731"/>
          <a:ext cx="6118116" cy="2225040"/>
        </p:xfrm>
        <a:graphic>
          <a:graphicData uri="http://schemas.openxmlformats.org/drawingml/2006/table">
            <a:tbl>
              <a:tblPr firstRow="1" bandRow="1">
                <a:tableStyleId>{C639A567-3C8B-4442-B162-D9C55A89EB57}</a:tableStyleId>
              </a:tblPr>
              <a:tblGrid>
                <a:gridCol w="1866156">
                  <a:extLst>
                    <a:ext uri="{9D8B030D-6E8A-4147-A177-3AD203B41FA5}">
                      <a16:colId xmlns:a16="http://schemas.microsoft.com/office/drawing/2014/main" val="1938481607"/>
                    </a:ext>
                  </a:extLst>
                </a:gridCol>
                <a:gridCol w="4251960">
                  <a:extLst>
                    <a:ext uri="{9D8B030D-6E8A-4147-A177-3AD203B41FA5}">
                      <a16:colId xmlns:a16="http://schemas.microsoft.com/office/drawing/2014/main" val="1434355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GET /users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Get all the users in the 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183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GET /users/</a:t>
                      </a:r>
                      <a:r>
                        <a:rPr lang="ar-EG" dirty="0">
                          <a:solidFill>
                            <a:schemeClr val="tx1"/>
                          </a:solidFill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: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userId</a:t>
                      </a:r>
                      <a:endParaRPr lang="en-US" dirty="0">
                        <a:solidFill>
                          <a:schemeClr val="tx1"/>
                        </a:solidFill>
                        <a:latin typeface="Inter" panose="02000503000000020004" pitchFamily="2" charset="0"/>
                        <a:ea typeface="Inter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Get a specific 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881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POST /users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Add new user (signup page)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679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GET /blogs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Get all blog posts from the 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815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GET /blogs/: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blogId</a:t>
                      </a:r>
                      <a:endParaRPr lang="en-US" dirty="0">
                        <a:solidFill>
                          <a:schemeClr val="tx1"/>
                        </a:solidFill>
                        <a:latin typeface="Inter" panose="02000503000000020004" pitchFamily="2" charset="0"/>
                        <a:ea typeface="Inter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Get a specific blog post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196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POST /blogs</a:t>
                      </a:r>
                      <a:endParaRPr lang="ar-EG" dirty="0">
                        <a:solidFill>
                          <a:schemeClr val="tx1"/>
                        </a:solidFill>
                        <a:latin typeface="Inter" panose="02000503000000020004" pitchFamily="2" charset="0"/>
                        <a:ea typeface="Inter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Add new blog post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243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0944332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4151;p64">
            <a:extLst>
              <a:ext uri="{FF2B5EF4-FFF2-40B4-BE49-F238E27FC236}">
                <a16:creationId xmlns:a16="http://schemas.microsoft.com/office/drawing/2014/main" id="{4A95293A-D410-424C-CC28-EC5598BE8593}"/>
              </a:ext>
            </a:extLst>
          </p:cNvPr>
          <p:cNvGrpSpPr/>
          <p:nvPr/>
        </p:nvGrpSpPr>
        <p:grpSpPr>
          <a:xfrm>
            <a:off x="0" y="3136297"/>
            <a:ext cx="1203012" cy="2007203"/>
            <a:chOff x="1218000" y="2578166"/>
            <a:chExt cx="1203012" cy="2007203"/>
          </a:xfrm>
        </p:grpSpPr>
        <p:sp>
          <p:nvSpPr>
            <p:cNvPr id="7" name="Google Shape;4152;p64">
              <a:extLst>
                <a:ext uri="{FF2B5EF4-FFF2-40B4-BE49-F238E27FC236}">
                  <a16:creationId xmlns:a16="http://schemas.microsoft.com/office/drawing/2014/main" id="{2FAB05D0-E72D-50DB-36B0-6E3F6323A030}"/>
                </a:ext>
              </a:extLst>
            </p:cNvPr>
            <p:cNvSpPr/>
            <p:nvPr/>
          </p:nvSpPr>
          <p:spPr>
            <a:xfrm>
              <a:off x="1861442" y="2700623"/>
              <a:ext cx="326511" cy="506619"/>
            </a:xfrm>
            <a:custGeom>
              <a:avLst/>
              <a:gdLst/>
              <a:ahLst/>
              <a:cxnLst/>
              <a:rect l="l" t="t" r="r" b="b"/>
              <a:pathLst>
                <a:path w="5754" h="8928" extrusionOk="0">
                  <a:moveTo>
                    <a:pt x="2583" y="1"/>
                  </a:moveTo>
                  <a:lnTo>
                    <a:pt x="2583" y="1"/>
                  </a:lnTo>
                  <a:cubicBezTo>
                    <a:pt x="2583" y="1"/>
                    <a:pt x="2754" y="731"/>
                    <a:pt x="2255" y="1138"/>
                  </a:cubicBezTo>
                  <a:cubicBezTo>
                    <a:pt x="2159" y="1223"/>
                    <a:pt x="2062" y="1258"/>
                    <a:pt x="1965" y="1258"/>
                  </a:cubicBezTo>
                  <a:cubicBezTo>
                    <a:pt x="1579" y="1258"/>
                    <a:pt x="1182" y="704"/>
                    <a:pt x="735" y="597"/>
                  </a:cubicBezTo>
                  <a:cubicBezTo>
                    <a:pt x="662" y="582"/>
                    <a:pt x="596" y="576"/>
                    <a:pt x="536" y="576"/>
                  </a:cubicBezTo>
                  <a:cubicBezTo>
                    <a:pt x="133" y="576"/>
                    <a:pt x="0" y="870"/>
                    <a:pt x="0" y="870"/>
                  </a:cubicBezTo>
                  <a:cubicBezTo>
                    <a:pt x="735" y="888"/>
                    <a:pt x="790" y="2621"/>
                    <a:pt x="1446" y="3041"/>
                  </a:cubicBezTo>
                  <a:cubicBezTo>
                    <a:pt x="2102" y="3485"/>
                    <a:pt x="2370" y="3679"/>
                    <a:pt x="2504" y="4025"/>
                  </a:cubicBezTo>
                  <a:cubicBezTo>
                    <a:pt x="2638" y="4372"/>
                    <a:pt x="2523" y="5449"/>
                    <a:pt x="1871" y="5989"/>
                  </a:cubicBezTo>
                  <a:cubicBezTo>
                    <a:pt x="1215" y="6530"/>
                    <a:pt x="984" y="7431"/>
                    <a:pt x="1155" y="8032"/>
                  </a:cubicBezTo>
                  <a:cubicBezTo>
                    <a:pt x="1331" y="8628"/>
                    <a:pt x="3142" y="8665"/>
                    <a:pt x="4182" y="8896"/>
                  </a:cubicBezTo>
                  <a:cubicBezTo>
                    <a:pt x="4281" y="8917"/>
                    <a:pt x="4376" y="8928"/>
                    <a:pt x="4466" y="8928"/>
                  </a:cubicBezTo>
                  <a:cubicBezTo>
                    <a:pt x="5332" y="8928"/>
                    <a:pt x="5754" y="7990"/>
                    <a:pt x="5720" y="7412"/>
                  </a:cubicBezTo>
                  <a:cubicBezTo>
                    <a:pt x="5683" y="6798"/>
                    <a:pt x="5337" y="6507"/>
                    <a:pt x="4815" y="6239"/>
                  </a:cubicBezTo>
                  <a:cubicBezTo>
                    <a:pt x="4297" y="5971"/>
                    <a:pt x="4547" y="5509"/>
                    <a:pt x="4833" y="4797"/>
                  </a:cubicBezTo>
                  <a:cubicBezTo>
                    <a:pt x="5124" y="4104"/>
                    <a:pt x="4699" y="3679"/>
                    <a:pt x="4219" y="3485"/>
                  </a:cubicBezTo>
                  <a:cubicBezTo>
                    <a:pt x="3738" y="3295"/>
                    <a:pt x="3234" y="3101"/>
                    <a:pt x="3428" y="2293"/>
                  </a:cubicBezTo>
                  <a:cubicBezTo>
                    <a:pt x="3623" y="1484"/>
                    <a:pt x="3526" y="1059"/>
                    <a:pt x="3276" y="616"/>
                  </a:cubicBezTo>
                  <a:cubicBezTo>
                    <a:pt x="3027" y="154"/>
                    <a:pt x="2583" y="1"/>
                    <a:pt x="2583" y="1"/>
                  </a:cubicBezTo>
                  <a:close/>
                </a:path>
              </a:pathLst>
            </a:custGeom>
            <a:solidFill>
              <a:srgbClr val="00A6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153;p64">
              <a:extLst>
                <a:ext uri="{FF2B5EF4-FFF2-40B4-BE49-F238E27FC236}">
                  <a16:creationId xmlns:a16="http://schemas.microsoft.com/office/drawing/2014/main" id="{94D6268D-B273-4A53-BE04-A136CD51F0F1}"/>
                </a:ext>
              </a:extLst>
            </p:cNvPr>
            <p:cNvSpPr/>
            <p:nvPr/>
          </p:nvSpPr>
          <p:spPr>
            <a:xfrm>
              <a:off x="1857243" y="2696197"/>
              <a:ext cx="333263" cy="513656"/>
            </a:xfrm>
            <a:custGeom>
              <a:avLst/>
              <a:gdLst/>
              <a:ahLst/>
              <a:cxnLst/>
              <a:rect l="l" t="t" r="r" b="b"/>
              <a:pathLst>
                <a:path w="5873" h="9052" extrusionOk="0">
                  <a:moveTo>
                    <a:pt x="2712" y="158"/>
                  </a:moveTo>
                  <a:cubicBezTo>
                    <a:pt x="2809" y="194"/>
                    <a:pt x="3101" y="347"/>
                    <a:pt x="3308" y="717"/>
                  </a:cubicBezTo>
                  <a:cubicBezTo>
                    <a:pt x="3563" y="1156"/>
                    <a:pt x="3636" y="1544"/>
                    <a:pt x="3447" y="2352"/>
                  </a:cubicBezTo>
                  <a:cubicBezTo>
                    <a:pt x="3350" y="2773"/>
                    <a:pt x="3424" y="3045"/>
                    <a:pt x="3600" y="3235"/>
                  </a:cubicBezTo>
                  <a:cubicBezTo>
                    <a:pt x="3770" y="3429"/>
                    <a:pt x="4025" y="3526"/>
                    <a:pt x="4274" y="3604"/>
                  </a:cubicBezTo>
                  <a:cubicBezTo>
                    <a:pt x="4505" y="3697"/>
                    <a:pt x="4718" y="3854"/>
                    <a:pt x="4852" y="4043"/>
                  </a:cubicBezTo>
                  <a:cubicBezTo>
                    <a:pt x="4967" y="4256"/>
                    <a:pt x="5004" y="4529"/>
                    <a:pt x="4870" y="4852"/>
                  </a:cubicBezTo>
                  <a:cubicBezTo>
                    <a:pt x="4718" y="5199"/>
                    <a:pt x="4579" y="5508"/>
                    <a:pt x="4542" y="5758"/>
                  </a:cubicBezTo>
                  <a:cubicBezTo>
                    <a:pt x="4524" y="5873"/>
                    <a:pt x="4542" y="5989"/>
                    <a:pt x="4579" y="6104"/>
                  </a:cubicBezTo>
                  <a:cubicBezTo>
                    <a:pt x="4639" y="6201"/>
                    <a:pt x="4736" y="6298"/>
                    <a:pt x="4870" y="6377"/>
                  </a:cubicBezTo>
                  <a:cubicBezTo>
                    <a:pt x="5120" y="6511"/>
                    <a:pt x="5332" y="6645"/>
                    <a:pt x="5485" y="6816"/>
                  </a:cubicBezTo>
                  <a:cubicBezTo>
                    <a:pt x="5642" y="6991"/>
                    <a:pt x="5734" y="7204"/>
                    <a:pt x="5734" y="7509"/>
                  </a:cubicBezTo>
                  <a:cubicBezTo>
                    <a:pt x="5757" y="7800"/>
                    <a:pt x="5642" y="8225"/>
                    <a:pt x="5388" y="8530"/>
                  </a:cubicBezTo>
                  <a:cubicBezTo>
                    <a:pt x="5188" y="8778"/>
                    <a:pt x="4914" y="8952"/>
                    <a:pt x="4556" y="8952"/>
                  </a:cubicBezTo>
                  <a:cubicBezTo>
                    <a:pt x="4467" y="8952"/>
                    <a:pt x="4373" y="8941"/>
                    <a:pt x="4274" y="8918"/>
                  </a:cubicBezTo>
                  <a:cubicBezTo>
                    <a:pt x="3734" y="8803"/>
                    <a:pt x="3022" y="8743"/>
                    <a:pt x="2426" y="8627"/>
                  </a:cubicBezTo>
                  <a:cubicBezTo>
                    <a:pt x="2116" y="8572"/>
                    <a:pt x="1848" y="8493"/>
                    <a:pt x="1654" y="8414"/>
                  </a:cubicBezTo>
                  <a:cubicBezTo>
                    <a:pt x="1442" y="8317"/>
                    <a:pt x="1308" y="8225"/>
                    <a:pt x="1289" y="8086"/>
                  </a:cubicBezTo>
                  <a:cubicBezTo>
                    <a:pt x="1114" y="7509"/>
                    <a:pt x="1345" y="6645"/>
                    <a:pt x="1982" y="6104"/>
                  </a:cubicBezTo>
                  <a:cubicBezTo>
                    <a:pt x="2310" y="5836"/>
                    <a:pt x="2500" y="5411"/>
                    <a:pt x="2597" y="5028"/>
                  </a:cubicBezTo>
                  <a:cubicBezTo>
                    <a:pt x="2694" y="4644"/>
                    <a:pt x="2694" y="4274"/>
                    <a:pt x="2615" y="4085"/>
                  </a:cubicBezTo>
                  <a:cubicBezTo>
                    <a:pt x="2541" y="3909"/>
                    <a:pt x="2444" y="3757"/>
                    <a:pt x="2269" y="3604"/>
                  </a:cubicBezTo>
                  <a:cubicBezTo>
                    <a:pt x="2116" y="3466"/>
                    <a:pt x="1885" y="3295"/>
                    <a:pt x="1539" y="3082"/>
                  </a:cubicBezTo>
                  <a:cubicBezTo>
                    <a:pt x="1229" y="2888"/>
                    <a:pt x="1058" y="2352"/>
                    <a:pt x="864" y="1872"/>
                  </a:cubicBezTo>
                  <a:cubicBezTo>
                    <a:pt x="767" y="1618"/>
                    <a:pt x="675" y="1387"/>
                    <a:pt x="559" y="1216"/>
                  </a:cubicBezTo>
                  <a:cubicBezTo>
                    <a:pt x="444" y="1063"/>
                    <a:pt x="305" y="966"/>
                    <a:pt x="153" y="925"/>
                  </a:cubicBezTo>
                  <a:cubicBezTo>
                    <a:pt x="171" y="888"/>
                    <a:pt x="171" y="869"/>
                    <a:pt x="250" y="809"/>
                  </a:cubicBezTo>
                  <a:cubicBezTo>
                    <a:pt x="332" y="756"/>
                    <a:pt x="433" y="711"/>
                    <a:pt x="584" y="711"/>
                  </a:cubicBezTo>
                  <a:cubicBezTo>
                    <a:pt x="644" y="711"/>
                    <a:pt x="712" y="718"/>
                    <a:pt x="790" y="735"/>
                  </a:cubicBezTo>
                  <a:cubicBezTo>
                    <a:pt x="1058" y="791"/>
                    <a:pt x="1308" y="1022"/>
                    <a:pt x="1557" y="1197"/>
                  </a:cubicBezTo>
                  <a:cubicBezTo>
                    <a:pt x="1691" y="1271"/>
                    <a:pt x="1830" y="1350"/>
                    <a:pt x="1964" y="1368"/>
                  </a:cubicBezTo>
                  <a:cubicBezTo>
                    <a:pt x="1998" y="1379"/>
                    <a:pt x="2032" y="1384"/>
                    <a:pt x="2066" y="1384"/>
                  </a:cubicBezTo>
                  <a:cubicBezTo>
                    <a:pt x="2166" y="1384"/>
                    <a:pt x="2266" y="1339"/>
                    <a:pt x="2366" y="1253"/>
                  </a:cubicBezTo>
                  <a:cubicBezTo>
                    <a:pt x="2828" y="888"/>
                    <a:pt x="2731" y="292"/>
                    <a:pt x="2712" y="158"/>
                  </a:cubicBezTo>
                  <a:close/>
                  <a:moveTo>
                    <a:pt x="2578" y="0"/>
                  </a:moveTo>
                  <a:lnTo>
                    <a:pt x="2597" y="79"/>
                  </a:lnTo>
                  <a:cubicBezTo>
                    <a:pt x="2597" y="79"/>
                    <a:pt x="2772" y="791"/>
                    <a:pt x="2292" y="1179"/>
                  </a:cubicBezTo>
                  <a:cubicBezTo>
                    <a:pt x="2218" y="1249"/>
                    <a:pt x="2133" y="1279"/>
                    <a:pt x="2054" y="1279"/>
                  </a:cubicBezTo>
                  <a:cubicBezTo>
                    <a:pt x="2029" y="1279"/>
                    <a:pt x="2005" y="1277"/>
                    <a:pt x="1982" y="1271"/>
                  </a:cubicBezTo>
                  <a:cubicBezTo>
                    <a:pt x="1867" y="1253"/>
                    <a:pt x="1751" y="1197"/>
                    <a:pt x="1617" y="1119"/>
                  </a:cubicBezTo>
                  <a:cubicBezTo>
                    <a:pt x="1386" y="948"/>
                    <a:pt x="1114" y="694"/>
                    <a:pt x="809" y="638"/>
                  </a:cubicBezTo>
                  <a:cubicBezTo>
                    <a:pt x="725" y="616"/>
                    <a:pt x="650" y="606"/>
                    <a:pt x="583" y="606"/>
                  </a:cubicBezTo>
                  <a:cubicBezTo>
                    <a:pt x="413" y="606"/>
                    <a:pt x="289" y="666"/>
                    <a:pt x="190" y="735"/>
                  </a:cubicBezTo>
                  <a:cubicBezTo>
                    <a:pt x="74" y="809"/>
                    <a:pt x="19" y="925"/>
                    <a:pt x="19" y="925"/>
                  </a:cubicBezTo>
                  <a:lnTo>
                    <a:pt x="0" y="1003"/>
                  </a:lnTo>
                  <a:lnTo>
                    <a:pt x="56" y="1003"/>
                  </a:lnTo>
                  <a:cubicBezTo>
                    <a:pt x="231" y="1003"/>
                    <a:pt x="365" y="1100"/>
                    <a:pt x="481" y="1271"/>
                  </a:cubicBezTo>
                  <a:cubicBezTo>
                    <a:pt x="596" y="1428"/>
                    <a:pt x="693" y="1659"/>
                    <a:pt x="767" y="1909"/>
                  </a:cubicBezTo>
                  <a:cubicBezTo>
                    <a:pt x="961" y="2389"/>
                    <a:pt x="1137" y="2948"/>
                    <a:pt x="1502" y="3179"/>
                  </a:cubicBezTo>
                  <a:cubicBezTo>
                    <a:pt x="1830" y="3392"/>
                    <a:pt x="2061" y="3544"/>
                    <a:pt x="2213" y="3678"/>
                  </a:cubicBezTo>
                  <a:cubicBezTo>
                    <a:pt x="2366" y="3835"/>
                    <a:pt x="2463" y="3951"/>
                    <a:pt x="2523" y="4122"/>
                  </a:cubicBezTo>
                  <a:cubicBezTo>
                    <a:pt x="2578" y="4274"/>
                    <a:pt x="2597" y="4621"/>
                    <a:pt x="2500" y="5009"/>
                  </a:cubicBezTo>
                  <a:cubicBezTo>
                    <a:pt x="2407" y="5374"/>
                    <a:pt x="2232" y="5776"/>
                    <a:pt x="1904" y="6030"/>
                  </a:cubicBezTo>
                  <a:cubicBezTo>
                    <a:pt x="1252" y="6585"/>
                    <a:pt x="998" y="7490"/>
                    <a:pt x="1192" y="8110"/>
                  </a:cubicBezTo>
                  <a:cubicBezTo>
                    <a:pt x="1229" y="8280"/>
                    <a:pt x="1386" y="8414"/>
                    <a:pt x="1617" y="8512"/>
                  </a:cubicBezTo>
                  <a:cubicBezTo>
                    <a:pt x="1830" y="8590"/>
                    <a:pt x="2098" y="8664"/>
                    <a:pt x="2407" y="8724"/>
                  </a:cubicBezTo>
                  <a:cubicBezTo>
                    <a:pt x="3003" y="8840"/>
                    <a:pt x="3715" y="8918"/>
                    <a:pt x="4233" y="9011"/>
                  </a:cubicBezTo>
                  <a:cubicBezTo>
                    <a:pt x="4346" y="9039"/>
                    <a:pt x="4453" y="9052"/>
                    <a:pt x="4554" y="9052"/>
                  </a:cubicBezTo>
                  <a:cubicBezTo>
                    <a:pt x="4951" y="9052"/>
                    <a:pt x="5253" y="8852"/>
                    <a:pt x="5466" y="8590"/>
                  </a:cubicBezTo>
                  <a:cubicBezTo>
                    <a:pt x="5734" y="8262"/>
                    <a:pt x="5873" y="7818"/>
                    <a:pt x="5850" y="7490"/>
                  </a:cubicBezTo>
                  <a:cubicBezTo>
                    <a:pt x="5831" y="7185"/>
                    <a:pt x="5734" y="6931"/>
                    <a:pt x="5563" y="6742"/>
                  </a:cubicBezTo>
                  <a:cubicBezTo>
                    <a:pt x="5388" y="6548"/>
                    <a:pt x="5180" y="6414"/>
                    <a:pt x="4907" y="6280"/>
                  </a:cubicBezTo>
                  <a:cubicBezTo>
                    <a:pt x="4792" y="6220"/>
                    <a:pt x="4718" y="6146"/>
                    <a:pt x="4676" y="6067"/>
                  </a:cubicBezTo>
                  <a:cubicBezTo>
                    <a:pt x="4639" y="5970"/>
                    <a:pt x="4621" y="5873"/>
                    <a:pt x="4639" y="5776"/>
                  </a:cubicBezTo>
                  <a:cubicBezTo>
                    <a:pt x="4676" y="5545"/>
                    <a:pt x="4810" y="5259"/>
                    <a:pt x="4967" y="4894"/>
                  </a:cubicBezTo>
                  <a:cubicBezTo>
                    <a:pt x="5101" y="4547"/>
                    <a:pt x="5083" y="4237"/>
                    <a:pt x="4926" y="4006"/>
                  </a:cubicBezTo>
                  <a:cubicBezTo>
                    <a:pt x="4792" y="3775"/>
                    <a:pt x="4561" y="3623"/>
                    <a:pt x="4311" y="3526"/>
                  </a:cubicBezTo>
                  <a:cubicBezTo>
                    <a:pt x="4062" y="3429"/>
                    <a:pt x="3831" y="3332"/>
                    <a:pt x="3678" y="3161"/>
                  </a:cubicBezTo>
                  <a:cubicBezTo>
                    <a:pt x="3521" y="3004"/>
                    <a:pt x="3447" y="2773"/>
                    <a:pt x="3539" y="2371"/>
                  </a:cubicBezTo>
                  <a:cubicBezTo>
                    <a:pt x="3734" y="1562"/>
                    <a:pt x="3655" y="1119"/>
                    <a:pt x="3405" y="657"/>
                  </a:cubicBezTo>
                  <a:cubicBezTo>
                    <a:pt x="3137" y="194"/>
                    <a:pt x="2675" y="24"/>
                    <a:pt x="2675" y="24"/>
                  </a:cubicBezTo>
                  <a:lnTo>
                    <a:pt x="2578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154;p64">
              <a:extLst>
                <a:ext uri="{FF2B5EF4-FFF2-40B4-BE49-F238E27FC236}">
                  <a16:creationId xmlns:a16="http://schemas.microsoft.com/office/drawing/2014/main" id="{4AFE642F-1F81-35D4-4948-2BC053A6F2FC}"/>
                </a:ext>
              </a:extLst>
            </p:cNvPr>
            <p:cNvSpPr/>
            <p:nvPr/>
          </p:nvSpPr>
          <p:spPr>
            <a:xfrm>
              <a:off x="1423534" y="2661298"/>
              <a:ext cx="344045" cy="492263"/>
            </a:xfrm>
            <a:custGeom>
              <a:avLst/>
              <a:gdLst/>
              <a:ahLst/>
              <a:cxnLst/>
              <a:rect l="l" t="t" r="r" b="b"/>
              <a:pathLst>
                <a:path w="6063" h="8675" extrusionOk="0">
                  <a:moveTo>
                    <a:pt x="4233" y="1"/>
                  </a:moveTo>
                  <a:cubicBezTo>
                    <a:pt x="3674" y="1022"/>
                    <a:pt x="3503" y="2311"/>
                    <a:pt x="1983" y="3485"/>
                  </a:cubicBezTo>
                  <a:cubicBezTo>
                    <a:pt x="463" y="4658"/>
                    <a:pt x="1" y="7297"/>
                    <a:pt x="902" y="8124"/>
                  </a:cubicBezTo>
                  <a:cubicBezTo>
                    <a:pt x="1375" y="8568"/>
                    <a:pt x="1917" y="8674"/>
                    <a:pt x="2326" y="8674"/>
                  </a:cubicBezTo>
                  <a:cubicBezTo>
                    <a:pt x="2699" y="8674"/>
                    <a:pt x="2962" y="8586"/>
                    <a:pt x="2962" y="8586"/>
                  </a:cubicBezTo>
                  <a:cubicBezTo>
                    <a:pt x="2962" y="8586"/>
                    <a:pt x="2482" y="8262"/>
                    <a:pt x="2269" y="7685"/>
                  </a:cubicBezTo>
                  <a:cubicBezTo>
                    <a:pt x="2057" y="7107"/>
                    <a:pt x="2154" y="6738"/>
                    <a:pt x="2154" y="6738"/>
                  </a:cubicBezTo>
                  <a:lnTo>
                    <a:pt x="2154" y="6738"/>
                  </a:lnTo>
                  <a:cubicBezTo>
                    <a:pt x="2154" y="6738"/>
                    <a:pt x="2288" y="7953"/>
                    <a:pt x="2925" y="8336"/>
                  </a:cubicBezTo>
                  <a:cubicBezTo>
                    <a:pt x="3113" y="8455"/>
                    <a:pt x="3334" y="8496"/>
                    <a:pt x="3551" y="8496"/>
                  </a:cubicBezTo>
                  <a:cubicBezTo>
                    <a:pt x="4048" y="8496"/>
                    <a:pt x="4524" y="8281"/>
                    <a:pt x="4524" y="8281"/>
                  </a:cubicBezTo>
                  <a:cubicBezTo>
                    <a:pt x="4524" y="8281"/>
                    <a:pt x="3790" y="8068"/>
                    <a:pt x="3388" y="7606"/>
                  </a:cubicBezTo>
                  <a:cubicBezTo>
                    <a:pt x="2981" y="7144"/>
                    <a:pt x="2981" y="6567"/>
                    <a:pt x="2981" y="6567"/>
                  </a:cubicBezTo>
                  <a:lnTo>
                    <a:pt x="2981" y="6567"/>
                  </a:lnTo>
                  <a:cubicBezTo>
                    <a:pt x="2981" y="6567"/>
                    <a:pt x="3369" y="7759"/>
                    <a:pt x="4330" y="8068"/>
                  </a:cubicBezTo>
                  <a:cubicBezTo>
                    <a:pt x="4598" y="8146"/>
                    <a:pt x="4822" y="8175"/>
                    <a:pt x="5008" y="8175"/>
                  </a:cubicBezTo>
                  <a:cubicBezTo>
                    <a:pt x="5503" y="8175"/>
                    <a:pt x="5716" y="7971"/>
                    <a:pt x="5716" y="7971"/>
                  </a:cubicBezTo>
                  <a:cubicBezTo>
                    <a:pt x="5716" y="7971"/>
                    <a:pt x="5738" y="7988"/>
                    <a:pt x="5770" y="7988"/>
                  </a:cubicBezTo>
                  <a:cubicBezTo>
                    <a:pt x="5829" y="7988"/>
                    <a:pt x="5924" y="7931"/>
                    <a:pt x="5984" y="7606"/>
                  </a:cubicBezTo>
                  <a:cubicBezTo>
                    <a:pt x="6063" y="7107"/>
                    <a:pt x="5254" y="5236"/>
                    <a:pt x="5291" y="4353"/>
                  </a:cubicBezTo>
                  <a:cubicBezTo>
                    <a:pt x="5314" y="3448"/>
                    <a:pt x="5236" y="1886"/>
                    <a:pt x="5139" y="1600"/>
                  </a:cubicBezTo>
                  <a:cubicBezTo>
                    <a:pt x="5042" y="1309"/>
                    <a:pt x="5023" y="1216"/>
                    <a:pt x="4811" y="870"/>
                  </a:cubicBezTo>
                  <a:cubicBezTo>
                    <a:pt x="4598" y="500"/>
                    <a:pt x="4233" y="1"/>
                    <a:pt x="4233" y="1"/>
                  </a:cubicBezTo>
                  <a:close/>
                </a:path>
              </a:pathLst>
            </a:custGeom>
            <a:solidFill>
              <a:srgbClr val="00A6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155;p64">
              <a:extLst>
                <a:ext uri="{FF2B5EF4-FFF2-40B4-BE49-F238E27FC236}">
                  <a16:creationId xmlns:a16="http://schemas.microsoft.com/office/drawing/2014/main" id="{26F9940B-E3ED-E5F8-2F8E-55B413534D2B}"/>
                </a:ext>
              </a:extLst>
            </p:cNvPr>
            <p:cNvSpPr/>
            <p:nvPr/>
          </p:nvSpPr>
          <p:spPr>
            <a:xfrm>
              <a:off x="1439820" y="2655794"/>
              <a:ext cx="326738" cy="500377"/>
            </a:xfrm>
            <a:custGeom>
              <a:avLst/>
              <a:gdLst/>
              <a:ahLst/>
              <a:cxnLst/>
              <a:rect l="l" t="t" r="r" b="b"/>
              <a:pathLst>
                <a:path w="5758" h="8818" extrusionOk="0">
                  <a:moveTo>
                    <a:pt x="1982" y="7551"/>
                  </a:moveTo>
                  <a:cubicBezTo>
                    <a:pt x="2040" y="7696"/>
                    <a:pt x="2093" y="7841"/>
                    <a:pt x="2181" y="7991"/>
                  </a:cubicBezTo>
                  <a:lnTo>
                    <a:pt x="2181" y="7991"/>
                  </a:lnTo>
                  <a:cubicBezTo>
                    <a:pt x="2127" y="7906"/>
                    <a:pt x="2058" y="7848"/>
                    <a:pt x="2024" y="7759"/>
                  </a:cubicBezTo>
                  <a:cubicBezTo>
                    <a:pt x="2001" y="7666"/>
                    <a:pt x="2001" y="7625"/>
                    <a:pt x="1982" y="7551"/>
                  </a:cubicBezTo>
                  <a:close/>
                  <a:moveTo>
                    <a:pt x="3946" y="195"/>
                  </a:moveTo>
                  <a:cubicBezTo>
                    <a:pt x="4006" y="273"/>
                    <a:pt x="4293" y="657"/>
                    <a:pt x="4468" y="985"/>
                  </a:cubicBezTo>
                  <a:cubicBezTo>
                    <a:pt x="4681" y="1332"/>
                    <a:pt x="4718" y="1429"/>
                    <a:pt x="4815" y="1715"/>
                  </a:cubicBezTo>
                  <a:cubicBezTo>
                    <a:pt x="4833" y="1775"/>
                    <a:pt x="4852" y="1928"/>
                    <a:pt x="4870" y="2122"/>
                  </a:cubicBezTo>
                  <a:cubicBezTo>
                    <a:pt x="4889" y="2330"/>
                    <a:pt x="4912" y="2584"/>
                    <a:pt x="4930" y="2852"/>
                  </a:cubicBezTo>
                  <a:cubicBezTo>
                    <a:pt x="4949" y="3392"/>
                    <a:pt x="4967" y="4007"/>
                    <a:pt x="4949" y="4450"/>
                  </a:cubicBezTo>
                  <a:cubicBezTo>
                    <a:pt x="4930" y="4913"/>
                    <a:pt x="5143" y="5606"/>
                    <a:pt x="5314" y="6239"/>
                  </a:cubicBezTo>
                  <a:cubicBezTo>
                    <a:pt x="5411" y="6567"/>
                    <a:pt x="5508" y="6876"/>
                    <a:pt x="5563" y="7126"/>
                  </a:cubicBezTo>
                  <a:cubicBezTo>
                    <a:pt x="5623" y="7375"/>
                    <a:pt x="5660" y="7588"/>
                    <a:pt x="5642" y="7685"/>
                  </a:cubicBezTo>
                  <a:cubicBezTo>
                    <a:pt x="5605" y="7934"/>
                    <a:pt x="5526" y="8013"/>
                    <a:pt x="5508" y="8031"/>
                  </a:cubicBezTo>
                  <a:lnTo>
                    <a:pt x="5466" y="8031"/>
                  </a:lnTo>
                  <a:lnTo>
                    <a:pt x="5429" y="7990"/>
                  </a:lnTo>
                  <a:lnTo>
                    <a:pt x="5392" y="8031"/>
                  </a:lnTo>
                  <a:cubicBezTo>
                    <a:pt x="5392" y="8031"/>
                    <a:pt x="5314" y="8128"/>
                    <a:pt x="5083" y="8184"/>
                  </a:cubicBezTo>
                  <a:cubicBezTo>
                    <a:pt x="4992" y="8210"/>
                    <a:pt x="4880" y="8228"/>
                    <a:pt x="4744" y="8228"/>
                  </a:cubicBezTo>
                  <a:cubicBezTo>
                    <a:pt x="4562" y="8228"/>
                    <a:pt x="4337" y="8195"/>
                    <a:pt x="4062" y="8105"/>
                  </a:cubicBezTo>
                  <a:cubicBezTo>
                    <a:pt x="3138" y="7819"/>
                    <a:pt x="2736" y="6645"/>
                    <a:pt x="2736" y="6645"/>
                  </a:cubicBezTo>
                  <a:lnTo>
                    <a:pt x="2638" y="6664"/>
                  </a:lnTo>
                  <a:cubicBezTo>
                    <a:pt x="2638" y="6701"/>
                    <a:pt x="2657" y="7278"/>
                    <a:pt x="3064" y="7740"/>
                  </a:cubicBezTo>
                  <a:cubicBezTo>
                    <a:pt x="3410" y="8128"/>
                    <a:pt x="3909" y="8318"/>
                    <a:pt x="4080" y="8378"/>
                  </a:cubicBezTo>
                  <a:cubicBezTo>
                    <a:pt x="4006" y="8415"/>
                    <a:pt x="3909" y="8452"/>
                    <a:pt x="3660" y="8493"/>
                  </a:cubicBezTo>
                  <a:cubicBezTo>
                    <a:pt x="3526" y="8516"/>
                    <a:pt x="3383" y="8533"/>
                    <a:pt x="3241" y="8533"/>
                  </a:cubicBezTo>
                  <a:cubicBezTo>
                    <a:pt x="3034" y="8533"/>
                    <a:pt x="2829" y="8498"/>
                    <a:pt x="2657" y="8396"/>
                  </a:cubicBezTo>
                  <a:cubicBezTo>
                    <a:pt x="2371" y="8221"/>
                    <a:pt x="2176" y="7819"/>
                    <a:pt x="2061" y="7472"/>
                  </a:cubicBezTo>
                  <a:cubicBezTo>
                    <a:pt x="1945" y="7126"/>
                    <a:pt x="1927" y="6835"/>
                    <a:pt x="1927" y="6835"/>
                  </a:cubicBezTo>
                  <a:lnTo>
                    <a:pt x="1830" y="6816"/>
                  </a:lnTo>
                  <a:cubicBezTo>
                    <a:pt x="1830" y="6816"/>
                    <a:pt x="1793" y="6913"/>
                    <a:pt x="1793" y="7089"/>
                  </a:cubicBezTo>
                  <a:cubicBezTo>
                    <a:pt x="1793" y="7260"/>
                    <a:pt x="1830" y="7491"/>
                    <a:pt x="1927" y="7800"/>
                  </a:cubicBezTo>
                  <a:cubicBezTo>
                    <a:pt x="2116" y="8299"/>
                    <a:pt x="2444" y="8549"/>
                    <a:pt x="2560" y="8646"/>
                  </a:cubicBezTo>
                  <a:cubicBezTo>
                    <a:pt x="2501" y="8662"/>
                    <a:pt x="2282" y="8724"/>
                    <a:pt x="1986" y="8724"/>
                  </a:cubicBezTo>
                  <a:cubicBezTo>
                    <a:pt x="1609" y="8724"/>
                    <a:pt x="1109" y="8624"/>
                    <a:pt x="656" y="8202"/>
                  </a:cubicBezTo>
                  <a:cubicBezTo>
                    <a:pt x="213" y="7800"/>
                    <a:pt x="97" y="6950"/>
                    <a:pt x="291" y="6049"/>
                  </a:cubicBezTo>
                  <a:cubicBezTo>
                    <a:pt x="481" y="5144"/>
                    <a:pt x="961" y="4201"/>
                    <a:pt x="1733" y="3623"/>
                  </a:cubicBezTo>
                  <a:cubicBezTo>
                    <a:pt x="3235" y="2468"/>
                    <a:pt x="3447" y="1216"/>
                    <a:pt x="3946" y="195"/>
                  </a:cubicBezTo>
                  <a:close/>
                  <a:moveTo>
                    <a:pt x="3928" y="1"/>
                  </a:moveTo>
                  <a:lnTo>
                    <a:pt x="3891" y="61"/>
                  </a:lnTo>
                  <a:cubicBezTo>
                    <a:pt x="3350" y="1119"/>
                    <a:pt x="3179" y="2390"/>
                    <a:pt x="1654" y="3545"/>
                  </a:cubicBezTo>
                  <a:cubicBezTo>
                    <a:pt x="887" y="4141"/>
                    <a:pt x="384" y="5102"/>
                    <a:pt x="194" y="6026"/>
                  </a:cubicBezTo>
                  <a:cubicBezTo>
                    <a:pt x="0" y="6950"/>
                    <a:pt x="97" y="7819"/>
                    <a:pt x="578" y="8262"/>
                  </a:cubicBezTo>
                  <a:cubicBezTo>
                    <a:pt x="1056" y="8710"/>
                    <a:pt x="1607" y="8818"/>
                    <a:pt x="2027" y="8818"/>
                  </a:cubicBezTo>
                  <a:cubicBezTo>
                    <a:pt x="2417" y="8818"/>
                    <a:pt x="2694" y="8724"/>
                    <a:pt x="2694" y="8724"/>
                  </a:cubicBezTo>
                  <a:lnTo>
                    <a:pt x="2791" y="8706"/>
                  </a:lnTo>
                  <a:lnTo>
                    <a:pt x="2717" y="8646"/>
                  </a:lnTo>
                  <a:cubicBezTo>
                    <a:pt x="2717" y="8646"/>
                    <a:pt x="2582" y="8523"/>
                    <a:pt x="2420" y="8330"/>
                  </a:cubicBezTo>
                  <a:lnTo>
                    <a:pt x="2420" y="8330"/>
                  </a:lnTo>
                  <a:cubicBezTo>
                    <a:pt x="2474" y="8384"/>
                    <a:pt x="2534" y="8433"/>
                    <a:pt x="2602" y="8475"/>
                  </a:cubicBezTo>
                  <a:cubicBezTo>
                    <a:pt x="2802" y="8604"/>
                    <a:pt x="3042" y="8646"/>
                    <a:pt x="3273" y="8646"/>
                  </a:cubicBezTo>
                  <a:cubicBezTo>
                    <a:pt x="3415" y="8646"/>
                    <a:pt x="3553" y="8630"/>
                    <a:pt x="3678" y="8609"/>
                  </a:cubicBezTo>
                  <a:cubicBezTo>
                    <a:pt x="4006" y="8530"/>
                    <a:pt x="4256" y="8433"/>
                    <a:pt x="4256" y="8433"/>
                  </a:cubicBezTo>
                  <a:lnTo>
                    <a:pt x="4390" y="8378"/>
                  </a:lnTo>
                  <a:lnTo>
                    <a:pt x="4256" y="8336"/>
                  </a:lnTo>
                  <a:cubicBezTo>
                    <a:pt x="4256" y="8336"/>
                    <a:pt x="3526" y="8105"/>
                    <a:pt x="3138" y="7666"/>
                  </a:cubicBezTo>
                  <a:cubicBezTo>
                    <a:pt x="2906" y="7435"/>
                    <a:pt x="2833" y="7163"/>
                    <a:pt x="2791" y="6950"/>
                  </a:cubicBezTo>
                  <a:lnTo>
                    <a:pt x="2791" y="6950"/>
                  </a:lnTo>
                  <a:cubicBezTo>
                    <a:pt x="2925" y="7297"/>
                    <a:pt x="3253" y="7971"/>
                    <a:pt x="4043" y="8202"/>
                  </a:cubicBezTo>
                  <a:cubicBezTo>
                    <a:pt x="4316" y="8292"/>
                    <a:pt x="4552" y="8323"/>
                    <a:pt x="4747" y="8323"/>
                  </a:cubicBezTo>
                  <a:cubicBezTo>
                    <a:pt x="4895" y="8323"/>
                    <a:pt x="5020" y="8305"/>
                    <a:pt x="5120" y="8281"/>
                  </a:cubicBezTo>
                  <a:cubicBezTo>
                    <a:pt x="5332" y="8202"/>
                    <a:pt x="5448" y="8105"/>
                    <a:pt x="5448" y="8105"/>
                  </a:cubicBezTo>
                  <a:cubicBezTo>
                    <a:pt x="5471" y="8118"/>
                    <a:pt x="5488" y="8130"/>
                    <a:pt x="5504" y="8130"/>
                  </a:cubicBezTo>
                  <a:cubicBezTo>
                    <a:pt x="5516" y="8130"/>
                    <a:pt x="5529" y="8123"/>
                    <a:pt x="5545" y="8105"/>
                  </a:cubicBezTo>
                  <a:cubicBezTo>
                    <a:pt x="5623" y="8068"/>
                    <a:pt x="5697" y="7971"/>
                    <a:pt x="5739" y="7703"/>
                  </a:cubicBezTo>
                  <a:cubicBezTo>
                    <a:pt x="5757" y="7569"/>
                    <a:pt x="5739" y="7357"/>
                    <a:pt x="5660" y="7107"/>
                  </a:cubicBezTo>
                  <a:cubicBezTo>
                    <a:pt x="5605" y="6835"/>
                    <a:pt x="5508" y="6530"/>
                    <a:pt x="5411" y="6220"/>
                  </a:cubicBezTo>
                  <a:cubicBezTo>
                    <a:pt x="5235" y="5564"/>
                    <a:pt x="5046" y="4871"/>
                    <a:pt x="5046" y="4450"/>
                  </a:cubicBezTo>
                  <a:cubicBezTo>
                    <a:pt x="5064" y="3988"/>
                    <a:pt x="5064" y="3369"/>
                    <a:pt x="5027" y="2833"/>
                  </a:cubicBezTo>
                  <a:cubicBezTo>
                    <a:pt x="5004" y="2561"/>
                    <a:pt x="4986" y="2311"/>
                    <a:pt x="4967" y="2122"/>
                  </a:cubicBezTo>
                  <a:cubicBezTo>
                    <a:pt x="4949" y="1909"/>
                    <a:pt x="4930" y="1752"/>
                    <a:pt x="4912" y="1678"/>
                  </a:cubicBezTo>
                  <a:cubicBezTo>
                    <a:pt x="4815" y="1387"/>
                    <a:pt x="4773" y="1290"/>
                    <a:pt x="4565" y="925"/>
                  </a:cubicBezTo>
                  <a:cubicBezTo>
                    <a:pt x="4353" y="578"/>
                    <a:pt x="3988" y="61"/>
                    <a:pt x="3988" y="61"/>
                  </a:cubicBezTo>
                  <a:lnTo>
                    <a:pt x="3928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156;p64">
              <a:extLst>
                <a:ext uri="{FF2B5EF4-FFF2-40B4-BE49-F238E27FC236}">
                  <a16:creationId xmlns:a16="http://schemas.microsoft.com/office/drawing/2014/main" id="{58B4AD1A-BA52-5F7B-56C7-E3A977F646CB}"/>
                </a:ext>
              </a:extLst>
            </p:cNvPr>
            <p:cNvSpPr/>
            <p:nvPr/>
          </p:nvSpPr>
          <p:spPr>
            <a:xfrm>
              <a:off x="1680252" y="2697162"/>
              <a:ext cx="338541" cy="420140"/>
            </a:xfrm>
            <a:custGeom>
              <a:avLst/>
              <a:gdLst/>
              <a:ahLst/>
              <a:cxnLst/>
              <a:rect l="l" t="t" r="r" b="b"/>
              <a:pathLst>
                <a:path w="5966" h="7404" extrusionOk="0">
                  <a:moveTo>
                    <a:pt x="3484" y="0"/>
                  </a:moveTo>
                  <a:cubicBezTo>
                    <a:pt x="2944" y="0"/>
                    <a:pt x="2454" y="595"/>
                    <a:pt x="2311" y="774"/>
                  </a:cubicBezTo>
                  <a:cubicBezTo>
                    <a:pt x="2147" y="665"/>
                    <a:pt x="1653" y="343"/>
                    <a:pt x="1195" y="343"/>
                  </a:cubicBezTo>
                  <a:cubicBezTo>
                    <a:pt x="1007" y="343"/>
                    <a:pt x="825" y="397"/>
                    <a:pt x="675" y="543"/>
                  </a:cubicBezTo>
                  <a:cubicBezTo>
                    <a:pt x="578" y="621"/>
                    <a:pt x="518" y="718"/>
                    <a:pt x="444" y="815"/>
                  </a:cubicBezTo>
                  <a:cubicBezTo>
                    <a:pt x="559" y="931"/>
                    <a:pt x="633" y="1023"/>
                    <a:pt x="633" y="1023"/>
                  </a:cubicBezTo>
                  <a:cubicBezTo>
                    <a:pt x="652" y="2160"/>
                    <a:pt x="615" y="2238"/>
                    <a:pt x="231" y="3509"/>
                  </a:cubicBezTo>
                  <a:cubicBezTo>
                    <a:pt x="0" y="4220"/>
                    <a:pt x="0" y="4932"/>
                    <a:pt x="37" y="5413"/>
                  </a:cubicBezTo>
                  <a:cubicBezTo>
                    <a:pt x="97" y="5625"/>
                    <a:pt x="153" y="5838"/>
                    <a:pt x="250" y="6050"/>
                  </a:cubicBezTo>
                  <a:cubicBezTo>
                    <a:pt x="769" y="7198"/>
                    <a:pt x="1874" y="7403"/>
                    <a:pt x="2599" y="7403"/>
                  </a:cubicBezTo>
                  <a:cubicBezTo>
                    <a:pt x="3004" y="7403"/>
                    <a:pt x="3290" y="7339"/>
                    <a:pt x="3290" y="7339"/>
                  </a:cubicBezTo>
                  <a:cubicBezTo>
                    <a:pt x="3290" y="7339"/>
                    <a:pt x="5582" y="7168"/>
                    <a:pt x="5831" y="5223"/>
                  </a:cubicBezTo>
                  <a:cubicBezTo>
                    <a:pt x="5965" y="4105"/>
                    <a:pt x="5448" y="3472"/>
                    <a:pt x="5272" y="2354"/>
                  </a:cubicBezTo>
                  <a:cubicBezTo>
                    <a:pt x="5101" y="1236"/>
                    <a:pt x="4561" y="469"/>
                    <a:pt x="3831" y="80"/>
                  </a:cubicBezTo>
                  <a:cubicBezTo>
                    <a:pt x="3734" y="43"/>
                    <a:pt x="3655" y="7"/>
                    <a:pt x="3581" y="7"/>
                  </a:cubicBezTo>
                  <a:cubicBezTo>
                    <a:pt x="3549" y="2"/>
                    <a:pt x="3517" y="0"/>
                    <a:pt x="3484" y="0"/>
                  </a:cubicBezTo>
                  <a:close/>
                </a:path>
              </a:pathLst>
            </a:custGeom>
            <a:solidFill>
              <a:srgbClr val="FFE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157;p64">
              <a:extLst>
                <a:ext uri="{FF2B5EF4-FFF2-40B4-BE49-F238E27FC236}">
                  <a16:creationId xmlns:a16="http://schemas.microsoft.com/office/drawing/2014/main" id="{43DB527F-A868-37CB-27CC-A31A39F441DB}"/>
                </a:ext>
              </a:extLst>
            </p:cNvPr>
            <p:cNvSpPr/>
            <p:nvPr/>
          </p:nvSpPr>
          <p:spPr>
            <a:xfrm>
              <a:off x="1677869" y="2694835"/>
              <a:ext cx="340924" cy="425474"/>
            </a:xfrm>
            <a:custGeom>
              <a:avLst/>
              <a:gdLst/>
              <a:ahLst/>
              <a:cxnLst/>
              <a:rect l="l" t="t" r="r" b="b"/>
              <a:pathLst>
                <a:path w="6008" h="7498" extrusionOk="0">
                  <a:moveTo>
                    <a:pt x="3538" y="97"/>
                  </a:moveTo>
                  <a:cubicBezTo>
                    <a:pt x="3566" y="97"/>
                    <a:pt x="3595" y="99"/>
                    <a:pt x="3623" y="103"/>
                  </a:cubicBezTo>
                  <a:cubicBezTo>
                    <a:pt x="3697" y="103"/>
                    <a:pt x="3776" y="140"/>
                    <a:pt x="3854" y="182"/>
                  </a:cubicBezTo>
                  <a:cubicBezTo>
                    <a:pt x="4584" y="565"/>
                    <a:pt x="5125" y="1318"/>
                    <a:pt x="5277" y="2413"/>
                  </a:cubicBezTo>
                  <a:cubicBezTo>
                    <a:pt x="5374" y="2972"/>
                    <a:pt x="5545" y="3416"/>
                    <a:pt x="5684" y="3859"/>
                  </a:cubicBezTo>
                  <a:cubicBezTo>
                    <a:pt x="5818" y="4280"/>
                    <a:pt x="5892" y="4724"/>
                    <a:pt x="5836" y="5264"/>
                  </a:cubicBezTo>
                  <a:cubicBezTo>
                    <a:pt x="5721" y="6225"/>
                    <a:pt x="5083" y="6724"/>
                    <a:pt x="4506" y="7015"/>
                  </a:cubicBezTo>
                  <a:cubicBezTo>
                    <a:pt x="3910" y="7302"/>
                    <a:pt x="3332" y="7343"/>
                    <a:pt x="3332" y="7343"/>
                  </a:cubicBezTo>
                  <a:cubicBezTo>
                    <a:pt x="3332" y="7343"/>
                    <a:pt x="3055" y="7401"/>
                    <a:pt x="2670" y="7401"/>
                  </a:cubicBezTo>
                  <a:cubicBezTo>
                    <a:pt x="2508" y="7401"/>
                    <a:pt x="2327" y="7391"/>
                    <a:pt x="2140" y="7362"/>
                  </a:cubicBezTo>
                  <a:cubicBezTo>
                    <a:pt x="1484" y="7265"/>
                    <a:pt x="754" y="6955"/>
                    <a:pt x="347" y="6091"/>
                  </a:cubicBezTo>
                  <a:cubicBezTo>
                    <a:pt x="255" y="5860"/>
                    <a:pt x="195" y="5648"/>
                    <a:pt x="158" y="5454"/>
                  </a:cubicBezTo>
                  <a:cubicBezTo>
                    <a:pt x="116" y="4973"/>
                    <a:pt x="98" y="4280"/>
                    <a:pt x="329" y="3568"/>
                  </a:cubicBezTo>
                  <a:cubicBezTo>
                    <a:pt x="717" y="2298"/>
                    <a:pt x="754" y="2201"/>
                    <a:pt x="735" y="1087"/>
                  </a:cubicBezTo>
                  <a:lnTo>
                    <a:pt x="735" y="1064"/>
                  </a:lnTo>
                  <a:cubicBezTo>
                    <a:pt x="735" y="1064"/>
                    <a:pt x="657" y="949"/>
                    <a:pt x="560" y="856"/>
                  </a:cubicBezTo>
                  <a:cubicBezTo>
                    <a:pt x="620" y="778"/>
                    <a:pt x="694" y="699"/>
                    <a:pt x="754" y="625"/>
                  </a:cubicBezTo>
                  <a:cubicBezTo>
                    <a:pt x="898" y="492"/>
                    <a:pt x="1068" y="442"/>
                    <a:pt x="1246" y="442"/>
                  </a:cubicBezTo>
                  <a:cubicBezTo>
                    <a:pt x="1376" y="442"/>
                    <a:pt x="1510" y="469"/>
                    <a:pt x="1641" y="510"/>
                  </a:cubicBezTo>
                  <a:cubicBezTo>
                    <a:pt x="1946" y="602"/>
                    <a:pt x="2237" y="796"/>
                    <a:pt x="2334" y="875"/>
                  </a:cubicBezTo>
                  <a:lnTo>
                    <a:pt x="2389" y="893"/>
                  </a:lnTo>
                  <a:lnTo>
                    <a:pt x="2408" y="875"/>
                  </a:lnTo>
                  <a:cubicBezTo>
                    <a:pt x="2486" y="759"/>
                    <a:pt x="2657" y="565"/>
                    <a:pt x="2870" y="371"/>
                  </a:cubicBezTo>
                  <a:cubicBezTo>
                    <a:pt x="3075" y="219"/>
                    <a:pt x="3313" y="97"/>
                    <a:pt x="3538" y="97"/>
                  </a:cubicBezTo>
                  <a:close/>
                  <a:moveTo>
                    <a:pt x="3548" y="0"/>
                  </a:moveTo>
                  <a:cubicBezTo>
                    <a:pt x="3274" y="0"/>
                    <a:pt x="3022" y="139"/>
                    <a:pt x="2815" y="297"/>
                  </a:cubicBezTo>
                  <a:cubicBezTo>
                    <a:pt x="2602" y="468"/>
                    <a:pt x="2450" y="662"/>
                    <a:pt x="2353" y="778"/>
                  </a:cubicBezTo>
                  <a:cubicBezTo>
                    <a:pt x="2237" y="681"/>
                    <a:pt x="1987" y="510"/>
                    <a:pt x="1678" y="413"/>
                  </a:cubicBezTo>
                  <a:cubicBezTo>
                    <a:pt x="1546" y="373"/>
                    <a:pt x="1405" y="347"/>
                    <a:pt x="1265" y="347"/>
                  </a:cubicBezTo>
                  <a:cubicBezTo>
                    <a:pt x="1059" y="347"/>
                    <a:pt x="857" y="405"/>
                    <a:pt x="694" y="565"/>
                  </a:cubicBezTo>
                  <a:cubicBezTo>
                    <a:pt x="601" y="644"/>
                    <a:pt x="523" y="741"/>
                    <a:pt x="463" y="833"/>
                  </a:cubicBezTo>
                  <a:lnTo>
                    <a:pt x="426" y="856"/>
                  </a:lnTo>
                  <a:lnTo>
                    <a:pt x="463" y="893"/>
                  </a:lnTo>
                  <a:cubicBezTo>
                    <a:pt x="560" y="990"/>
                    <a:pt x="620" y="1087"/>
                    <a:pt x="638" y="1106"/>
                  </a:cubicBezTo>
                  <a:cubicBezTo>
                    <a:pt x="657" y="2201"/>
                    <a:pt x="620" y="2279"/>
                    <a:pt x="232" y="3550"/>
                  </a:cubicBezTo>
                  <a:cubicBezTo>
                    <a:pt x="1" y="4261"/>
                    <a:pt x="1" y="4973"/>
                    <a:pt x="61" y="5477"/>
                  </a:cubicBezTo>
                  <a:cubicBezTo>
                    <a:pt x="98" y="5685"/>
                    <a:pt x="158" y="5897"/>
                    <a:pt x="255" y="6128"/>
                  </a:cubicBezTo>
                  <a:cubicBezTo>
                    <a:pt x="675" y="7034"/>
                    <a:pt x="1447" y="7362"/>
                    <a:pt x="2121" y="7459"/>
                  </a:cubicBezTo>
                  <a:cubicBezTo>
                    <a:pt x="2314" y="7488"/>
                    <a:pt x="2499" y="7498"/>
                    <a:pt x="2664" y="7498"/>
                  </a:cubicBezTo>
                  <a:cubicBezTo>
                    <a:pt x="3056" y="7498"/>
                    <a:pt x="3338" y="7440"/>
                    <a:pt x="3351" y="7440"/>
                  </a:cubicBezTo>
                  <a:cubicBezTo>
                    <a:pt x="3374" y="7440"/>
                    <a:pt x="3928" y="7399"/>
                    <a:pt x="4547" y="7112"/>
                  </a:cubicBezTo>
                  <a:cubicBezTo>
                    <a:pt x="5162" y="6803"/>
                    <a:pt x="5799" y="6262"/>
                    <a:pt x="5933" y="5283"/>
                  </a:cubicBezTo>
                  <a:cubicBezTo>
                    <a:pt x="6007" y="4724"/>
                    <a:pt x="5915" y="4261"/>
                    <a:pt x="5776" y="3818"/>
                  </a:cubicBezTo>
                  <a:cubicBezTo>
                    <a:pt x="5642" y="3374"/>
                    <a:pt x="5471" y="2954"/>
                    <a:pt x="5393" y="2395"/>
                  </a:cubicBezTo>
                  <a:cubicBezTo>
                    <a:pt x="5222" y="1277"/>
                    <a:pt x="4663" y="486"/>
                    <a:pt x="3910" y="84"/>
                  </a:cubicBezTo>
                  <a:cubicBezTo>
                    <a:pt x="3813" y="48"/>
                    <a:pt x="3720" y="6"/>
                    <a:pt x="3642" y="6"/>
                  </a:cubicBezTo>
                  <a:cubicBezTo>
                    <a:pt x="3610" y="2"/>
                    <a:pt x="3579" y="0"/>
                    <a:pt x="354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158;p64">
              <a:extLst>
                <a:ext uri="{FF2B5EF4-FFF2-40B4-BE49-F238E27FC236}">
                  <a16:creationId xmlns:a16="http://schemas.microsoft.com/office/drawing/2014/main" id="{71332C51-D9C0-7945-E8D0-447437843B59}"/>
                </a:ext>
              </a:extLst>
            </p:cNvPr>
            <p:cNvSpPr/>
            <p:nvPr/>
          </p:nvSpPr>
          <p:spPr>
            <a:xfrm>
              <a:off x="1659540" y="2581230"/>
              <a:ext cx="382291" cy="203771"/>
            </a:xfrm>
            <a:custGeom>
              <a:avLst/>
              <a:gdLst/>
              <a:ahLst/>
              <a:cxnLst/>
              <a:rect l="l" t="t" r="r" b="b"/>
              <a:pathLst>
                <a:path w="6737" h="3591" extrusionOk="0">
                  <a:moveTo>
                    <a:pt x="4414" y="0"/>
                  </a:moveTo>
                  <a:cubicBezTo>
                    <a:pt x="3854" y="0"/>
                    <a:pt x="3503" y="220"/>
                    <a:pt x="3503" y="220"/>
                  </a:cubicBezTo>
                  <a:cubicBezTo>
                    <a:pt x="3503" y="220"/>
                    <a:pt x="3124" y="111"/>
                    <a:pt x="2594" y="111"/>
                  </a:cubicBezTo>
                  <a:cubicBezTo>
                    <a:pt x="2231" y="111"/>
                    <a:pt x="1796" y="162"/>
                    <a:pt x="1363" y="335"/>
                  </a:cubicBezTo>
                  <a:cubicBezTo>
                    <a:pt x="287" y="779"/>
                    <a:pt x="0" y="1125"/>
                    <a:pt x="37" y="1740"/>
                  </a:cubicBezTo>
                  <a:cubicBezTo>
                    <a:pt x="74" y="2336"/>
                    <a:pt x="74" y="2433"/>
                    <a:pt x="231" y="2720"/>
                  </a:cubicBezTo>
                  <a:cubicBezTo>
                    <a:pt x="384" y="2992"/>
                    <a:pt x="730" y="3182"/>
                    <a:pt x="730" y="3182"/>
                  </a:cubicBezTo>
                  <a:cubicBezTo>
                    <a:pt x="1071" y="2977"/>
                    <a:pt x="1405" y="2886"/>
                    <a:pt x="1777" y="2886"/>
                  </a:cubicBezTo>
                  <a:cubicBezTo>
                    <a:pt x="2246" y="2886"/>
                    <a:pt x="2778" y="3031"/>
                    <a:pt x="3466" y="3279"/>
                  </a:cubicBezTo>
                  <a:cubicBezTo>
                    <a:pt x="4060" y="3493"/>
                    <a:pt x="4565" y="3591"/>
                    <a:pt x="4996" y="3591"/>
                  </a:cubicBezTo>
                  <a:cubicBezTo>
                    <a:pt x="5457" y="3591"/>
                    <a:pt x="5833" y="3479"/>
                    <a:pt x="6141" y="3279"/>
                  </a:cubicBezTo>
                  <a:cubicBezTo>
                    <a:pt x="6737" y="2877"/>
                    <a:pt x="6737" y="931"/>
                    <a:pt x="5545" y="294"/>
                  </a:cubicBezTo>
                  <a:cubicBezTo>
                    <a:pt x="5118" y="71"/>
                    <a:pt x="4732" y="0"/>
                    <a:pt x="4414" y="0"/>
                  </a:cubicBezTo>
                  <a:close/>
                </a:path>
              </a:pathLst>
            </a:custGeom>
            <a:solidFill>
              <a:srgbClr val="00A6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159;p64">
              <a:extLst>
                <a:ext uri="{FF2B5EF4-FFF2-40B4-BE49-F238E27FC236}">
                  <a16:creationId xmlns:a16="http://schemas.microsoft.com/office/drawing/2014/main" id="{A4FD5F44-A89E-278B-0CAA-5F1B5C084B95}"/>
                </a:ext>
              </a:extLst>
            </p:cNvPr>
            <p:cNvSpPr/>
            <p:nvPr/>
          </p:nvSpPr>
          <p:spPr>
            <a:xfrm>
              <a:off x="1658235" y="2578166"/>
              <a:ext cx="375992" cy="209389"/>
            </a:xfrm>
            <a:custGeom>
              <a:avLst/>
              <a:gdLst/>
              <a:ahLst/>
              <a:cxnLst/>
              <a:rect l="l" t="t" r="r" b="b"/>
              <a:pathLst>
                <a:path w="6626" h="3690" extrusionOk="0">
                  <a:moveTo>
                    <a:pt x="4397" y="109"/>
                  </a:moveTo>
                  <a:cubicBezTo>
                    <a:pt x="4505" y="109"/>
                    <a:pt x="4621" y="119"/>
                    <a:pt x="4736" y="140"/>
                  </a:cubicBezTo>
                  <a:cubicBezTo>
                    <a:pt x="4990" y="158"/>
                    <a:pt x="5258" y="255"/>
                    <a:pt x="5545" y="408"/>
                  </a:cubicBezTo>
                  <a:cubicBezTo>
                    <a:pt x="6122" y="694"/>
                    <a:pt x="6413" y="1332"/>
                    <a:pt x="6492" y="1928"/>
                  </a:cubicBezTo>
                  <a:cubicBezTo>
                    <a:pt x="6529" y="2238"/>
                    <a:pt x="6510" y="2524"/>
                    <a:pt x="6432" y="2774"/>
                  </a:cubicBezTo>
                  <a:cubicBezTo>
                    <a:pt x="6376" y="3005"/>
                    <a:pt x="6279" y="3199"/>
                    <a:pt x="6145" y="3277"/>
                  </a:cubicBezTo>
                  <a:cubicBezTo>
                    <a:pt x="5834" y="3476"/>
                    <a:pt x="5467" y="3588"/>
                    <a:pt x="5015" y="3588"/>
                  </a:cubicBezTo>
                  <a:cubicBezTo>
                    <a:pt x="4594" y="3588"/>
                    <a:pt x="4099" y="3491"/>
                    <a:pt x="3507" y="3277"/>
                  </a:cubicBezTo>
                  <a:cubicBezTo>
                    <a:pt x="2888" y="3065"/>
                    <a:pt x="2389" y="2912"/>
                    <a:pt x="1945" y="2889"/>
                  </a:cubicBezTo>
                  <a:cubicBezTo>
                    <a:pt x="1906" y="2887"/>
                    <a:pt x="1868" y="2886"/>
                    <a:pt x="1829" y="2886"/>
                  </a:cubicBezTo>
                  <a:cubicBezTo>
                    <a:pt x="1453" y="2886"/>
                    <a:pt x="1103" y="2971"/>
                    <a:pt x="772" y="3180"/>
                  </a:cubicBezTo>
                  <a:cubicBezTo>
                    <a:pt x="735" y="3162"/>
                    <a:pt x="425" y="3005"/>
                    <a:pt x="291" y="2737"/>
                  </a:cubicBezTo>
                  <a:cubicBezTo>
                    <a:pt x="213" y="2603"/>
                    <a:pt x="176" y="2524"/>
                    <a:pt x="157" y="2390"/>
                  </a:cubicBezTo>
                  <a:cubicBezTo>
                    <a:pt x="139" y="2256"/>
                    <a:pt x="116" y="2080"/>
                    <a:pt x="116" y="1794"/>
                  </a:cubicBezTo>
                  <a:cubicBezTo>
                    <a:pt x="97" y="1484"/>
                    <a:pt x="157" y="1272"/>
                    <a:pt x="347" y="1064"/>
                  </a:cubicBezTo>
                  <a:cubicBezTo>
                    <a:pt x="541" y="851"/>
                    <a:pt x="869" y="657"/>
                    <a:pt x="1409" y="445"/>
                  </a:cubicBezTo>
                  <a:cubicBezTo>
                    <a:pt x="1834" y="273"/>
                    <a:pt x="2261" y="222"/>
                    <a:pt x="2618" y="222"/>
                  </a:cubicBezTo>
                  <a:cubicBezTo>
                    <a:pt x="3136" y="222"/>
                    <a:pt x="3507" y="329"/>
                    <a:pt x="3507" y="329"/>
                  </a:cubicBezTo>
                  <a:lnTo>
                    <a:pt x="3544" y="329"/>
                  </a:lnTo>
                  <a:cubicBezTo>
                    <a:pt x="3544" y="329"/>
                    <a:pt x="3757" y="195"/>
                    <a:pt x="4103" y="140"/>
                  </a:cubicBezTo>
                  <a:cubicBezTo>
                    <a:pt x="4189" y="119"/>
                    <a:pt x="4289" y="109"/>
                    <a:pt x="4397" y="109"/>
                  </a:cubicBezTo>
                  <a:close/>
                  <a:moveTo>
                    <a:pt x="4471" y="1"/>
                  </a:moveTo>
                  <a:cubicBezTo>
                    <a:pt x="4330" y="1"/>
                    <a:pt x="4199" y="18"/>
                    <a:pt x="4085" y="43"/>
                  </a:cubicBezTo>
                  <a:cubicBezTo>
                    <a:pt x="3738" y="98"/>
                    <a:pt x="3526" y="214"/>
                    <a:pt x="3507" y="232"/>
                  </a:cubicBezTo>
                  <a:cubicBezTo>
                    <a:pt x="3496" y="221"/>
                    <a:pt x="3131" y="120"/>
                    <a:pt x="2620" y="120"/>
                  </a:cubicBezTo>
                  <a:cubicBezTo>
                    <a:pt x="2252" y="120"/>
                    <a:pt x="1810" y="172"/>
                    <a:pt x="1368" y="348"/>
                  </a:cubicBezTo>
                  <a:cubicBezTo>
                    <a:pt x="832" y="560"/>
                    <a:pt x="485" y="754"/>
                    <a:pt x="273" y="985"/>
                  </a:cubicBezTo>
                  <a:cubicBezTo>
                    <a:pt x="60" y="1216"/>
                    <a:pt x="0" y="1484"/>
                    <a:pt x="0" y="1794"/>
                  </a:cubicBezTo>
                  <a:cubicBezTo>
                    <a:pt x="23" y="2104"/>
                    <a:pt x="42" y="2274"/>
                    <a:pt x="60" y="2408"/>
                  </a:cubicBezTo>
                  <a:cubicBezTo>
                    <a:pt x="79" y="2542"/>
                    <a:pt x="139" y="2640"/>
                    <a:pt x="194" y="2797"/>
                  </a:cubicBezTo>
                  <a:cubicBezTo>
                    <a:pt x="370" y="3102"/>
                    <a:pt x="735" y="3277"/>
                    <a:pt x="735" y="3277"/>
                  </a:cubicBezTo>
                  <a:lnTo>
                    <a:pt x="753" y="3296"/>
                  </a:lnTo>
                  <a:lnTo>
                    <a:pt x="790" y="3277"/>
                  </a:lnTo>
                  <a:cubicBezTo>
                    <a:pt x="1121" y="3068"/>
                    <a:pt x="1456" y="2983"/>
                    <a:pt x="1830" y="2983"/>
                  </a:cubicBezTo>
                  <a:cubicBezTo>
                    <a:pt x="1868" y="2983"/>
                    <a:pt x="1906" y="2984"/>
                    <a:pt x="1945" y="2986"/>
                  </a:cubicBezTo>
                  <a:cubicBezTo>
                    <a:pt x="2370" y="3028"/>
                    <a:pt x="2851" y="3162"/>
                    <a:pt x="3466" y="3374"/>
                  </a:cubicBezTo>
                  <a:cubicBezTo>
                    <a:pt x="4078" y="3589"/>
                    <a:pt x="4598" y="3690"/>
                    <a:pt x="5040" y="3690"/>
                  </a:cubicBezTo>
                  <a:cubicBezTo>
                    <a:pt x="5502" y="3690"/>
                    <a:pt x="5878" y="3580"/>
                    <a:pt x="6182" y="3374"/>
                  </a:cubicBezTo>
                  <a:cubicBezTo>
                    <a:pt x="6353" y="3259"/>
                    <a:pt x="6469" y="3046"/>
                    <a:pt x="6547" y="2797"/>
                  </a:cubicBezTo>
                  <a:cubicBezTo>
                    <a:pt x="6608" y="2542"/>
                    <a:pt x="6626" y="2238"/>
                    <a:pt x="6584" y="1928"/>
                  </a:cubicBezTo>
                  <a:cubicBezTo>
                    <a:pt x="6510" y="1295"/>
                    <a:pt x="6201" y="639"/>
                    <a:pt x="5586" y="311"/>
                  </a:cubicBezTo>
                  <a:cubicBezTo>
                    <a:pt x="5295" y="158"/>
                    <a:pt x="5009" y="61"/>
                    <a:pt x="4759" y="24"/>
                  </a:cubicBezTo>
                  <a:cubicBezTo>
                    <a:pt x="4659" y="8"/>
                    <a:pt x="4563" y="1"/>
                    <a:pt x="447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160;p64">
              <a:extLst>
                <a:ext uri="{FF2B5EF4-FFF2-40B4-BE49-F238E27FC236}">
                  <a16:creationId xmlns:a16="http://schemas.microsoft.com/office/drawing/2014/main" id="{FDFFCD2F-A866-5FE6-A690-ED09F5CC96B1}"/>
                </a:ext>
              </a:extLst>
            </p:cNvPr>
            <p:cNvSpPr/>
            <p:nvPr/>
          </p:nvSpPr>
          <p:spPr>
            <a:xfrm>
              <a:off x="1240018" y="3686016"/>
              <a:ext cx="551675" cy="897025"/>
            </a:xfrm>
            <a:custGeom>
              <a:avLst/>
              <a:gdLst/>
              <a:ahLst/>
              <a:cxnLst/>
              <a:rect l="l" t="t" r="r" b="b"/>
              <a:pathLst>
                <a:path w="9722" h="15808" extrusionOk="0">
                  <a:moveTo>
                    <a:pt x="5503" y="0"/>
                  </a:moveTo>
                  <a:cubicBezTo>
                    <a:pt x="5503" y="0"/>
                    <a:pt x="4579" y="906"/>
                    <a:pt x="3831" y="2966"/>
                  </a:cubicBezTo>
                  <a:cubicBezTo>
                    <a:pt x="3078" y="5009"/>
                    <a:pt x="0" y="15655"/>
                    <a:pt x="0" y="15655"/>
                  </a:cubicBezTo>
                  <a:lnTo>
                    <a:pt x="5060" y="15807"/>
                  </a:lnTo>
                  <a:lnTo>
                    <a:pt x="8987" y="5277"/>
                  </a:lnTo>
                  <a:lnTo>
                    <a:pt x="9722" y="1830"/>
                  </a:lnTo>
                  <a:lnTo>
                    <a:pt x="5503" y="0"/>
                  </a:ln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161;p64">
              <a:extLst>
                <a:ext uri="{FF2B5EF4-FFF2-40B4-BE49-F238E27FC236}">
                  <a16:creationId xmlns:a16="http://schemas.microsoft.com/office/drawing/2014/main" id="{4C792B42-C5F2-C8D3-2108-7F4F89A7239A}"/>
                </a:ext>
              </a:extLst>
            </p:cNvPr>
            <p:cNvSpPr/>
            <p:nvPr/>
          </p:nvSpPr>
          <p:spPr>
            <a:xfrm>
              <a:off x="1235535" y="3681817"/>
              <a:ext cx="559335" cy="902246"/>
            </a:xfrm>
            <a:custGeom>
              <a:avLst/>
              <a:gdLst/>
              <a:ahLst/>
              <a:cxnLst/>
              <a:rect l="l" t="t" r="r" b="b"/>
              <a:pathLst>
                <a:path w="9857" h="15900" extrusionOk="0">
                  <a:moveTo>
                    <a:pt x="5601" y="116"/>
                  </a:moveTo>
                  <a:lnTo>
                    <a:pt x="9741" y="1904"/>
                  </a:lnTo>
                  <a:lnTo>
                    <a:pt x="9011" y="5314"/>
                  </a:lnTo>
                  <a:lnTo>
                    <a:pt x="5102" y="15807"/>
                  </a:lnTo>
                  <a:lnTo>
                    <a:pt x="135" y="15650"/>
                  </a:lnTo>
                  <a:cubicBezTo>
                    <a:pt x="153" y="15595"/>
                    <a:pt x="906" y="13035"/>
                    <a:pt x="1752" y="10147"/>
                  </a:cubicBezTo>
                  <a:cubicBezTo>
                    <a:pt x="2621" y="7217"/>
                    <a:pt x="3582" y="4043"/>
                    <a:pt x="3965" y="3022"/>
                  </a:cubicBezTo>
                  <a:cubicBezTo>
                    <a:pt x="4700" y="1021"/>
                    <a:pt x="5564" y="153"/>
                    <a:pt x="5601" y="116"/>
                  </a:cubicBezTo>
                  <a:close/>
                  <a:moveTo>
                    <a:pt x="5582" y="0"/>
                  </a:moveTo>
                  <a:lnTo>
                    <a:pt x="5545" y="19"/>
                  </a:lnTo>
                  <a:cubicBezTo>
                    <a:pt x="5545" y="19"/>
                    <a:pt x="4621" y="943"/>
                    <a:pt x="3868" y="3004"/>
                  </a:cubicBezTo>
                  <a:cubicBezTo>
                    <a:pt x="3485" y="4025"/>
                    <a:pt x="2524" y="7199"/>
                    <a:pt x="1655" y="10105"/>
                  </a:cubicBezTo>
                  <a:cubicBezTo>
                    <a:pt x="791" y="13035"/>
                    <a:pt x="19" y="15692"/>
                    <a:pt x="19" y="15692"/>
                  </a:cubicBezTo>
                  <a:lnTo>
                    <a:pt x="1" y="15747"/>
                  </a:lnTo>
                  <a:lnTo>
                    <a:pt x="5162" y="15900"/>
                  </a:lnTo>
                  <a:lnTo>
                    <a:pt x="9126" y="5351"/>
                  </a:lnTo>
                  <a:lnTo>
                    <a:pt x="9126" y="5332"/>
                  </a:lnTo>
                  <a:lnTo>
                    <a:pt x="9856" y="1848"/>
                  </a:lnTo>
                  <a:lnTo>
                    <a:pt x="5582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162;p64">
              <a:extLst>
                <a:ext uri="{FF2B5EF4-FFF2-40B4-BE49-F238E27FC236}">
                  <a16:creationId xmlns:a16="http://schemas.microsoft.com/office/drawing/2014/main" id="{0BAB2999-D28B-F579-EAF5-FAA62D89A267}"/>
                </a:ext>
              </a:extLst>
            </p:cNvPr>
            <p:cNvSpPr/>
            <p:nvPr/>
          </p:nvSpPr>
          <p:spPr>
            <a:xfrm>
              <a:off x="1676848" y="3764666"/>
              <a:ext cx="403287" cy="819398"/>
            </a:xfrm>
            <a:custGeom>
              <a:avLst/>
              <a:gdLst/>
              <a:ahLst/>
              <a:cxnLst/>
              <a:rect l="l" t="t" r="r" b="b"/>
              <a:pathLst>
                <a:path w="7107" h="14440" extrusionOk="0">
                  <a:moveTo>
                    <a:pt x="712" y="0"/>
                  </a:moveTo>
                  <a:lnTo>
                    <a:pt x="0" y="2888"/>
                  </a:lnTo>
                  <a:lnTo>
                    <a:pt x="365" y="3216"/>
                  </a:lnTo>
                  <a:lnTo>
                    <a:pt x="1751" y="14403"/>
                  </a:lnTo>
                  <a:lnTo>
                    <a:pt x="5526" y="14440"/>
                  </a:lnTo>
                  <a:cubicBezTo>
                    <a:pt x="5526" y="14440"/>
                    <a:pt x="6511" y="11630"/>
                    <a:pt x="6815" y="6511"/>
                  </a:cubicBezTo>
                  <a:cubicBezTo>
                    <a:pt x="7107" y="1368"/>
                    <a:pt x="6219" y="541"/>
                    <a:pt x="6219" y="541"/>
                  </a:cubicBezTo>
                  <a:lnTo>
                    <a:pt x="712" y="0"/>
                  </a:ln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163;p64">
              <a:extLst>
                <a:ext uri="{FF2B5EF4-FFF2-40B4-BE49-F238E27FC236}">
                  <a16:creationId xmlns:a16="http://schemas.microsoft.com/office/drawing/2014/main" id="{7A9902A2-BDF9-5F96-D720-39D39CA0FAD9}"/>
                </a:ext>
              </a:extLst>
            </p:cNvPr>
            <p:cNvSpPr/>
            <p:nvPr/>
          </p:nvSpPr>
          <p:spPr>
            <a:xfrm>
              <a:off x="1673670" y="3761488"/>
              <a:ext cx="400960" cy="823881"/>
            </a:xfrm>
            <a:custGeom>
              <a:avLst/>
              <a:gdLst/>
              <a:ahLst/>
              <a:cxnLst/>
              <a:rect l="l" t="t" r="r" b="b"/>
              <a:pathLst>
                <a:path w="7066" h="14519" extrusionOk="0">
                  <a:moveTo>
                    <a:pt x="809" y="116"/>
                  </a:moveTo>
                  <a:lnTo>
                    <a:pt x="6257" y="657"/>
                  </a:lnTo>
                  <a:lnTo>
                    <a:pt x="6275" y="675"/>
                  </a:lnTo>
                  <a:cubicBezTo>
                    <a:pt x="6294" y="712"/>
                    <a:pt x="6336" y="749"/>
                    <a:pt x="6354" y="828"/>
                  </a:cubicBezTo>
                  <a:cubicBezTo>
                    <a:pt x="6428" y="980"/>
                    <a:pt x="6543" y="1253"/>
                    <a:pt x="6622" y="1673"/>
                  </a:cubicBezTo>
                  <a:cubicBezTo>
                    <a:pt x="6816" y="2505"/>
                    <a:pt x="6969" y="4007"/>
                    <a:pt x="6816" y="6567"/>
                  </a:cubicBezTo>
                  <a:cubicBezTo>
                    <a:pt x="6525" y="11631"/>
                    <a:pt x="5564" y="14362"/>
                    <a:pt x="5545" y="14422"/>
                  </a:cubicBezTo>
                  <a:lnTo>
                    <a:pt x="1849" y="14422"/>
                  </a:lnTo>
                  <a:lnTo>
                    <a:pt x="463" y="3254"/>
                  </a:lnTo>
                  <a:lnTo>
                    <a:pt x="116" y="2926"/>
                  </a:lnTo>
                  <a:lnTo>
                    <a:pt x="809" y="116"/>
                  </a:lnTo>
                  <a:close/>
                  <a:moveTo>
                    <a:pt x="731" y="1"/>
                  </a:moveTo>
                  <a:lnTo>
                    <a:pt x="1" y="2967"/>
                  </a:lnTo>
                  <a:lnTo>
                    <a:pt x="366" y="3314"/>
                  </a:lnTo>
                  <a:lnTo>
                    <a:pt x="1770" y="14519"/>
                  </a:lnTo>
                  <a:lnTo>
                    <a:pt x="5619" y="14496"/>
                  </a:lnTo>
                  <a:lnTo>
                    <a:pt x="5642" y="14496"/>
                  </a:lnTo>
                  <a:cubicBezTo>
                    <a:pt x="5642" y="14496"/>
                    <a:pt x="6622" y="11705"/>
                    <a:pt x="6913" y="6567"/>
                  </a:cubicBezTo>
                  <a:cubicBezTo>
                    <a:pt x="7066" y="4007"/>
                    <a:pt x="6913" y="2505"/>
                    <a:pt x="6737" y="1655"/>
                  </a:cubicBezTo>
                  <a:cubicBezTo>
                    <a:pt x="6640" y="1211"/>
                    <a:pt x="6525" y="943"/>
                    <a:pt x="6451" y="791"/>
                  </a:cubicBezTo>
                  <a:cubicBezTo>
                    <a:pt x="6409" y="712"/>
                    <a:pt x="6372" y="657"/>
                    <a:pt x="6354" y="615"/>
                  </a:cubicBezTo>
                  <a:cubicBezTo>
                    <a:pt x="6336" y="578"/>
                    <a:pt x="6312" y="560"/>
                    <a:pt x="6312" y="560"/>
                  </a:cubicBezTo>
                  <a:lnTo>
                    <a:pt x="6275" y="560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164;p64">
              <a:extLst>
                <a:ext uri="{FF2B5EF4-FFF2-40B4-BE49-F238E27FC236}">
                  <a16:creationId xmlns:a16="http://schemas.microsoft.com/office/drawing/2014/main" id="{CDBB6E08-A207-FDE9-E1A2-21DBD58A9631}"/>
                </a:ext>
              </a:extLst>
            </p:cNvPr>
            <p:cNvSpPr/>
            <p:nvPr/>
          </p:nvSpPr>
          <p:spPr>
            <a:xfrm>
              <a:off x="2154308" y="2897532"/>
              <a:ext cx="247011" cy="216142"/>
            </a:xfrm>
            <a:custGeom>
              <a:avLst/>
              <a:gdLst/>
              <a:ahLst/>
              <a:cxnLst/>
              <a:rect l="l" t="t" r="r" b="b"/>
              <a:pathLst>
                <a:path w="4353" h="3809" extrusionOk="0">
                  <a:moveTo>
                    <a:pt x="1826" y="0"/>
                  </a:moveTo>
                  <a:cubicBezTo>
                    <a:pt x="992" y="0"/>
                    <a:pt x="529" y="119"/>
                    <a:pt x="291" y="421"/>
                  </a:cubicBezTo>
                  <a:cubicBezTo>
                    <a:pt x="0" y="805"/>
                    <a:pt x="97" y="2154"/>
                    <a:pt x="97" y="2616"/>
                  </a:cubicBezTo>
                  <a:cubicBezTo>
                    <a:pt x="97" y="3078"/>
                    <a:pt x="638" y="3693"/>
                    <a:pt x="638" y="3693"/>
                  </a:cubicBezTo>
                  <a:lnTo>
                    <a:pt x="3872" y="3808"/>
                  </a:lnTo>
                  <a:cubicBezTo>
                    <a:pt x="4353" y="3674"/>
                    <a:pt x="4334" y="1558"/>
                    <a:pt x="4334" y="1152"/>
                  </a:cubicBezTo>
                  <a:cubicBezTo>
                    <a:pt x="4334" y="768"/>
                    <a:pt x="3581" y="75"/>
                    <a:pt x="2389" y="15"/>
                  </a:cubicBezTo>
                  <a:cubicBezTo>
                    <a:pt x="2185" y="5"/>
                    <a:pt x="1997" y="0"/>
                    <a:pt x="1826" y="0"/>
                  </a:cubicBezTo>
                  <a:close/>
                </a:path>
              </a:pathLst>
            </a:custGeom>
            <a:solidFill>
              <a:srgbClr val="FFE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165;p64">
              <a:extLst>
                <a:ext uri="{FF2B5EF4-FFF2-40B4-BE49-F238E27FC236}">
                  <a16:creationId xmlns:a16="http://schemas.microsoft.com/office/drawing/2014/main" id="{538195C4-D473-B407-1B06-B4A0D1C2216A}"/>
                </a:ext>
              </a:extLst>
            </p:cNvPr>
            <p:cNvSpPr/>
            <p:nvPr/>
          </p:nvSpPr>
          <p:spPr>
            <a:xfrm>
              <a:off x="2155329" y="2894638"/>
              <a:ext cx="248089" cy="221135"/>
            </a:xfrm>
            <a:custGeom>
              <a:avLst/>
              <a:gdLst/>
              <a:ahLst/>
              <a:cxnLst/>
              <a:rect l="l" t="t" r="r" b="b"/>
              <a:pathLst>
                <a:path w="4372" h="3897" extrusionOk="0">
                  <a:moveTo>
                    <a:pt x="1796" y="94"/>
                  </a:moveTo>
                  <a:cubicBezTo>
                    <a:pt x="1971" y="94"/>
                    <a:pt x="2161" y="99"/>
                    <a:pt x="2371" y="107"/>
                  </a:cubicBezTo>
                  <a:cubicBezTo>
                    <a:pt x="2967" y="144"/>
                    <a:pt x="3429" y="315"/>
                    <a:pt x="3757" y="546"/>
                  </a:cubicBezTo>
                  <a:cubicBezTo>
                    <a:pt x="4085" y="777"/>
                    <a:pt x="4256" y="1050"/>
                    <a:pt x="4256" y="1221"/>
                  </a:cubicBezTo>
                  <a:cubicBezTo>
                    <a:pt x="4275" y="1415"/>
                    <a:pt x="4275" y="2030"/>
                    <a:pt x="4219" y="2626"/>
                  </a:cubicBezTo>
                  <a:cubicBezTo>
                    <a:pt x="4178" y="2935"/>
                    <a:pt x="4141" y="3203"/>
                    <a:pt x="4085" y="3434"/>
                  </a:cubicBezTo>
                  <a:cubicBezTo>
                    <a:pt x="4044" y="3531"/>
                    <a:pt x="4007" y="3628"/>
                    <a:pt x="3970" y="3688"/>
                  </a:cubicBezTo>
                  <a:cubicBezTo>
                    <a:pt x="3928" y="3762"/>
                    <a:pt x="3873" y="3781"/>
                    <a:pt x="3831" y="3804"/>
                  </a:cubicBezTo>
                  <a:lnTo>
                    <a:pt x="638" y="3707"/>
                  </a:lnTo>
                  <a:cubicBezTo>
                    <a:pt x="638" y="3688"/>
                    <a:pt x="523" y="3550"/>
                    <a:pt x="389" y="3360"/>
                  </a:cubicBezTo>
                  <a:cubicBezTo>
                    <a:pt x="250" y="3148"/>
                    <a:pt x="116" y="2880"/>
                    <a:pt x="116" y="2667"/>
                  </a:cubicBezTo>
                  <a:cubicBezTo>
                    <a:pt x="116" y="2418"/>
                    <a:pt x="98" y="1974"/>
                    <a:pt x="116" y="1549"/>
                  </a:cubicBezTo>
                  <a:cubicBezTo>
                    <a:pt x="116" y="1318"/>
                    <a:pt x="135" y="1106"/>
                    <a:pt x="176" y="935"/>
                  </a:cubicBezTo>
                  <a:cubicBezTo>
                    <a:pt x="195" y="740"/>
                    <a:pt x="250" y="588"/>
                    <a:pt x="310" y="509"/>
                  </a:cubicBezTo>
                  <a:cubicBezTo>
                    <a:pt x="444" y="338"/>
                    <a:pt x="657" y="223"/>
                    <a:pt x="985" y="163"/>
                  </a:cubicBezTo>
                  <a:cubicBezTo>
                    <a:pt x="1210" y="112"/>
                    <a:pt x="1475" y="94"/>
                    <a:pt x="1796" y="94"/>
                  </a:cubicBezTo>
                  <a:close/>
                  <a:moveTo>
                    <a:pt x="1819" y="0"/>
                  </a:moveTo>
                  <a:cubicBezTo>
                    <a:pt x="1480" y="0"/>
                    <a:pt x="1197" y="17"/>
                    <a:pt x="966" y="66"/>
                  </a:cubicBezTo>
                  <a:cubicBezTo>
                    <a:pt x="620" y="126"/>
                    <a:pt x="389" y="241"/>
                    <a:pt x="232" y="454"/>
                  </a:cubicBezTo>
                  <a:cubicBezTo>
                    <a:pt x="158" y="570"/>
                    <a:pt x="98" y="722"/>
                    <a:pt x="61" y="916"/>
                  </a:cubicBezTo>
                  <a:cubicBezTo>
                    <a:pt x="42" y="1106"/>
                    <a:pt x="19" y="1318"/>
                    <a:pt x="19" y="1531"/>
                  </a:cubicBezTo>
                  <a:cubicBezTo>
                    <a:pt x="1" y="1974"/>
                    <a:pt x="19" y="2436"/>
                    <a:pt x="19" y="2667"/>
                  </a:cubicBezTo>
                  <a:cubicBezTo>
                    <a:pt x="19" y="2917"/>
                    <a:pt x="158" y="3185"/>
                    <a:pt x="310" y="3397"/>
                  </a:cubicBezTo>
                  <a:cubicBezTo>
                    <a:pt x="444" y="3628"/>
                    <a:pt x="578" y="3781"/>
                    <a:pt x="578" y="3781"/>
                  </a:cubicBezTo>
                  <a:lnTo>
                    <a:pt x="597" y="3804"/>
                  </a:lnTo>
                  <a:lnTo>
                    <a:pt x="3854" y="3896"/>
                  </a:lnTo>
                  <a:cubicBezTo>
                    <a:pt x="3928" y="3878"/>
                    <a:pt x="4007" y="3822"/>
                    <a:pt x="4044" y="3744"/>
                  </a:cubicBezTo>
                  <a:cubicBezTo>
                    <a:pt x="4104" y="3665"/>
                    <a:pt x="4141" y="3573"/>
                    <a:pt x="4178" y="3457"/>
                  </a:cubicBezTo>
                  <a:cubicBezTo>
                    <a:pt x="4238" y="3226"/>
                    <a:pt x="4275" y="2935"/>
                    <a:pt x="4316" y="2649"/>
                  </a:cubicBezTo>
                  <a:cubicBezTo>
                    <a:pt x="4372" y="2030"/>
                    <a:pt x="4372" y="1415"/>
                    <a:pt x="4372" y="1203"/>
                  </a:cubicBezTo>
                  <a:cubicBezTo>
                    <a:pt x="4353" y="990"/>
                    <a:pt x="4159" y="704"/>
                    <a:pt x="3813" y="472"/>
                  </a:cubicBezTo>
                  <a:cubicBezTo>
                    <a:pt x="3466" y="241"/>
                    <a:pt x="2986" y="47"/>
                    <a:pt x="2371" y="10"/>
                  </a:cubicBezTo>
                  <a:cubicBezTo>
                    <a:pt x="2172" y="4"/>
                    <a:pt x="1989" y="0"/>
                    <a:pt x="181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166;p64">
              <a:extLst>
                <a:ext uri="{FF2B5EF4-FFF2-40B4-BE49-F238E27FC236}">
                  <a16:creationId xmlns:a16="http://schemas.microsoft.com/office/drawing/2014/main" id="{61902300-E864-FB8B-8593-6CA84D7312A6}"/>
                </a:ext>
              </a:extLst>
            </p:cNvPr>
            <p:cNvSpPr/>
            <p:nvPr/>
          </p:nvSpPr>
          <p:spPr>
            <a:xfrm>
              <a:off x="2336803" y="2828131"/>
              <a:ext cx="83756" cy="137607"/>
            </a:xfrm>
            <a:custGeom>
              <a:avLst/>
              <a:gdLst/>
              <a:ahLst/>
              <a:cxnLst/>
              <a:rect l="l" t="t" r="r" b="b"/>
              <a:pathLst>
                <a:path w="1476" h="2425" extrusionOk="0">
                  <a:moveTo>
                    <a:pt x="594" y="0"/>
                  </a:moveTo>
                  <a:cubicBezTo>
                    <a:pt x="546" y="0"/>
                    <a:pt x="496" y="3"/>
                    <a:pt x="444" y="9"/>
                  </a:cubicBezTo>
                  <a:cubicBezTo>
                    <a:pt x="444" y="9"/>
                    <a:pt x="194" y="124"/>
                    <a:pt x="97" y="679"/>
                  </a:cubicBezTo>
                  <a:cubicBezTo>
                    <a:pt x="0" y="1256"/>
                    <a:pt x="19" y="1256"/>
                    <a:pt x="116" y="1876"/>
                  </a:cubicBezTo>
                  <a:cubicBezTo>
                    <a:pt x="176" y="2347"/>
                    <a:pt x="472" y="2424"/>
                    <a:pt x="780" y="2424"/>
                  </a:cubicBezTo>
                  <a:cubicBezTo>
                    <a:pt x="874" y="2424"/>
                    <a:pt x="969" y="2417"/>
                    <a:pt x="1058" y="2412"/>
                  </a:cubicBezTo>
                  <a:cubicBezTo>
                    <a:pt x="1465" y="2393"/>
                    <a:pt x="1252" y="1834"/>
                    <a:pt x="1368" y="1122"/>
                  </a:cubicBezTo>
                  <a:cubicBezTo>
                    <a:pt x="1475" y="462"/>
                    <a:pt x="1216" y="0"/>
                    <a:pt x="594" y="0"/>
                  </a:cubicBezTo>
                  <a:close/>
                </a:path>
              </a:pathLst>
            </a:custGeom>
            <a:solidFill>
              <a:srgbClr val="FFE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167;p64">
              <a:extLst>
                <a:ext uri="{FF2B5EF4-FFF2-40B4-BE49-F238E27FC236}">
                  <a16:creationId xmlns:a16="http://schemas.microsoft.com/office/drawing/2014/main" id="{8B296068-A6BE-9B85-4A3D-E74263152FA3}"/>
                </a:ext>
              </a:extLst>
            </p:cNvPr>
            <p:cNvSpPr/>
            <p:nvPr/>
          </p:nvSpPr>
          <p:spPr>
            <a:xfrm>
              <a:off x="2333398" y="2825067"/>
              <a:ext cx="87614" cy="143508"/>
            </a:xfrm>
            <a:custGeom>
              <a:avLst/>
              <a:gdLst/>
              <a:ahLst/>
              <a:cxnLst/>
              <a:rect l="l" t="t" r="r" b="b"/>
              <a:pathLst>
                <a:path w="1544" h="2529" extrusionOk="0">
                  <a:moveTo>
                    <a:pt x="590" y="1"/>
                  </a:moveTo>
                  <a:cubicBezTo>
                    <a:pt x="562" y="1"/>
                    <a:pt x="533" y="1"/>
                    <a:pt x="504" y="3"/>
                  </a:cubicBezTo>
                  <a:lnTo>
                    <a:pt x="504" y="118"/>
                  </a:lnTo>
                  <a:lnTo>
                    <a:pt x="522" y="118"/>
                  </a:lnTo>
                  <a:cubicBezTo>
                    <a:pt x="572" y="113"/>
                    <a:pt x="619" y="110"/>
                    <a:pt x="663" y="110"/>
                  </a:cubicBezTo>
                  <a:cubicBezTo>
                    <a:pt x="933" y="110"/>
                    <a:pt x="1121" y="203"/>
                    <a:pt x="1252" y="349"/>
                  </a:cubicBezTo>
                  <a:cubicBezTo>
                    <a:pt x="1386" y="543"/>
                    <a:pt x="1446" y="830"/>
                    <a:pt x="1386" y="1176"/>
                  </a:cubicBezTo>
                  <a:cubicBezTo>
                    <a:pt x="1312" y="1541"/>
                    <a:pt x="1331" y="1851"/>
                    <a:pt x="1331" y="2082"/>
                  </a:cubicBezTo>
                  <a:cubicBezTo>
                    <a:pt x="1331" y="2198"/>
                    <a:pt x="1312" y="2276"/>
                    <a:pt x="1271" y="2332"/>
                  </a:cubicBezTo>
                  <a:cubicBezTo>
                    <a:pt x="1252" y="2392"/>
                    <a:pt x="1215" y="2410"/>
                    <a:pt x="1118" y="2429"/>
                  </a:cubicBezTo>
                  <a:cubicBezTo>
                    <a:pt x="1041" y="2429"/>
                    <a:pt x="961" y="2432"/>
                    <a:pt x="882" y="2432"/>
                  </a:cubicBezTo>
                  <a:cubicBezTo>
                    <a:pt x="763" y="2432"/>
                    <a:pt x="646" y="2425"/>
                    <a:pt x="541" y="2392"/>
                  </a:cubicBezTo>
                  <a:cubicBezTo>
                    <a:pt x="388" y="2332"/>
                    <a:pt x="254" y="2216"/>
                    <a:pt x="213" y="1930"/>
                  </a:cubicBezTo>
                  <a:cubicBezTo>
                    <a:pt x="139" y="1310"/>
                    <a:pt x="116" y="1310"/>
                    <a:pt x="213" y="756"/>
                  </a:cubicBezTo>
                  <a:cubicBezTo>
                    <a:pt x="254" y="465"/>
                    <a:pt x="328" y="312"/>
                    <a:pt x="407" y="215"/>
                  </a:cubicBezTo>
                  <a:cubicBezTo>
                    <a:pt x="444" y="178"/>
                    <a:pt x="462" y="137"/>
                    <a:pt x="485" y="118"/>
                  </a:cubicBezTo>
                  <a:lnTo>
                    <a:pt x="504" y="118"/>
                  </a:lnTo>
                  <a:lnTo>
                    <a:pt x="485" y="21"/>
                  </a:lnTo>
                  <a:cubicBezTo>
                    <a:pt x="485" y="21"/>
                    <a:pt x="462" y="21"/>
                    <a:pt x="425" y="40"/>
                  </a:cubicBezTo>
                  <a:cubicBezTo>
                    <a:pt x="407" y="63"/>
                    <a:pt x="370" y="100"/>
                    <a:pt x="328" y="155"/>
                  </a:cubicBezTo>
                  <a:cubicBezTo>
                    <a:pt x="254" y="252"/>
                    <a:pt x="157" y="446"/>
                    <a:pt x="97" y="733"/>
                  </a:cubicBezTo>
                  <a:cubicBezTo>
                    <a:pt x="0" y="1310"/>
                    <a:pt x="42" y="1333"/>
                    <a:pt x="116" y="1948"/>
                  </a:cubicBezTo>
                  <a:cubicBezTo>
                    <a:pt x="157" y="2258"/>
                    <a:pt x="328" y="2429"/>
                    <a:pt x="522" y="2489"/>
                  </a:cubicBezTo>
                  <a:cubicBezTo>
                    <a:pt x="639" y="2522"/>
                    <a:pt x="760" y="2529"/>
                    <a:pt x="880" y="2529"/>
                  </a:cubicBezTo>
                  <a:cubicBezTo>
                    <a:pt x="961" y="2529"/>
                    <a:pt x="1041" y="2526"/>
                    <a:pt x="1118" y="2526"/>
                  </a:cubicBezTo>
                  <a:cubicBezTo>
                    <a:pt x="1234" y="2507"/>
                    <a:pt x="1312" y="2466"/>
                    <a:pt x="1368" y="2392"/>
                  </a:cubicBezTo>
                  <a:cubicBezTo>
                    <a:pt x="1409" y="2313"/>
                    <a:pt x="1428" y="2198"/>
                    <a:pt x="1428" y="2082"/>
                  </a:cubicBezTo>
                  <a:cubicBezTo>
                    <a:pt x="1446" y="1851"/>
                    <a:pt x="1428" y="1541"/>
                    <a:pt x="1483" y="1195"/>
                  </a:cubicBezTo>
                  <a:cubicBezTo>
                    <a:pt x="1543" y="830"/>
                    <a:pt x="1483" y="502"/>
                    <a:pt x="1331" y="294"/>
                  </a:cubicBezTo>
                  <a:cubicBezTo>
                    <a:pt x="1169" y="98"/>
                    <a:pt x="914" y="1"/>
                    <a:pt x="590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168;p64">
              <a:extLst>
                <a:ext uri="{FF2B5EF4-FFF2-40B4-BE49-F238E27FC236}">
                  <a16:creationId xmlns:a16="http://schemas.microsoft.com/office/drawing/2014/main" id="{4A22F8BF-1E64-27F4-A8B1-36E60F2A3F48}"/>
                </a:ext>
              </a:extLst>
            </p:cNvPr>
            <p:cNvSpPr/>
            <p:nvPr/>
          </p:nvSpPr>
          <p:spPr>
            <a:xfrm>
              <a:off x="2280908" y="2781940"/>
              <a:ext cx="96296" cy="141011"/>
            </a:xfrm>
            <a:custGeom>
              <a:avLst/>
              <a:gdLst/>
              <a:ahLst/>
              <a:cxnLst/>
              <a:rect l="l" t="t" r="r" b="b"/>
              <a:pathLst>
                <a:path w="1697" h="2485" extrusionOk="0">
                  <a:moveTo>
                    <a:pt x="909" y="1"/>
                  </a:moveTo>
                  <a:cubicBezTo>
                    <a:pt x="756" y="1"/>
                    <a:pt x="586" y="58"/>
                    <a:pt x="426" y="204"/>
                  </a:cubicBezTo>
                  <a:cubicBezTo>
                    <a:pt x="426" y="204"/>
                    <a:pt x="232" y="763"/>
                    <a:pt x="116" y="1456"/>
                  </a:cubicBezTo>
                  <a:cubicBezTo>
                    <a:pt x="1" y="2149"/>
                    <a:pt x="80" y="2070"/>
                    <a:pt x="292" y="2227"/>
                  </a:cubicBezTo>
                  <a:cubicBezTo>
                    <a:pt x="455" y="2344"/>
                    <a:pt x="763" y="2485"/>
                    <a:pt x="1062" y="2485"/>
                  </a:cubicBezTo>
                  <a:cubicBezTo>
                    <a:pt x="1154" y="2485"/>
                    <a:pt x="1246" y="2472"/>
                    <a:pt x="1332" y="2440"/>
                  </a:cubicBezTo>
                  <a:cubicBezTo>
                    <a:pt x="1697" y="2301"/>
                    <a:pt x="1447" y="684"/>
                    <a:pt x="1410" y="379"/>
                  </a:cubicBezTo>
                  <a:cubicBezTo>
                    <a:pt x="1395" y="181"/>
                    <a:pt x="1179" y="1"/>
                    <a:pt x="909" y="1"/>
                  </a:cubicBezTo>
                  <a:close/>
                </a:path>
              </a:pathLst>
            </a:custGeom>
            <a:solidFill>
              <a:srgbClr val="FFE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169;p64">
              <a:extLst>
                <a:ext uri="{FF2B5EF4-FFF2-40B4-BE49-F238E27FC236}">
                  <a16:creationId xmlns:a16="http://schemas.microsoft.com/office/drawing/2014/main" id="{12C2C754-45D8-B2EF-A341-C21EB1640629}"/>
                </a:ext>
              </a:extLst>
            </p:cNvPr>
            <p:cNvSpPr/>
            <p:nvPr/>
          </p:nvSpPr>
          <p:spPr>
            <a:xfrm>
              <a:off x="2280908" y="2779500"/>
              <a:ext cx="89771" cy="146005"/>
            </a:xfrm>
            <a:custGeom>
              <a:avLst/>
              <a:gdLst/>
              <a:ahLst/>
              <a:cxnLst/>
              <a:rect l="l" t="t" r="r" b="b"/>
              <a:pathLst>
                <a:path w="1582" h="2573" extrusionOk="0">
                  <a:moveTo>
                    <a:pt x="914" y="95"/>
                  </a:moveTo>
                  <a:cubicBezTo>
                    <a:pt x="1160" y="95"/>
                    <a:pt x="1353" y="259"/>
                    <a:pt x="1369" y="422"/>
                  </a:cubicBezTo>
                  <a:cubicBezTo>
                    <a:pt x="1387" y="593"/>
                    <a:pt x="1447" y="1055"/>
                    <a:pt x="1466" y="1517"/>
                  </a:cubicBezTo>
                  <a:cubicBezTo>
                    <a:pt x="1484" y="1748"/>
                    <a:pt x="1484" y="1961"/>
                    <a:pt x="1466" y="2136"/>
                  </a:cubicBezTo>
                  <a:cubicBezTo>
                    <a:pt x="1447" y="2229"/>
                    <a:pt x="1429" y="2289"/>
                    <a:pt x="1410" y="2344"/>
                  </a:cubicBezTo>
                  <a:cubicBezTo>
                    <a:pt x="1369" y="2404"/>
                    <a:pt x="1350" y="2423"/>
                    <a:pt x="1313" y="2441"/>
                  </a:cubicBezTo>
                  <a:cubicBezTo>
                    <a:pt x="1242" y="2469"/>
                    <a:pt x="1159" y="2480"/>
                    <a:pt x="1075" y="2480"/>
                  </a:cubicBezTo>
                  <a:cubicBezTo>
                    <a:pt x="973" y="2480"/>
                    <a:pt x="868" y="2464"/>
                    <a:pt x="773" y="2441"/>
                  </a:cubicBezTo>
                  <a:cubicBezTo>
                    <a:pt x="579" y="2386"/>
                    <a:pt x="426" y="2307"/>
                    <a:pt x="329" y="2229"/>
                  </a:cubicBezTo>
                  <a:cubicBezTo>
                    <a:pt x="274" y="2192"/>
                    <a:pt x="213" y="2173"/>
                    <a:pt x="195" y="2136"/>
                  </a:cubicBezTo>
                  <a:cubicBezTo>
                    <a:pt x="158" y="2113"/>
                    <a:pt x="140" y="2095"/>
                    <a:pt x="140" y="2076"/>
                  </a:cubicBezTo>
                  <a:cubicBezTo>
                    <a:pt x="98" y="1998"/>
                    <a:pt x="98" y="1845"/>
                    <a:pt x="158" y="1499"/>
                  </a:cubicBezTo>
                  <a:cubicBezTo>
                    <a:pt x="274" y="824"/>
                    <a:pt x="463" y="288"/>
                    <a:pt x="463" y="265"/>
                  </a:cubicBezTo>
                  <a:cubicBezTo>
                    <a:pt x="579" y="191"/>
                    <a:pt x="676" y="131"/>
                    <a:pt x="773" y="113"/>
                  </a:cubicBezTo>
                  <a:cubicBezTo>
                    <a:pt x="821" y="100"/>
                    <a:pt x="868" y="95"/>
                    <a:pt x="914" y="95"/>
                  </a:cubicBezTo>
                  <a:close/>
                  <a:moveTo>
                    <a:pt x="903" y="1"/>
                  </a:moveTo>
                  <a:cubicBezTo>
                    <a:pt x="855" y="1"/>
                    <a:pt x="805" y="5"/>
                    <a:pt x="754" y="16"/>
                  </a:cubicBezTo>
                  <a:cubicBezTo>
                    <a:pt x="639" y="34"/>
                    <a:pt x="523" y="94"/>
                    <a:pt x="408" y="210"/>
                  </a:cubicBezTo>
                  <a:lnTo>
                    <a:pt x="389" y="210"/>
                  </a:lnTo>
                  <a:lnTo>
                    <a:pt x="389" y="228"/>
                  </a:lnTo>
                  <a:cubicBezTo>
                    <a:pt x="389" y="228"/>
                    <a:pt x="177" y="787"/>
                    <a:pt x="61" y="1480"/>
                  </a:cubicBezTo>
                  <a:cubicBezTo>
                    <a:pt x="1" y="1827"/>
                    <a:pt x="1" y="1998"/>
                    <a:pt x="43" y="2095"/>
                  </a:cubicBezTo>
                  <a:cubicBezTo>
                    <a:pt x="61" y="2155"/>
                    <a:pt x="98" y="2192"/>
                    <a:pt x="140" y="2229"/>
                  </a:cubicBezTo>
                  <a:cubicBezTo>
                    <a:pt x="177" y="2252"/>
                    <a:pt x="213" y="2270"/>
                    <a:pt x="274" y="2307"/>
                  </a:cubicBezTo>
                  <a:cubicBezTo>
                    <a:pt x="371" y="2386"/>
                    <a:pt x="542" y="2483"/>
                    <a:pt x="754" y="2538"/>
                  </a:cubicBezTo>
                  <a:cubicBezTo>
                    <a:pt x="853" y="2557"/>
                    <a:pt x="956" y="2573"/>
                    <a:pt x="1058" y="2573"/>
                  </a:cubicBezTo>
                  <a:cubicBezTo>
                    <a:pt x="1157" y="2573"/>
                    <a:pt x="1255" y="2558"/>
                    <a:pt x="1350" y="2520"/>
                  </a:cubicBezTo>
                  <a:cubicBezTo>
                    <a:pt x="1410" y="2501"/>
                    <a:pt x="1466" y="2460"/>
                    <a:pt x="1484" y="2386"/>
                  </a:cubicBezTo>
                  <a:cubicBezTo>
                    <a:pt x="1526" y="2326"/>
                    <a:pt x="1544" y="2252"/>
                    <a:pt x="1563" y="2155"/>
                  </a:cubicBezTo>
                  <a:cubicBezTo>
                    <a:pt x="1581" y="1979"/>
                    <a:pt x="1581" y="1748"/>
                    <a:pt x="1581" y="1517"/>
                  </a:cubicBezTo>
                  <a:cubicBezTo>
                    <a:pt x="1544" y="1055"/>
                    <a:pt x="1484" y="575"/>
                    <a:pt x="1466" y="422"/>
                  </a:cubicBezTo>
                  <a:cubicBezTo>
                    <a:pt x="1450" y="187"/>
                    <a:pt x="1204" y="1"/>
                    <a:pt x="90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170;p64">
              <a:extLst>
                <a:ext uri="{FF2B5EF4-FFF2-40B4-BE49-F238E27FC236}">
                  <a16:creationId xmlns:a16="http://schemas.microsoft.com/office/drawing/2014/main" id="{E7C85F1C-E86A-4008-AFAA-1A2B53D0EF6B}"/>
                </a:ext>
              </a:extLst>
            </p:cNvPr>
            <p:cNvSpPr/>
            <p:nvPr/>
          </p:nvSpPr>
          <p:spPr>
            <a:xfrm>
              <a:off x="2232958" y="2749595"/>
              <a:ext cx="84210" cy="172505"/>
            </a:xfrm>
            <a:custGeom>
              <a:avLst/>
              <a:gdLst/>
              <a:ahLst/>
              <a:cxnLst/>
              <a:rect l="l" t="t" r="r" b="b"/>
              <a:pathLst>
                <a:path w="1484" h="3040" extrusionOk="0">
                  <a:moveTo>
                    <a:pt x="585" y="0"/>
                  </a:moveTo>
                  <a:cubicBezTo>
                    <a:pt x="370" y="0"/>
                    <a:pt x="160" y="57"/>
                    <a:pt x="19" y="196"/>
                  </a:cubicBezTo>
                  <a:lnTo>
                    <a:pt x="0" y="2663"/>
                  </a:lnTo>
                  <a:cubicBezTo>
                    <a:pt x="0" y="2663"/>
                    <a:pt x="176" y="2968"/>
                    <a:pt x="444" y="3010"/>
                  </a:cubicBezTo>
                  <a:cubicBezTo>
                    <a:pt x="552" y="3025"/>
                    <a:pt x="670" y="3040"/>
                    <a:pt x="788" y="3040"/>
                  </a:cubicBezTo>
                  <a:cubicBezTo>
                    <a:pt x="961" y="3040"/>
                    <a:pt x="1133" y="3007"/>
                    <a:pt x="1271" y="2894"/>
                  </a:cubicBezTo>
                  <a:cubicBezTo>
                    <a:pt x="1484" y="2682"/>
                    <a:pt x="1447" y="792"/>
                    <a:pt x="1424" y="427"/>
                  </a:cubicBezTo>
                  <a:cubicBezTo>
                    <a:pt x="1411" y="201"/>
                    <a:pt x="989" y="0"/>
                    <a:pt x="585" y="0"/>
                  </a:cubicBezTo>
                  <a:close/>
                </a:path>
              </a:pathLst>
            </a:custGeom>
            <a:solidFill>
              <a:srgbClr val="FFE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171;p64">
              <a:extLst>
                <a:ext uri="{FF2B5EF4-FFF2-40B4-BE49-F238E27FC236}">
                  <a16:creationId xmlns:a16="http://schemas.microsoft.com/office/drawing/2014/main" id="{728280B0-252B-1746-C0DB-4C3DDD522EF3}"/>
                </a:ext>
              </a:extLst>
            </p:cNvPr>
            <p:cNvSpPr/>
            <p:nvPr/>
          </p:nvSpPr>
          <p:spPr>
            <a:xfrm>
              <a:off x="2229780" y="2746871"/>
              <a:ext cx="88465" cy="178406"/>
            </a:xfrm>
            <a:custGeom>
              <a:avLst/>
              <a:gdLst/>
              <a:ahLst/>
              <a:cxnLst/>
              <a:rect l="l" t="t" r="r" b="b"/>
              <a:pathLst>
                <a:path w="1559" h="3144" extrusionOk="0">
                  <a:moveTo>
                    <a:pt x="653" y="98"/>
                  </a:moveTo>
                  <a:cubicBezTo>
                    <a:pt x="743" y="98"/>
                    <a:pt x="833" y="107"/>
                    <a:pt x="925" y="129"/>
                  </a:cubicBezTo>
                  <a:cubicBezTo>
                    <a:pt x="1059" y="170"/>
                    <a:pt x="1193" y="207"/>
                    <a:pt x="1290" y="286"/>
                  </a:cubicBezTo>
                  <a:cubicBezTo>
                    <a:pt x="1387" y="341"/>
                    <a:pt x="1424" y="420"/>
                    <a:pt x="1443" y="494"/>
                  </a:cubicBezTo>
                  <a:cubicBezTo>
                    <a:pt x="1443" y="669"/>
                    <a:pt x="1461" y="1228"/>
                    <a:pt x="1443" y="1764"/>
                  </a:cubicBezTo>
                  <a:cubicBezTo>
                    <a:pt x="1424" y="2037"/>
                    <a:pt x="1424" y="2305"/>
                    <a:pt x="1387" y="2517"/>
                  </a:cubicBezTo>
                  <a:cubicBezTo>
                    <a:pt x="1387" y="2614"/>
                    <a:pt x="1364" y="2711"/>
                    <a:pt x="1346" y="2767"/>
                  </a:cubicBezTo>
                  <a:cubicBezTo>
                    <a:pt x="1327" y="2845"/>
                    <a:pt x="1290" y="2882"/>
                    <a:pt x="1290" y="2901"/>
                  </a:cubicBezTo>
                  <a:cubicBezTo>
                    <a:pt x="1176" y="3004"/>
                    <a:pt x="1022" y="3040"/>
                    <a:pt x="856" y="3040"/>
                  </a:cubicBezTo>
                  <a:cubicBezTo>
                    <a:pt x="740" y="3040"/>
                    <a:pt x="618" y="3023"/>
                    <a:pt x="500" y="2998"/>
                  </a:cubicBezTo>
                  <a:cubicBezTo>
                    <a:pt x="269" y="2979"/>
                    <a:pt x="116" y="2711"/>
                    <a:pt x="93" y="2688"/>
                  </a:cubicBezTo>
                  <a:lnTo>
                    <a:pt x="116" y="263"/>
                  </a:lnTo>
                  <a:cubicBezTo>
                    <a:pt x="209" y="189"/>
                    <a:pt x="324" y="129"/>
                    <a:pt x="463" y="110"/>
                  </a:cubicBezTo>
                  <a:cubicBezTo>
                    <a:pt x="526" y="102"/>
                    <a:pt x="589" y="98"/>
                    <a:pt x="653" y="98"/>
                  </a:cubicBezTo>
                  <a:close/>
                  <a:moveTo>
                    <a:pt x="660" y="1"/>
                  </a:moveTo>
                  <a:cubicBezTo>
                    <a:pt x="592" y="1"/>
                    <a:pt x="526" y="5"/>
                    <a:pt x="463" y="13"/>
                  </a:cubicBezTo>
                  <a:cubicBezTo>
                    <a:pt x="287" y="32"/>
                    <a:pt x="153" y="92"/>
                    <a:pt x="38" y="207"/>
                  </a:cubicBezTo>
                  <a:lnTo>
                    <a:pt x="19" y="226"/>
                  </a:lnTo>
                  <a:lnTo>
                    <a:pt x="19" y="244"/>
                  </a:lnTo>
                  <a:lnTo>
                    <a:pt x="1" y="2711"/>
                  </a:lnTo>
                  <a:lnTo>
                    <a:pt x="1" y="2730"/>
                  </a:lnTo>
                  <a:cubicBezTo>
                    <a:pt x="1" y="2730"/>
                    <a:pt x="190" y="3058"/>
                    <a:pt x="500" y="3113"/>
                  </a:cubicBezTo>
                  <a:cubicBezTo>
                    <a:pt x="606" y="3128"/>
                    <a:pt x="725" y="3143"/>
                    <a:pt x="843" y="3143"/>
                  </a:cubicBezTo>
                  <a:cubicBezTo>
                    <a:pt x="1024" y="3143"/>
                    <a:pt x="1206" y="3108"/>
                    <a:pt x="1346" y="2979"/>
                  </a:cubicBezTo>
                  <a:cubicBezTo>
                    <a:pt x="1406" y="2942"/>
                    <a:pt x="1424" y="2882"/>
                    <a:pt x="1443" y="2804"/>
                  </a:cubicBezTo>
                  <a:cubicBezTo>
                    <a:pt x="1461" y="2730"/>
                    <a:pt x="1480" y="2633"/>
                    <a:pt x="1480" y="2517"/>
                  </a:cubicBezTo>
                  <a:cubicBezTo>
                    <a:pt x="1521" y="2305"/>
                    <a:pt x="1540" y="2055"/>
                    <a:pt x="1540" y="1764"/>
                  </a:cubicBezTo>
                  <a:cubicBezTo>
                    <a:pt x="1558" y="1228"/>
                    <a:pt x="1540" y="669"/>
                    <a:pt x="1540" y="475"/>
                  </a:cubicBezTo>
                  <a:cubicBezTo>
                    <a:pt x="1540" y="360"/>
                    <a:pt x="1443" y="263"/>
                    <a:pt x="1346" y="207"/>
                  </a:cubicBezTo>
                  <a:cubicBezTo>
                    <a:pt x="1230" y="129"/>
                    <a:pt x="1096" y="73"/>
                    <a:pt x="944" y="32"/>
                  </a:cubicBezTo>
                  <a:cubicBezTo>
                    <a:pt x="852" y="10"/>
                    <a:pt x="755" y="1"/>
                    <a:pt x="660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172;p64">
              <a:extLst>
                <a:ext uri="{FF2B5EF4-FFF2-40B4-BE49-F238E27FC236}">
                  <a16:creationId xmlns:a16="http://schemas.microsoft.com/office/drawing/2014/main" id="{AA28B01B-9336-A531-CB83-D1839B2ED072}"/>
                </a:ext>
              </a:extLst>
            </p:cNvPr>
            <p:cNvSpPr/>
            <p:nvPr/>
          </p:nvSpPr>
          <p:spPr>
            <a:xfrm>
              <a:off x="2165316" y="2673726"/>
              <a:ext cx="101517" cy="266475"/>
            </a:xfrm>
            <a:custGeom>
              <a:avLst/>
              <a:gdLst/>
              <a:ahLst/>
              <a:cxnLst/>
              <a:rect l="l" t="t" r="r" b="b"/>
              <a:pathLst>
                <a:path w="1789" h="4696" extrusionOk="0">
                  <a:moveTo>
                    <a:pt x="707" y="1"/>
                  </a:moveTo>
                  <a:cubicBezTo>
                    <a:pt x="500" y="1"/>
                    <a:pt x="288" y="90"/>
                    <a:pt x="213" y="341"/>
                  </a:cubicBezTo>
                  <a:cubicBezTo>
                    <a:pt x="56" y="785"/>
                    <a:pt x="0" y="4578"/>
                    <a:pt x="0" y="4578"/>
                  </a:cubicBezTo>
                  <a:cubicBezTo>
                    <a:pt x="0" y="4578"/>
                    <a:pt x="219" y="4695"/>
                    <a:pt x="879" y="4695"/>
                  </a:cubicBezTo>
                  <a:cubicBezTo>
                    <a:pt x="924" y="4695"/>
                    <a:pt x="972" y="4695"/>
                    <a:pt x="1021" y="4694"/>
                  </a:cubicBezTo>
                  <a:cubicBezTo>
                    <a:pt x="1788" y="4670"/>
                    <a:pt x="1368" y="4384"/>
                    <a:pt x="1405" y="4153"/>
                  </a:cubicBezTo>
                  <a:cubicBezTo>
                    <a:pt x="1442" y="3940"/>
                    <a:pt x="1326" y="304"/>
                    <a:pt x="1114" y="128"/>
                  </a:cubicBezTo>
                  <a:cubicBezTo>
                    <a:pt x="1023" y="54"/>
                    <a:pt x="866" y="1"/>
                    <a:pt x="707" y="1"/>
                  </a:cubicBezTo>
                  <a:close/>
                </a:path>
              </a:pathLst>
            </a:custGeom>
            <a:solidFill>
              <a:srgbClr val="FFE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173;p64">
              <a:extLst>
                <a:ext uri="{FF2B5EF4-FFF2-40B4-BE49-F238E27FC236}">
                  <a16:creationId xmlns:a16="http://schemas.microsoft.com/office/drawing/2014/main" id="{D50B939B-9FCA-D589-EF4A-C67E7E38D7FE}"/>
                </a:ext>
              </a:extLst>
            </p:cNvPr>
            <p:cNvSpPr/>
            <p:nvPr/>
          </p:nvSpPr>
          <p:spPr>
            <a:xfrm>
              <a:off x="2161912" y="2671002"/>
              <a:ext cx="90735" cy="271468"/>
            </a:xfrm>
            <a:custGeom>
              <a:avLst/>
              <a:gdLst/>
              <a:ahLst/>
              <a:cxnLst/>
              <a:rect l="l" t="t" r="r" b="b"/>
              <a:pathLst>
                <a:path w="1599" h="4784" extrusionOk="0">
                  <a:moveTo>
                    <a:pt x="759" y="95"/>
                  </a:moveTo>
                  <a:cubicBezTo>
                    <a:pt x="914" y="95"/>
                    <a:pt x="1068" y="149"/>
                    <a:pt x="1137" y="213"/>
                  </a:cubicBezTo>
                  <a:cubicBezTo>
                    <a:pt x="1137" y="213"/>
                    <a:pt x="1155" y="237"/>
                    <a:pt x="1174" y="273"/>
                  </a:cubicBezTo>
                  <a:cubicBezTo>
                    <a:pt x="1174" y="292"/>
                    <a:pt x="1197" y="352"/>
                    <a:pt x="1197" y="407"/>
                  </a:cubicBezTo>
                  <a:cubicBezTo>
                    <a:pt x="1234" y="504"/>
                    <a:pt x="1252" y="675"/>
                    <a:pt x="1271" y="851"/>
                  </a:cubicBezTo>
                  <a:cubicBezTo>
                    <a:pt x="1312" y="1216"/>
                    <a:pt x="1349" y="1697"/>
                    <a:pt x="1368" y="2177"/>
                  </a:cubicBezTo>
                  <a:cubicBezTo>
                    <a:pt x="1386" y="2662"/>
                    <a:pt x="1405" y="3124"/>
                    <a:pt x="1428" y="3508"/>
                  </a:cubicBezTo>
                  <a:lnTo>
                    <a:pt x="1428" y="3970"/>
                  </a:lnTo>
                  <a:lnTo>
                    <a:pt x="1428" y="4201"/>
                  </a:lnTo>
                  <a:cubicBezTo>
                    <a:pt x="1405" y="4256"/>
                    <a:pt x="1428" y="4335"/>
                    <a:pt x="1446" y="4395"/>
                  </a:cubicBezTo>
                  <a:cubicBezTo>
                    <a:pt x="1465" y="4450"/>
                    <a:pt x="1483" y="4511"/>
                    <a:pt x="1483" y="4547"/>
                  </a:cubicBezTo>
                  <a:cubicBezTo>
                    <a:pt x="1502" y="4584"/>
                    <a:pt x="1483" y="4603"/>
                    <a:pt x="1428" y="4626"/>
                  </a:cubicBezTo>
                  <a:cubicBezTo>
                    <a:pt x="1368" y="4663"/>
                    <a:pt x="1252" y="4681"/>
                    <a:pt x="1081" y="4681"/>
                  </a:cubicBezTo>
                  <a:cubicBezTo>
                    <a:pt x="1007" y="4685"/>
                    <a:pt x="938" y="4687"/>
                    <a:pt x="874" y="4687"/>
                  </a:cubicBezTo>
                  <a:cubicBezTo>
                    <a:pt x="602" y="4687"/>
                    <a:pt x="415" y="4659"/>
                    <a:pt x="291" y="4645"/>
                  </a:cubicBezTo>
                  <a:cubicBezTo>
                    <a:pt x="157" y="4603"/>
                    <a:pt x="116" y="4584"/>
                    <a:pt x="116" y="4584"/>
                  </a:cubicBezTo>
                  <a:cubicBezTo>
                    <a:pt x="116" y="4547"/>
                    <a:pt x="134" y="3660"/>
                    <a:pt x="157" y="2681"/>
                  </a:cubicBezTo>
                  <a:cubicBezTo>
                    <a:pt x="176" y="2177"/>
                    <a:pt x="194" y="1660"/>
                    <a:pt x="231" y="1235"/>
                  </a:cubicBezTo>
                  <a:cubicBezTo>
                    <a:pt x="231" y="1045"/>
                    <a:pt x="250" y="851"/>
                    <a:pt x="273" y="717"/>
                  </a:cubicBezTo>
                  <a:cubicBezTo>
                    <a:pt x="291" y="560"/>
                    <a:pt x="291" y="444"/>
                    <a:pt x="310" y="407"/>
                  </a:cubicBezTo>
                  <a:cubicBezTo>
                    <a:pt x="388" y="213"/>
                    <a:pt x="522" y="121"/>
                    <a:pt x="693" y="98"/>
                  </a:cubicBezTo>
                  <a:cubicBezTo>
                    <a:pt x="715" y="96"/>
                    <a:pt x="737" y="95"/>
                    <a:pt x="759" y="95"/>
                  </a:cubicBezTo>
                  <a:close/>
                  <a:moveTo>
                    <a:pt x="777" y="1"/>
                  </a:moveTo>
                  <a:cubicBezTo>
                    <a:pt x="749" y="1"/>
                    <a:pt x="721" y="2"/>
                    <a:pt x="693" y="5"/>
                  </a:cubicBezTo>
                  <a:cubicBezTo>
                    <a:pt x="481" y="24"/>
                    <a:pt x="291" y="139"/>
                    <a:pt x="213" y="370"/>
                  </a:cubicBezTo>
                  <a:cubicBezTo>
                    <a:pt x="194" y="444"/>
                    <a:pt x="176" y="541"/>
                    <a:pt x="176" y="699"/>
                  </a:cubicBezTo>
                  <a:cubicBezTo>
                    <a:pt x="157" y="851"/>
                    <a:pt x="134" y="1022"/>
                    <a:pt x="116" y="1235"/>
                  </a:cubicBezTo>
                  <a:cubicBezTo>
                    <a:pt x="97" y="1660"/>
                    <a:pt x="79" y="2159"/>
                    <a:pt x="60" y="2662"/>
                  </a:cubicBezTo>
                  <a:cubicBezTo>
                    <a:pt x="19" y="3679"/>
                    <a:pt x="19" y="4626"/>
                    <a:pt x="19" y="4626"/>
                  </a:cubicBezTo>
                  <a:lnTo>
                    <a:pt x="0" y="4645"/>
                  </a:lnTo>
                  <a:lnTo>
                    <a:pt x="42" y="4663"/>
                  </a:lnTo>
                  <a:cubicBezTo>
                    <a:pt x="42" y="4663"/>
                    <a:pt x="116" y="4700"/>
                    <a:pt x="273" y="4742"/>
                  </a:cubicBezTo>
                  <a:cubicBezTo>
                    <a:pt x="396" y="4757"/>
                    <a:pt x="595" y="4784"/>
                    <a:pt x="872" y="4784"/>
                  </a:cubicBezTo>
                  <a:cubicBezTo>
                    <a:pt x="938" y="4784"/>
                    <a:pt x="1007" y="4782"/>
                    <a:pt x="1081" y="4779"/>
                  </a:cubicBezTo>
                  <a:cubicBezTo>
                    <a:pt x="1271" y="4779"/>
                    <a:pt x="1386" y="4760"/>
                    <a:pt x="1483" y="4718"/>
                  </a:cubicBezTo>
                  <a:cubicBezTo>
                    <a:pt x="1562" y="4681"/>
                    <a:pt x="1599" y="4603"/>
                    <a:pt x="1599" y="4547"/>
                  </a:cubicBezTo>
                  <a:cubicBezTo>
                    <a:pt x="1599" y="4469"/>
                    <a:pt x="1562" y="4413"/>
                    <a:pt x="1543" y="4353"/>
                  </a:cubicBezTo>
                  <a:cubicBezTo>
                    <a:pt x="1520" y="4298"/>
                    <a:pt x="1502" y="4256"/>
                    <a:pt x="1520" y="4219"/>
                  </a:cubicBezTo>
                  <a:lnTo>
                    <a:pt x="1520" y="3970"/>
                  </a:lnTo>
                  <a:lnTo>
                    <a:pt x="1520" y="3508"/>
                  </a:lnTo>
                  <a:cubicBezTo>
                    <a:pt x="1502" y="3124"/>
                    <a:pt x="1483" y="2639"/>
                    <a:pt x="1465" y="2159"/>
                  </a:cubicBezTo>
                  <a:cubicBezTo>
                    <a:pt x="1446" y="1678"/>
                    <a:pt x="1405" y="1216"/>
                    <a:pt x="1368" y="833"/>
                  </a:cubicBezTo>
                  <a:cubicBezTo>
                    <a:pt x="1349" y="657"/>
                    <a:pt x="1331" y="504"/>
                    <a:pt x="1289" y="389"/>
                  </a:cubicBezTo>
                  <a:cubicBezTo>
                    <a:pt x="1289" y="310"/>
                    <a:pt x="1271" y="273"/>
                    <a:pt x="1252" y="237"/>
                  </a:cubicBezTo>
                  <a:cubicBezTo>
                    <a:pt x="1252" y="195"/>
                    <a:pt x="1234" y="158"/>
                    <a:pt x="1215" y="139"/>
                  </a:cubicBezTo>
                  <a:cubicBezTo>
                    <a:pt x="1101" y="56"/>
                    <a:pt x="942" y="1"/>
                    <a:pt x="77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174;p64">
              <a:extLst>
                <a:ext uri="{FF2B5EF4-FFF2-40B4-BE49-F238E27FC236}">
                  <a16:creationId xmlns:a16="http://schemas.microsoft.com/office/drawing/2014/main" id="{E8636F6C-AE19-8D6A-5E57-599D50B8A1BB}"/>
                </a:ext>
              </a:extLst>
            </p:cNvPr>
            <p:cNvSpPr/>
            <p:nvPr/>
          </p:nvSpPr>
          <p:spPr>
            <a:xfrm>
              <a:off x="2133595" y="2859001"/>
              <a:ext cx="184648" cy="197756"/>
            </a:xfrm>
            <a:custGeom>
              <a:avLst/>
              <a:gdLst/>
              <a:ahLst/>
              <a:cxnLst/>
              <a:rect l="l" t="t" r="r" b="b"/>
              <a:pathLst>
                <a:path w="3254" h="3485" extrusionOk="0">
                  <a:moveTo>
                    <a:pt x="1760" y="1"/>
                  </a:moveTo>
                  <a:cubicBezTo>
                    <a:pt x="1757" y="1"/>
                    <a:pt x="1754" y="1"/>
                    <a:pt x="1751" y="1"/>
                  </a:cubicBezTo>
                  <a:cubicBezTo>
                    <a:pt x="1465" y="1"/>
                    <a:pt x="194" y="329"/>
                    <a:pt x="97" y="675"/>
                  </a:cubicBezTo>
                  <a:cubicBezTo>
                    <a:pt x="0" y="1022"/>
                    <a:pt x="97" y="2602"/>
                    <a:pt x="231" y="2930"/>
                  </a:cubicBezTo>
                  <a:cubicBezTo>
                    <a:pt x="365" y="3235"/>
                    <a:pt x="790" y="3485"/>
                    <a:pt x="790" y="3485"/>
                  </a:cubicBezTo>
                  <a:cubicBezTo>
                    <a:pt x="790" y="3485"/>
                    <a:pt x="1118" y="3254"/>
                    <a:pt x="1271" y="2639"/>
                  </a:cubicBezTo>
                  <a:cubicBezTo>
                    <a:pt x="1423" y="2006"/>
                    <a:pt x="1252" y="1909"/>
                    <a:pt x="1252" y="1909"/>
                  </a:cubicBezTo>
                  <a:lnTo>
                    <a:pt x="1580" y="1429"/>
                  </a:lnTo>
                  <a:cubicBezTo>
                    <a:pt x="1580" y="1429"/>
                    <a:pt x="2027" y="2032"/>
                    <a:pt x="2399" y="2032"/>
                  </a:cubicBezTo>
                  <a:cubicBezTo>
                    <a:pt x="2442" y="2032"/>
                    <a:pt x="2483" y="2024"/>
                    <a:pt x="2523" y="2006"/>
                  </a:cubicBezTo>
                  <a:cubicBezTo>
                    <a:pt x="2925" y="1849"/>
                    <a:pt x="3253" y="1405"/>
                    <a:pt x="2907" y="1119"/>
                  </a:cubicBezTo>
                  <a:cubicBezTo>
                    <a:pt x="2564" y="831"/>
                    <a:pt x="2031" y="1"/>
                    <a:pt x="1760" y="1"/>
                  </a:cubicBezTo>
                  <a:close/>
                </a:path>
              </a:pathLst>
            </a:custGeom>
            <a:solidFill>
              <a:srgbClr val="FFE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175;p64">
              <a:extLst>
                <a:ext uri="{FF2B5EF4-FFF2-40B4-BE49-F238E27FC236}">
                  <a16:creationId xmlns:a16="http://schemas.microsoft.com/office/drawing/2014/main" id="{D7185484-0970-D50E-5992-669AD9830691}"/>
                </a:ext>
              </a:extLst>
            </p:cNvPr>
            <p:cNvSpPr/>
            <p:nvPr/>
          </p:nvSpPr>
          <p:spPr>
            <a:xfrm>
              <a:off x="2133595" y="2855880"/>
              <a:ext cx="175966" cy="192252"/>
            </a:xfrm>
            <a:custGeom>
              <a:avLst/>
              <a:gdLst/>
              <a:ahLst/>
              <a:cxnLst/>
              <a:rect l="l" t="t" r="r" b="b"/>
              <a:pathLst>
                <a:path w="3101" h="3388" extrusionOk="0">
                  <a:moveTo>
                    <a:pt x="1751" y="0"/>
                  </a:moveTo>
                  <a:cubicBezTo>
                    <a:pt x="1673" y="0"/>
                    <a:pt x="1539" y="19"/>
                    <a:pt x="1368" y="56"/>
                  </a:cubicBezTo>
                  <a:cubicBezTo>
                    <a:pt x="1211" y="97"/>
                    <a:pt x="1021" y="153"/>
                    <a:pt x="827" y="213"/>
                  </a:cubicBezTo>
                  <a:cubicBezTo>
                    <a:pt x="656" y="287"/>
                    <a:pt x="481" y="365"/>
                    <a:pt x="328" y="444"/>
                  </a:cubicBezTo>
                  <a:cubicBezTo>
                    <a:pt x="194" y="518"/>
                    <a:pt x="79" y="615"/>
                    <a:pt x="56" y="712"/>
                  </a:cubicBezTo>
                  <a:cubicBezTo>
                    <a:pt x="19" y="809"/>
                    <a:pt x="19" y="980"/>
                    <a:pt x="0" y="1174"/>
                  </a:cubicBezTo>
                  <a:cubicBezTo>
                    <a:pt x="0" y="1387"/>
                    <a:pt x="19" y="1618"/>
                    <a:pt x="19" y="1867"/>
                  </a:cubicBezTo>
                  <a:cubicBezTo>
                    <a:pt x="37" y="2098"/>
                    <a:pt x="56" y="2348"/>
                    <a:pt x="79" y="2542"/>
                  </a:cubicBezTo>
                  <a:cubicBezTo>
                    <a:pt x="116" y="2754"/>
                    <a:pt x="134" y="2907"/>
                    <a:pt x="171" y="3004"/>
                  </a:cubicBezTo>
                  <a:cubicBezTo>
                    <a:pt x="250" y="3156"/>
                    <a:pt x="384" y="3290"/>
                    <a:pt x="499" y="3387"/>
                  </a:cubicBezTo>
                  <a:cubicBezTo>
                    <a:pt x="481" y="3332"/>
                    <a:pt x="481" y="3290"/>
                    <a:pt x="481" y="3235"/>
                  </a:cubicBezTo>
                  <a:cubicBezTo>
                    <a:pt x="402" y="3156"/>
                    <a:pt x="310" y="3059"/>
                    <a:pt x="268" y="2962"/>
                  </a:cubicBezTo>
                  <a:cubicBezTo>
                    <a:pt x="250" y="2888"/>
                    <a:pt x="213" y="2731"/>
                    <a:pt x="194" y="2542"/>
                  </a:cubicBezTo>
                  <a:cubicBezTo>
                    <a:pt x="153" y="2329"/>
                    <a:pt x="134" y="2098"/>
                    <a:pt x="116" y="1867"/>
                  </a:cubicBezTo>
                  <a:cubicBezTo>
                    <a:pt x="116" y="1618"/>
                    <a:pt x="97" y="1387"/>
                    <a:pt x="116" y="1174"/>
                  </a:cubicBezTo>
                  <a:cubicBezTo>
                    <a:pt x="116" y="980"/>
                    <a:pt x="134" y="827"/>
                    <a:pt x="153" y="749"/>
                  </a:cubicBezTo>
                  <a:cubicBezTo>
                    <a:pt x="153" y="693"/>
                    <a:pt x="250" y="596"/>
                    <a:pt x="384" y="518"/>
                  </a:cubicBezTo>
                  <a:cubicBezTo>
                    <a:pt x="518" y="444"/>
                    <a:pt x="693" y="365"/>
                    <a:pt x="864" y="305"/>
                  </a:cubicBezTo>
                  <a:cubicBezTo>
                    <a:pt x="1058" y="250"/>
                    <a:pt x="1234" y="190"/>
                    <a:pt x="1405" y="153"/>
                  </a:cubicBezTo>
                  <a:cubicBezTo>
                    <a:pt x="1557" y="116"/>
                    <a:pt x="1696" y="97"/>
                    <a:pt x="1751" y="97"/>
                  </a:cubicBezTo>
                  <a:cubicBezTo>
                    <a:pt x="1788" y="97"/>
                    <a:pt x="1867" y="134"/>
                    <a:pt x="1964" y="213"/>
                  </a:cubicBezTo>
                  <a:cubicBezTo>
                    <a:pt x="2061" y="305"/>
                    <a:pt x="2158" y="421"/>
                    <a:pt x="2250" y="536"/>
                  </a:cubicBezTo>
                  <a:cubicBezTo>
                    <a:pt x="2463" y="790"/>
                    <a:pt x="2676" y="1058"/>
                    <a:pt x="2870" y="1211"/>
                  </a:cubicBezTo>
                  <a:cubicBezTo>
                    <a:pt x="2943" y="1271"/>
                    <a:pt x="2985" y="1345"/>
                    <a:pt x="2985" y="1423"/>
                  </a:cubicBezTo>
                  <a:cubicBezTo>
                    <a:pt x="3004" y="1502"/>
                    <a:pt x="2985" y="1557"/>
                    <a:pt x="2943" y="1636"/>
                  </a:cubicBezTo>
                  <a:cubicBezTo>
                    <a:pt x="2870" y="1789"/>
                    <a:pt x="2694" y="1946"/>
                    <a:pt x="2505" y="2020"/>
                  </a:cubicBezTo>
                  <a:cubicBezTo>
                    <a:pt x="2475" y="2035"/>
                    <a:pt x="2443" y="2042"/>
                    <a:pt x="2409" y="2042"/>
                  </a:cubicBezTo>
                  <a:cubicBezTo>
                    <a:pt x="2353" y="2042"/>
                    <a:pt x="2292" y="2024"/>
                    <a:pt x="2232" y="2001"/>
                  </a:cubicBezTo>
                  <a:cubicBezTo>
                    <a:pt x="2135" y="1946"/>
                    <a:pt x="2019" y="1867"/>
                    <a:pt x="1927" y="1789"/>
                  </a:cubicBezTo>
                  <a:cubicBezTo>
                    <a:pt x="1751" y="1636"/>
                    <a:pt x="1617" y="1442"/>
                    <a:pt x="1617" y="1442"/>
                  </a:cubicBezTo>
                  <a:lnTo>
                    <a:pt x="1580" y="1387"/>
                  </a:lnTo>
                  <a:lnTo>
                    <a:pt x="1308" y="1789"/>
                  </a:lnTo>
                  <a:cubicBezTo>
                    <a:pt x="1336" y="1789"/>
                    <a:pt x="1361" y="1797"/>
                    <a:pt x="1386" y="1797"/>
                  </a:cubicBezTo>
                  <a:cubicBezTo>
                    <a:pt x="1399" y="1797"/>
                    <a:pt x="1411" y="1795"/>
                    <a:pt x="1423" y="1789"/>
                  </a:cubicBezTo>
                  <a:lnTo>
                    <a:pt x="1580" y="1557"/>
                  </a:lnTo>
                  <a:cubicBezTo>
                    <a:pt x="1617" y="1599"/>
                    <a:pt x="1696" y="1715"/>
                    <a:pt x="1867" y="1867"/>
                  </a:cubicBezTo>
                  <a:cubicBezTo>
                    <a:pt x="1964" y="1946"/>
                    <a:pt x="2079" y="2038"/>
                    <a:pt x="2195" y="2080"/>
                  </a:cubicBezTo>
                  <a:cubicBezTo>
                    <a:pt x="2270" y="2115"/>
                    <a:pt x="2344" y="2136"/>
                    <a:pt x="2419" y="2136"/>
                  </a:cubicBezTo>
                  <a:cubicBezTo>
                    <a:pt x="2460" y="2136"/>
                    <a:pt x="2501" y="2130"/>
                    <a:pt x="2542" y="2117"/>
                  </a:cubicBezTo>
                  <a:cubicBezTo>
                    <a:pt x="2754" y="2020"/>
                    <a:pt x="2943" y="1867"/>
                    <a:pt x="3041" y="1691"/>
                  </a:cubicBezTo>
                  <a:cubicBezTo>
                    <a:pt x="3082" y="1599"/>
                    <a:pt x="3101" y="1502"/>
                    <a:pt x="3101" y="1405"/>
                  </a:cubicBezTo>
                  <a:cubicBezTo>
                    <a:pt x="3082" y="1308"/>
                    <a:pt x="3022" y="1211"/>
                    <a:pt x="2925" y="1137"/>
                  </a:cubicBezTo>
                  <a:cubicBezTo>
                    <a:pt x="2773" y="998"/>
                    <a:pt x="2542" y="712"/>
                    <a:pt x="2329" y="462"/>
                  </a:cubicBezTo>
                  <a:cubicBezTo>
                    <a:pt x="2232" y="347"/>
                    <a:pt x="2116" y="231"/>
                    <a:pt x="2019" y="153"/>
                  </a:cubicBezTo>
                  <a:cubicBezTo>
                    <a:pt x="1927" y="56"/>
                    <a:pt x="1848" y="0"/>
                    <a:pt x="175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176;p64">
              <a:extLst>
                <a:ext uri="{FF2B5EF4-FFF2-40B4-BE49-F238E27FC236}">
                  <a16:creationId xmlns:a16="http://schemas.microsoft.com/office/drawing/2014/main" id="{54AB22DF-DC40-BBEC-D9D3-3D890925B985}"/>
                </a:ext>
              </a:extLst>
            </p:cNvPr>
            <p:cNvSpPr/>
            <p:nvPr/>
          </p:nvSpPr>
          <p:spPr>
            <a:xfrm>
              <a:off x="1495658" y="3685335"/>
              <a:ext cx="544128" cy="154971"/>
            </a:xfrm>
            <a:custGeom>
              <a:avLst/>
              <a:gdLst/>
              <a:ahLst/>
              <a:cxnLst/>
              <a:rect l="l" t="t" r="r" b="b"/>
              <a:pathLst>
                <a:path w="9589" h="2731" extrusionOk="0">
                  <a:moveTo>
                    <a:pt x="932" y="0"/>
                  </a:moveTo>
                  <a:cubicBezTo>
                    <a:pt x="651" y="0"/>
                    <a:pt x="470" y="28"/>
                    <a:pt x="421" y="91"/>
                  </a:cubicBezTo>
                  <a:cubicBezTo>
                    <a:pt x="37" y="613"/>
                    <a:pt x="0" y="899"/>
                    <a:pt x="0" y="899"/>
                  </a:cubicBezTo>
                  <a:cubicBezTo>
                    <a:pt x="0" y="899"/>
                    <a:pt x="712" y="1708"/>
                    <a:pt x="4043" y="2419"/>
                  </a:cubicBezTo>
                  <a:cubicBezTo>
                    <a:pt x="5127" y="2653"/>
                    <a:pt x="6096" y="2731"/>
                    <a:pt x="6909" y="2731"/>
                  </a:cubicBezTo>
                  <a:cubicBezTo>
                    <a:pt x="8577" y="2731"/>
                    <a:pt x="9588" y="2401"/>
                    <a:pt x="9588" y="2401"/>
                  </a:cubicBezTo>
                  <a:lnTo>
                    <a:pt x="9588" y="1324"/>
                  </a:lnTo>
                  <a:cubicBezTo>
                    <a:pt x="9588" y="1324"/>
                    <a:pt x="2880" y="0"/>
                    <a:pt x="932" y="0"/>
                  </a:cubicBezTo>
                  <a:close/>
                </a:path>
              </a:pathLst>
            </a:custGeom>
            <a:solidFill>
              <a:srgbClr val="FFBE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177;p64">
              <a:extLst>
                <a:ext uri="{FF2B5EF4-FFF2-40B4-BE49-F238E27FC236}">
                  <a16:creationId xmlns:a16="http://schemas.microsoft.com/office/drawing/2014/main" id="{D8981006-C764-013C-6825-E2ED0C8D74EB}"/>
                </a:ext>
              </a:extLst>
            </p:cNvPr>
            <p:cNvSpPr/>
            <p:nvPr/>
          </p:nvSpPr>
          <p:spPr>
            <a:xfrm>
              <a:off x="1492253" y="3682838"/>
              <a:ext cx="549575" cy="160872"/>
            </a:xfrm>
            <a:custGeom>
              <a:avLst/>
              <a:gdLst/>
              <a:ahLst/>
              <a:cxnLst/>
              <a:rect l="l" t="t" r="r" b="b"/>
              <a:pathLst>
                <a:path w="9685" h="2835" extrusionOk="0">
                  <a:moveTo>
                    <a:pt x="984" y="98"/>
                  </a:moveTo>
                  <a:cubicBezTo>
                    <a:pt x="1252" y="98"/>
                    <a:pt x="1636" y="116"/>
                    <a:pt x="2061" y="172"/>
                  </a:cubicBezTo>
                  <a:cubicBezTo>
                    <a:pt x="2948" y="250"/>
                    <a:pt x="4080" y="426"/>
                    <a:pt x="5198" y="615"/>
                  </a:cubicBezTo>
                  <a:cubicBezTo>
                    <a:pt x="7412" y="980"/>
                    <a:pt x="9551" y="1387"/>
                    <a:pt x="9588" y="1405"/>
                  </a:cubicBezTo>
                  <a:lnTo>
                    <a:pt x="9588" y="2408"/>
                  </a:lnTo>
                  <a:cubicBezTo>
                    <a:pt x="9563" y="2420"/>
                    <a:pt x="8584" y="2734"/>
                    <a:pt x="6960" y="2734"/>
                  </a:cubicBezTo>
                  <a:cubicBezTo>
                    <a:pt x="6154" y="2734"/>
                    <a:pt x="5189" y="2656"/>
                    <a:pt x="4103" y="2426"/>
                  </a:cubicBezTo>
                  <a:cubicBezTo>
                    <a:pt x="2445" y="2061"/>
                    <a:pt x="1447" y="1673"/>
                    <a:pt x="846" y="1387"/>
                  </a:cubicBezTo>
                  <a:cubicBezTo>
                    <a:pt x="559" y="1253"/>
                    <a:pt x="365" y="1119"/>
                    <a:pt x="250" y="1040"/>
                  </a:cubicBezTo>
                  <a:cubicBezTo>
                    <a:pt x="134" y="962"/>
                    <a:pt x="116" y="925"/>
                    <a:pt x="116" y="925"/>
                  </a:cubicBezTo>
                  <a:cubicBezTo>
                    <a:pt x="116" y="906"/>
                    <a:pt x="116" y="865"/>
                    <a:pt x="176" y="749"/>
                  </a:cubicBezTo>
                  <a:cubicBezTo>
                    <a:pt x="231" y="615"/>
                    <a:pt x="328" y="426"/>
                    <a:pt x="522" y="172"/>
                  </a:cubicBezTo>
                  <a:cubicBezTo>
                    <a:pt x="522" y="153"/>
                    <a:pt x="578" y="135"/>
                    <a:pt x="656" y="116"/>
                  </a:cubicBezTo>
                  <a:cubicBezTo>
                    <a:pt x="730" y="98"/>
                    <a:pt x="846" y="98"/>
                    <a:pt x="984" y="98"/>
                  </a:cubicBezTo>
                  <a:close/>
                  <a:moveTo>
                    <a:pt x="984" y="1"/>
                  </a:moveTo>
                  <a:cubicBezTo>
                    <a:pt x="846" y="1"/>
                    <a:pt x="730" y="1"/>
                    <a:pt x="638" y="19"/>
                  </a:cubicBezTo>
                  <a:cubicBezTo>
                    <a:pt x="541" y="38"/>
                    <a:pt x="481" y="56"/>
                    <a:pt x="444" y="116"/>
                  </a:cubicBezTo>
                  <a:cubicBezTo>
                    <a:pt x="250" y="366"/>
                    <a:pt x="134" y="578"/>
                    <a:pt x="79" y="712"/>
                  </a:cubicBezTo>
                  <a:cubicBezTo>
                    <a:pt x="19" y="846"/>
                    <a:pt x="0" y="925"/>
                    <a:pt x="0" y="925"/>
                  </a:cubicBezTo>
                  <a:lnTo>
                    <a:pt x="0" y="943"/>
                  </a:lnTo>
                  <a:lnTo>
                    <a:pt x="19" y="962"/>
                  </a:lnTo>
                  <a:cubicBezTo>
                    <a:pt x="19" y="962"/>
                    <a:pt x="60" y="1022"/>
                    <a:pt x="194" y="1119"/>
                  </a:cubicBezTo>
                  <a:cubicBezTo>
                    <a:pt x="310" y="1211"/>
                    <a:pt x="499" y="1327"/>
                    <a:pt x="809" y="1484"/>
                  </a:cubicBezTo>
                  <a:cubicBezTo>
                    <a:pt x="1405" y="1770"/>
                    <a:pt x="2426" y="2158"/>
                    <a:pt x="4080" y="2523"/>
                  </a:cubicBezTo>
                  <a:cubicBezTo>
                    <a:pt x="5172" y="2757"/>
                    <a:pt x="6148" y="2835"/>
                    <a:pt x="6967" y="2835"/>
                  </a:cubicBezTo>
                  <a:cubicBezTo>
                    <a:pt x="8647" y="2835"/>
                    <a:pt x="9667" y="2505"/>
                    <a:pt x="9667" y="2505"/>
                  </a:cubicBezTo>
                  <a:lnTo>
                    <a:pt x="9685" y="2482"/>
                  </a:lnTo>
                  <a:lnTo>
                    <a:pt x="9685" y="1290"/>
                  </a:lnTo>
                  <a:lnTo>
                    <a:pt x="9625" y="1308"/>
                  </a:lnTo>
                  <a:cubicBezTo>
                    <a:pt x="9606" y="1308"/>
                    <a:pt x="7453" y="888"/>
                    <a:pt x="5217" y="500"/>
                  </a:cubicBezTo>
                  <a:cubicBezTo>
                    <a:pt x="4080" y="329"/>
                    <a:pt x="2948" y="153"/>
                    <a:pt x="2080" y="56"/>
                  </a:cubicBezTo>
                  <a:cubicBezTo>
                    <a:pt x="1636" y="19"/>
                    <a:pt x="1271" y="1"/>
                    <a:pt x="98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178;p64">
              <a:extLst>
                <a:ext uri="{FF2B5EF4-FFF2-40B4-BE49-F238E27FC236}">
                  <a16:creationId xmlns:a16="http://schemas.microsoft.com/office/drawing/2014/main" id="{3FE24359-2529-2325-C2EC-D3787DAD70E5}"/>
                </a:ext>
              </a:extLst>
            </p:cNvPr>
            <p:cNvSpPr/>
            <p:nvPr/>
          </p:nvSpPr>
          <p:spPr>
            <a:xfrm>
              <a:off x="1360092" y="3184666"/>
              <a:ext cx="326738" cy="435915"/>
            </a:xfrm>
            <a:custGeom>
              <a:avLst/>
              <a:gdLst/>
              <a:ahLst/>
              <a:cxnLst/>
              <a:rect l="l" t="t" r="r" b="b"/>
              <a:pathLst>
                <a:path w="5758" h="7682" extrusionOk="0">
                  <a:moveTo>
                    <a:pt x="5624" y="1"/>
                  </a:moveTo>
                  <a:cubicBezTo>
                    <a:pt x="4658" y="366"/>
                    <a:pt x="1424" y="4238"/>
                    <a:pt x="712" y="5005"/>
                  </a:cubicBezTo>
                  <a:cubicBezTo>
                    <a:pt x="0" y="5776"/>
                    <a:pt x="0" y="7102"/>
                    <a:pt x="1022" y="7430"/>
                  </a:cubicBezTo>
                  <a:cubicBezTo>
                    <a:pt x="1520" y="7590"/>
                    <a:pt x="1852" y="7681"/>
                    <a:pt x="2122" y="7681"/>
                  </a:cubicBezTo>
                  <a:cubicBezTo>
                    <a:pt x="2406" y="7681"/>
                    <a:pt x="2621" y="7581"/>
                    <a:pt x="2888" y="7356"/>
                  </a:cubicBezTo>
                  <a:cubicBezTo>
                    <a:pt x="3406" y="6913"/>
                    <a:pt x="5582" y="4815"/>
                    <a:pt x="5582" y="4815"/>
                  </a:cubicBezTo>
                  <a:cubicBezTo>
                    <a:pt x="5582" y="4815"/>
                    <a:pt x="5758" y="2791"/>
                    <a:pt x="5739" y="1733"/>
                  </a:cubicBezTo>
                  <a:cubicBezTo>
                    <a:pt x="5698" y="675"/>
                    <a:pt x="5624" y="1"/>
                    <a:pt x="5624" y="1"/>
                  </a:cubicBezTo>
                  <a:close/>
                </a:path>
              </a:pathLst>
            </a:custGeom>
            <a:solidFill>
              <a:srgbClr val="FFE1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179;p64">
              <a:extLst>
                <a:ext uri="{FF2B5EF4-FFF2-40B4-BE49-F238E27FC236}">
                  <a16:creationId xmlns:a16="http://schemas.microsoft.com/office/drawing/2014/main" id="{913C2D6E-76DB-12F0-6312-E4E77EA4FF7C}"/>
                </a:ext>
              </a:extLst>
            </p:cNvPr>
            <p:cNvSpPr/>
            <p:nvPr/>
          </p:nvSpPr>
          <p:spPr>
            <a:xfrm>
              <a:off x="1367696" y="3180183"/>
              <a:ext cx="321233" cy="443689"/>
            </a:xfrm>
            <a:custGeom>
              <a:avLst/>
              <a:gdLst/>
              <a:ahLst/>
              <a:cxnLst/>
              <a:rect l="l" t="t" r="r" b="b"/>
              <a:pathLst>
                <a:path w="5661" h="7819" extrusionOk="0">
                  <a:moveTo>
                    <a:pt x="5448" y="177"/>
                  </a:moveTo>
                  <a:cubicBezTo>
                    <a:pt x="5467" y="232"/>
                    <a:pt x="5527" y="810"/>
                    <a:pt x="5545" y="1812"/>
                  </a:cubicBezTo>
                  <a:cubicBezTo>
                    <a:pt x="5564" y="2870"/>
                    <a:pt x="5411" y="4853"/>
                    <a:pt x="5393" y="4871"/>
                  </a:cubicBezTo>
                  <a:cubicBezTo>
                    <a:pt x="5393" y="4894"/>
                    <a:pt x="4871" y="5393"/>
                    <a:pt x="4256" y="5971"/>
                  </a:cubicBezTo>
                  <a:cubicBezTo>
                    <a:pt x="3660" y="6548"/>
                    <a:pt x="2985" y="7181"/>
                    <a:pt x="2717" y="7394"/>
                  </a:cubicBezTo>
                  <a:cubicBezTo>
                    <a:pt x="2463" y="7606"/>
                    <a:pt x="2274" y="7703"/>
                    <a:pt x="2001" y="7703"/>
                  </a:cubicBezTo>
                  <a:cubicBezTo>
                    <a:pt x="1979" y="7705"/>
                    <a:pt x="1957" y="7706"/>
                    <a:pt x="1934" y="7706"/>
                  </a:cubicBezTo>
                  <a:cubicBezTo>
                    <a:pt x="1678" y="7706"/>
                    <a:pt x="1363" y="7612"/>
                    <a:pt x="888" y="7472"/>
                  </a:cubicBezTo>
                  <a:cubicBezTo>
                    <a:pt x="407" y="7297"/>
                    <a:pt x="176" y="6913"/>
                    <a:pt x="134" y="6451"/>
                  </a:cubicBezTo>
                  <a:cubicBezTo>
                    <a:pt x="98" y="6008"/>
                    <a:pt x="268" y="5490"/>
                    <a:pt x="615" y="5125"/>
                  </a:cubicBezTo>
                  <a:cubicBezTo>
                    <a:pt x="985" y="4719"/>
                    <a:pt x="1964" y="3563"/>
                    <a:pt x="2985" y="2468"/>
                  </a:cubicBezTo>
                  <a:cubicBezTo>
                    <a:pt x="3484" y="1909"/>
                    <a:pt x="4007" y="1369"/>
                    <a:pt x="4450" y="944"/>
                  </a:cubicBezTo>
                  <a:cubicBezTo>
                    <a:pt x="4871" y="542"/>
                    <a:pt x="5217" y="274"/>
                    <a:pt x="5448" y="177"/>
                  </a:cubicBezTo>
                  <a:close/>
                  <a:moveTo>
                    <a:pt x="5545" y="1"/>
                  </a:moveTo>
                  <a:lnTo>
                    <a:pt x="5490" y="43"/>
                  </a:lnTo>
                  <a:cubicBezTo>
                    <a:pt x="5217" y="135"/>
                    <a:pt x="4834" y="445"/>
                    <a:pt x="4390" y="870"/>
                  </a:cubicBezTo>
                  <a:cubicBezTo>
                    <a:pt x="3928" y="1290"/>
                    <a:pt x="3410" y="1831"/>
                    <a:pt x="2907" y="2390"/>
                  </a:cubicBezTo>
                  <a:cubicBezTo>
                    <a:pt x="1886" y="3508"/>
                    <a:pt x="906" y="4663"/>
                    <a:pt x="541" y="5047"/>
                  </a:cubicBezTo>
                  <a:cubicBezTo>
                    <a:pt x="176" y="5449"/>
                    <a:pt x="0" y="5971"/>
                    <a:pt x="37" y="6470"/>
                  </a:cubicBezTo>
                  <a:cubicBezTo>
                    <a:pt x="79" y="6950"/>
                    <a:pt x="329" y="7394"/>
                    <a:pt x="869" y="7569"/>
                  </a:cubicBezTo>
                  <a:cubicBezTo>
                    <a:pt x="1368" y="7722"/>
                    <a:pt x="1715" y="7819"/>
                    <a:pt x="2001" y="7819"/>
                  </a:cubicBezTo>
                  <a:cubicBezTo>
                    <a:pt x="2292" y="7801"/>
                    <a:pt x="2523" y="7703"/>
                    <a:pt x="2791" y="7472"/>
                  </a:cubicBezTo>
                  <a:cubicBezTo>
                    <a:pt x="3041" y="7260"/>
                    <a:pt x="3715" y="6627"/>
                    <a:pt x="4335" y="6026"/>
                  </a:cubicBezTo>
                  <a:cubicBezTo>
                    <a:pt x="4949" y="5449"/>
                    <a:pt x="5490" y="4931"/>
                    <a:pt x="5490" y="4931"/>
                  </a:cubicBezTo>
                  <a:lnTo>
                    <a:pt x="5508" y="4913"/>
                  </a:lnTo>
                  <a:lnTo>
                    <a:pt x="5508" y="4894"/>
                  </a:lnTo>
                  <a:cubicBezTo>
                    <a:pt x="5508" y="4894"/>
                    <a:pt x="5661" y="2870"/>
                    <a:pt x="5642" y="1812"/>
                  </a:cubicBezTo>
                  <a:cubicBezTo>
                    <a:pt x="5624" y="736"/>
                    <a:pt x="5545" y="80"/>
                    <a:pt x="5545" y="80"/>
                  </a:cubicBezTo>
                  <a:lnTo>
                    <a:pt x="5545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180;p64">
              <a:extLst>
                <a:ext uri="{FF2B5EF4-FFF2-40B4-BE49-F238E27FC236}">
                  <a16:creationId xmlns:a16="http://schemas.microsoft.com/office/drawing/2014/main" id="{71FD8BF3-AD9D-AA5A-BCB5-051EE86CF45E}"/>
                </a:ext>
              </a:extLst>
            </p:cNvPr>
            <p:cNvSpPr/>
            <p:nvPr/>
          </p:nvSpPr>
          <p:spPr>
            <a:xfrm>
              <a:off x="1978339" y="3204357"/>
              <a:ext cx="385753" cy="427176"/>
            </a:xfrm>
            <a:custGeom>
              <a:avLst/>
              <a:gdLst/>
              <a:ahLst/>
              <a:cxnLst/>
              <a:rect l="l" t="t" r="r" b="b"/>
              <a:pathLst>
                <a:path w="6798" h="7528" extrusionOk="0">
                  <a:moveTo>
                    <a:pt x="541" y="0"/>
                  </a:moveTo>
                  <a:cubicBezTo>
                    <a:pt x="541" y="0"/>
                    <a:pt x="250" y="887"/>
                    <a:pt x="135" y="1751"/>
                  </a:cubicBezTo>
                  <a:cubicBezTo>
                    <a:pt x="1" y="2620"/>
                    <a:pt x="158" y="5120"/>
                    <a:pt x="158" y="5120"/>
                  </a:cubicBezTo>
                  <a:cubicBezTo>
                    <a:pt x="158" y="5120"/>
                    <a:pt x="3734" y="7527"/>
                    <a:pt x="5238" y="7527"/>
                  </a:cubicBezTo>
                  <a:cubicBezTo>
                    <a:pt x="5313" y="7527"/>
                    <a:pt x="5384" y="7521"/>
                    <a:pt x="5448" y="7509"/>
                  </a:cubicBezTo>
                  <a:cubicBezTo>
                    <a:pt x="6798" y="7241"/>
                    <a:pt x="6779" y="5369"/>
                    <a:pt x="6105" y="4445"/>
                  </a:cubicBezTo>
                  <a:cubicBezTo>
                    <a:pt x="5430" y="3521"/>
                    <a:pt x="985" y="56"/>
                    <a:pt x="541" y="0"/>
                  </a:cubicBezTo>
                  <a:close/>
                </a:path>
              </a:pathLst>
            </a:custGeom>
            <a:solidFill>
              <a:srgbClr val="FFE1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181;p64">
              <a:extLst>
                <a:ext uri="{FF2B5EF4-FFF2-40B4-BE49-F238E27FC236}">
                  <a16:creationId xmlns:a16="http://schemas.microsoft.com/office/drawing/2014/main" id="{A2A1A6D1-C164-BE64-98B0-25C836EA7A23}"/>
                </a:ext>
              </a:extLst>
            </p:cNvPr>
            <p:cNvSpPr/>
            <p:nvPr/>
          </p:nvSpPr>
          <p:spPr>
            <a:xfrm>
              <a:off x="1979417" y="3200952"/>
              <a:ext cx="377071" cy="433021"/>
            </a:xfrm>
            <a:custGeom>
              <a:avLst/>
              <a:gdLst/>
              <a:ahLst/>
              <a:cxnLst/>
              <a:rect l="l" t="t" r="r" b="b"/>
              <a:pathLst>
                <a:path w="6645" h="7631" extrusionOk="0">
                  <a:moveTo>
                    <a:pt x="559" y="116"/>
                  </a:moveTo>
                  <a:cubicBezTo>
                    <a:pt x="578" y="139"/>
                    <a:pt x="578" y="139"/>
                    <a:pt x="619" y="157"/>
                  </a:cubicBezTo>
                  <a:cubicBezTo>
                    <a:pt x="675" y="176"/>
                    <a:pt x="753" y="213"/>
                    <a:pt x="832" y="273"/>
                  </a:cubicBezTo>
                  <a:cubicBezTo>
                    <a:pt x="1003" y="370"/>
                    <a:pt x="1215" y="522"/>
                    <a:pt x="1465" y="693"/>
                  </a:cubicBezTo>
                  <a:cubicBezTo>
                    <a:pt x="1946" y="1040"/>
                    <a:pt x="2565" y="1502"/>
                    <a:pt x="3198" y="2005"/>
                  </a:cubicBezTo>
                  <a:cubicBezTo>
                    <a:pt x="3812" y="2504"/>
                    <a:pt x="4450" y="3026"/>
                    <a:pt x="4967" y="3465"/>
                  </a:cubicBezTo>
                  <a:cubicBezTo>
                    <a:pt x="5490" y="3927"/>
                    <a:pt x="5892" y="4316"/>
                    <a:pt x="6049" y="4547"/>
                  </a:cubicBezTo>
                  <a:cubicBezTo>
                    <a:pt x="6377" y="4990"/>
                    <a:pt x="6548" y="5683"/>
                    <a:pt x="6469" y="6279"/>
                  </a:cubicBezTo>
                  <a:cubicBezTo>
                    <a:pt x="6395" y="6875"/>
                    <a:pt x="6086" y="7374"/>
                    <a:pt x="5429" y="7508"/>
                  </a:cubicBezTo>
                  <a:cubicBezTo>
                    <a:pt x="5360" y="7525"/>
                    <a:pt x="5284" y="7533"/>
                    <a:pt x="5201" y="7533"/>
                  </a:cubicBezTo>
                  <a:cubicBezTo>
                    <a:pt x="4895" y="7533"/>
                    <a:pt x="4502" y="7426"/>
                    <a:pt x="4066" y="7259"/>
                  </a:cubicBezTo>
                  <a:cubicBezTo>
                    <a:pt x="3507" y="7046"/>
                    <a:pt x="2888" y="6741"/>
                    <a:pt x="2311" y="6432"/>
                  </a:cubicBezTo>
                  <a:cubicBezTo>
                    <a:pt x="1155" y="5817"/>
                    <a:pt x="213" y="5161"/>
                    <a:pt x="194" y="5161"/>
                  </a:cubicBezTo>
                  <a:cubicBezTo>
                    <a:pt x="194" y="5124"/>
                    <a:pt x="157" y="4547"/>
                    <a:pt x="139" y="3812"/>
                  </a:cubicBezTo>
                  <a:cubicBezTo>
                    <a:pt x="97" y="3082"/>
                    <a:pt x="97" y="2236"/>
                    <a:pt x="157" y="1811"/>
                  </a:cubicBezTo>
                  <a:cubicBezTo>
                    <a:pt x="273" y="984"/>
                    <a:pt x="541" y="176"/>
                    <a:pt x="559" y="116"/>
                  </a:cubicBezTo>
                  <a:close/>
                  <a:moveTo>
                    <a:pt x="485" y="0"/>
                  </a:moveTo>
                  <a:lnTo>
                    <a:pt x="462" y="42"/>
                  </a:lnTo>
                  <a:cubicBezTo>
                    <a:pt x="462" y="42"/>
                    <a:pt x="176" y="924"/>
                    <a:pt x="60" y="1793"/>
                  </a:cubicBezTo>
                  <a:cubicBezTo>
                    <a:pt x="0" y="2255"/>
                    <a:pt x="0" y="3082"/>
                    <a:pt x="23" y="3812"/>
                  </a:cubicBezTo>
                  <a:cubicBezTo>
                    <a:pt x="60" y="4565"/>
                    <a:pt x="97" y="5180"/>
                    <a:pt x="97" y="5180"/>
                  </a:cubicBezTo>
                  <a:lnTo>
                    <a:pt x="97" y="5221"/>
                  </a:lnTo>
                  <a:lnTo>
                    <a:pt x="116" y="5221"/>
                  </a:lnTo>
                  <a:cubicBezTo>
                    <a:pt x="116" y="5221"/>
                    <a:pt x="1100" y="5891"/>
                    <a:pt x="2255" y="6529"/>
                  </a:cubicBezTo>
                  <a:cubicBezTo>
                    <a:pt x="2833" y="6838"/>
                    <a:pt x="3466" y="7143"/>
                    <a:pt x="4025" y="7356"/>
                  </a:cubicBezTo>
                  <a:cubicBezTo>
                    <a:pt x="4464" y="7523"/>
                    <a:pt x="4867" y="7630"/>
                    <a:pt x="5198" y="7630"/>
                  </a:cubicBezTo>
                  <a:cubicBezTo>
                    <a:pt x="5289" y="7630"/>
                    <a:pt x="5374" y="7622"/>
                    <a:pt x="5453" y="7605"/>
                  </a:cubicBezTo>
                  <a:cubicBezTo>
                    <a:pt x="6146" y="7471"/>
                    <a:pt x="6492" y="6912"/>
                    <a:pt x="6566" y="6298"/>
                  </a:cubicBezTo>
                  <a:cubicBezTo>
                    <a:pt x="6645" y="5660"/>
                    <a:pt x="6469" y="4949"/>
                    <a:pt x="6123" y="4487"/>
                  </a:cubicBezTo>
                  <a:cubicBezTo>
                    <a:pt x="5952" y="4237"/>
                    <a:pt x="5545" y="3854"/>
                    <a:pt x="5027" y="3392"/>
                  </a:cubicBezTo>
                  <a:cubicBezTo>
                    <a:pt x="4505" y="2948"/>
                    <a:pt x="3872" y="2426"/>
                    <a:pt x="3258" y="1927"/>
                  </a:cubicBezTo>
                  <a:cubicBezTo>
                    <a:pt x="2620" y="1428"/>
                    <a:pt x="2006" y="966"/>
                    <a:pt x="1502" y="619"/>
                  </a:cubicBezTo>
                  <a:cubicBezTo>
                    <a:pt x="1271" y="425"/>
                    <a:pt x="1063" y="291"/>
                    <a:pt x="887" y="194"/>
                  </a:cubicBezTo>
                  <a:cubicBezTo>
                    <a:pt x="790" y="139"/>
                    <a:pt x="735" y="97"/>
                    <a:pt x="675" y="60"/>
                  </a:cubicBezTo>
                  <a:cubicBezTo>
                    <a:pt x="601" y="42"/>
                    <a:pt x="559" y="23"/>
                    <a:pt x="52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182;p64">
              <a:extLst>
                <a:ext uri="{FF2B5EF4-FFF2-40B4-BE49-F238E27FC236}">
                  <a16:creationId xmlns:a16="http://schemas.microsoft.com/office/drawing/2014/main" id="{66A0B5FE-1902-2A75-42A2-B419D4EB46C0}"/>
                </a:ext>
              </a:extLst>
            </p:cNvPr>
            <p:cNvSpPr/>
            <p:nvPr/>
          </p:nvSpPr>
          <p:spPr>
            <a:xfrm>
              <a:off x="1503262" y="3158449"/>
              <a:ext cx="577948" cy="648709"/>
            </a:xfrm>
            <a:custGeom>
              <a:avLst/>
              <a:gdLst/>
              <a:ahLst/>
              <a:cxnLst/>
              <a:rect l="l" t="t" r="r" b="b"/>
              <a:pathLst>
                <a:path w="10185" h="11432" extrusionOk="0">
                  <a:moveTo>
                    <a:pt x="7278" y="0"/>
                  </a:moveTo>
                  <a:lnTo>
                    <a:pt x="4348" y="153"/>
                  </a:lnTo>
                  <a:lnTo>
                    <a:pt x="3119" y="463"/>
                  </a:lnTo>
                  <a:cubicBezTo>
                    <a:pt x="3119" y="463"/>
                    <a:pt x="2251" y="2020"/>
                    <a:pt x="1964" y="3101"/>
                  </a:cubicBezTo>
                  <a:cubicBezTo>
                    <a:pt x="1691" y="4177"/>
                    <a:pt x="2500" y="5120"/>
                    <a:pt x="2426" y="5947"/>
                  </a:cubicBezTo>
                  <a:cubicBezTo>
                    <a:pt x="2366" y="6779"/>
                    <a:pt x="1520" y="7296"/>
                    <a:pt x="749" y="8220"/>
                  </a:cubicBezTo>
                  <a:cubicBezTo>
                    <a:pt x="0" y="9163"/>
                    <a:pt x="56" y="9704"/>
                    <a:pt x="56" y="9704"/>
                  </a:cubicBezTo>
                  <a:cubicBezTo>
                    <a:pt x="56" y="9704"/>
                    <a:pt x="998" y="10725"/>
                    <a:pt x="4542" y="11242"/>
                  </a:cubicBezTo>
                  <a:cubicBezTo>
                    <a:pt x="5470" y="11379"/>
                    <a:pt x="6249" y="11431"/>
                    <a:pt x="6894" y="11431"/>
                  </a:cubicBezTo>
                  <a:cubicBezTo>
                    <a:pt x="8715" y="11431"/>
                    <a:pt x="9478" y="11017"/>
                    <a:pt x="9546" y="10914"/>
                  </a:cubicBezTo>
                  <a:cubicBezTo>
                    <a:pt x="9625" y="10762"/>
                    <a:pt x="9570" y="9279"/>
                    <a:pt x="9297" y="8512"/>
                  </a:cubicBezTo>
                  <a:cubicBezTo>
                    <a:pt x="9029" y="7758"/>
                    <a:pt x="8853" y="7356"/>
                    <a:pt x="8950" y="6834"/>
                  </a:cubicBezTo>
                  <a:cubicBezTo>
                    <a:pt x="9047" y="6335"/>
                    <a:pt x="9509" y="5679"/>
                    <a:pt x="9838" y="4353"/>
                  </a:cubicBezTo>
                  <a:cubicBezTo>
                    <a:pt x="10184" y="3022"/>
                    <a:pt x="9704" y="1715"/>
                    <a:pt x="9454" y="1271"/>
                  </a:cubicBezTo>
                  <a:cubicBezTo>
                    <a:pt x="9181" y="828"/>
                    <a:pt x="8761" y="560"/>
                    <a:pt x="8451" y="541"/>
                  </a:cubicBezTo>
                  <a:cubicBezTo>
                    <a:pt x="8123" y="500"/>
                    <a:pt x="7278" y="0"/>
                    <a:pt x="7278" y="0"/>
                  </a:cubicBezTo>
                  <a:close/>
                </a:path>
              </a:pathLst>
            </a:custGeom>
            <a:solidFill>
              <a:srgbClr val="FFE1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183;p64">
              <a:extLst>
                <a:ext uri="{FF2B5EF4-FFF2-40B4-BE49-F238E27FC236}">
                  <a16:creationId xmlns:a16="http://schemas.microsoft.com/office/drawing/2014/main" id="{FDD16E6D-ABB9-CA67-3DD4-3CAFABD651EE}"/>
                </a:ext>
              </a:extLst>
            </p:cNvPr>
            <p:cNvSpPr/>
            <p:nvPr/>
          </p:nvSpPr>
          <p:spPr>
            <a:xfrm>
              <a:off x="1503262" y="3156350"/>
              <a:ext cx="580047" cy="653248"/>
            </a:xfrm>
            <a:custGeom>
              <a:avLst/>
              <a:gdLst/>
              <a:ahLst/>
              <a:cxnLst/>
              <a:rect l="l" t="t" r="r" b="b"/>
              <a:pathLst>
                <a:path w="10222" h="11512" extrusionOk="0">
                  <a:moveTo>
                    <a:pt x="7259" y="93"/>
                  </a:moveTo>
                  <a:cubicBezTo>
                    <a:pt x="7278" y="93"/>
                    <a:pt x="7467" y="208"/>
                    <a:pt x="7721" y="347"/>
                  </a:cubicBezTo>
                  <a:cubicBezTo>
                    <a:pt x="7971" y="481"/>
                    <a:pt x="8257" y="615"/>
                    <a:pt x="8451" y="615"/>
                  </a:cubicBezTo>
                  <a:cubicBezTo>
                    <a:pt x="8738" y="652"/>
                    <a:pt x="9144" y="902"/>
                    <a:pt x="9394" y="1327"/>
                  </a:cubicBezTo>
                  <a:cubicBezTo>
                    <a:pt x="9662" y="1770"/>
                    <a:pt x="10124" y="3078"/>
                    <a:pt x="9801" y="4367"/>
                  </a:cubicBezTo>
                  <a:cubicBezTo>
                    <a:pt x="9473" y="5698"/>
                    <a:pt x="9010" y="6331"/>
                    <a:pt x="8913" y="6871"/>
                  </a:cubicBezTo>
                  <a:cubicBezTo>
                    <a:pt x="8816" y="7393"/>
                    <a:pt x="8969" y="7814"/>
                    <a:pt x="9241" y="8567"/>
                  </a:cubicBezTo>
                  <a:cubicBezTo>
                    <a:pt x="9375" y="8932"/>
                    <a:pt x="9454" y="9510"/>
                    <a:pt x="9509" y="9990"/>
                  </a:cubicBezTo>
                  <a:cubicBezTo>
                    <a:pt x="9528" y="10221"/>
                    <a:pt x="9528" y="10452"/>
                    <a:pt x="9528" y="10628"/>
                  </a:cubicBezTo>
                  <a:lnTo>
                    <a:pt x="9528" y="10836"/>
                  </a:lnTo>
                  <a:cubicBezTo>
                    <a:pt x="9509" y="10877"/>
                    <a:pt x="9509" y="10914"/>
                    <a:pt x="9509" y="10914"/>
                  </a:cubicBezTo>
                  <a:cubicBezTo>
                    <a:pt x="9491" y="10914"/>
                    <a:pt x="9473" y="10951"/>
                    <a:pt x="9412" y="10974"/>
                  </a:cubicBezTo>
                  <a:cubicBezTo>
                    <a:pt x="9375" y="11011"/>
                    <a:pt x="9297" y="11048"/>
                    <a:pt x="9200" y="11090"/>
                  </a:cubicBezTo>
                  <a:cubicBezTo>
                    <a:pt x="9010" y="11164"/>
                    <a:pt x="8719" y="11242"/>
                    <a:pt x="8336" y="11321"/>
                  </a:cubicBezTo>
                  <a:cubicBezTo>
                    <a:pt x="7963" y="11375"/>
                    <a:pt x="7490" y="11417"/>
                    <a:pt x="6909" y="11417"/>
                  </a:cubicBezTo>
                  <a:cubicBezTo>
                    <a:pt x="6261" y="11417"/>
                    <a:pt x="5476" y="11365"/>
                    <a:pt x="4542" y="11224"/>
                  </a:cubicBezTo>
                  <a:cubicBezTo>
                    <a:pt x="2791" y="10974"/>
                    <a:pt x="1673" y="10586"/>
                    <a:pt x="998" y="10258"/>
                  </a:cubicBezTo>
                  <a:cubicBezTo>
                    <a:pt x="652" y="10106"/>
                    <a:pt x="421" y="9953"/>
                    <a:pt x="287" y="9856"/>
                  </a:cubicBezTo>
                  <a:cubicBezTo>
                    <a:pt x="153" y="9759"/>
                    <a:pt x="116" y="9722"/>
                    <a:pt x="97" y="9704"/>
                  </a:cubicBezTo>
                  <a:lnTo>
                    <a:pt x="97" y="9644"/>
                  </a:lnTo>
                  <a:cubicBezTo>
                    <a:pt x="116" y="9588"/>
                    <a:pt x="134" y="9491"/>
                    <a:pt x="171" y="9376"/>
                  </a:cubicBezTo>
                  <a:cubicBezTo>
                    <a:pt x="250" y="9126"/>
                    <a:pt x="421" y="8756"/>
                    <a:pt x="790" y="8294"/>
                  </a:cubicBezTo>
                  <a:cubicBezTo>
                    <a:pt x="1174" y="7832"/>
                    <a:pt x="1576" y="7467"/>
                    <a:pt x="1886" y="7121"/>
                  </a:cubicBezTo>
                  <a:cubicBezTo>
                    <a:pt x="2214" y="6774"/>
                    <a:pt x="2445" y="6428"/>
                    <a:pt x="2482" y="5984"/>
                  </a:cubicBezTo>
                  <a:cubicBezTo>
                    <a:pt x="2523" y="5564"/>
                    <a:pt x="2329" y="5102"/>
                    <a:pt x="2177" y="4640"/>
                  </a:cubicBezTo>
                  <a:cubicBezTo>
                    <a:pt x="2020" y="4178"/>
                    <a:pt x="1886" y="3674"/>
                    <a:pt x="2020" y="3156"/>
                  </a:cubicBezTo>
                  <a:cubicBezTo>
                    <a:pt x="2292" y="2098"/>
                    <a:pt x="3138" y="578"/>
                    <a:pt x="3138" y="537"/>
                  </a:cubicBezTo>
                  <a:lnTo>
                    <a:pt x="4348" y="232"/>
                  </a:lnTo>
                  <a:lnTo>
                    <a:pt x="7259" y="93"/>
                  </a:lnTo>
                  <a:close/>
                  <a:moveTo>
                    <a:pt x="7278" y="1"/>
                  </a:moveTo>
                  <a:lnTo>
                    <a:pt x="4330" y="135"/>
                  </a:lnTo>
                  <a:lnTo>
                    <a:pt x="3078" y="463"/>
                  </a:lnTo>
                  <a:lnTo>
                    <a:pt x="3059" y="481"/>
                  </a:lnTo>
                  <a:cubicBezTo>
                    <a:pt x="3059" y="481"/>
                    <a:pt x="2195" y="2038"/>
                    <a:pt x="1922" y="3138"/>
                  </a:cubicBezTo>
                  <a:cubicBezTo>
                    <a:pt x="1788" y="3674"/>
                    <a:pt x="1922" y="4196"/>
                    <a:pt x="2080" y="4677"/>
                  </a:cubicBezTo>
                  <a:cubicBezTo>
                    <a:pt x="2232" y="5139"/>
                    <a:pt x="2408" y="5582"/>
                    <a:pt x="2385" y="5984"/>
                  </a:cubicBezTo>
                  <a:cubicBezTo>
                    <a:pt x="2348" y="6391"/>
                    <a:pt x="2135" y="6719"/>
                    <a:pt x="1807" y="7047"/>
                  </a:cubicBezTo>
                  <a:cubicBezTo>
                    <a:pt x="1502" y="7393"/>
                    <a:pt x="1095" y="7758"/>
                    <a:pt x="712" y="8239"/>
                  </a:cubicBezTo>
                  <a:cubicBezTo>
                    <a:pt x="328" y="8701"/>
                    <a:pt x="153" y="9085"/>
                    <a:pt x="74" y="9334"/>
                  </a:cubicBezTo>
                  <a:cubicBezTo>
                    <a:pt x="37" y="9473"/>
                    <a:pt x="19" y="9565"/>
                    <a:pt x="0" y="9625"/>
                  </a:cubicBezTo>
                  <a:lnTo>
                    <a:pt x="0" y="9741"/>
                  </a:lnTo>
                  <a:lnTo>
                    <a:pt x="0" y="9759"/>
                  </a:lnTo>
                  <a:lnTo>
                    <a:pt x="19" y="9759"/>
                  </a:lnTo>
                  <a:cubicBezTo>
                    <a:pt x="19" y="9759"/>
                    <a:pt x="74" y="9838"/>
                    <a:pt x="231" y="9935"/>
                  </a:cubicBezTo>
                  <a:cubicBezTo>
                    <a:pt x="384" y="10050"/>
                    <a:pt x="615" y="10184"/>
                    <a:pt x="943" y="10355"/>
                  </a:cubicBezTo>
                  <a:cubicBezTo>
                    <a:pt x="1636" y="10683"/>
                    <a:pt x="2773" y="11067"/>
                    <a:pt x="4542" y="11321"/>
                  </a:cubicBezTo>
                  <a:cubicBezTo>
                    <a:pt x="5465" y="11461"/>
                    <a:pt x="6242" y="11511"/>
                    <a:pt x="6886" y="11511"/>
                  </a:cubicBezTo>
                  <a:cubicBezTo>
                    <a:pt x="7478" y="11511"/>
                    <a:pt x="7958" y="11469"/>
                    <a:pt x="8336" y="11413"/>
                  </a:cubicBezTo>
                  <a:cubicBezTo>
                    <a:pt x="8738" y="11339"/>
                    <a:pt x="9047" y="11261"/>
                    <a:pt x="9241" y="11182"/>
                  </a:cubicBezTo>
                  <a:cubicBezTo>
                    <a:pt x="9339" y="11145"/>
                    <a:pt x="9412" y="11108"/>
                    <a:pt x="9473" y="11067"/>
                  </a:cubicBezTo>
                  <a:cubicBezTo>
                    <a:pt x="9528" y="11030"/>
                    <a:pt x="9570" y="11011"/>
                    <a:pt x="9588" y="10974"/>
                  </a:cubicBezTo>
                  <a:cubicBezTo>
                    <a:pt x="9606" y="10933"/>
                    <a:pt x="9606" y="10896"/>
                    <a:pt x="9625" y="10836"/>
                  </a:cubicBezTo>
                  <a:lnTo>
                    <a:pt x="9625" y="10628"/>
                  </a:lnTo>
                  <a:cubicBezTo>
                    <a:pt x="9625" y="10452"/>
                    <a:pt x="9625" y="10221"/>
                    <a:pt x="9606" y="9972"/>
                  </a:cubicBezTo>
                  <a:cubicBezTo>
                    <a:pt x="9570" y="9491"/>
                    <a:pt x="9473" y="8932"/>
                    <a:pt x="9339" y="8525"/>
                  </a:cubicBezTo>
                  <a:cubicBezTo>
                    <a:pt x="9066" y="7777"/>
                    <a:pt x="8913" y="7370"/>
                    <a:pt x="9010" y="6890"/>
                  </a:cubicBezTo>
                  <a:cubicBezTo>
                    <a:pt x="9107" y="6391"/>
                    <a:pt x="9570" y="5735"/>
                    <a:pt x="9893" y="4409"/>
                  </a:cubicBezTo>
                  <a:cubicBezTo>
                    <a:pt x="10221" y="3059"/>
                    <a:pt x="9759" y="1752"/>
                    <a:pt x="9491" y="1290"/>
                  </a:cubicBezTo>
                  <a:cubicBezTo>
                    <a:pt x="9223" y="828"/>
                    <a:pt x="8798" y="555"/>
                    <a:pt x="8451" y="518"/>
                  </a:cubicBezTo>
                  <a:cubicBezTo>
                    <a:pt x="8317" y="518"/>
                    <a:pt x="8008" y="384"/>
                    <a:pt x="7758" y="250"/>
                  </a:cubicBezTo>
                  <a:cubicBezTo>
                    <a:pt x="7509" y="135"/>
                    <a:pt x="7296" y="1"/>
                    <a:pt x="729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184;p64">
              <a:extLst>
                <a:ext uri="{FF2B5EF4-FFF2-40B4-BE49-F238E27FC236}">
                  <a16:creationId xmlns:a16="http://schemas.microsoft.com/office/drawing/2014/main" id="{4466B09D-EDF4-1B42-A5BD-ED48B94C0937}"/>
                </a:ext>
              </a:extLst>
            </p:cNvPr>
            <p:cNvSpPr/>
            <p:nvPr/>
          </p:nvSpPr>
          <p:spPr>
            <a:xfrm>
              <a:off x="2103974" y="3084055"/>
              <a:ext cx="289740" cy="547589"/>
            </a:xfrm>
            <a:custGeom>
              <a:avLst/>
              <a:gdLst/>
              <a:ahLst/>
              <a:cxnLst/>
              <a:rect l="l" t="t" r="r" b="b"/>
              <a:pathLst>
                <a:path w="5106" h="9650" extrusionOk="0">
                  <a:moveTo>
                    <a:pt x="3488" y="1"/>
                  </a:moveTo>
                  <a:cubicBezTo>
                    <a:pt x="3436" y="1"/>
                    <a:pt x="3384" y="2"/>
                    <a:pt x="3331" y="4"/>
                  </a:cubicBezTo>
                  <a:cubicBezTo>
                    <a:pt x="2292" y="22"/>
                    <a:pt x="1386" y="369"/>
                    <a:pt x="1386" y="369"/>
                  </a:cubicBezTo>
                  <a:cubicBezTo>
                    <a:pt x="1386" y="369"/>
                    <a:pt x="23" y="7762"/>
                    <a:pt x="0" y="7896"/>
                  </a:cubicBezTo>
                  <a:cubicBezTo>
                    <a:pt x="0" y="7896"/>
                    <a:pt x="1882" y="9649"/>
                    <a:pt x="2867" y="9649"/>
                  </a:cubicBezTo>
                  <a:cubicBezTo>
                    <a:pt x="2888" y="9649"/>
                    <a:pt x="2909" y="9649"/>
                    <a:pt x="2930" y="9647"/>
                  </a:cubicBezTo>
                  <a:cubicBezTo>
                    <a:pt x="3891" y="9550"/>
                    <a:pt x="4219" y="9129"/>
                    <a:pt x="4505" y="8279"/>
                  </a:cubicBezTo>
                  <a:cubicBezTo>
                    <a:pt x="4815" y="7415"/>
                    <a:pt x="5106" y="350"/>
                    <a:pt x="5106" y="350"/>
                  </a:cubicBezTo>
                  <a:cubicBezTo>
                    <a:pt x="5106" y="350"/>
                    <a:pt x="4444" y="1"/>
                    <a:pt x="3488" y="1"/>
                  </a:cubicBezTo>
                  <a:close/>
                </a:path>
              </a:pathLst>
            </a:custGeom>
            <a:solidFill>
              <a:srgbClr val="FFE1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185;p64">
              <a:extLst>
                <a:ext uri="{FF2B5EF4-FFF2-40B4-BE49-F238E27FC236}">
                  <a16:creationId xmlns:a16="http://schemas.microsoft.com/office/drawing/2014/main" id="{6F152FDD-3590-14B2-CA18-EF70F436B7FC}"/>
                </a:ext>
              </a:extLst>
            </p:cNvPr>
            <p:cNvSpPr/>
            <p:nvPr/>
          </p:nvSpPr>
          <p:spPr>
            <a:xfrm>
              <a:off x="2143299" y="3080821"/>
              <a:ext cx="253593" cy="553264"/>
            </a:xfrm>
            <a:custGeom>
              <a:avLst/>
              <a:gdLst/>
              <a:ahLst/>
              <a:cxnLst/>
              <a:rect l="l" t="t" r="r" b="b"/>
              <a:pathLst>
                <a:path w="4469" h="9750" extrusionOk="0">
                  <a:moveTo>
                    <a:pt x="2638" y="1"/>
                  </a:moveTo>
                  <a:cubicBezTo>
                    <a:pt x="1580" y="19"/>
                    <a:pt x="675" y="366"/>
                    <a:pt x="675" y="366"/>
                  </a:cubicBezTo>
                  <a:lnTo>
                    <a:pt x="656" y="384"/>
                  </a:lnTo>
                  <a:lnTo>
                    <a:pt x="638" y="407"/>
                  </a:lnTo>
                  <a:cubicBezTo>
                    <a:pt x="638" y="407"/>
                    <a:pt x="328" y="2140"/>
                    <a:pt x="0" y="3891"/>
                  </a:cubicBezTo>
                  <a:lnTo>
                    <a:pt x="97" y="3947"/>
                  </a:lnTo>
                  <a:cubicBezTo>
                    <a:pt x="407" y="2214"/>
                    <a:pt x="735" y="481"/>
                    <a:pt x="735" y="463"/>
                  </a:cubicBezTo>
                  <a:cubicBezTo>
                    <a:pt x="772" y="444"/>
                    <a:pt x="1640" y="116"/>
                    <a:pt x="2638" y="98"/>
                  </a:cubicBezTo>
                  <a:cubicBezTo>
                    <a:pt x="2666" y="97"/>
                    <a:pt x="2693" y="97"/>
                    <a:pt x="2720" y="97"/>
                  </a:cubicBezTo>
                  <a:cubicBezTo>
                    <a:pt x="3678" y="97"/>
                    <a:pt x="4317" y="408"/>
                    <a:pt x="4353" y="426"/>
                  </a:cubicBezTo>
                  <a:cubicBezTo>
                    <a:pt x="4353" y="463"/>
                    <a:pt x="4297" y="2177"/>
                    <a:pt x="4182" y="4044"/>
                  </a:cubicBezTo>
                  <a:cubicBezTo>
                    <a:pt x="4122" y="4968"/>
                    <a:pt x="4066" y="5929"/>
                    <a:pt x="3988" y="6719"/>
                  </a:cubicBezTo>
                  <a:cubicBezTo>
                    <a:pt x="3951" y="7126"/>
                    <a:pt x="3909" y="7454"/>
                    <a:pt x="3891" y="7740"/>
                  </a:cubicBezTo>
                  <a:cubicBezTo>
                    <a:pt x="3854" y="8008"/>
                    <a:pt x="3812" y="8221"/>
                    <a:pt x="3775" y="8318"/>
                  </a:cubicBezTo>
                  <a:cubicBezTo>
                    <a:pt x="3623" y="8743"/>
                    <a:pt x="3466" y="9048"/>
                    <a:pt x="3235" y="9260"/>
                  </a:cubicBezTo>
                  <a:cubicBezTo>
                    <a:pt x="3027" y="9491"/>
                    <a:pt x="2717" y="9607"/>
                    <a:pt x="2237" y="9649"/>
                  </a:cubicBezTo>
                  <a:cubicBezTo>
                    <a:pt x="2215" y="9651"/>
                    <a:pt x="2192" y="9653"/>
                    <a:pt x="2168" y="9653"/>
                  </a:cubicBezTo>
                  <a:cubicBezTo>
                    <a:pt x="2041" y="9653"/>
                    <a:pt x="1877" y="9614"/>
                    <a:pt x="1714" y="9552"/>
                  </a:cubicBezTo>
                  <a:lnTo>
                    <a:pt x="1003" y="9320"/>
                  </a:lnTo>
                  <a:lnTo>
                    <a:pt x="1003" y="9320"/>
                  </a:lnTo>
                  <a:cubicBezTo>
                    <a:pt x="1118" y="9376"/>
                    <a:pt x="1234" y="9454"/>
                    <a:pt x="1349" y="9510"/>
                  </a:cubicBezTo>
                  <a:cubicBezTo>
                    <a:pt x="1632" y="9645"/>
                    <a:pt x="1900" y="9749"/>
                    <a:pt x="2140" y="9749"/>
                  </a:cubicBezTo>
                  <a:cubicBezTo>
                    <a:pt x="2179" y="9749"/>
                    <a:pt x="2218" y="9747"/>
                    <a:pt x="2255" y="9741"/>
                  </a:cubicBezTo>
                  <a:cubicBezTo>
                    <a:pt x="2736" y="9704"/>
                    <a:pt x="3064" y="9570"/>
                    <a:pt x="3313" y="9339"/>
                  </a:cubicBezTo>
                  <a:cubicBezTo>
                    <a:pt x="3563" y="9108"/>
                    <a:pt x="3720" y="8780"/>
                    <a:pt x="3872" y="8355"/>
                  </a:cubicBezTo>
                  <a:cubicBezTo>
                    <a:pt x="3909" y="8221"/>
                    <a:pt x="3951" y="8031"/>
                    <a:pt x="3988" y="7740"/>
                  </a:cubicBezTo>
                  <a:cubicBezTo>
                    <a:pt x="4025" y="7472"/>
                    <a:pt x="4043" y="7126"/>
                    <a:pt x="4085" y="6738"/>
                  </a:cubicBezTo>
                  <a:cubicBezTo>
                    <a:pt x="4159" y="5952"/>
                    <a:pt x="4219" y="4986"/>
                    <a:pt x="4274" y="4044"/>
                  </a:cubicBezTo>
                  <a:cubicBezTo>
                    <a:pt x="4390" y="2177"/>
                    <a:pt x="4468" y="407"/>
                    <a:pt x="4468" y="407"/>
                  </a:cubicBezTo>
                  <a:lnTo>
                    <a:pt x="4468" y="366"/>
                  </a:lnTo>
                  <a:lnTo>
                    <a:pt x="4431" y="347"/>
                  </a:lnTo>
                  <a:cubicBezTo>
                    <a:pt x="4431" y="347"/>
                    <a:pt x="3738" y="1"/>
                    <a:pt x="273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86;p64">
              <a:extLst>
                <a:ext uri="{FF2B5EF4-FFF2-40B4-BE49-F238E27FC236}">
                  <a16:creationId xmlns:a16="http://schemas.microsoft.com/office/drawing/2014/main" id="{C5B3CA28-6093-03D5-4F26-E3092E065B96}"/>
                </a:ext>
              </a:extLst>
            </p:cNvPr>
            <p:cNvSpPr/>
            <p:nvPr/>
          </p:nvSpPr>
          <p:spPr>
            <a:xfrm>
              <a:off x="1286947" y="3288511"/>
              <a:ext cx="298138" cy="329688"/>
            </a:xfrm>
            <a:custGeom>
              <a:avLst/>
              <a:gdLst/>
              <a:ahLst/>
              <a:cxnLst/>
              <a:rect l="l" t="t" r="r" b="b"/>
              <a:pathLst>
                <a:path w="5254" h="5810" extrusionOk="0">
                  <a:moveTo>
                    <a:pt x="3946" y="0"/>
                  </a:moveTo>
                  <a:cubicBezTo>
                    <a:pt x="3946" y="0"/>
                    <a:pt x="1539" y="790"/>
                    <a:pt x="767" y="1308"/>
                  </a:cubicBezTo>
                  <a:cubicBezTo>
                    <a:pt x="0" y="1830"/>
                    <a:pt x="536" y="2847"/>
                    <a:pt x="827" y="3484"/>
                  </a:cubicBezTo>
                  <a:cubicBezTo>
                    <a:pt x="1114" y="4117"/>
                    <a:pt x="1229" y="5023"/>
                    <a:pt x="2135" y="5563"/>
                  </a:cubicBezTo>
                  <a:cubicBezTo>
                    <a:pt x="2426" y="5734"/>
                    <a:pt x="2715" y="5810"/>
                    <a:pt x="2995" y="5810"/>
                  </a:cubicBezTo>
                  <a:cubicBezTo>
                    <a:pt x="3605" y="5810"/>
                    <a:pt x="4171" y="5449"/>
                    <a:pt x="4621" y="4907"/>
                  </a:cubicBezTo>
                  <a:cubicBezTo>
                    <a:pt x="5254" y="4099"/>
                    <a:pt x="5023" y="3771"/>
                    <a:pt x="5023" y="3771"/>
                  </a:cubicBezTo>
                  <a:lnTo>
                    <a:pt x="3946" y="0"/>
                  </a:lnTo>
                  <a:close/>
                </a:path>
              </a:pathLst>
            </a:custGeom>
            <a:solidFill>
              <a:srgbClr val="FFE1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187;p64">
              <a:extLst>
                <a:ext uri="{FF2B5EF4-FFF2-40B4-BE49-F238E27FC236}">
                  <a16:creationId xmlns:a16="http://schemas.microsoft.com/office/drawing/2014/main" id="{09B80032-7D14-8C31-A25D-E75D71684CC3}"/>
                </a:ext>
              </a:extLst>
            </p:cNvPr>
            <p:cNvSpPr/>
            <p:nvPr/>
          </p:nvSpPr>
          <p:spPr>
            <a:xfrm>
              <a:off x="1304254" y="3285106"/>
              <a:ext cx="273227" cy="335476"/>
            </a:xfrm>
            <a:custGeom>
              <a:avLst/>
              <a:gdLst/>
              <a:ahLst/>
              <a:cxnLst/>
              <a:rect l="l" t="t" r="r" b="b"/>
              <a:pathLst>
                <a:path w="4815" h="5912" extrusionOk="0">
                  <a:moveTo>
                    <a:pt x="3604" y="134"/>
                  </a:moveTo>
                  <a:lnTo>
                    <a:pt x="4662" y="3872"/>
                  </a:lnTo>
                  <a:lnTo>
                    <a:pt x="4681" y="3872"/>
                  </a:lnTo>
                  <a:cubicBezTo>
                    <a:pt x="4681" y="3872"/>
                    <a:pt x="4681" y="3891"/>
                    <a:pt x="4699" y="3909"/>
                  </a:cubicBezTo>
                  <a:cubicBezTo>
                    <a:pt x="4699" y="3946"/>
                    <a:pt x="4718" y="4006"/>
                    <a:pt x="4699" y="4103"/>
                  </a:cubicBezTo>
                  <a:cubicBezTo>
                    <a:pt x="4681" y="4256"/>
                    <a:pt x="4584" y="4524"/>
                    <a:pt x="4274" y="4930"/>
                  </a:cubicBezTo>
                  <a:cubicBezTo>
                    <a:pt x="3951" y="5332"/>
                    <a:pt x="3563" y="5623"/>
                    <a:pt x="3161" y="5739"/>
                  </a:cubicBezTo>
                  <a:cubicBezTo>
                    <a:pt x="3008" y="5789"/>
                    <a:pt x="2851" y="5815"/>
                    <a:pt x="2690" y="5815"/>
                  </a:cubicBezTo>
                  <a:cubicBezTo>
                    <a:pt x="2422" y="5815"/>
                    <a:pt x="2146" y="5742"/>
                    <a:pt x="1872" y="5586"/>
                  </a:cubicBezTo>
                  <a:cubicBezTo>
                    <a:pt x="966" y="5046"/>
                    <a:pt x="869" y="4177"/>
                    <a:pt x="578" y="3526"/>
                  </a:cubicBezTo>
                  <a:cubicBezTo>
                    <a:pt x="425" y="3216"/>
                    <a:pt x="213" y="2791"/>
                    <a:pt x="157" y="2408"/>
                  </a:cubicBezTo>
                  <a:cubicBezTo>
                    <a:pt x="116" y="2213"/>
                    <a:pt x="116" y="2024"/>
                    <a:pt x="157" y="1848"/>
                  </a:cubicBezTo>
                  <a:cubicBezTo>
                    <a:pt x="213" y="1677"/>
                    <a:pt x="310" y="1543"/>
                    <a:pt x="504" y="1405"/>
                  </a:cubicBezTo>
                  <a:cubicBezTo>
                    <a:pt x="869" y="1155"/>
                    <a:pt x="1659" y="827"/>
                    <a:pt x="2352" y="559"/>
                  </a:cubicBezTo>
                  <a:cubicBezTo>
                    <a:pt x="3027" y="310"/>
                    <a:pt x="3563" y="134"/>
                    <a:pt x="3604" y="134"/>
                  </a:cubicBezTo>
                  <a:close/>
                  <a:moveTo>
                    <a:pt x="3678" y="0"/>
                  </a:moveTo>
                  <a:lnTo>
                    <a:pt x="3623" y="19"/>
                  </a:lnTo>
                  <a:cubicBezTo>
                    <a:pt x="3623" y="19"/>
                    <a:pt x="3027" y="213"/>
                    <a:pt x="2334" y="462"/>
                  </a:cubicBezTo>
                  <a:cubicBezTo>
                    <a:pt x="1618" y="735"/>
                    <a:pt x="832" y="1058"/>
                    <a:pt x="444" y="1331"/>
                  </a:cubicBezTo>
                  <a:cubicBezTo>
                    <a:pt x="231" y="1465"/>
                    <a:pt x="116" y="1636"/>
                    <a:pt x="60" y="1830"/>
                  </a:cubicBezTo>
                  <a:cubicBezTo>
                    <a:pt x="0" y="2024"/>
                    <a:pt x="23" y="2213"/>
                    <a:pt x="60" y="2426"/>
                  </a:cubicBezTo>
                  <a:cubicBezTo>
                    <a:pt x="139" y="2833"/>
                    <a:pt x="328" y="3253"/>
                    <a:pt x="485" y="3563"/>
                  </a:cubicBezTo>
                  <a:cubicBezTo>
                    <a:pt x="772" y="4200"/>
                    <a:pt x="887" y="5124"/>
                    <a:pt x="1812" y="5660"/>
                  </a:cubicBezTo>
                  <a:cubicBezTo>
                    <a:pt x="2104" y="5833"/>
                    <a:pt x="2404" y="5911"/>
                    <a:pt x="2693" y="5911"/>
                  </a:cubicBezTo>
                  <a:cubicBezTo>
                    <a:pt x="2860" y="5911"/>
                    <a:pt x="3023" y="5885"/>
                    <a:pt x="3179" y="5836"/>
                  </a:cubicBezTo>
                  <a:cubicBezTo>
                    <a:pt x="3623" y="5702"/>
                    <a:pt x="4025" y="5392"/>
                    <a:pt x="4353" y="4986"/>
                  </a:cubicBezTo>
                  <a:cubicBezTo>
                    <a:pt x="4681" y="4584"/>
                    <a:pt x="4778" y="4293"/>
                    <a:pt x="4796" y="4103"/>
                  </a:cubicBezTo>
                  <a:cubicBezTo>
                    <a:pt x="4815" y="4006"/>
                    <a:pt x="4796" y="3928"/>
                    <a:pt x="4796" y="3891"/>
                  </a:cubicBezTo>
                  <a:cubicBezTo>
                    <a:pt x="4778" y="3831"/>
                    <a:pt x="4760" y="3812"/>
                    <a:pt x="4760" y="3812"/>
                  </a:cubicBezTo>
                  <a:lnTo>
                    <a:pt x="4760" y="3831"/>
                  </a:lnTo>
                  <a:lnTo>
                    <a:pt x="3678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188;p64">
              <a:extLst>
                <a:ext uri="{FF2B5EF4-FFF2-40B4-BE49-F238E27FC236}">
                  <a16:creationId xmlns:a16="http://schemas.microsoft.com/office/drawing/2014/main" id="{8C4B4531-535E-E08E-0C59-CE7358EA16CA}"/>
                </a:ext>
              </a:extLst>
            </p:cNvPr>
            <p:cNvSpPr/>
            <p:nvPr/>
          </p:nvSpPr>
          <p:spPr>
            <a:xfrm>
              <a:off x="1220327" y="3103803"/>
              <a:ext cx="290591" cy="309771"/>
            </a:xfrm>
            <a:custGeom>
              <a:avLst/>
              <a:gdLst/>
              <a:ahLst/>
              <a:cxnLst/>
              <a:rect l="l" t="t" r="r" b="b"/>
              <a:pathLst>
                <a:path w="5121" h="5459" extrusionOk="0">
                  <a:moveTo>
                    <a:pt x="3673" y="1"/>
                  </a:moveTo>
                  <a:cubicBezTo>
                    <a:pt x="3472" y="1"/>
                    <a:pt x="3232" y="65"/>
                    <a:pt x="2926" y="173"/>
                  </a:cubicBezTo>
                  <a:cubicBezTo>
                    <a:pt x="1983" y="501"/>
                    <a:pt x="19" y="1694"/>
                    <a:pt x="19" y="2331"/>
                  </a:cubicBezTo>
                  <a:cubicBezTo>
                    <a:pt x="1" y="2983"/>
                    <a:pt x="828" y="5335"/>
                    <a:pt x="1442" y="5432"/>
                  </a:cubicBezTo>
                  <a:cubicBezTo>
                    <a:pt x="1546" y="5448"/>
                    <a:pt x="1663" y="5459"/>
                    <a:pt x="1794" y="5459"/>
                  </a:cubicBezTo>
                  <a:cubicBezTo>
                    <a:pt x="2418" y="5459"/>
                    <a:pt x="3366" y="5209"/>
                    <a:pt x="4737" y="4064"/>
                  </a:cubicBezTo>
                  <a:cubicBezTo>
                    <a:pt x="5120" y="3560"/>
                    <a:pt x="5023" y="1943"/>
                    <a:pt x="4598" y="945"/>
                  </a:cubicBezTo>
                  <a:cubicBezTo>
                    <a:pt x="4317" y="262"/>
                    <a:pt x="4077" y="1"/>
                    <a:pt x="3673" y="1"/>
                  </a:cubicBezTo>
                  <a:close/>
                </a:path>
              </a:pathLst>
            </a:custGeom>
            <a:solidFill>
              <a:srgbClr val="FFE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189;p64">
              <a:extLst>
                <a:ext uri="{FF2B5EF4-FFF2-40B4-BE49-F238E27FC236}">
                  <a16:creationId xmlns:a16="http://schemas.microsoft.com/office/drawing/2014/main" id="{07D5D952-1AE4-1EBC-F9A8-239CB4C631FD}"/>
                </a:ext>
              </a:extLst>
            </p:cNvPr>
            <p:cNvSpPr/>
            <p:nvPr/>
          </p:nvSpPr>
          <p:spPr>
            <a:xfrm>
              <a:off x="1218000" y="3101533"/>
              <a:ext cx="288435" cy="315218"/>
            </a:xfrm>
            <a:custGeom>
              <a:avLst/>
              <a:gdLst/>
              <a:ahLst/>
              <a:cxnLst/>
              <a:rect l="l" t="t" r="r" b="b"/>
              <a:pathLst>
                <a:path w="5083" h="5555" extrusionOk="0">
                  <a:moveTo>
                    <a:pt x="3716" y="90"/>
                  </a:moveTo>
                  <a:cubicBezTo>
                    <a:pt x="3810" y="90"/>
                    <a:pt x="3893" y="104"/>
                    <a:pt x="3969" y="135"/>
                  </a:cubicBezTo>
                  <a:cubicBezTo>
                    <a:pt x="4219" y="232"/>
                    <a:pt x="4390" y="504"/>
                    <a:pt x="4602" y="985"/>
                  </a:cubicBezTo>
                  <a:cubicBezTo>
                    <a:pt x="4815" y="1484"/>
                    <a:pt x="4949" y="2140"/>
                    <a:pt x="4967" y="2736"/>
                  </a:cubicBezTo>
                  <a:cubicBezTo>
                    <a:pt x="4986" y="3314"/>
                    <a:pt x="4912" y="3831"/>
                    <a:pt x="4736" y="4062"/>
                  </a:cubicBezTo>
                  <a:cubicBezTo>
                    <a:pt x="3378" y="5198"/>
                    <a:pt x="2444" y="5457"/>
                    <a:pt x="1825" y="5457"/>
                  </a:cubicBezTo>
                  <a:cubicBezTo>
                    <a:pt x="1698" y="5457"/>
                    <a:pt x="1585" y="5446"/>
                    <a:pt x="1483" y="5430"/>
                  </a:cubicBezTo>
                  <a:cubicBezTo>
                    <a:pt x="1368" y="5412"/>
                    <a:pt x="1197" y="5259"/>
                    <a:pt x="1040" y="5010"/>
                  </a:cubicBezTo>
                  <a:cubicBezTo>
                    <a:pt x="869" y="4778"/>
                    <a:pt x="712" y="4450"/>
                    <a:pt x="578" y="4104"/>
                  </a:cubicBezTo>
                  <a:cubicBezTo>
                    <a:pt x="444" y="3776"/>
                    <a:pt x="310" y="3411"/>
                    <a:pt x="231" y="3101"/>
                  </a:cubicBezTo>
                  <a:cubicBezTo>
                    <a:pt x="157" y="2792"/>
                    <a:pt x="97" y="2524"/>
                    <a:pt x="97" y="2371"/>
                  </a:cubicBezTo>
                  <a:cubicBezTo>
                    <a:pt x="97" y="2237"/>
                    <a:pt x="213" y="2043"/>
                    <a:pt x="407" y="1849"/>
                  </a:cubicBezTo>
                  <a:cubicBezTo>
                    <a:pt x="596" y="1637"/>
                    <a:pt x="887" y="1429"/>
                    <a:pt x="1174" y="1216"/>
                  </a:cubicBezTo>
                  <a:cubicBezTo>
                    <a:pt x="1793" y="791"/>
                    <a:pt x="2523" y="407"/>
                    <a:pt x="2985" y="250"/>
                  </a:cubicBezTo>
                  <a:cubicBezTo>
                    <a:pt x="3294" y="148"/>
                    <a:pt x="3526" y="90"/>
                    <a:pt x="3716" y="90"/>
                  </a:cubicBezTo>
                  <a:close/>
                  <a:moveTo>
                    <a:pt x="3693" y="0"/>
                  </a:moveTo>
                  <a:cubicBezTo>
                    <a:pt x="3487" y="0"/>
                    <a:pt x="3245" y="63"/>
                    <a:pt x="2948" y="176"/>
                  </a:cubicBezTo>
                  <a:cubicBezTo>
                    <a:pt x="2468" y="329"/>
                    <a:pt x="1751" y="712"/>
                    <a:pt x="1137" y="1137"/>
                  </a:cubicBezTo>
                  <a:cubicBezTo>
                    <a:pt x="827" y="1350"/>
                    <a:pt x="541" y="1563"/>
                    <a:pt x="347" y="1775"/>
                  </a:cubicBezTo>
                  <a:cubicBezTo>
                    <a:pt x="134" y="1983"/>
                    <a:pt x="0" y="2196"/>
                    <a:pt x="0" y="2371"/>
                  </a:cubicBezTo>
                  <a:cubicBezTo>
                    <a:pt x="0" y="2542"/>
                    <a:pt x="60" y="2815"/>
                    <a:pt x="134" y="3120"/>
                  </a:cubicBezTo>
                  <a:cubicBezTo>
                    <a:pt x="231" y="3448"/>
                    <a:pt x="347" y="3794"/>
                    <a:pt x="504" y="4141"/>
                  </a:cubicBezTo>
                  <a:cubicBezTo>
                    <a:pt x="638" y="4487"/>
                    <a:pt x="790" y="4815"/>
                    <a:pt x="966" y="5065"/>
                  </a:cubicBezTo>
                  <a:cubicBezTo>
                    <a:pt x="1118" y="5314"/>
                    <a:pt x="1289" y="5490"/>
                    <a:pt x="1465" y="5527"/>
                  </a:cubicBezTo>
                  <a:cubicBezTo>
                    <a:pt x="1569" y="5543"/>
                    <a:pt x="1686" y="5554"/>
                    <a:pt x="1816" y="5554"/>
                  </a:cubicBezTo>
                  <a:cubicBezTo>
                    <a:pt x="2455" y="5554"/>
                    <a:pt x="3418" y="5292"/>
                    <a:pt x="4796" y="4141"/>
                  </a:cubicBezTo>
                  <a:lnTo>
                    <a:pt x="4796" y="4122"/>
                  </a:lnTo>
                  <a:cubicBezTo>
                    <a:pt x="5009" y="3854"/>
                    <a:pt x="5083" y="3314"/>
                    <a:pt x="5064" y="2718"/>
                  </a:cubicBezTo>
                  <a:cubicBezTo>
                    <a:pt x="5027" y="2122"/>
                    <a:pt x="4912" y="1466"/>
                    <a:pt x="4681" y="967"/>
                  </a:cubicBezTo>
                  <a:cubicBezTo>
                    <a:pt x="4468" y="444"/>
                    <a:pt x="4274" y="158"/>
                    <a:pt x="4006" y="61"/>
                  </a:cubicBezTo>
                  <a:cubicBezTo>
                    <a:pt x="3911" y="20"/>
                    <a:pt x="3807" y="0"/>
                    <a:pt x="369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190;p64">
              <a:extLst>
                <a:ext uri="{FF2B5EF4-FFF2-40B4-BE49-F238E27FC236}">
                  <a16:creationId xmlns:a16="http://schemas.microsoft.com/office/drawing/2014/main" id="{25C7E82B-88D7-D1CC-9B54-5D323ADE7DB6}"/>
                </a:ext>
              </a:extLst>
            </p:cNvPr>
            <p:cNvSpPr/>
            <p:nvPr/>
          </p:nvSpPr>
          <p:spPr>
            <a:xfrm>
              <a:off x="1381883" y="2913477"/>
              <a:ext cx="94140" cy="241904"/>
            </a:xfrm>
            <a:custGeom>
              <a:avLst/>
              <a:gdLst/>
              <a:ahLst/>
              <a:cxnLst/>
              <a:rect l="l" t="t" r="r" b="b"/>
              <a:pathLst>
                <a:path w="1659" h="4263" extrusionOk="0">
                  <a:moveTo>
                    <a:pt x="846" y="1"/>
                  </a:moveTo>
                  <a:cubicBezTo>
                    <a:pt x="691" y="1"/>
                    <a:pt x="515" y="77"/>
                    <a:pt x="365" y="177"/>
                  </a:cubicBezTo>
                  <a:cubicBezTo>
                    <a:pt x="0" y="427"/>
                    <a:pt x="79" y="2622"/>
                    <a:pt x="134" y="3181"/>
                  </a:cubicBezTo>
                  <a:cubicBezTo>
                    <a:pt x="194" y="3721"/>
                    <a:pt x="407" y="4068"/>
                    <a:pt x="407" y="4068"/>
                  </a:cubicBezTo>
                  <a:cubicBezTo>
                    <a:pt x="407" y="4068"/>
                    <a:pt x="617" y="4262"/>
                    <a:pt x="890" y="4262"/>
                  </a:cubicBezTo>
                  <a:cubicBezTo>
                    <a:pt x="915" y="4262"/>
                    <a:pt x="940" y="4261"/>
                    <a:pt x="966" y="4257"/>
                  </a:cubicBezTo>
                  <a:cubicBezTo>
                    <a:pt x="1271" y="4239"/>
                    <a:pt x="1659" y="3837"/>
                    <a:pt x="1659" y="3837"/>
                  </a:cubicBezTo>
                  <a:cubicBezTo>
                    <a:pt x="1659" y="3837"/>
                    <a:pt x="1174" y="1467"/>
                    <a:pt x="1234" y="658"/>
                  </a:cubicBezTo>
                  <a:cubicBezTo>
                    <a:pt x="1256" y="165"/>
                    <a:pt x="1074" y="1"/>
                    <a:pt x="846" y="1"/>
                  </a:cubicBezTo>
                  <a:close/>
                </a:path>
              </a:pathLst>
            </a:custGeom>
            <a:solidFill>
              <a:srgbClr val="FFE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191;p64">
              <a:extLst>
                <a:ext uri="{FF2B5EF4-FFF2-40B4-BE49-F238E27FC236}">
                  <a16:creationId xmlns:a16="http://schemas.microsoft.com/office/drawing/2014/main" id="{735F44CE-C238-8EA8-7EA3-ABB0BBCA1461}"/>
                </a:ext>
              </a:extLst>
            </p:cNvPr>
            <p:cNvSpPr/>
            <p:nvPr/>
          </p:nvSpPr>
          <p:spPr>
            <a:xfrm>
              <a:off x="1384209" y="2910299"/>
              <a:ext cx="94991" cy="238216"/>
            </a:xfrm>
            <a:custGeom>
              <a:avLst/>
              <a:gdLst/>
              <a:ahLst/>
              <a:cxnLst/>
              <a:rect l="l" t="t" r="r" b="b"/>
              <a:pathLst>
                <a:path w="1674" h="4198" extrusionOk="0">
                  <a:moveTo>
                    <a:pt x="816" y="0"/>
                  </a:moveTo>
                  <a:cubicBezTo>
                    <a:pt x="636" y="0"/>
                    <a:pt x="450" y="91"/>
                    <a:pt x="306" y="196"/>
                  </a:cubicBezTo>
                  <a:cubicBezTo>
                    <a:pt x="250" y="233"/>
                    <a:pt x="190" y="312"/>
                    <a:pt x="172" y="386"/>
                  </a:cubicBezTo>
                  <a:cubicBezTo>
                    <a:pt x="135" y="483"/>
                    <a:pt x="116" y="598"/>
                    <a:pt x="75" y="714"/>
                  </a:cubicBezTo>
                  <a:cubicBezTo>
                    <a:pt x="38" y="964"/>
                    <a:pt x="19" y="1292"/>
                    <a:pt x="19" y="1620"/>
                  </a:cubicBezTo>
                  <a:cubicBezTo>
                    <a:pt x="1" y="2276"/>
                    <a:pt x="19" y="2950"/>
                    <a:pt x="56" y="3237"/>
                  </a:cubicBezTo>
                  <a:cubicBezTo>
                    <a:pt x="93" y="3796"/>
                    <a:pt x="324" y="4142"/>
                    <a:pt x="324" y="4142"/>
                  </a:cubicBezTo>
                  <a:lnTo>
                    <a:pt x="347" y="4142"/>
                  </a:lnTo>
                  <a:lnTo>
                    <a:pt x="403" y="4198"/>
                  </a:lnTo>
                  <a:cubicBezTo>
                    <a:pt x="440" y="4198"/>
                    <a:pt x="481" y="4179"/>
                    <a:pt x="518" y="4179"/>
                  </a:cubicBezTo>
                  <a:cubicBezTo>
                    <a:pt x="463" y="4124"/>
                    <a:pt x="403" y="4082"/>
                    <a:pt x="403" y="4082"/>
                  </a:cubicBezTo>
                  <a:cubicBezTo>
                    <a:pt x="403" y="4082"/>
                    <a:pt x="190" y="3759"/>
                    <a:pt x="135" y="3218"/>
                  </a:cubicBezTo>
                  <a:cubicBezTo>
                    <a:pt x="116" y="2950"/>
                    <a:pt x="75" y="2257"/>
                    <a:pt x="93" y="1620"/>
                  </a:cubicBezTo>
                  <a:cubicBezTo>
                    <a:pt x="116" y="1292"/>
                    <a:pt x="135" y="987"/>
                    <a:pt x="172" y="732"/>
                  </a:cubicBezTo>
                  <a:cubicBezTo>
                    <a:pt x="190" y="617"/>
                    <a:pt x="232" y="501"/>
                    <a:pt x="250" y="428"/>
                  </a:cubicBezTo>
                  <a:cubicBezTo>
                    <a:pt x="287" y="349"/>
                    <a:pt x="324" y="294"/>
                    <a:pt x="347" y="270"/>
                  </a:cubicBezTo>
                  <a:cubicBezTo>
                    <a:pt x="479" y="167"/>
                    <a:pt x="647" y="99"/>
                    <a:pt x="787" y="99"/>
                  </a:cubicBezTo>
                  <a:cubicBezTo>
                    <a:pt x="828" y="99"/>
                    <a:pt x="867" y="105"/>
                    <a:pt x="902" y="118"/>
                  </a:cubicBezTo>
                  <a:cubicBezTo>
                    <a:pt x="980" y="136"/>
                    <a:pt x="1040" y="178"/>
                    <a:pt x="1077" y="270"/>
                  </a:cubicBezTo>
                  <a:cubicBezTo>
                    <a:pt x="1133" y="367"/>
                    <a:pt x="1156" y="501"/>
                    <a:pt x="1133" y="714"/>
                  </a:cubicBezTo>
                  <a:cubicBezTo>
                    <a:pt x="1114" y="1121"/>
                    <a:pt x="1230" y="1929"/>
                    <a:pt x="1345" y="2622"/>
                  </a:cubicBezTo>
                  <a:cubicBezTo>
                    <a:pt x="1461" y="3297"/>
                    <a:pt x="1558" y="3851"/>
                    <a:pt x="1576" y="3874"/>
                  </a:cubicBezTo>
                  <a:lnTo>
                    <a:pt x="1558" y="3893"/>
                  </a:lnTo>
                  <a:lnTo>
                    <a:pt x="1595" y="3990"/>
                  </a:lnTo>
                  <a:cubicBezTo>
                    <a:pt x="1636" y="3948"/>
                    <a:pt x="1655" y="3930"/>
                    <a:pt x="1655" y="3930"/>
                  </a:cubicBezTo>
                  <a:lnTo>
                    <a:pt x="1673" y="3911"/>
                  </a:lnTo>
                  <a:lnTo>
                    <a:pt x="1673" y="3893"/>
                  </a:lnTo>
                  <a:cubicBezTo>
                    <a:pt x="1673" y="3893"/>
                    <a:pt x="1539" y="3297"/>
                    <a:pt x="1424" y="2604"/>
                  </a:cubicBezTo>
                  <a:cubicBezTo>
                    <a:pt x="1327" y="1911"/>
                    <a:pt x="1211" y="1102"/>
                    <a:pt x="1230" y="714"/>
                  </a:cubicBezTo>
                  <a:cubicBezTo>
                    <a:pt x="1248" y="501"/>
                    <a:pt x="1211" y="349"/>
                    <a:pt x="1174" y="233"/>
                  </a:cubicBezTo>
                  <a:cubicBezTo>
                    <a:pt x="1114" y="118"/>
                    <a:pt x="1017" y="62"/>
                    <a:pt x="925" y="21"/>
                  </a:cubicBezTo>
                  <a:cubicBezTo>
                    <a:pt x="902" y="21"/>
                    <a:pt x="883" y="21"/>
                    <a:pt x="865" y="2"/>
                  </a:cubicBezTo>
                  <a:cubicBezTo>
                    <a:pt x="849" y="1"/>
                    <a:pt x="832" y="0"/>
                    <a:pt x="81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192;p64">
              <a:extLst>
                <a:ext uri="{FF2B5EF4-FFF2-40B4-BE49-F238E27FC236}">
                  <a16:creationId xmlns:a16="http://schemas.microsoft.com/office/drawing/2014/main" id="{73020886-4B61-D701-3E2C-0779DEE8F9DA}"/>
                </a:ext>
              </a:extLst>
            </p:cNvPr>
            <p:cNvSpPr/>
            <p:nvPr/>
          </p:nvSpPr>
          <p:spPr>
            <a:xfrm>
              <a:off x="1250970" y="2951157"/>
              <a:ext cx="174718" cy="223916"/>
            </a:xfrm>
            <a:custGeom>
              <a:avLst/>
              <a:gdLst/>
              <a:ahLst/>
              <a:cxnLst/>
              <a:rect l="l" t="t" r="r" b="b"/>
              <a:pathLst>
                <a:path w="3079" h="3946" extrusionOk="0">
                  <a:moveTo>
                    <a:pt x="652" y="1"/>
                  </a:moveTo>
                  <a:cubicBezTo>
                    <a:pt x="254" y="1"/>
                    <a:pt x="1" y="406"/>
                    <a:pt x="191" y="937"/>
                  </a:cubicBezTo>
                  <a:cubicBezTo>
                    <a:pt x="440" y="1690"/>
                    <a:pt x="1692" y="3751"/>
                    <a:pt x="1692" y="3751"/>
                  </a:cubicBezTo>
                  <a:cubicBezTo>
                    <a:pt x="1692" y="3751"/>
                    <a:pt x="1936" y="3945"/>
                    <a:pt x="2237" y="3945"/>
                  </a:cubicBezTo>
                  <a:cubicBezTo>
                    <a:pt x="2358" y="3945"/>
                    <a:pt x="2489" y="3913"/>
                    <a:pt x="2617" y="3824"/>
                  </a:cubicBezTo>
                  <a:cubicBezTo>
                    <a:pt x="3079" y="3519"/>
                    <a:pt x="2885" y="3362"/>
                    <a:pt x="2885" y="3362"/>
                  </a:cubicBezTo>
                  <a:cubicBezTo>
                    <a:pt x="2885" y="3362"/>
                    <a:pt x="1845" y="766"/>
                    <a:pt x="1193" y="225"/>
                  </a:cubicBezTo>
                  <a:cubicBezTo>
                    <a:pt x="1002" y="69"/>
                    <a:pt x="815" y="1"/>
                    <a:pt x="652" y="1"/>
                  </a:cubicBezTo>
                  <a:close/>
                </a:path>
              </a:pathLst>
            </a:custGeom>
            <a:solidFill>
              <a:srgbClr val="FFE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193;p64">
              <a:extLst>
                <a:ext uri="{FF2B5EF4-FFF2-40B4-BE49-F238E27FC236}">
                  <a16:creationId xmlns:a16="http://schemas.microsoft.com/office/drawing/2014/main" id="{DE938BB5-06F8-7BD0-4052-959DA900E59A}"/>
                </a:ext>
              </a:extLst>
            </p:cNvPr>
            <p:cNvSpPr/>
            <p:nvPr/>
          </p:nvSpPr>
          <p:spPr>
            <a:xfrm>
              <a:off x="1250743" y="2948433"/>
              <a:ext cx="167341" cy="229761"/>
            </a:xfrm>
            <a:custGeom>
              <a:avLst/>
              <a:gdLst/>
              <a:ahLst/>
              <a:cxnLst/>
              <a:rect l="l" t="t" r="r" b="b"/>
              <a:pathLst>
                <a:path w="2949" h="4049" extrusionOk="0">
                  <a:moveTo>
                    <a:pt x="659" y="0"/>
                  </a:moveTo>
                  <a:cubicBezTo>
                    <a:pt x="534" y="0"/>
                    <a:pt x="425" y="40"/>
                    <a:pt x="329" y="121"/>
                  </a:cubicBezTo>
                  <a:cubicBezTo>
                    <a:pt x="98" y="273"/>
                    <a:pt x="1" y="620"/>
                    <a:pt x="135" y="1008"/>
                  </a:cubicBezTo>
                  <a:cubicBezTo>
                    <a:pt x="273" y="1391"/>
                    <a:pt x="657" y="2084"/>
                    <a:pt x="1003" y="2699"/>
                  </a:cubicBezTo>
                  <a:cubicBezTo>
                    <a:pt x="1350" y="3295"/>
                    <a:pt x="1660" y="3817"/>
                    <a:pt x="1660" y="3817"/>
                  </a:cubicBezTo>
                  <a:lnTo>
                    <a:pt x="1678" y="3835"/>
                  </a:lnTo>
                  <a:cubicBezTo>
                    <a:pt x="1678" y="3835"/>
                    <a:pt x="1794" y="3933"/>
                    <a:pt x="1983" y="3988"/>
                  </a:cubicBezTo>
                  <a:cubicBezTo>
                    <a:pt x="2043" y="4011"/>
                    <a:pt x="2098" y="4030"/>
                    <a:pt x="2177" y="4048"/>
                  </a:cubicBezTo>
                  <a:cubicBezTo>
                    <a:pt x="2195" y="4011"/>
                    <a:pt x="2214" y="3969"/>
                    <a:pt x="2214" y="3951"/>
                  </a:cubicBezTo>
                  <a:cubicBezTo>
                    <a:pt x="2140" y="3951"/>
                    <a:pt x="2080" y="3933"/>
                    <a:pt x="2006" y="3914"/>
                  </a:cubicBezTo>
                  <a:cubicBezTo>
                    <a:pt x="1849" y="3854"/>
                    <a:pt x="1733" y="3757"/>
                    <a:pt x="1733" y="3757"/>
                  </a:cubicBezTo>
                  <a:cubicBezTo>
                    <a:pt x="1733" y="3757"/>
                    <a:pt x="1428" y="3258"/>
                    <a:pt x="1082" y="2643"/>
                  </a:cubicBezTo>
                  <a:cubicBezTo>
                    <a:pt x="735" y="2047"/>
                    <a:pt x="347" y="1331"/>
                    <a:pt x="232" y="966"/>
                  </a:cubicBezTo>
                  <a:cubicBezTo>
                    <a:pt x="98" y="620"/>
                    <a:pt x="195" y="333"/>
                    <a:pt x="389" y="176"/>
                  </a:cubicBezTo>
                  <a:cubicBezTo>
                    <a:pt x="465" y="130"/>
                    <a:pt x="557" y="97"/>
                    <a:pt x="664" y="97"/>
                  </a:cubicBezTo>
                  <a:cubicBezTo>
                    <a:pt x="687" y="97"/>
                    <a:pt x="711" y="99"/>
                    <a:pt x="735" y="102"/>
                  </a:cubicBezTo>
                  <a:cubicBezTo>
                    <a:pt x="869" y="121"/>
                    <a:pt x="1003" y="176"/>
                    <a:pt x="1174" y="315"/>
                  </a:cubicBezTo>
                  <a:cubicBezTo>
                    <a:pt x="1331" y="430"/>
                    <a:pt x="1502" y="698"/>
                    <a:pt x="1696" y="1008"/>
                  </a:cubicBezTo>
                  <a:cubicBezTo>
                    <a:pt x="1891" y="1331"/>
                    <a:pt x="2080" y="1701"/>
                    <a:pt x="2256" y="2066"/>
                  </a:cubicBezTo>
                  <a:cubicBezTo>
                    <a:pt x="2584" y="2740"/>
                    <a:pt x="2815" y="3355"/>
                    <a:pt x="2852" y="3410"/>
                  </a:cubicBezTo>
                  <a:cubicBezTo>
                    <a:pt x="2852" y="3410"/>
                    <a:pt x="2876" y="3421"/>
                    <a:pt x="2905" y="3421"/>
                  </a:cubicBezTo>
                  <a:cubicBezTo>
                    <a:pt x="2919" y="3421"/>
                    <a:pt x="2935" y="3418"/>
                    <a:pt x="2949" y="3410"/>
                  </a:cubicBezTo>
                  <a:cubicBezTo>
                    <a:pt x="2949" y="3392"/>
                    <a:pt x="2930" y="3392"/>
                    <a:pt x="2930" y="3373"/>
                  </a:cubicBezTo>
                  <a:cubicBezTo>
                    <a:pt x="2930" y="3355"/>
                    <a:pt x="2658" y="2717"/>
                    <a:pt x="2329" y="2024"/>
                  </a:cubicBezTo>
                  <a:cubicBezTo>
                    <a:pt x="2159" y="1659"/>
                    <a:pt x="1964" y="1294"/>
                    <a:pt x="1775" y="966"/>
                  </a:cubicBezTo>
                  <a:cubicBezTo>
                    <a:pt x="1581" y="638"/>
                    <a:pt x="1405" y="389"/>
                    <a:pt x="1234" y="236"/>
                  </a:cubicBezTo>
                  <a:cubicBezTo>
                    <a:pt x="1082" y="102"/>
                    <a:pt x="906" y="42"/>
                    <a:pt x="772" y="5"/>
                  </a:cubicBezTo>
                  <a:lnTo>
                    <a:pt x="735" y="5"/>
                  </a:lnTo>
                  <a:cubicBezTo>
                    <a:pt x="709" y="2"/>
                    <a:pt x="684" y="0"/>
                    <a:pt x="65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194;p64">
              <a:extLst>
                <a:ext uri="{FF2B5EF4-FFF2-40B4-BE49-F238E27FC236}">
                  <a16:creationId xmlns:a16="http://schemas.microsoft.com/office/drawing/2014/main" id="{772F0F74-8BA3-E5DC-6BF8-6E50B9436410}"/>
                </a:ext>
              </a:extLst>
            </p:cNvPr>
            <p:cNvSpPr/>
            <p:nvPr/>
          </p:nvSpPr>
          <p:spPr>
            <a:xfrm>
              <a:off x="1223505" y="3172579"/>
              <a:ext cx="160759" cy="162801"/>
            </a:xfrm>
            <a:custGeom>
              <a:avLst/>
              <a:gdLst/>
              <a:ahLst/>
              <a:cxnLst/>
              <a:rect l="l" t="t" r="r" b="b"/>
              <a:pathLst>
                <a:path w="2833" h="2869" extrusionOk="0">
                  <a:moveTo>
                    <a:pt x="730" y="1"/>
                  </a:moveTo>
                  <a:cubicBezTo>
                    <a:pt x="730" y="1"/>
                    <a:pt x="365" y="214"/>
                    <a:pt x="194" y="639"/>
                  </a:cubicBezTo>
                  <a:cubicBezTo>
                    <a:pt x="0" y="1041"/>
                    <a:pt x="116" y="962"/>
                    <a:pt x="656" y="1309"/>
                  </a:cubicBezTo>
                  <a:cubicBezTo>
                    <a:pt x="1174" y="1655"/>
                    <a:pt x="943" y="2117"/>
                    <a:pt x="1539" y="2579"/>
                  </a:cubicBezTo>
                  <a:cubicBezTo>
                    <a:pt x="1795" y="2784"/>
                    <a:pt x="2078" y="2868"/>
                    <a:pt x="2314" y="2868"/>
                  </a:cubicBezTo>
                  <a:cubicBezTo>
                    <a:pt x="2610" y="2868"/>
                    <a:pt x="2833" y="2735"/>
                    <a:pt x="2833" y="2542"/>
                  </a:cubicBezTo>
                  <a:cubicBezTo>
                    <a:pt x="2809" y="2177"/>
                    <a:pt x="2717" y="1563"/>
                    <a:pt x="2486" y="1059"/>
                  </a:cubicBezTo>
                  <a:cubicBezTo>
                    <a:pt x="2255" y="579"/>
                    <a:pt x="1770" y="117"/>
                    <a:pt x="809" y="38"/>
                  </a:cubicBezTo>
                  <a:lnTo>
                    <a:pt x="730" y="1"/>
                  </a:lnTo>
                  <a:close/>
                </a:path>
              </a:pathLst>
            </a:custGeom>
            <a:solidFill>
              <a:srgbClr val="FFE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195;p64">
              <a:extLst>
                <a:ext uri="{FF2B5EF4-FFF2-40B4-BE49-F238E27FC236}">
                  <a16:creationId xmlns:a16="http://schemas.microsoft.com/office/drawing/2014/main" id="{4A2E93FD-DBB2-0AC6-FBC0-D396A6A78A9C}"/>
                </a:ext>
              </a:extLst>
            </p:cNvPr>
            <p:cNvSpPr/>
            <p:nvPr/>
          </p:nvSpPr>
          <p:spPr>
            <a:xfrm>
              <a:off x="1226909" y="3170536"/>
              <a:ext cx="159453" cy="167228"/>
            </a:xfrm>
            <a:custGeom>
              <a:avLst/>
              <a:gdLst/>
              <a:ahLst/>
              <a:cxnLst/>
              <a:rect l="l" t="t" r="r" b="b"/>
              <a:pathLst>
                <a:path w="2810" h="2947" extrusionOk="0">
                  <a:moveTo>
                    <a:pt x="693" y="97"/>
                  </a:moveTo>
                  <a:lnTo>
                    <a:pt x="749" y="116"/>
                  </a:lnTo>
                  <a:cubicBezTo>
                    <a:pt x="1691" y="213"/>
                    <a:pt x="2153" y="633"/>
                    <a:pt x="2384" y="1114"/>
                  </a:cubicBezTo>
                  <a:cubicBezTo>
                    <a:pt x="2615" y="1617"/>
                    <a:pt x="2713" y="2232"/>
                    <a:pt x="2713" y="2578"/>
                  </a:cubicBezTo>
                  <a:cubicBezTo>
                    <a:pt x="2713" y="2657"/>
                    <a:pt x="2676" y="2712"/>
                    <a:pt x="2615" y="2754"/>
                  </a:cubicBezTo>
                  <a:cubicBezTo>
                    <a:pt x="2560" y="2809"/>
                    <a:pt x="2463" y="2846"/>
                    <a:pt x="2347" y="2846"/>
                  </a:cubicBezTo>
                  <a:cubicBezTo>
                    <a:pt x="2305" y="2853"/>
                    <a:pt x="2261" y="2857"/>
                    <a:pt x="2216" y="2857"/>
                  </a:cubicBezTo>
                  <a:cubicBezTo>
                    <a:pt x="1994" y="2857"/>
                    <a:pt x="1740" y="2770"/>
                    <a:pt x="1502" y="2578"/>
                  </a:cubicBezTo>
                  <a:cubicBezTo>
                    <a:pt x="1211" y="2347"/>
                    <a:pt x="1132" y="2135"/>
                    <a:pt x="1058" y="1922"/>
                  </a:cubicBezTo>
                  <a:cubicBezTo>
                    <a:pt x="961" y="1714"/>
                    <a:pt x="883" y="1483"/>
                    <a:pt x="615" y="1308"/>
                  </a:cubicBezTo>
                  <a:cubicBezTo>
                    <a:pt x="347" y="1137"/>
                    <a:pt x="171" y="1058"/>
                    <a:pt x="116" y="998"/>
                  </a:cubicBezTo>
                  <a:cubicBezTo>
                    <a:pt x="93" y="961"/>
                    <a:pt x="93" y="943"/>
                    <a:pt x="93" y="906"/>
                  </a:cubicBezTo>
                  <a:cubicBezTo>
                    <a:pt x="93" y="846"/>
                    <a:pt x="116" y="790"/>
                    <a:pt x="171" y="693"/>
                  </a:cubicBezTo>
                  <a:cubicBezTo>
                    <a:pt x="324" y="305"/>
                    <a:pt x="652" y="116"/>
                    <a:pt x="693" y="97"/>
                  </a:cubicBezTo>
                  <a:close/>
                  <a:moveTo>
                    <a:pt x="652" y="0"/>
                  </a:moveTo>
                  <a:cubicBezTo>
                    <a:pt x="652" y="0"/>
                    <a:pt x="268" y="231"/>
                    <a:pt x="74" y="652"/>
                  </a:cubicBezTo>
                  <a:cubicBezTo>
                    <a:pt x="37" y="749"/>
                    <a:pt x="0" y="827"/>
                    <a:pt x="0" y="883"/>
                  </a:cubicBezTo>
                  <a:cubicBezTo>
                    <a:pt x="0" y="961"/>
                    <a:pt x="19" y="1021"/>
                    <a:pt x="56" y="1058"/>
                  </a:cubicBezTo>
                  <a:cubicBezTo>
                    <a:pt x="134" y="1155"/>
                    <a:pt x="305" y="1211"/>
                    <a:pt x="555" y="1386"/>
                  </a:cubicBezTo>
                  <a:cubicBezTo>
                    <a:pt x="809" y="1557"/>
                    <a:pt x="883" y="1733"/>
                    <a:pt x="961" y="1945"/>
                  </a:cubicBezTo>
                  <a:cubicBezTo>
                    <a:pt x="1040" y="2176"/>
                    <a:pt x="1132" y="2407"/>
                    <a:pt x="1442" y="2657"/>
                  </a:cubicBezTo>
                  <a:cubicBezTo>
                    <a:pt x="1722" y="2866"/>
                    <a:pt x="2016" y="2946"/>
                    <a:pt x="2268" y="2946"/>
                  </a:cubicBezTo>
                  <a:cubicBezTo>
                    <a:pt x="2295" y="2946"/>
                    <a:pt x="2322" y="2945"/>
                    <a:pt x="2347" y="2943"/>
                  </a:cubicBezTo>
                  <a:cubicBezTo>
                    <a:pt x="2481" y="2943"/>
                    <a:pt x="2597" y="2906"/>
                    <a:pt x="2676" y="2828"/>
                  </a:cubicBezTo>
                  <a:cubicBezTo>
                    <a:pt x="2749" y="2772"/>
                    <a:pt x="2810" y="2675"/>
                    <a:pt x="2810" y="2578"/>
                  </a:cubicBezTo>
                  <a:cubicBezTo>
                    <a:pt x="2810" y="2213"/>
                    <a:pt x="2713" y="1599"/>
                    <a:pt x="2463" y="1077"/>
                  </a:cubicBezTo>
                  <a:cubicBezTo>
                    <a:pt x="2232" y="578"/>
                    <a:pt x="1733" y="116"/>
                    <a:pt x="767" y="37"/>
                  </a:cubicBezTo>
                  <a:lnTo>
                    <a:pt x="670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196;p64">
              <a:extLst>
                <a:ext uri="{FF2B5EF4-FFF2-40B4-BE49-F238E27FC236}">
                  <a16:creationId xmlns:a16="http://schemas.microsoft.com/office/drawing/2014/main" id="{370B6DE5-F961-D7F0-26CC-A5CFAE22AB27}"/>
                </a:ext>
              </a:extLst>
            </p:cNvPr>
            <p:cNvSpPr/>
            <p:nvPr/>
          </p:nvSpPr>
          <p:spPr>
            <a:xfrm>
              <a:off x="1264929" y="3120884"/>
              <a:ext cx="168362" cy="155652"/>
            </a:xfrm>
            <a:custGeom>
              <a:avLst/>
              <a:gdLst/>
              <a:ahLst/>
              <a:cxnLst/>
              <a:rect l="l" t="t" r="r" b="b"/>
              <a:pathLst>
                <a:path w="2967" h="2743" extrusionOk="0">
                  <a:moveTo>
                    <a:pt x="1257" y="0"/>
                  </a:moveTo>
                  <a:cubicBezTo>
                    <a:pt x="1134" y="0"/>
                    <a:pt x="1003" y="20"/>
                    <a:pt x="869" y="66"/>
                  </a:cubicBezTo>
                  <a:cubicBezTo>
                    <a:pt x="231" y="297"/>
                    <a:pt x="0" y="912"/>
                    <a:pt x="0" y="912"/>
                  </a:cubicBezTo>
                  <a:cubicBezTo>
                    <a:pt x="0" y="912"/>
                    <a:pt x="79" y="949"/>
                    <a:pt x="559" y="1240"/>
                  </a:cubicBezTo>
                  <a:cubicBezTo>
                    <a:pt x="1040" y="1527"/>
                    <a:pt x="1271" y="1508"/>
                    <a:pt x="1580" y="2012"/>
                  </a:cubicBezTo>
                  <a:cubicBezTo>
                    <a:pt x="1879" y="2493"/>
                    <a:pt x="2032" y="2743"/>
                    <a:pt x="2354" y="2743"/>
                  </a:cubicBezTo>
                  <a:cubicBezTo>
                    <a:pt x="2365" y="2743"/>
                    <a:pt x="2377" y="2742"/>
                    <a:pt x="2389" y="2742"/>
                  </a:cubicBezTo>
                  <a:cubicBezTo>
                    <a:pt x="2736" y="2723"/>
                    <a:pt x="2967" y="2358"/>
                    <a:pt x="2948" y="2012"/>
                  </a:cubicBezTo>
                  <a:cubicBezTo>
                    <a:pt x="2948" y="1642"/>
                    <a:pt x="2449" y="662"/>
                    <a:pt x="2237" y="431"/>
                  </a:cubicBezTo>
                  <a:cubicBezTo>
                    <a:pt x="2056" y="251"/>
                    <a:pt x="1698" y="0"/>
                    <a:pt x="1257" y="0"/>
                  </a:cubicBezTo>
                  <a:close/>
                </a:path>
              </a:pathLst>
            </a:custGeom>
            <a:solidFill>
              <a:srgbClr val="FFE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197;p64">
              <a:extLst>
                <a:ext uri="{FF2B5EF4-FFF2-40B4-BE49-F238E27FC236}">
                  <a16:creationId xmlns:a16="http://schemas.microsoft.com/office/drawing/2014/main" id="{DBBD389B-00B4-B0EA-66BE-C3BEF8A2B688}"/>
                </a:ext>
              </a:extLst>
            </p:cNvPr>
            <p:cNvSpPr/>
            <p:nvPr/>
          </p:nvSpPr>
          <p:spPr>
            <a:xfrm>
              <a:off x="1261751" y="3118046"/>
              <a:ext cx="173640" cy="160702"/>
            </a:xfrm>
            <a:custGeom>
              <a:avLst/>
              <a:gdLst/>
              <a:ahLst/>
              <a:cxnLst/>
              <a:rect l="l" t="t" r="r" b="b"/>
              <a:pathLst>
                <a:path w="3060" h="2832" extrusionOk="0">
                  <a:moveTo>
                    <a:pt x="1368" y="98"/>
                  </a:moveTo>
                  <a:cubicBezTo>
                    <a:pt x="1502" y="98"/>
                    <a:pt x="1618" y="135"/>
                    <a:pt x="1733" y="172"/>
                  </a:cubicBezTo>
                  <a:cubicBezTo>
                    <a:pt x="1965" y="269"/>
                    <a:pt x="2135" y="403"/>
                    <a:pt x="2251" y="518"/>
                  </a:cubicBezTo>
                  <a:cubicBezTo>
                    <a:pt x="2348" y="615"/>
                    <a:pt x="2542" y="925"/>
                    <a:pt x="2676" y="1230"/>
                  </a:cubicBezTo>
                  <a:cubicBezTo>
                    <a:pt x="2829" y="1558"/>
                    <a:pt x="2944" y="1905"/>
                    <a:pt x="2967" y="2062"/>
                  </a:cubicBezTo>
                  <a:cubicBezTo>
                    <a:pt x="2967" y="2233"/>
                    <a:pt x="2907" y="2385"/>
                    <a:pt x="2829" y="2524"/>
                  </a:cubicBezTo>
                  <a:cubicBezTo>
                    <a:pt x="2736" y="2658"/>
                    <a:pt x="2598" y="2732"/>
                    <a:pt x="2445" y="2732"/>
                  </a:cubicBezTo>
                  <a:cubicBezTo>
                    <a:pt x="2421" y="2735"/>
                    <a:pt x="2398" y="2737"/>
                    <a:pt x="2376" y="2737"/>
                  </a:cubicBezTo>
                  <a:cubicBezTo>
                    <a:pt x="2246" y="2737"/>
                    <a:pt x="2161" y="2678"/>
                    <a:pt x="2062" y="2579"/>
                  </a:cubicBezTo>
                  <a:cubicBezTo>
                    <a:pt x="1946" y="2464"/>
                    <a:pt x="1831" y="2293"/>
                    <a:pt x="1673" y="2039"/>
                  </a:cubicBezTo>
                  <a:cubicBezTo>
                    <a:pt x="1521" y="1789"/>
                    <a:pt x="1368" y="1655"/>
                    <a:pt x="1211" y="1558"/>
                  </a:cubicBezTo>
                  <a:cubicBezTo>
                    <a:pt x="1059" y="1461"/>
                    <a:pt x="888" y="1406"/>
                    <a:pt x="634" y="1253"/>
                  </a:cubicBezTo>
                  <a:cubicBezTo>
                    <a:pt x="195" y="980"/>
                    <a:pt x="135" y="962"/>
                    <a:pt x="135" y="962"/>
                  </a:cubicBezTo>
                  <a:cubicBezTo>
                    <a:pt x="153" y="907"/>
                    <a:pt x="366" y="384"/>
                    <a:pt x="925" y="172"/>
                  </a:cubicBezTo>
                  <a:cubicBezTo>
                    <a:pt x="1077" y="116"/>
                    <a:pt x="1234" y="98"/>
                    <a:pt x="1368" y="98"/>
                  </a:cubicBezTo>
                  <a:close/>
                  <a:moveTo>
                    <a:pt x="1368" y="1"/>
                  </a:moveTo>
                  <a:cubicBezTo>
                    <a:pt x="1211" y="1"/>
                    <a:pt x="1059" y="19"/>
                    <a:pt x="906" y="75"/>
                  </a:cubicBezTo>
                  <a:cubicBezTo>
                    <a:pt x="250" y="306"/>
                    <a:pt x="19" y="962"/>
                    <a:pt x="19" y="962"/>
                  </a:cubicBezTo>
                  <a:lnTo>
                    <a:pt x="1" y="999"/>
                  </a:lnTo>
                  <a:lnTo>
                    <a:pt x="56" y="1022"/>
                  </a:lnTo>
                  <a:cubicBezTo>
                    <a:pt x="56" y="1022"/>
                    <a:pt x="116" y="1041"/>
                    <a:pt x="597" y="1327"/>
                  </a:cubicBezTo>
                  <a:cubicBezTo>
                    <a:pt x="846" y="1484"/>
                    <a:pt x="1022" y="1540"/>
                    <a:pt x="1174" y="1637"/>
                  </a:cubicBezTo>
                  <a:cubicBezTo>
                    <a:pt x="1308" y="1734"/>
                    <a:pt x="1442" y="1849"/>
                    <a:pt x="1600" y="2080"/>
                  </a:cubicBezTo>
                  <a:cubicBezTo>
                    <a:pt x="1752" y="2330"/>
                    <a:pt x="1867" y="2524"/>
                    <a:pt x="1983" y="2658"/>
                  </a:cubicBezTo>
                  <a:cubicBezTo>
                    <a:pt x="2103" y="2761"/>
                    <a:pt x="2242" y="2832"/>
                    <a:pt x="2393" y="2832"/>
                  </a:cubicBezTo>
                  <a:cubicBezTo>
                    <a:pt x="2410" y="2832"/>
                    <a:pt x="2427" y="2831"/>
                    <a:pt x="2445" y="2829"/>
                  </a:cubicBezTo>
                  <a:cubicBezTo>
                    <a:pt x="2639" y="2829"/>
                    <a:pt x="2792" y="2713"/>
                    <a:pt x="2889" y="2579"/>
                  </a:cubicBezTo>
                  <a:cubicBezTo>
                    <a:pt x="3004" y="2427"/>
                    <a:pt x="3060" y="2251"/>
                    <a:pt x="3060" y="2062"/>
                  </a:cubicBezTo>
                  <a:cubicBezTo>
                    <a:pt x="3041" y="1849"/>
                    <a:pt x="2926" y="1521"/>
                    <a:pt x="2773" y="1193"/>
                  </a:cubicBezTo>
                  <a:cubicBezTo>
                    <a:pt x="2621" y="883"/>
                    <a:pt x="2445" y="578"/>
                    <a:pt x="2311" y="444"/>
                  </a:cubicBezTo>
                  <a:cubicBezTo>
                    <a:pt x="2196" y="329"/>
                    <a:pt x="2001" y="172"/>
                    <a:pt x="1770" y="98"/>
                  </a:cubicBezTo>
                  <a:cubicBezTo>
                    <a:pt x="1636" y="38"/>
                    <a:pt x="1502" y="19"/>
                    <a:pt x="136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198;p64">
              <a:extLst>
                <a:ext uri="{FF2B5EF4-FFF2-40B4-BE49-F238E27FC236}">
                  <a16:creationId xmlns:a16="http://schemas.microsoft.com/office/drawing/2014/main" id="{A0C038AE-85AF-8388-A802-1BFC7DB542A1}"/>
                </a:ext>
              </a:extLst>
            </p:cNvPr>
            <p:cNvSpPr/>
            <p:nvPr/>
          </p:nvSpPr>
          <p:spPr>
            <a:xfrm>
              <a:off x="1449751" y="3076962"/>
              <a:ext cx="108099" cy="250926"/>
            </a:xfrm>
            <a:custGeom>
              <a:avLst/>
              <a:gdLst/>
              <a:ahLst/>
              <a:cxnLst/>
              <a:rect l="l" t="t" r="r" b="b"/>
              <a:pathLst>
                <a:path w="1905" h="4422" extrusionOk="0">
                  <a:moveTo>
                    <a:pt x="846" y="1"/>
                  </a:moveTo>
                  <a:cubicBezTo>
                    <a:pt x="799" y="1"/>
                    <a:pt x="748" y="5"/>
                    <a:pt x="694" y="13"/>
                  </a:cubicBezTo>
                  <a:cubicBezTo>
                    <a:pt x="347" y="69"/>
                    <a:pt x="232" y="568"/>
                    <a:pt x="190" y="1376"/>
                  </a:cubicBezTo>
                  <a:cubicBezTo>
                    <a:pt x="135" y="2185"/>
                    <a:pt x="421" y="2227"/>
                    <a:pt x="209" y="3132"/>
                  </a:cubicBezTo>
                  <a:cubicBezTo>
                    <a:pt x="1" y="4015"/>
                    <a:pt x="786" y="4421"/>
                    <a:pt x="786" y="4421"/>
                  </a:cubicBezTo>
                  <a:cubicBezTo>
                    <a:pt x="1271" y="4033"/>
                    <a:pt x="1655" y="3091"/>
                    <a:pt x="1789" y="2629"/>
                  </a:cubicBezTo>
                  <a:cubicBezTo>
                    <a:pt x="1904" y="2167"/>
                    <a:pt x="1618" y="1436"/>
                    <a:pt x="1521" y="822"/>
                  </a:cubicBezTo>
                  <a:cubicBezTo>
                    <a:pt x="1418" y="286"/>
                    <a:pt x="1238" y="1"/>
                    <a:pt x="846" y="1"/>
                  </a:cubicBezTo>
                  <a:close/>
                </a:path>
              </a:pathLst>
            </a:custGeom>
            <a:solidFill>
              <a:srgbClr val="FFE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199;p64">
              <a:extLst>
                <a:ext uri="{FF2B5EF4-FFF2-40B4-BE49-F238E27FC236}">
                  <a16:creationId xmlns:a16="http://schemas.microsoft.com/office/drawing/2014/main" id="{2D1ADEBA-41B3-39A5-4CB0-09AA3AC72C23}"/>
                </a:ext>
              </a:extLst>
            </p:cNvPr>
            <p:cNvSpPr/>
            <p:nvPr/>
          </p:nvSpPr>
          <p:spPr>
            <a:xfrm>
              <a:off x="1456333" y="3074295"/>
              <a:ext cx="100439" cy="256714"/>
            </a:xfrm>
            <a:custGeom>
              <a:avLst/>
              <a:gdLst/>
              <a:ahLst/>
              <a:cxnLst/>
              <a:rect l="l" t="t" r="r" b="b"/>
              <a:pathLst>
                <a:path w="1770" h="4524" extrusionOk="0">
                  <a:moveTo>
                    <a:pt x="846" y="0"/>
                  </a:moveTo>
                  <a:cubicBezTo>
                    <a:pt x="749" y="0"/>
                    <a:pt x="670" y="0"/>
                    <a:pt x="578" y="19"/>
                  </a:cubicBezTo>
                  <a:cubicBezTo>
                    <a:pt x="384" y="60"/>
                    <a:pt x="250" y="213"/>
                    <a:pt x="171" y="444"/>
                  </a:cubicBezTo>
                  <a:cubicBezTo>
                    <a:pt x="93" y="693"/>
                    <a:pt x="56" y="1021"/>
                    <a:pt x="19" y="1423"/>
                  </a:cubicBezTo>
                  <a:cubicBezTo>
                    <a:pt x="0" y="1830"/>
                    <a:pt x="56" y="2043"/>
                    <a:pt x="93" y="2274"/>
                  </a:cubicBezTo>
                  <a:cubicBezTo>
                    <a:pt x="116" y="2348"/>
                    <a:pt x="116" y="2408"/>
                    <a:pt x="116" y="2486"/>
                  </a:cubicBezTo>
                  <a:lnTo>
                    <a:pt x="208" y="2579"/>
                  </a:lnTo>
                  <a:cubicBezTo>
                    <a:pt x="208" y="2463"/>
                    <a:pt x="208" y="2348"/>
                    <a:pt x="190" y="2255"/>
                  </a:cubicBezTo>
                  <a:cubicBezTo>
                    <a:pt x="153" y="2024"/>
                    <a:pt x="93" y="1830"/>
                    <a:pt x="116" y="1423"/>
                  </a:cubicBezTo>
                  <a:cubicBezTo>
                    <a:pt x="134" y="1021"/>
                    <a:pt x="190" y="693"/>
                    <a:pt x="250" y="481"/>
                  </a:cubicBezTo>
                  <a:cubicBezTo>
                    <a:pt x="324" y="250"/>
                    <a:pt x="439" y="134"/>
                    <a:pt x="596" y="116"/>
                  </a:cubicBezTo>
                  <a:cubicBezTo>
                    <a:pt x="645" y="100"/>
                    <a:pt x="691" y="94"/>
                    <a:pt x="733" y="94"/>
                  </a:cubicBezTo>
                  <a:cubicBezTo>
                    <a:pt x="790" y="94"/>
                    <a:pt x="840" y="105"/>
                    <a:pt x="883" y="116"/>
                  </a:cubicBezTo>
                  <a:cubicBezTo>
                    <a:pt x="980" y="134"/>
                    <a:pt x="1040" y="176"/>
                    <a:pt x="1095" y="231"/>
                  </a:cubicBezTo>
                  <a:cubicBezTo>
                    <a:pt x="1211" y="365"/>
                    <a:pt x="1308" y="578"/>
                    <a:pt x="1345" y="887"/>
                  </a:cubicBezTo>
                  <a:cubicBezTo>
                    <a:pt x="1405" y="1192"/>
                    <a:pt x="1502" y="1520"/>
                    <a:pt x="1576" y="1830"/>
                  </a:cubicBezTo>
                  <a:cubicBezTo>
                    <a:pt x="1636" y="2158"/>
                    <a:pt x="1673" y="2445"/>
                    <a:pt x="1617" y="2657"/>
                  </a:cubicBezTo>
                  <a:cubicBezTo>
                    <a:pt x="1502" y="3119"/>
                    <a:pt x="1114" y="4025"/>
                    <a:pt x="670" y="4408"/>
                  </a:cubicBezTo>
                  <a:lnTo>
                    <a:pt x="652" y="4390"/>
                  </a:lnTo>
                  <a:cubicBezTo>
                    <a:pt x="633" y="4427"/>
                    <a:pt x="615" y="4450"/>
                    <a:pt x="596" y="4468"/>
                  </a:cubicBezTo>
                  <a:cubicBezTo>
                    <a:pt x="633" y="4505"/>
                    <a:pt x="652" y="4505"/>
                    <a:pt x="652" y="4505"/>
                  </a:cubicBezTo>
                  <a:lnTo>
                    <a:pt x="670" y="4524"/>
                  </a:lnTo>
                  <a:lnTo>
                    <a:pt x="712" y="4505"/>
                  </a:lnTo>
                  <a:cubicBezTo>
                    <a:pt x="1192" y="4103"/>
                    <a:pt x="1594" y="3156"/>
                    <a:pt x="1710" y="2694"/>
                  </a:cubicBezTo>
                  <a:cubicBezTo>
                    <a:pt x="1770" y="2445"/>
                    <a:pt x="1733" y="2140"/>
                    <a:pt x="1654" y="1812"/>
                  </a:cubicBezTo>
                  <a:cubicBezTo>
                    <a:pt x="1594" y="1502"/>
                    <a:pt x="1502" y="1174"/>
                    <a:pt x="1442" y="869"/>
                  </a:cubicBezTo>
                  <a:cubicBezTo>
                    <a:pt x="1386" y="559"/>
                    <a:pt x="1308" y="328"/>
                    <a:pt x="1174" y="176"/>
                  </a:cubicBezTo>
                  <a:cubicBezTo>
                    <a:pt x="1095" y="97"/>
                    <a:pt x="1017" y="60"/>
                    <a:pt x="924" y="19"/>
                  </a:cubicBezTo>
                  <a:cubicBezTo>
                    <a:pt x="883" y="19"/>
                    <a:pt x="864" y="19"/>
                    <a:pt x="84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200;p64">
              <a:extLst>
                <a:ext uri="{FF2B5EF4-FFF2-40B4-BE49-F238E27FC236}">
                  <a16:creationId xmlns:a16="http://schemas.microsoft.com/office/drawing/2014/main" id="{4CC9F49F-F7B9-369C-FA47-5BC7073471BF}"/>
                </a:ext>
              </a:extLst>
            </p:cNvPr>
            <p:cNvSpPr/>
            <p:nvPr/>
          </p:nvSpPr>
          <p:spPr>
            <a:xfrm>
              <a:off x="1739211" y="3089503"/>
              <a:ext cx="221873" cy="109915"/>
            </a:xfrm>
            <a:custGeom>
              <a:avLst/>
              <a:gdLst/>
              <a:ahLst/>
              <a:cxnLst/>
              <a:rect l="l" t="t" r="r" b="b"/>
              <a:pathLst>
                <a:path w="3910" h="1937" extrusionOk="0">
                  <a:moveTo>
                    <a:pt x="3041" y="0"/>
                  </a:moveTo>
                  <a:cubicBezTo>
                    <a:pt x="2773" y="23"/>
                    <a:pt x="2524" y="60"/>
                    <a:pt x="2251" y="79"/>
                  </a:cubicBezTo>
                  <a:cubicBezTo>
                    <a:pt x="1946" y="97"/>
                    <a:pt x="1673" y="139"/>
                    <a:pt x="1369" y="139"/>
                  </a:cubicBezTo>
                  <a:cubicBezTo>
                    <a:pt x="1253" y="139"/>
                    <a:pt x="1077" y="116"/>
                    <a:pt x="962" y="79"/>
                  </a:cubicBezTo>
                  <a:cubicBezTo>
                    <a:pt x="897" y="64"/>
                    <a:pt x="827" y="56"/>
                    <a:pt x="758" y="56"/>
                  </a:cubicBezTo>
                  <a:cubicBezTo>
                    <a:pt x="562" y="56"/>
                    <a:pt x="368" y="121"/>
                    <a:pt x="269" y="291"/>
                  </a:cubicBezTo>
                  <a:cubicBezTo>
                    <a:pt x="153" y="485"/>
                    <a:pt x="232" y="716"/>
                    <a:pt x="172" y="924"/>
                  </a:cubicBezTo>
                  <a:cubicBezTo>
                    <a:pt x="116" y="1137"/>
                    <a:pt x="1" y="1386"/>
                    <a:pt x="98" y="1617"/>
                  </a:cubicBezTo>
                  <a:cubicBezTo>
                    <a:pt x="213" y="1812"/>
                    <a:pt x="463" y="1872"/>
                    <a:pt x="675" y="1909"/>
                  </a:cubicBezTo>
                  <a:cubicBezTo>
                    <a:pt x="901" y="1929"/>
                    <a:pt x="1130" y="1937"/>
                    <a:pt x="1359" y="1937"/>
                  </a:cubicBezTo>
                  <a:cubicBezTo>
                    <a:pt x="1753" y="1937"/>
                    <a:pt x="2151" y="1913"/>
                    <a:pt x="2542" y="1890"/>
                  </a:cubicBezTo>
                  <a:cubicBezTo>
                    <a:pt x="2889" y="1872"/>
                    <a:pt x="3217" y="1872"/>
                    <a:pt x="3540" y="1812"/>
                  </a:cubicBezTo>
                  <a:cubicBezTo>
                    <a:pt x="3697" y="1793"/>
                    <a:pt x="3910" y="1715"/>
                    <a:pt x="3887" y="1525"/>
                  </a:cubicBezTo>
                  <a:cubicBezTo>
                    <a:pt x="3887" y="1294"/>
                    <a:pt x="3697" y="1137"/>
                    <a:pt x="3679" y="924"/>
                  </a:cubicBezTo>
                  <a:cubicBezTo>
                    <a:pt x="3637" y="675"/>
                    <a:pt x="3716" y="425"/>
                    <a:pt x="3600" y="194"/>
                  </a:cubicBezTo>
                  <a:cubicBezTo>
                    <a:pt x="3466" y="23"/>
                    <a:pt x="3235" y="0"/>
                    <a:pt x="3041" y="0"/>
                  </a:cubicBezTo>
                  <a:close/>
                </a:path>
              </a:pathLst>
            </a:custGeom>
            <a:solidFill>
              <a:srgbClr val="FFC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201;p64">
              <a:extLst>
                <a:ext uri="{FF2B5EF4-FFF2-40B4-BE49-F238E27FC236}">
                  <a16:creationId xmlns:a16="http://schemas.microsoft.com/office/drawing/2014/main" id="{CA113318-839E-F15A-4E96-F426CE46F3DB}"/>
                </a:ext>
              </a:extLst>
            </p:cNvPr>
            <p:cNvSpPr/>
            <p:nvPr/>
          </p:nvSpPr>
          <p:spPr>
            <a:xfrm>
              <a:off x="1735807" y="3087403"/>
              <a:ext cx="227377" cy="114568"/>
            </a:xfrm>
            <a:custGeom>
              <a:avLst/>
              <a:gdLst/>
              <a:ahLst/>
              <a:cxnLst/>
              <a:rect l="l" t="t" r="r" b="b"/>
              <a:pathLst>
                <a:path w="4007" h="2019" extrusionOk="0">
                  <a:moveTo>
                    <a:pt x="3101" y="97"/>
                  </a:moveTo>
                  <a:cubicBezTo>
                    <a:pt x="3295" y="97"/>
                    <a:pt x="3508" y="116"/>
                    <a:pt x="3623" y="268"/>
                  </a:cubicBezTo>
                  <a:cubicBezTo>
                    <a:pt x="3660" y="365"/>
                    <a:pt x="3679" y="462"/>
                    <a:pt x="3679" y="596"/>
                  </a:cubicBezTo>
                  <a:cubicBezTo>
                    <a:pt x="3679" y="712"/>
                    <a:pt x="3660" y="827"/>
                    <a:pt x="3679" y="961"/>
                  </a:cubicBezTo>
                  <a:cubicBezTo>
                    <a:pt x="3697" y="1077"/>
                    <a:pt x="3757" y="1174"/>
                    <a:pt x="3794" y="1271"/>
                  </a:cubicBezTo>
                  <a:cubicBezTo>
                    <a:pt x="3854" y="1368"/>
                    <a:pt x="3891" y="1465"/>
                    <a:pt x="3891" y="1562"/>
                  </a:cubicBezTo>
                  <a:cubicBezTo>
                    <a:pt x="3910" y="1636"/>
                    <a:pt x="3873" y="1696"/>
                    <a:pt x="3813" y="1733"/>
                  </a:cubicBezTo>
                  <a:cubicBezTo>
                    <a:pt x="3757" y="1770"/>
                    <a:pt x="3679" y="1793"/>
                    <a:pt x="3600" y="1812"/>
                  </a:cubicBezTo>
                  <a:cubicBezTo>
                    <a:pt x="3277" y="1849"/>
                    <a:pt x="2930" y="1849"/>
                    <a:pt x="2602" y="1867"/>
                  </a:cubicBezTo>
                  <a:cubicBezTo>
                    <a:pt x="2217" y="1893"/>
                    <a:pt x="1826" y="1917"/>
                    <a:pt x="1442" y="1917"/>
                  </a:cubicBezTo>
                  <a:cubicBezTo>
                    <a:pt x="1209" y="1917"/>
                    <a:pt x="979" y="1908"/>
                    <a:pt x="754" y="1886"/>
                  </a:cubicBezTo>
                  <a:cubicBezTo>
                    <a:pt x="541" y="1867"/>
                    <a:pt x="310" y="1812"/>
                    <a:pt x="195" y="1618"/>
                  </a:cubicBezTo>
                  <a:cubicBezTo>
                    <a:pt x="116" y="1423"/>
                    <a:pt x="232" y="1192"/>
                    <a:pt x="273" y="961"/>
                  </a:cubicBezTo>
                  <a:cubicBezTo>
                    <a:pt x="310" y="869"/>
                    <a:pt x="310" y="753"/>
                    <a:pt x="310" y="638"/>
                  </a:cubicBezTo>
                  <a:cubicBezTo>
                    <a:pt x="310" y="541"/>
                    <a:pt x="310" y="444"/>
                    <a:pt x="366" y="365"/>
                  </a:cubicBezTo>
                  <a:cubicBezTo>
                    <a:pt x="426" y="250"/>
                    <a:pt x="523" y="194"/>
                    <a:pt x="638" y="176"/>
                  </a:cubicBezTo>
                  <a:cubicBezTo>
                    <a:pt x="705" y="155"/>
                    <a:pt x="768" y="145"/>
                    <a:pt x="830" y="145"/>
                  </a:cubicBezTo>
                  <a:cubicBezTo>
                    <a:pt x="893" y="145"/>
                    <a:pt x="955" y="155"/>
                    <a:pt x="1022" y="176"/>
                  </a:cubicBezTo>
                  <a:lnTo>
                    <a:pt x="1003" y="153"/>
                  </a:lnTo>
                  <a:lnTo>
                    <a:pt x="1003" y="153"/>
                  </a:lnTo>
                  <a:cubicBezTo>
                    <a:pt x="1137" y="213"/>
                    <a:pt x="1313" y="213"/>
                    <a:pt x="1429" y="213"/>
                  </a:cubicBezTo>
                  <a:cubicBezTo>
                    <a:pt x="1490" y="216"/>
                    <a:pt x="1550" y="218"/>
                    <a:pt x="1607" y="218"/>
                  </a:cubicBezTo>
                  <a:cubicBezTo>
                    <a:pt x="1851" y="218"/>
                    <a:pt x="2064" y="191"/>
                    <a:pt x="2311" y="176"/>
                  </a:cubicBezTo>
                  <a:cubicBezTo>
                    <a:pt x="2584" y="153"/>
                    <a:pt x="2852" y="97"/>
                    <a:pt x="3101" y="97"/>
                  </a:cubicBezTo>
                  <a:close/>
                  <a:moveTo>
                    <a:pt x="3101" y="0"/>
                  </a:moveTo>
                  <a:cubicBezTo>
                    <a:pt x="2833" y="0"/>
                    <a:pt x="2561" y="60"/>
                    <a:pt x="2311" y="60"/>
                  </a:cubicBezTo>
                  <a:cubicBezTo>
                    <a:pt x="2062" y="91"/>
                    <a:pt x="1835" y="121"/>
                    <a:pt x="1594" y="121"/>
                  </a:cubicBezTo>
                  <a:cubicBezTo>
                    <a:pt x="1539" y="121"/>
                    <a:pt x="1484" y="119"/>
                    <a:pt x="1429" y="116"/>
                  </a:cubicBezTo>
                  <a:cubicBezTo>
                    <a:pt x="1313" y="116"/>
                    <a:pt x="1137" y="116"/>
                    <a:pt x="1040" y="79"/>
                  </a:cubicBezTo>
                  <a:lnTo>
                    <a:pt x="1040" y="60"/>
                  </a:lnTo>
                  <a:cubicBezTo>
                    <a:pt x="973" y="49"/>
                    <a:pt x="902" y="43"/>
                    <a:pt x="830" y="43"/>
                  </a:cubicBezTo>
                  <a:cubicBezTo>
                    <a:pt x="759" y="43"/>
                    <a:pt x="687" y="49"/>
                    <a:pt x="620" y="60"/>
                  </a:cubicBezTo>
                  <a:cubicBezTo>
                    <a:pt x="481" y="97"/>
                    <a:pt x="347" y="176"/>
                    <a:pt x="273" y="310"/>
                  </a:cubicBezTo>
                  <a:cubicBezTo>
                    <a:pt x="213" y="425"/>
                    <a:pt x="213" y="541"/>
                    <a:pt x="195" y="638"/>
                  </a:cubicBezTo>
                  <a:cubicBezTo>
                    <a:pt x="195" y="753"/>
                    <a:pt x="213" y="846"/>
                    <a:pt x="176" y="943"/>
                  </a:cubicBezTo>
                  <a:cubicBezTo>
                    <a:pt x="135" y="1155"/>
                    <a:pt x="1" y="1405"/>
                    <a:pt x="116" y="1678"/>
                  </a:cubicBezTo>
                  <a:cubicBezTo>
                    <a:pt x="232" y="1909"/>
                    <a:pt x="504" y="1964"/>
                    <a:pt x="735" y="2001"/>
                  </a:cubicBezTo>
                  <a:cubicBezTo>
                    <a:pt x="933" y="2014"/>
                    <a:pt x="1129" y="2019"/>
                    <a:pt x="1324" y="2019"/>
                  </a:cubicBezTo>
                  <a:cubicBezTo>
                    <a:pt x="1753" y="2019"/>
                    <a:pt x="2176" y="1995"/>
                    <a:pt x="2602" y="1983"/>
                  </a:cubicBezTo>
                  <a:cubicBezTo>
                    <a:pt x="2949" y="1946"/>
                    <a:pt x="3277" y="1946"/>
                    <a:pt x="3600" y="1909"/>
                  </a:cubicBezTo>
                  <a:cubicBezTo>
                    <a:pt x="3697" y="1886"/>
                    <a:pt x="3794" y="1867"/>
                    <a:pt x="3873" y="1812"/>
                  </a:cubicBezTo>
                  <a:cubicBezTo>
                    <a:pt x="3947" y="1752"/>
                    <a:pt x="4007" y="1654"/>
                    <a:pt x="3988" y="1539"/>
                  </a:cubicBezTo>
                  <a:cubicBezTo>
                    <a:pt x="3988" y="1423"/>
                    <a:pt x="3947" y="1331"/>
                    <a:pt x="3891" y="1234"/>
                  </a:cubicBezTo>
                  <a:cubicBezTo>
                    <a:pt x="3831" y="1137"/>
                    <a:pt x="3794" y="1040"/>
                    <a:pt x="3776" y="943"/>
                  </a:cubicBezTo>
                  <a:cubicBezTo>
                    <a:pt x="3757" y="827"/>
                    <a:pt x="3776" y="712"/>
                    <a:pt x="3776" y="596"/>
                  </a:cubicBezTo>
                  <a:cubicBezTo>
                    <a:pt x="3776" y="462"/>
                    <a:pt x="3776" y="328"/>
                    <a:pt x="3697" y="213"/>
                  </a:cubicBezTo>
                  <a:cubicBezTo>
                    <a:pt x="3563" y="19"/>
                    <a:pt x="3295" y="0"/>
                    <a:pt x="310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202;p64">
              <a:extLst>
                <a:ext uri="{FF2B5EF4-FFF2-40B4-BE49-F238E27FC236}">
                  <a16:creationId xmlns:a16="http://schemas.microsoft.com/office/drawing/2014/main" id="{D4C4922D-2C9A-72C3-403A-3E0068878BDC}"/>
                </a:ext>
              </a:extLst>
            </p:cNvPr>
            <p:cNvSpPr/>
            <p:nvPr/>
          </p:nvSpPr>
          <p:spPr>
            <a:xfrm>
              <a:off x="2215366" y="2913250"/>
              <a:ext cx="10044" cy="31720"/>
            </a:xfrm>
            <a:custGeom>
              <a:avLst/>
              <a:gdLst/>
              <a:ahLst/>
              <a:cxnLst/>
              <a:rect l="l" t="t" r="r" b="b"/>
              <a:pathLst>
                <a:path w="177" h="559" extrusionOk="0">
                  <a:moveTo>
                    <a:pt x="116" y="1"/>
                  </a:moveTo>
                  <a:cubicBezTo>
                    <a:pt x="98" y="1"/>
                    <a:pt x="79" y="16"/>
                    <a:pt x="79" y="29"/>
                  </a:cubicBezTo>
                  <a:cubicBezTo>
                    <a:pt x="42" y="126"/>
                    <a:pt x="24" y="200"/>
                    <a:pt x="24" y="278"/>
                  </a:cubicBezTo>
                  <a:cubicBezTo>
                    <a:pt x="1" y="357"/>
                    <a:pt x="24" y="449"/>
                    <a:pt x="79" y="528"/>
                  </a:cubicBezTo>
                  <a:cubicBezTo>
                    <a:pt x="90" y="550"/>
                    <a:pt x="101" y="559"/>
                    <a:pt x="116" y="559"/>
                  </a:cubicBezTo>
                  <a:cubicBezTo>
                    <a:pt x="127" y="559"/>
                    <a:pt x="141" y="554"/>
                    <a:pt x="158" y="546"/>
                  </a:cubicBezTo>
                  <a:cubicBezTo>
                    <a:pt x="176" y="528"/>
                    <a:pt x="176" y="510"/>
                    <a:pt x="158" y="491"/>
                  </a:cubicBezTo>
                  <a:cubicBezTo>
                    <a:pt x="116" y="412"/>
                    <a:pt x="116" y="357"/>
                    <a:pt x="116" y="278"/>
                  </a:cubicBezTo>
                  <a:cubicBezTo>
                    <a:pt x="116" y="218"/>
                    <a:pt x="139" y="144"/>
                    <a:pt x="176" y="66"/>
                  </a:cubicBezTo>
                  <a:cubicBezTo>
                    <a:pt x="176" y="47"/>
                    <a:pt x="158" y="10"/>
                    <a:pt x="139" y="10"/>
                  </a:cubicBezTo>
                  <a:cubicBezTo>
                    <a:pt x="133" y="4"/>
                    <a:pt x="124" y="1"/>
                    <a:pt x="11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203;p64">
              <a:extLst>
                <a:ext uri="{FF2B5EF4-FFF2-40B4-BE49-F238E27FC236}">
                  <a16:creationId xmlns:a16="http://schemas.microsoft.com/office/drawing/2014/main" id="{BE41D754-2859-B593-AF09-8548F5F819DC}"/>
                </a:ext>
              </a:extLst>
            </p:cNvPr>
            <p:cNvSpPr/>
            <p:nvPr/>
          </p:nvSpPr>
          <p:spPr>
            <a:xfrm>
              <a:off x="2184950" y="2950759"/>
              <a:ext cx="29451" cy="11576"/>
            </a:xfrm>
            <a:custGeom>
              <a:avLst/>
              <a:gdLst/>
              <a:ahLst/>
              <a:cxnLst/>
              <a:rect l="l" t="t" r="r" b="b"/>
              <a:pathLst>
                <a:path w="519" h="204" extrusionOk="0">
                  <a:moveTo>
                    <a:pt x="444" y="1"/>
                  </a:moveTo>
                  <a:cubicBezTo>
                    <a:pt x="357" y="89"/>
                    <a:pt x="269" y="99"/>
                    <a:pt x="164" y="99"/>
                  </a:cubicBezTo>
                  <a:cubicBezTo>
                    <a:pt x="130" y="99"/>
                    <a:pt x="94" y="98"/>
                    <a:pt x="56" y="98"/>
                  </a:cubicBezTo>
                  <a:cubicBezTo>
                    <a:pt x="19" y="98"/>
                    <a:pt x="1" y="117"/>
                    <a:pt x="1" y="135"/>
                  </a:cubicBezTo>
                  <a:cubicBezTo>
                    <a:pt x="1" y="177"/>
                    <a:pt x="19" y="195"/>
                    <a:pt x="38" y="195"/>
                  </a:cubicBezTo>
                  <a:cubicBezTo>
                    <a:pt x="79" y="200"/>
                    <a:pt x="122" y="204"/>
                    <a:pt x="165" y="204"/>
                  </a:cubicBezTo>
                  <a:cubicBezTo>
                    <a:pt x="282" y="204"/>
                    <a:pt x="402" y="177"/>
                    <a:pt x="500" y="80"/>
                  </a:cubicBezTo>
                  <a:cubicBezTo>
                    <a:pt x="518" y="61"/>
                    <a:pt x="518" y="43"/>
                    <a:pt x="500" y="19"/>
                  </a:cubicBezTo>
                  <a:cubicBezTo>
                    <a:pt x="500" y="1"/>
                    <a:pt x="481" y="1"/>
                    <a:pt x="48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204;p64">
              <a:extLst>
                <a:ext uri="{FF2B5EF4-FFF2-40B4-BE49-F238E27FC236}">
                  <a16:creationId xmlns:a16="http://schemas.microsoft.com/office/drawing/2014/main" id="{51542DAC-E727-9FD1-4D9A-4091AEEF8093}"/>
                </a:ext>
              </a:extLst>
            </p:cNvPr>
            <p:cNvSpPr/>
            <p:nvPr/>
          </p:nvSpPr>
          <p:spPr>
            <a:xfrm>
              <a:off x="1902072" y="2858888"/>
              <a:ext cx="40402" cy="45112"/>
            </a:xfrm>
            <a:custGeom>
              <a:avLst/>
              <a:gdLst/>
              <a:ahLst/>
              <a:cxnLst/>
              <a:rect l="l" t="t" r="r" b="b"/>
              <a:pathLst>
                <a:path w="712" h="795" extrusionOk="0">
                  <a:moveTo>
                    <a:pt x="268" y="0"/>
                  </a:moveTo>
                  <a:cubicBezTo>
                    <a:pt x="143" y="0"/>
                    <a:pt x="91" y="83"/>
                    <a:pt x="74" y="100"/>
                  </a:cubicBezTo>
                  <a:cubicBezTo>
                    <a:pt x="19" y="178"/>
                    <a:pt x="0" y="312"/>
                    <a:pt x="19" y="465"/>
                  </a:cubicBezTo>
                  <a:cubicBezTo>
                    <a:pt x="54" y="648"/>
                    <a:pt x="175" y="794"/>
                    <a:pt x="270" y="794"/>
                  </a:cubicBezTo>
                  <a:cubicBezTo>
                    <a:pt x="276" y="794"/>
                    <a:pt x="281" y="794"/>
                    <a:pt x="287" y="793"/>
                  </a:cubicBezTo>
                  <a:cubicBezTo>
                    <a:pt x="402" y="774"/>
                    <a:pt x="462" y="599"/>
                    <a:pt x="421" y="391"/>
                  </a:cubicBezTo>
                  <a:cubicBezTo>
                    <a:pt x="402" y="275"/>
                    <a:pt x="365" y="178"/>
                    <a:pt x="305" y="118"/>
                  </a:cubicBezTo>
                  <a:cubicBezTo>
                    <a:pt x="384" y="118"/>
                    <a:pt x="439" y="137"/>
                    <a:pt x="499" y="178"/>
                  </a:cubicBezTo>
                  <a:cubicBezTo>
                    <a:pt x="563" y="208"/>
                    <a:pt x="599" y="290"/>
                    <a:pt x="631" y="290"/>
                  </a:cubicBezTo>
                  <a:cubicBezTo>
                    <a:pt x="638" y="290"/>
                    <a:pt x="645" y="286"/>
                    <a:pt x="652" y="275"/>
                  </a:cubicBezTo>
                  <a:cubicBezTo>
                    <a:pt x="712" y="215"/>
                    <a:pt x="712" y="81"/>
                    <a:pt x="712" y="81"/>
                  </a:cubicBezTo>
                  <a:lnTo>
                    <a:pt x="712" y="81"/>
                  </a:lnTo>
                  <a:cubicBezTo>
                    <a:pt x="712" y="81"/>
                    <a:pt x="693" y="118"/>
                    <a:pt x="615" y="118"/>
                  </a:cubicBezTo>
                  <a:cubicBezTo>
                    <a:pt x="555" y="100"/>
                    <a:pt x="518" y="44"/>
                    <a:pt x="324" y="3"/>
                  </a:cubicBezTo>
                  <a:lnTo>
                    <a:pt x="305" y="3"/>
                  </a:lnTo>
                  <a:cubicBezTo>
                    <a:pt x="292" y="1"/>
                    <a:pt x="280" y="0"/>
                    <a:pt x="26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205;p64">
              <a:extLst>
                <a:ext uri="{FF2B5EF4-FFF2-40B4-BE49-F238E27FC236}">
                  <a16:creationId xmlns:a16="http://schemas.microsoft.com/office/drawing/2014/main" id="{A063BB56-9B61-449A-7085-B351C487B4D1}"/>
                </a:ext>
              </a:extLst>
            </p:cNvPr>
            <p:cNvSpPr/>
            <p:nvPr/>
          </p:nvSpPr>
          <p:spPr>
            <a:xfrm>
              <a:off x="1721677" y="2879770"/>
              <a:ext cx="44885" cy="43864"/>
            </a:xfrm>
            <a:custGeom>
              <a:avLst/>
              <a:gdLst/>
              <a:ahLst/>
              <a:cxnLst/>
              <a:rect l="l" t="t" r="r" b="b"/>
              <a:pathLst>
                <a:path w="791" h="773" extrusionOk="0">
                  <a:moveTo>
                    <a:pt x="477" y="0"/>
                  </a:moveTo>
                  <a:cubicBezTo>
                    <a:pt x="446" y="0"/>
                    <a:pt x="409" y="6"/>
                    <a:pt x="365" y="23"/>
                  </a:cubicBezTo>
                  <a:cubicBezTo>
                    <a:pt x="365" y="23"/>
                    <a:pt x="347" y="23"/>
                    <a:pt x="347" y="41"/>
                  </a:cubicBezTo>
                  <a:cubicBezTo>
                    <a:pt x="176" y="115"/>
                    <a:pt x="153" y="175"/>
                    <a:pt x="97" y="212"/>
                  </a:cubicBezTo>
                  <a:cubicBezTo>
                    <a:pt x="77" y="219"/>
                    <a:pt x="60" y="221"/>
                    <a:pt x="45" y="221"/>
                  </a:cubicBezTo>
                  <a:cubicBezTo>
                    <a:pt x="17" y="221"/>
                    <a:pt x="0" y="212"/>
                    <a:pt x="0" y="212"/>
                  </a:cubicBezTo>
                  <a:lnTo>
                    <a:pt x="0" y="212"/>
                  </a:lnTo>
                  <a:cubicBezTo>
                    <a:pt x="0" y="212"/>
                    <a:pt x="37" y="328"/>
                    <a:pt x="97" y="369"/>
                  </a:cubicBezTo>
                  <a:cubicBezTo>
                    <a:pt x="109" y="375"/>
                    <a:pt x="119" y="378"/>
                    <a:pt x="127" y="378"/>
                  </a:cubicBezTo>
                  <a:cubicBezTo>
                    <a:pt x="171" y="378"/>
                    <a:pt x="165" y="298"/>
                    <a:pt x="231" y="231"/>
                  </a:cubicBezTo>
                  <a:cubicBezTo>
                    <a:pt x="268" y="194"/>
                    <a:pt x="328" y="157"/>
                    <a:pt x="407" y="138"/>
                  </a:cubicBezTo>
                  <a:lnTo>
                    <a:pt x="407" y="138"/>
                  </a:lnTo>
                  <a:cubicBezTo>
                    <a:pt x="365" y="212"/>
                    <a:pt x="347" y="309"/>
                    <a:pt x="365" y="425"/>
                  </a:cubicBezTo>
                  <a:cubicBezTo>
                    <a:pt x="383" y="626"/>
                    <a:pt x="470" y="773"/>
                    <a:pt x="577" y="773"/>
                  </a:cubicBezTo>
                  <a:cubicBezTo>
                    <a:pt x="584" y="773"/>
                    <a:pt x="590" y="772"/>
                    <a:pt x="596" y="771"/>
                  </a:cubicBezTo>
                  <a:cubicBezTo>
                    <a:pt x="712" y="771"/>
                    <a:pt x="790" y="600"/>
                    <a:pt x="772" y="388"/>
                  </a:cubicBezTo>
                  <a:cubicBezTo>
                    <a:pt x="753" y="231"/>
                    <a:pt x="693" y="97"/>
                    <a:pt x="615" y="41"/>
                  </a:cubicBezTo>
                  <a:cubicBezTo>
                    <a:pt x="601" y="41"/>
                    <a:pt x="559" y="0"/>
                    <a:pt x="47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206;p64">
              <a:extLst>
                <a:ext uri="{FF2B5EF4-FFF2-40B4-BE49-F238E27FC236}">
                  <a16:creationId xmlns:a16="http://schemas.microsoft.com/office/drawing/2014/main" id="{68CFAB7E-308F-C1AC-D9FC-20FB2F84C82E}"/>
                </a:ext>
              </a:extLst>
            </p:cNvPr>
            <p:cNvSpPr/>
            <p:nvPr/>
          </p:nvSpPr>
          <p:spPr>
            <a:xfrm>
              <a:off x="1829948" y="2892822"/>
              <a:ext cx="29451" cy="41878"/>
            </a:xfrm>
            <a:custGeom>
              <a:avLst/>
              <a:gdLst/>
              <a:ahLst/>
              <a:cxnLst/>
              <a:rect l="l" t="t" r="r" b="b"/>
              <a:pathLst>
                <a:path w="519" h="738" extrusionOk="0">
                  <a:moveTo>
                    <a:pt x="190" y="1"/>
                  </a:moveTo>
                  <a:cubicBezTo>
                    <a:pt x="190" y="195"/>
                    <a:pt x="287" y="232"/>
                    <a:pt x="347" y="370"/>
                  </a:cubicBezTo>
                  <a:cubicBezTo>
                    <a:pt x="384" y="523"/>
                    <a:pt x="287" y="638"/>
                    <a:pt x="172" y="657"/>
                  </a:cubicBezTo>
                  <a:cubicBezTo>
                    <a:pt x="148" y="661"/>
                    <a:pt x="128" y="662"/>
                    <a:pt x="109" y="662"/>
                  </a:cubicBezTo>
                  <a:cubicBezTo>
                    <a:pt x="36" y="662"/>
                    <a:pt x="1" y="639"/>
                    <a:pt x="1" y="638"/>
                  </a:cubicBezTo>
                  <a:lnTo>
                    <a:pt x="1" y="638"/>
                  </a:lnTo>
                  <a:cubicBezTo>
                    <a:pt x="1" y="639"/>
                    <a:pt x="99" y="737"/>
                    <a:pt x="217" y="737"/>
                  </a:cubicBezTo>
                  <a:cubicBezTo>
                    <a:pt x="246" y="737"/>
                    <a:pt x="276" y="731"/>
                    <a:pt x="306" y="717"/>
                  </a:cubicBezTo>
                  <a:cubicBezTo>
                    <a:pt x="481" y="620"/>
                    <a:pt x="518" y="444"/>
                    <a:pt x="440" y="310"/>
                  </a:cubicBezTo>
                  <a:cubicBezTo>
                    <a:pt x="366" y="195"/>
                    <a:pt x="306" y="195"/>
                    <a:pt x="250" y="116"/>
                  </a:cubicBezTo>
                  <a:cubicBezTo>
                    <a:pt x="190" y="43"/>
                    <a:pt x="190" y="1"/>
                    <a:pt x="190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207;p64">
              <a:extLst>
                <a:ext uri="{FF2B5EF4-FFF2-40B4-BE49-F238E27FC236}">
                  <a16:creationId xmlns:a16="http://schemas.microsoft.com/office/drawing/2014/main" id="{1995936D-1B38-FD3D-9C5C-B458E44C10C8}"/>
                </a:ext>
              </a:extLst>
            </p:cNvPr>
            <p:cNvSpPr/>
            <p:nvPr/>
          </p:nvSpPr>
          <p:spPr>
            <a:xfrm>
              <a:off x="1788240" y="2947638"/>
              <a:ext cx="117008" cy="82621"/>
            </a:xfrm>
            <a:custGeom>
              <a:avLst/>
              <a:gdLst/>
              <a:ahLst/>
              <a:cxnLst/>
              <a:rect l="l" t="t" r="r" b="b"/>
              <a:pathLst>
                <a:path w="2062" h="1456" extrusionOk="0">
                  <a:moveTo>
                    <a:pt x="2025" y="1"/>
                  </a:moveTo>
                  <a:cubicBezTo>
                    <a:pt x="2025" y="1"/>
                    <a:pt x="1581" y="172"/>
                    <a:pt x="1004" y="269"/>
                  </a:cubicBezTo>
                  <a:cubicBezTo>
                    <a:pt x="709" y="327"/>
                    <a:pt x="454" y="342"/>
                    <a:pt x="275" y="342"/>
                  </a:cubicBezTo>
                  <a:cubicBezTo>
                    <a:pt x="103" y="342"/>
                    <a:pt x="1" y="329"/>
                    <a:pt x="1" y="329"/>
                  </a:cubicBezTo>
                  <a:lnTo>
                    <a:pt x="1" y="329"/>
                  </a:lnTo>
                  <a:cubicBezTo>
                    <a:pt x="1" y="329"/>
                    <a:pt x="157" y="1456"/>
                    <a:pt x="962" y="1456"/>
                  </a:cubicBezTo>
                  <a:cubicBezTo>
                    <a:pt x="1012" y="1456"/>
                    <a:pt x="1064" y="1451"/>
                    <a:pt x="1119" y="1442"/>
                  </a:cubicBezTo>
                  <a:cubicBezTo>
                    <a:pt x="2062" y="1290"/>
                    <a:pt x="2025" y="463"/>
                    <a:pt x="2025" y="306"/>
                  </a:cubicBezTo>
                  <a:lnTo>
                    <a:pt x="2025" y="1"/>
                  </a:lnTo>
                  <a:close/>
                </a:path>
              </a:pathLst>
            </a:custGeom>
            <a:solidFill>
              <a:srgbClr val="D9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208;p64">
              <a:extLst>
                <a:ext uri="{FF2B5EF4-FFF2-40B4-BE49-F238E27FC236}">
                  <a16:creationId xmlns:a16="http://schemas.microsoft.com/office/drawing/2014/main" id="{91FA59AE-E1D6-E70B-FD18-6B57D126E4FC}"/>
                </a:ext>
              </a:extLst>
            </p:cNvPr>
            <p:cNvSpPr/>
            <p:nvPr/>
          </p:nvSpPr>
          <p:spPr>
            <a:xfrm>
              <a:off x="1785119" y="2945255"/>
              <a:ext cx="121207" cy="88295"/>
            </a:xfrm>
            <a:custGeom>
              <a:avLst/>
              <a:gdLst/>
              <a:ahLst/>
              <a:cxnLst/>
              <a:rect l="l" t="t" r="r" b="b"/>
              <a:pathLst>
                <a:path w="2136" h="1556" extrusionOk="0">
                  <a:moveTo>
                    <a:pt x="2020" y="116"/>
                  </a:moveTo>
                  <a:cubicBezTo>
                    <a:pt x="2020" y="158"/>
                    <a:pt x="2038" y="232"/>
                    <a:pt x="2038" y="348"/>
                  </a:cubicBezTo>
                  <a:cubicBezTo>
                    <a:pt x="2038" y="445"/>
                    <a:pt x="2038" y="676"/>
                    <a:pt x="1946" y="907"/>
                  </a:cubicBezTo>
                  <a:cubicBezTo>
                    <a:pt x="1830" y="1138"/>
                    <a:pt x="1636" y="1369"/>
                    <a:pt x="1174" y="1429"/>
                  </a:cubicBezTo>
                  <a:cubicBezTo>
                    <a:pt x="1115" y="1438"/>
                    <a:pt x="1059" y="1443"/>
                    <a:pt x="1007" y="1443"/>
                  </a:cubicBezTo>
                  <a:cubicBezTo>
                    <a:pt x="856" y="1443"/>
                    <a:pt x="733" y="1404"/>
                    <a:pt x="633" y="1332"/>
                  </a:cubicBezTo>
                  <a:cubicBezTo>
                    <a:pt x="499" y="1235"/>
                    <a:pt x="384" y="1101"/>
                    <a:pt x="305" y="967"/>
                  </a:cubicBezTo>
                  <a:cubicBezTo>
                    <a:pt x="171" y="694"/>
                    <a:pt x="134" y="463"/>
                    <a:pt x="116" y="408"/>
                  </a:cubicBezTo>
                  <a:cubicBezTo>
                    <a:pt x="146" y="408"/>
                    <a:pt x="269" y="424"/>
                    <a:pt x="461" y="424"/>
                  </a:cubicBezTo>
                  <a:cubicBezTo>
                    <a:pt x="622" y="424"/>
                    <a:pt x="831" y="413"/>
                    <a:pt x="1077" y="371"/>
                  </a:cubicBezTo>
                  <a:cubicBezTo>
                    <a:pt x="1618" y="274"/>
                    <a:pt x="1964" y="140"/>
                    <a:pt x="2020" y="116"/>
                  </a:cubicBezTo>
                  <a:close/>
                  <a:moveTo>
                    <a:pt x="2020" y="1"/>
                  </a:moveTo>
                  <a:cubicBezTo>
                    <a:pt x="1983" y="24"/>
                    <a:pt x="1599" y="158"/>
                    <a:pt x="1059" y="274"/>
                  </a:cubicBezTo>
                  <a:cubicBezTo>
                    <a:pt x="800" y="317"/>
                    <a:pt x="573" y="329"/>
                    <a:pt x="400" y="329"/>
                  </a:cubicBezTo>
                  <a:cubicBezTo>
                    <a:pt x="186" y="329"/>
                    <a:pt x="56" y="311"/>
                    <a:pt x="56" y="311"/>
                  </a:cubicBezTo>
                  <a:lnTo>
                    <a:pt x="0" y="311"/>
                  </a:lnTo>
                  <a:lnTo>
                    <a:pt x="0" y="371"/>
                  </a:lnTo>
                  <a:cubicBezTo>
                    <a:pt x="0" y="371"/>
                    <a:pt x="56" y="694"/>
                    <a:pt x="231" y="1004"/>
                  </a:cubicBezTo>
                  <a:cubicBezTo>
                    <a:pt x="305" y="1156"/>
                    <a:pt x="421" y="1313"/>
                    <a:pt x="578" y="1410"/>
                  </a:cubicBezTo>
                  <a:cubicBezTo>
                    <a:pt x="699" y="1502"/>
                    <a:pt x="857" y="1556"/>
                    <a:pt x="1042" y="1556"/>
                  </a:cubicBezTo>
                  <a:cubicBezTo>
                    <a:pt x="1091" y="1556"/>
                    <a:pt x="1141" y="1552"/>
                    <a:pt x="1193" y="1544"/>
                  </a:cubicBezTo>
                  <a:cubicBezTo>
                    <a:pt x="1673" y="1466"/>
                    <a:pt x="1923" y="1198"/>
                    <a:pt x="2038" y="948"/>
                  </a:cubicBezTo>
                  <a:cubicBezTo>
                    <a:pt x="2135" y="694"/>
                    <a:pt x="2135" y="426"/>
                    <a:pt x="2135" y="348"/>
                  </a:cubicBezTo>
                  <a:cubicBezTo>
                    <a:pt x="2135" y="195"/>
                    <a:pt x="2117" y="43"/>
                    <a:pt x="2117" y="43"/>
                  </a:cubicBezTo>
                  <a:lnTo>
                    <a:pt x="2080" y="80"/>
                  </a:lnTo>
                  <a:lnTo>
                    <a:pt x="2080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209;p64">
              <a:extLst>
                <a:ext uri="{FF2B5EF4-FFF2-40B4-BE49-F238E27FC236}">
                  <a16:creationId xmlns:a16="http://schemas.microsoft.com/office/drawing/2014/main" id="{0AE86CED-5977-C60C-F145-391EA8A9AC8F}"/>
                </a:ext>
              </a:extLst>
            </p:cNvPr>
            <p:cNvSpPr/>
            <p:nvPr/>
          </p:nvSpPr>
          <p:spPr>
            <a:xfrm>
              <a:off x="1794822" y="2948716"/>
              <a:ext cx="104922" cy="34501"/>
            </a:xfrm>
            <a:custGeom>
              <a:avLst/>
              <a:gdLst/>
              <a:ahLst/>
              <a:cxnLst/>
              <a:rect l="l" t="t" r="r" b="b"/>
              <a:pathLst>
                <a:path w="1849" h="608" extrusionOk="0">
                  <a:moveTo>
                    <a:pt x="1849" y="0"/>
                  </a:moveTo>
                  <a:cubicBezTo>
                    <a:pt x="1715" y="55"/>
                    <a:pt x="1350" y="171"/>
                    <a:pt x="888" y="250"/>
                  </a:cubicBezTo>
                  <a:cubicBezTo>
                    <a:pt x="629" y="302"/>
                    <a:pt x="396" y="320"/>
                    <a:pt x="218" y="320"/>
                  </a:cubicBezTo>
                  <a:cubicBezTo>
                    <a:pt x="131" y="320"/>
                    <a:pt x="58" y="316"/>
                    <a:pt x="0" y="310"/>
                  </a:cubicBezTo>
                  <a:lnTo>
                    <a:pt x="0" y="310"/>
                  </a:lnTo>
                  <a:cubicBezTo>
                    <a:pt x="53" y="443"/>
                    <a:pt x="116" y="607"/>
                    <a:pt x="425" y="607"/>
                  </a:cubicBezTo>
                  <a:cubicBezTo>
                    <a:pt x="471" y="607"/>
                    <a:pt x="521" y="604"/>
                    <a:pt x="578" y="596"/>
                  </a:cubicBezTo>
                  <a:cubicBezTo>
                    <a:pt x="1040" y="541"/>
                    <a:pt x="1752" y="287"/>
                    <a:pt x="1812" y="194"/>
                  </a:cubicBezTo>
                  <a:cubicBezTo>
                    <a:pt x="1849" y="153"/>
                    <a:pt x="1849" y="79"/>
                    <a:pt x="18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210;p64">
              <a:extLst>
                <a:ext uri="{FF2B5EF4-FFF2-40B4-BE49-F238E27FC236}">
                  <a16:creationId xmlns:a16="http://schemas.microsoft.com/office/drawing/2014/main" id="{D3694437-5737-B0DE-ADC6-4A72A9A3A9D9}"/>
                </a:ext>
              </a:extLst>
            </p:cNvPr>
            <p:cNvSpPr/>
            <p:nvPr/>
          </p:nvSpPr>
          <p:spPr>
            <a:xfrm>
              <a:off x="1790623" y="2946617"/>
              <a:ext cx="112525" cy="38984"/>
            </a:xfrm>
            <a:custGeom>
              <a:avLst/>
              <a:gdLst/>
              <a:ahLst/>
              <a:cxnLst/>
              <a:rect l="l" t="t" r="r" b="b"/>
              <a:pathLst>
                <a:path w="1983" h="687" extrusionOk="0">
                  <a:moveTo>
                    <a:pt x="1867" y="116"/>
                  </a:moveTo>
                  <a:cubicBezTo>
                    <a:pt x="1867" y="153"/>
                    <a:pt x="1867" y="190"/>
                    <a:pt x="1849" y="208"/>
                  </a:cubicBezTo>
                  <a:cubicBezTo>
                    <a:pt x="1849" y="208"/>
                    <a:pt x="1849" y="231"/>
                    <a:pt x="1807" y="231"/>
                  </a:cubicBezTo>
                  <a:cubicBezTo>
                    <a:pt x="1789" y="250"/>
                    <a:pt x="1752" y="268"/>
                    <a:pt x="1710" y="287"/>
                  </a:cubicBezTo>
                  <a:cubicBezTo>
                    <a:pt x="1636" y="324"/>
                    <a:pt x="1521" y="365"/>
                    <a:pt x="1405" y="402"/>
                  </a:cubicBezTo>
                  <a:cubicBezTo>
                    <a:pt x="1156" y="481"/>
                    <a:pt x="865" y="555"/>
                    <a:pt x="652" y="578"/>
                  </a:cubicBezTo>
                  <a:cubicBezTo>
                    <a:pt x="588" y="588"/>
                    <a:pt x="533" y="592"/>
                    <a:pt x="486" y="592"/>
                  </a:cubicBezTo>
                  <a:cubicBezTo>
                    <a:pt x="362" y="592"/>
                    <a:pt x="290" y="561"/>
                    <a:pt x="250" y="518"/>
                  </a:cubicBezTo>
                  <a:cubicBezTo>
                    <a:pt x="190" y="481"/>
                    <a:pt x="190" y="439"/>
                    <a:pt x="171" y="402"/>
                  </a:cubicBezTo>
                  <a:cubicBezTo>
                    <a:pt x="347" y="402"/>
                    <a:pt x="615" y="402"/>
                    <a:pt x="980" y="347"/>
                  </a:cubicBezTo>
                  <a:cubicBezTo>
                    <a:pt x="1405" y="268"/>
                    <a:pt x="1710" y="153"/>
                    <a:pt x="1867" y="116"/>
                  </a:cubicBezTo>
                  <a:close/>
                  <a:moveTo>
                    <a:pt x="1904" y="0"/>
                  </a:moveTo>
                  <a:cubicBezTo>
                    <a:pt x="1770" y="37"/>
                    <a:pt x="1405" y="153"/>
                    <a:pt x="962" y="250"/>
                  </a:cubicBezTo>
                  <a:cubicBezTo>
                    <a:pt x="555" y="305"/>
                    <a:pt x="250" y="305"/>
                    <a:pt x="74" y="305"/>
                  </a:cubicBezTo>
                  <a:lnTo>
                    <a:pt x="0" y="287"/>
                  </a:lnTo>
                  <a:lnTo>
                    <a:pt x="0" y="287"/>
                  </a:lnTo>
                  <a:lnTo>
                    <a:pt x="37" y="365"/>
                  </a:lnTo>
                  <a:cubicBezTo>
                    <a:pt x="56" y="439"/>
                    <a:pt x="93" y="536"/>
                    <a:pt x="190" y="596"/>
                  </a:cubicBezTo>
                  <a:cubicBezTo>
                    <a:pt x="260" y="650"/>
                    <a:pt x="351" y="687"/>
                    <a:pt x="483" y="687"/>
                  </a:cubicBezTo>
                  <a:cubicBezTo>
                    <a:pt x="533" y="687"/>
                    <a:pt x="589" y="681"/>
                    <a:pt x="652" y="670"/>
                  </a:cubicBezTo>
                  <a:cubicBezTo>
                    <a:pt x="883" y="652"/>
                    <a:pt x="1193" y="578"/>
                    <a:pt x="1442" y="499"/>
                  </a:cubicBezTo>
                  <a:cubicBezTo>
                    <a:pt x="1558" y="462"/>
                    <a:pt x="1673" y="402"/>
                    <a:pt x="1752" y="384"/>
                  </a:cubicBezTo>
                  <a:cubicBezTo>
                    <a:pt x="1789" y="365"/>
                    <a:pt x="1826" y="347"/>
                    <a:pt x="1867" y="324"/>
                  </a:cubicBezTo>
                  <a:lnTo>
                    <a:pt x="1923" y="268"/>
                  </a:lnTo>
                  <a:cubicBezTo>
                    <a:pt x="1983" y="208"/>
                    <a:pt x="1983" y="116"/>
                    <a:pt x="1964" y="37"/>
                  </a:cubicBezTo>
                  <a:lnTo>
                    <a:pt x="1964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211;p64">
              <a:extLst>
                <a:ext uri="{FF2B5EF4-FFF2-40B4-BE49-F238E27FC236}">
                  <a16:creationId xmlns:a16="http://schemas.microsoft.com/office/drawing/2014/main" id="{25821C39-C337-DBD1-5A95-EE37DB983BCA}"/>
                </a:ext>
              </a:extLst>
            </p:cNvPr>
            <p:cNvSpPr/>
            <p:nvPr/>
          </p:nvSpPr>
          <p:spPr>
            <a:xfrm>
              <a:off x="1812357" y="2990765"/>
              <a:ext cx="83188" cy="39665"/>
            </a:xfrm>
            <a:custGeom>
              <a:avLst/>
              <a:gdLst/>
              <a:ahLst/>
              <a:cxnLst/>
              <a:rect l="l" t="t" r="r" b="b"/>
              <a:pathLst>
                <a:path w="1466" h="699" extrusionOk="0">
                  <a:moveTo>
                    <a:pt x="905" y="0"/>
                  </a:moveTo>
                  <a:cubicBezTo>
                    <a:pt x="806" y="0"/>
                    <a:pt x="691" y="19"/>
                    <a:pt x="579" y="49"/>
                  </a:cubicBezTo>
                  <a:cubicBezTo>
                    <a:pt x="269" y="146"/>
                    <a:pt x="98" y="317"/>
                    <a:pt x="1" y="470"/>
                  </a:cubicBezTo>
                  <a:cubicBezTo>
                    <a:pt x="125" y="598"/>
                    <a:pt x="302" y="698"/>
                    <a:pt x="531" y="698"/>
                  </a:cubicBezTo>
                  <a:cubicBezTo>
                    <a:pt x="583" y="698"/>
                    <a:pt x="637" y="693"/>
                    <a:pt x="694" y="682"/>
                  </a:cubicBezTo>
                  <a:cubicBezTo>
                    <a:pt x="1119" y="627"/>
                    <a:pt x="1327" y="433"/>
                    <a:pt x="1466" y="220"/>
                  </a:cubicBezTo>
                  <a:cubicBezTo>
                    <a:pt x="1369" y="146"/>
                    <a:pt x="1212" y="49"/>
                    <a:pt x="1004" y="8"/>
                  </a:cubicBezTo>
                  <a:cubicBezTo>
                    <a:pt x="973" y="3"/>
                    <a:pt x="940" y="0"/>
                    <a:pt x="905" y="0"/>
                  </a:cubicBezTo>
                  <a:close/>
                </a:path>
              </a:pathLst>
            </a:custGeom>
            <a:solidFill>
              <a:srgbClr val="FF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212;p64">
              <a:extLst>
                <a:ext uri="{FF2B5EF4-FFF2-40B4-BE49-F238E27FC236}">
                  <a16:creationId xmlns:a16="http://schemas.microsoft.com/office/drawing/2014/main" id="{D222E72A-47E3-8749-3853-AB401737454A}"/>
                </a:ext>
              </a:extLst>
            </p:cNvPr>
            <p:cNvSpPr/>
            <p:nvPr/>
          </p:nvSpPr>
          <p:spPr>
            <a:xfrm>
              <a:off x="1807931" y="2988439"/>
              <a:ext cx="90792" cy="44885"/>
            </a:xfrm>
            <a:custGeom>
              <a:avLst/>
              <a:gdLst/>
              <a:ahLst/>
              <a:cxnLst/>
              <a:rect l="l" t="t" r="r" b="b"/>
              <a:pathLst>
                <a:path w="1600" h="791" extrusionOk="0">
                  <a:moveTo>
                    <a:pt x="946" y="98"/>
                  </a:moveTo>
                  <a:cubicBezTo>
                    <a:pt x="994" y="98"/>
                    <a:pt x="1039" y="102"/>
                    <a:pt x="1082" y="109"/>
                  </a:cubicBezTo>
                  <a:cubicBezTo>
                    <a:pt x="1253" y="127"/>
                    <a:pt x="1368" y="206"/>
                    <a:pt x="1447" y="280"/>
                  </a:cubicBezTo>
                  <a:cubicBezTo>
                    <a:pt x="1331" y="455"/>
                    <a:pt x="1137" y="608"/>
                    <a:pt x="772" y="668"/>
                  </a:cubicBezTo>
                  <a:cubicBezTo>
                    <a:pt x="719" y="679"/>
                    <a:pt x="670" y="684"/>
                    <a:pt x="622" y="684"/>
                  </a:cubicBezTo>
                  <a:cubicBezTo>
                    <a:pt x="429" y="684"/>
                    <a:pt x="280" y="600"/>
                    <a:pt x="158" y="492"/>
                  </a:cubicBezTo>
                  <a:cubicBezTo>
                    <a:pt x="250" y="377"/>
                    <a:pt x="407" y="224"/>
                    <a:pt x="675" y="146"/>
                  </a:cubicBezTo>
                  <a:cubicBezTo>
                    <a:pt x="772" y="110"/>
                    <a:pt x="863" y="98"/>
                    <a:pt x="946" y="98"/>
                  </a:cubicBezTo>
                  <a:close/>
                  <a:moveTo>
                    <a:pt x="929" y="1"/>
                  </a:moveTo>
                  <a:cubicBezTo>
                    <a:pt x="840" y="1"/>
                    <a:pt x="746" y="13"/>
                    <a:pt x="638" y="49"/>
                  </a:cubicBezTo>
                  <a:cubicBezTo>
                    <a:pt x="328" y="146"/>
                    <a:pt x="134" y="321"/>
                    <a:pt x="42" y="474"/>
                  </a:cubicBezTo>
                  <a:lnTo>
                    <a:pt x="0" y="511"/>
                  </a:lnTo>
                  <a:lnTo>
                    <a:pt x="42" y="534"/>
                  </a:lnTo>
                  <a:cubicBezTo>
                    <a:pt x="191" y="683"/>
                    <a:pt x="401" y="790"/>
                    <a:pt x="670" y="790"/>
                  </a:cubicBezTo>
                  <a:cubicBezTo>
                    <a:pt x="709" y="790"/>
                    <a:pt x="749" y="788"/>
                    <a:pt x="791" y="783"/>
                  </a:cubicBezTo>
                  <a:cubicBezTo>
                    <a:pt x="1216" y="705"/>
                    <a:pt x="1447" y="511"/>
                    <a:pt x="1581" y="280"/>
                  </a:cubicBezTo>
                  <a:lnTo>
                    <a:pt x="1599" y="243"/>
                  </a:lnTo>
                  <a:lnTo>
                    <a:pt x="1562" y="224"/>
                  </a:lnTo>
                  <a:cubicBezTo>
                    <a:pt x="1465" y="127"/>
                    <a:pt x="1313" y="30"/>
                    <a:pt x="1082" y="12"/>
                  </a:cubicBezTo>
                  <a:cubicBezTo>
                    <a:pt x="1031" y="5"/>
                    <a:pt x="981" y="1"/>
                    <a:pt x="92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213;p64">
              <a:extLst>
                <a:ext uri="{FF2B5EF4-FFF2-40B4-BE49-F238E27FC236}">
                  <a16:creationId xmlns:a16="http://schemas.microsoft.com/office/drawing/2014/main" id="{FFDAD3EB-C74F-F720-4781-B0A440F5CAAE}"/>
                </a:ext>
              </a:extLst>
            </p:cNvPr>
            <p:cNvSpPr/>
            <p:nvPr/>
          </p:nvSpPr>
          <p:spPr>
            <a:xfrm>
              <a:off x="1878977" y="2806511"/>
              <a:ext cx="82110" cy="28713"/>
            </a:xfrm>
            <a:custGeom>
              <a:avLst/>
              <a:gdLst/>
              <a:ahLst/>
              <a:cxnLst/>
              <a:rect l="l" t="t" r="r" b="b"/>
              <a:pathLst>
                <a:path w="1447" h="506" extrusionOk="0">
                  <a:moveTo>
                    <a:pt x="846" y="1"/>
                  </a:moveTo>
                  <a:cubicBezTo>
                    <a:pt x="834" y="1"/>
                    <a:pt x="822" y="1"/>
                    <a:pt x="809" y="2"/>
                  </a:cubicBezTo>
                  <a:cubicBezTo>
                    <a:pt x="463" y="20"/>
                    <a:pt x="135" y="117"/>
                    <a:pt x="79" y="251"/>
                  </a:cubicBezTo>
                  <a:cubicBezTo>
                    <a:pt x="1" y="408"/>
                    <a:pt x="61" y="482"/>
                    <a:pt x="135" y="505"/>
                  </a:cubicBezTo>
                  <a:cubicBezTo>
                    <a:pt x="195" y="505"/>
                    <a:pt x="366" y="233"/>
                    <a:pt x="638" y="214"/>
                  </a:cubicBezTo>
                  <a:cubicBezTo>
                    <a:pt x="650" y="213"/>
                    <a:pt x="662" y="213"/>
                    <a:pt x="674" y="213"/>
                  </a:cubicBezTo>
                  <a:cubicBezTo>
                    <a:pt x="949" y="213"/>
                    <a:pt x="1220" y="408"/>
                    <a:pt x="1308" y="408"/>
                  </a:cubicBezTo>
                  <a:cubicBezTo>
                    <a:pt x="1318" y="410"/>
                    <a:pt x="1326" y="412"/>
                    <a:pt x="1334" y="412"/>
                  </a:cubicBezTo>
                  <a:cubicBezTo>
                    <a:pt x="1395" y="412"/>
                    <a:pt x="1426" y="351"/>
                    <a:pt x="1447" y="233"/>
                  </a:cubicBezTo>
                  <a:cubicBezTo>
                    <a:pt x="1447" y="233"/>
                    <a:pt x="1176" y="1"/>
                    <a:pt x="846" y="1"/>
                  </a:cubicBezTo>
                  <a:close/>
                </a:path>
              </a:pathLst>
            </a:custGeom>
            <a:solidFill>
              <a:srgbClr val="00A6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214;p64">
              <a:extLst>
                <a:ext uri="{FF2B5EF4-FFF2-40B4-BE49-F238E27FC236}">
                  <a16:creationId xmlns:a16="http://schemas.microsoft.com/office/drawing/2014/main" id="{E476AFA4-86FA-CD11-63D6-7ACE11F41D7E}"/>
                </a:ext>
              </a:extLst>
            </p:cNvPr>
            <p:cNvSpPr/>
            <p:nvPr/>
          </p:nvSpPr>
          <p:spPr>
            <a:xfrm>
              <a:off x="1877955" y="2803390"/>
              <a:ext cx="85231" cy="33934"/>
            </a:xfrm>
            <a:custGeom>
              <a:avLst/>
              <a:gdLst/>
              <a:ahLst/>
              <a:cxnLst/>
              <a:rect l="l" t="t" r="r" b="b"/>
              <a:pathLst>
                <a:path w="1502" h="598" extrusionOk="0">
                  <a:moveTo>
                    <a:pt x="827" y="98"/>
                  </a:moveTo>
                  <a:cubicBezTo>
                    <a:pt x="1118" y="98"/>
                    <a:pt x="1368" y="288"/>
                    <a:pt x="1405" y="306"/>
                  </a:cubicBezTo>
                  <a:cubicBezTo>
                    <a:pt x="1386" y="348"/>
                    <a:pt x="1386" y="385"/>
                    <a:pt x="1368" y="403"/>
                  </a:cubicBezTo>
                  <a:cubicBezTo>
                    <a:pt x="1368" y="422"/>
                    <a:pt x="1368" y="422"/>
                    <a:pt x="1326" y="422"/>
                  </a:cubicBezTo>
                  <a:cubicBezTo>
                    <a:pt x="1326" y="422"/>
                    <a:pt x="1289" y="403"/>
                    <a:pt x="1234" y="385"/>
                  </a:cubicBezTo>
                  <a:cubicBezTo>
                    <a:pt x="1192" y="366"/>
                    <a:pt x="1137" y="348"/>
                    <a:pt x="1077" y="306"/>
                  </a:cubicBezTo>
                  <a:cubicBezTo>
                    <a:pt x="977" y="274"/>
                    <a:pt x="850" y="229"/>
                    <a:pt x="719" y="229"/>
                  </a:cubicBezTo>
                  <a:cubicBezTo>
                    <a:pt x="698" y="229"/>
                    <a:pt x="677" y="230"/>
                    <a:pt x="656" y="232"/>
                  </a:cubicBezTo>
                  <a:cubicBezTo>
                    <a:pt x="499" y="232"/>
                    <a:pt x="384" y="306"/>
                    <a:pt x="287" y="385"/>
                  </a:cubicBezTo>
                  <a:cubicBezTo>
                    <a:pt x="250" y="422"/>
                    <a:pt x="213" y="463"/>
                    <a:pt x="194" y="482"/>
                  </a:cubicBezTo>
                  <a:cubicBezTo>
                    <a:pt x="171" y="482"/>
                    <a:pt x="153" y="500"/>
                    <a:pt x="153" y="500"/>
                  </a:cubicBezTo>
                  <a:cubicBezTo>
                    <a:pt x="134" y="500"/>
                    <a:pt x="116" y="500"/>
                    <a:pt x="116" y="463"/>
                  </a:cubicBezTo>
                  <a:cubicBezTo>
                    <a:pt x="116" y="445"/>
                    <a:pt x="116" y="403"/>
                    <a:pt x="134" y="348"/>
                  </a:cubicBezTo>
                  <a:cubicBezTo>
                    <a:pt x="153" y="288"/>
                    <a:pt x="250" y="232"/>
                    <a:pt x="365" y="191"/>
                  </a:cubicBezTo>
                  <a:cubicBezTo>
                    <a:pt x="499" y="135"/>
                    <a:pt x="656" y="117"/>
                    <a:pt x="827" y="98"/>
                  </a:cubicBezTo>
                  <a:close/>
                  <a:moveTo>
                    <a:pt x="863" y="0"/>
                  </a:moveTo>
                  <a:cubicBezTo>
                    <a:pt x="851" y="0"/>
                    <a:pt x="839" y="1"/>
                    <a:pt x="827" y="1"/>
                  </a:cubicBezTo>
                  <a:cubicBezTo>
                    <a:pt x="633" y="20"/>
                    <a:pt x="462" y="38"/>
                    <a:pt x="328" y="98"/>
                  </a:cubicBezTo>
                  <a:cubicBezTo>
                    <a:pt x="194" y="135"/>
                    <a:pt x="97" y="214"/>
                    <a:pt x="37" y="288"/>
                  </a:cubicBezTo>
                  <a:cubicBezTo>
                    <a:pt x="0" y="366"/>
                    <a:pt x="0" y="445"/>
                    <a:pt x="19" y="500"/>
                  </a:cubicBezTo>
                  <a:cubicBezTo>
                    <a:pt x="37" y="560"/>
                    <a:pt x="79" y="597"/>
                    <a:pt x="134" y="597"/>
                  </a:cubicBezTo>
                  <a:cubicBezTo>
                    <a:pt x="171" y="597"/>
                    <a:pt x="194" y="597"/>
                    <a:pt x="194" y="579"/>
                  </a:cubicBezTo>
                  <a:cubicBezTo>
                    <a:pt x="213" y="579"/>
                    <a:pt x="231" y="560"/>
                    <a:pt x="250" y="560"/>
                  </a:cubicBezTo>
                  <a:cubicBezTo>
                    <a:pt x="268" y="519"/>
                    <a:pt x="310" y="500"/>
                    <a:pt x="347" y="463"/>
                  </a:cubicBezTo>
                  <a:cubicBezTo>
                    <a:pt x="444" y="403"/>
                    <a:pt x="541" y="329"/>
                    <a:pt x="656" y="329"/>
                  </a:cubicBezTo>
                  <a:cubicBezTo>
                    <a:pt x="677" y="326"/>
                    <a:pt x="698" y="324"/>
                    <a:pt x="718" y="324"/>
                  </a:cubicBezTo>
                  <a:cubicBezTo>
                    <a:pt x="831" y="324"/>
                    <a:pt x="942" y="372"/>
                    <a:pt x="1040" y="403"/>
                  </a:cubicBezTo>
                  <a:cubicBezTo>
                    <a:pt x="1095" y="422"/>
                    <a:pt x="1155" y="463"/>
                    <a:pt x="1192" y="482"/>
                  </a:cubicBezTo>
                  <a:cubicBezTo>
                    <a:pt x="1252" y="500"/>
                    <a:pt x="1271" y="519"/>
                    <a:pt x="1308" y="519"/>
                  </a:cubicBezTo>
                  <a:cubicBezTo>
                    <a:pt x="1319" y="522"/>
                    <a:pt x="1330" y="524"/>
                    <a:pt x="1340" y="524"/>
                  </a:cubicBezTo>
                  <a:cubicBezTo>
                    <a:pt x="1388" y="524"/>
                    <a:pt x="1431" y="493"/>
                    <a:pt x="1465" y="463"/>
                  </a:cubicBezTo>
                  <a:cubicBezTo>
                    <a:pt x="1483" y="422"/>
                    <a:pt x="1502" y="366"/>
                    <a:pt x="1502" y="288"/>
                  </a:cubicBezTo>
                  <a:lnTo>
                    <a:pt x="1502" y="269"/>
                  </a:lnTo>
                  <a:lnTo>
                    <a:pt x="1483" y="251"/>
                  </a:lnTo>
                  <a:cubicBezTo>
                    <a:pt x="1483" y="251"/>
                    <a:pt x="1211" y="0"/>
                    <a:pt x="86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215;p64">
              <a:extLst>
                <a:ext uri="{FF2B5EF4-FFF2-40B4-BE49-F238E27FC236}">
                  <a16:creationId xmlns:a16="http://schemas.microsoft.com/office/drawing/2014/main" id="{DD96663C-A85E-9FD3-1EA1-FA7AC66D262D}"/>
                </a:ext>
              </a:extLst>
            </p:cNvPr>
            <p:cNvSpPr/>
            <p:nvPr/>
          </p:nvSpPr>
          <p:spPr>
            <a:xfrm>
              <a:off x="1690977" y="2826770"/>
              <a:ext cx="81089" cy="31891"/>
            </a:xfrm>
            <a:custGeom>
              <a:avLst/>
              <a:gdLst/>
              <a:ahLst/>
              <a:cxnLst/>
              <a:rect l="l" t="t" r="r" b="b"/>
              <a:pathLst>
                <a:path w="1429" h="562" extrusionOk="0">
                  <a:moveTo>
                    <a:pt x="911" y="0"/>
                  </a:moveTo>
                  <a:cubicBezTo>
                    <a:pt x="802" y="0"/>
                    <a:pt x="682" y="12"/>
                    <a:pt x="560" y="33"/>
                  </a:cubicBezTo>
                  <a:cubicBezTo>
                    <a:pt x="213" y="88"/>
                    <a:pt x="1" y="416"/>
                    <a:pt x="1" y="416"/>
                  </a:cubicBezTo>
                  <a:cubicBezTo>
                    <a:pt x="34" y="508"/>
                    <a:pt x="64" y="562"/>
                    <a:pt x="123" y="562"/>
                  </a:cubicBezTo>
                  <a:cubicBezTo>
                    <a:pt x="139" y="562"/>
                    <a:pt x="156" y="558"/>
                    <a:pt x="176" y="550"/>
                  </a:cubicBezTo>
                  <a:cubicBezTo>
                    <a:pt x="255" y="513"/>
                    <a:pt x="504" y="264"/>
                    <a:pt x="772" y="204"/>
                  </a:cubicBezTo>
                  <a:cubicBezTo>
                    <a:pt x="794" y="201"/>
                    <a:pt x="815" y="199"/>
                    <a:pt x="836" y="199"/>
                  </a:cubicBezTo>
                  <a:cubicBezTo>
                    <a:pt x="1063" y="199"/>
                    <a:pt x="1254" y="358"/>
                    <a:pt x="1321" y="358"/>
                  </a:cubicBezTo>
                  <a:cubicBezTo>
                    <a:pt x="1325" y="358"/>
                    <a:pt x="1328" y="357"/>
                    <a:pt x="1331" y="356"/>
                  </a:cubicBezTo>
                  <a:cubicBezTo>
                    <a:pt x="1410" y="338"/>
                    <a:pt x="1428" y="241"/>
                    <a:pt x="1331" y="125"/>
                  </a:cubicBezTo>
                  <a:cubicBezTo>
                    <a:pt x="1269" y="39"/>
                    <a:pt x="1109" y="0"/>
                    <a:pt x="911" y="0"/>
                  </a:cubicBezTo>
                  <a:close/>
                </a:path>
              </a:pathLst>
            </a:custGeom>
            <a:solidFill>
              <a:srgbClr val="00A6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216;p64">
              <a:extLst>
                <a:ext uri="{FF2B5EF4-FFF2-40B4-BE49-F238E27FC236}">
                  <a16:creationId xmlns:a16="http://schemas.microsoft.com/office/drawing/2014/main" id="{24699B53-AD7C-2420-5472-58A0D3F520BD}"/>
                </a:ext>
              </a:extLst>
            </p:cNvPr>
            <p:cNvSpPr/>
            <p:nvPr/>
          </p:nvSpPr>
          <p:spPr>
            <a:xfrm>
              <a:off x="1686778" y="2823762"/>
              <a:ext cx="86309" cy="38076"/>
            </a:xfrm>
            <a:custGeom>
              <a:avLst/>
              <a:gdLst/>
              <a:ahLst/>
              <a:cxnLst/>
              <a:rect l="l" t="t" r="r" b="b"/>
              <a:pathLst>
                <a:path w="1521" h="671" extrusionOk="0">
                  <a:moveTo>
                    <a:pt x="1096" y="104"/>
                  </a:moveTo>
                  <a:cubicBezTo>
                    <a:pt x="1230" y="123"/>
                    <a:pt x="1327" y="160"/>
                    <a:pt x="1368" y="201"/>
                  </a:cubicBezTo>
                  <a:cubicBezTo>
                    <a:pt x="1405" y="257"/>
                    <a:pt x="1424" y="294"/>
                    <a:pt x="1424" y="335"/>
                  </a:cubicBezTo>
                  <a:cubicBezTo>
                    <a:pt x="1424" y="354"/>
                    <a:pt x="1405" y="354"/>
                    <a:pt x="1387" y="372"/>
                  </a:cubicBezTo>
                  <a:cubicBezTo>
                    <a:pt x="1387" y="372"/>
                    <a:pt x="1368" y="354"/>
                    <a:pt x="1345" y="354"/>
                  </a:cubicBezTo>
                  <a:cubicBezTo>
                    <a:pt x="1327" y="335"/>
                    <a:pt x="1271" y="317"/>
                    <a:pt x="1230" y="294"/>
                  </a:cubicBezTo>
                  <a:cubicBezTo>
                    <a:pt x="1135" y="248"/>
                    <a:pt x="1027" y="215"/>
                    <a:pt x="917" y="215"/>
                  </a:cubicBezTo>
                  <a:cubicBezTo>
                    <a:pt x="894" y="215"/>
                    <a:pt x="870" y="217"/>
                    <a:pt x="846" y="220"/>
                  </a:cubicBezTo>
                  <a:cubicBezTo>
                    <a:pt x="694" y="238"/>
                    <a:pt x="560" y="317"/>
                    <a:pt x="444" y="391"/>
                  </a:cubicBezTo>
                  <a:cubicBezTo>
                    <a:pt x="384" y="432"/>
                    <a:pt x="347" y="469"/>
                    <a:pt x="306" y="506"/>
                  </a:cubicBezTo>
                  <a:cubicBezTo>
                    <a:pt x="269" y="548"/>
                    <a:pt x="232" y="566"/>
                    <a:pt x="232" y="566"/>
                  </a:cubicBezTo>
                  <a:cubicBezTo>
                    <a:pt x="218" y="573"/>
                    <a:pt x="209" y="575"/>
                    <a:pt x="202" y="575"/>
                  </a:cubicBezTo>
                  <a:cubicBezTo>
                    <a:pt x="188" y="575"/>
                    <a:pt x="184" y="566"/>
                    <a:pt x="172" y="566"/>
                  </a:cubicBezTo>
                  <a:cubicBezTo>
                    <a:pt x="172" y="548"/>
                    <a:pt x="153" y="506"/>
                    <a:pt x="135" y="469"/>
                  </a:cubicBezTo>
                  <a:cubicBezTo>
                    <a:pt x="153" y="432"/>
                    <a:pt x="347" y="201"/>
                    <a:pt x="634" y="141"/>
                  </a:cubicBezTo>
                  <a:cubicBezTo>
                    <a:pt x="809" y="104"/>
                    <a:pt x="980" y="104"/>
                    <a:pt x="1096" y="104"/>
                  </a:cubicBezTo>
                  <a:close/>
                  <a:moveTo>
                    <a:pt x="999" y="0"/>
                  </a:moveTo>
                  <a:cubicBezTo>
                    <a:pt x="887" y="0"/>
                    <a:pt x="757" y="17"/>
                    <a:pt x="615" y="44"/>
                  </a:cubicBezTo>
                  <a:cubicBezTo>
                    <a:pt x="287" y="104"/>
                    <a:pt x="75" y="372"/>
                    <a:pt x="56" y="409"/>
                  </a:cubicBezTo>
                  <a:lnTo>
                    <a:pt x="1" y="409"/>
                  </a:lnTo>
                  <a:lnTo>
                    <a:pt x="19" y="488"/>
                  </a:lnTo>
                  <a:cubicBezTo>
                    <a:pt x="38" y="548"/>
                    <a:pt x="75" y="585"/>
                    <a:pt x="116" y="622"/>
                  </a:cubicBezTo>
                  <a:cubicBezTo>
                    <a:pt x="143" y="652"/>
                    <a:pt x="183" y="671"/>
                    <a:pt x="225" y="671"/>
                  </a:cubicBezTo>
                  <a:cubicBezTo>
                    <a:pt x="239" y="671"/>
                    <a:pt x="254" y="668"/>
                    <a:pt x="269" y="663"/>
                  </a:cubicBezTo>
                  <a:cubicBezTo>
                    <a:pt x="287" y="640"/>
                    <a:pt x="329" y="622"/>
                    <a:pt x="366" y="585"/>
                  </a:cubicBezTo>
                  <a:cubicBezTo>
                    <a:pt x="403" y="548"/>
                    <a:pt x="444" y="506"/>
                    <a:pt x="500" y="488"/>
                  </a:cubicBezTo>
                  <a:cubicBezTo>
                    <a:pt x="597" y="409"/>
                    <a:pt x="731" y="335"/>
                    <a:pt x="846" y="317"/>
                  </a:cubicBezTo>
                  <a:cubicBezTo>
                    <a:pt x="873" y="312"/>
                    <a:pt x="899" y="310"/>
                    <a:pt x="924" y="310"/>
                  </a:cubicBezTo>
                  <a:cubicBezTo>
                    <a:pt x="1025" y="310"/>
                    <a:pt x="1112" y="343"/>
                    <a:pt x="1174" y="372"/>
                  </a:cubicBezTo>
                  <a:cubicBezTo>
                    <a:pt x="1230" y="391"/>
                    <a:pt x="1271" y="432"/>
                    <a:pt x="1308" y="451"/>
                  </a:cubicBezTo>
                  <a:cubicBezTo>
                    <a:pt x="1327" y="451"/>
                    <a:pt x="1345" y="451"/>
                    <a:pt x="1368" y="469"/>
                  </a:cubicBezTo>
                  <a:lnTo>
                    <a:pt x="1424" y="469"/>
                  </a:lnTo>
                  <a:cubicBezTo>
                    <a:pt x="1484" y="451"/>
                    <a:pt x="1521" y="391"/>
                    <a:pt x="1521" y="335"/>
                  </a:cubicBezTo>
                  <a:cubicBezTo>
                    <a:pt x="1521" y="275"/>
                    <a:pt x="1502" y="220"/>
                    <a:pt x="1442" y="141"/>
                  </a:cubicBezTo>
                  <a:cubicBezTo>
                    <a:pt x="1387" y="63"/>
                    <a:pt x="1271" y="26"/>
                    <a:pt x="1114" y="7"/>
                  </a:cubicBezTo>
                  <a:cubicBezTo>
                    <a:pt x="1078" y="2"/>
                    <a:pt x="1040" y="0"/>
                    <a:pt x="99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759131-7B3C-6509-072A-DDE0B407E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“Frontend” </a:t>
            </a:r>
            <a:r>
              <a:rPr lang="en-US" u="sng" dirty="0"/>
              <a:t>optional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AACCC8-FE96-23EB-B263-C0A57F6FC2D9}"/>
              </a:ext>
            </a:extLst>
          </p:cNvPr>
          <p:cNvSpPr txBox="1"/>
          <p:nvPr/>
        </p:nvSpPr>
        <p:spPr>
          <a:xfrm>
            <a:off x="1546950" y="1356628"/>
            <a:ext cx="6066592" cy="2962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</a:rPr>
              <a:t>Create 4 pages, (Signup, Login, Account, and feed).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Login and signup pages consists of a navbar and form for login or signup.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</a:rPr>
              <a:t>Account page has a navbar, user info section, and blogs written by the user.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Feed page has a navbar and all the blogs written by all the users on the platform.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Design the frontend to depend on the backend to fetch all the data (don’t hardcode user data or user blog posts).</a:t>
            </a:r>
          </a:p>
        </p:txBody>
      </p:sp>
    </p:spTree>
    <p:extLst>
      <p:ext uri="{BB962C8B-B14F-4D97-AF65-F5344CB8AC3E}">
        <p14:creationId xmlns:p14="http://schemas.microsoft.com/office/powerpoint/2010/main" val="840312748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7A430-9367-C1C1-29BE-B20EE9B0B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</p:spPr>
        <p:txBody>
          <a:bodyPr/>
          <a:lstStyle/>
          <a:p>
            <a:r>
              <a:rPr lang="en-US" sz="4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4252312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6"/>
          <p:cNvSpPr txBox="1">
            <a:spLocks noGrp="1"/>
          </p:cNvSpPr>
          <p:nvPr>
            <p:ph type="title"/>
          </p:nvPr>
        </p:nvSpPr>
        <p:spPr>
          <a:xfrm>
            <a:off x="1166046" y="2492817"/>
            <a:ext cx="47409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HTTP</a:t>
            </a:r>
            <a:endParaRPr dirty="0"/>
          </a:p>
        </p:txBody>
      </p:sp>
      <p:sp>
        <p:nvSpPr>
          <p:cNvPr id="757" name="Google Shape;757;p36"/>
          <p:cNvSpPr txBox="1">
            <a:spLocks noGrp="1"/>
          </p:cNvSpPr>
          <p:nvPr>
            <p:ph type="subTitle" idx="1"/>
          </p:nvPr>
        </p:nvSpPr>
        <p:spPr>
          <a:xfrm>
            <a:off x="1166046" y="3365972"/>
            <a:ext cx="47409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HTTP?</a:t>
            </a:r>
            <a:endParaRPr dirty="0"/>
          </a:p>
        </p:txBody>
      </p:sp>
      <p:sp>
        <p:nvSpPr>
          <p:cNvPr id="758" name="Google Shape;758;p36"/>
          <p:cNvSpPr txBox="1">
            <a:spLocks noGrp="1"/>
          </p:cNvSpPr>
          <p:nvPr>
            <p:ph type="title" idx="2"/>
          </p:nvPr>
        </p:nvSpPr>
        <p:spPr>
          <a:xfrm>
            <a:off x="1166046" y="1590967"/>
            <a:ext cx="1702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" name="Google Shape;1904;p46">
            <a:extLst>
              <a:ext uri="{FF2B5EF4-FFF2-40B4-BE49-F238E27FC236}">
                <a16:creationId xmlns:a16="http://schemas.microsoft.com/office/drawing/2014/main" id="{57C121E9-0E7A-9CA5-F443-1C1DE35DB74C}"/>
              </a:ext>
            </a:extLst>
          </p:cNvPr>
          <p:cNvSpPr/>
          <p:nvPr/>
        </p:nvSpPr>
        <p:spPr>
          <a:xfrm>
            <a:off x="5255032" y="3608845"/>
            <a:ext cx="3170700" cy="662700"/>
          </a:xfrm>
          <a:prstGeom prst="ellipse">
            <a:avLst/>
          </a:prstGeom>
          <a:solidFill>
            <a:srgbClr val="3E285A">
              <a:alpha val="13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1905;p46">
            <a:extLst>
              <a:ext uri="{FF2B5EF4-FFF2-40B4-BE49-F238E27FC236}">
                <a16:creationId xmlns:a16="http://schemas.microsoft.com/office/drawing/2014/main" id="{2F93BA7C-3E16-328D-6A2B-3DC6B28878EA}"/>
              </a:ext>
            </a:extLst>
          </p:cNvPr>
          <p:cNvGrpSpPr/>
          <p:nvPr/>
        </p:nvGrpSpPr>
        <p:grpSpPr>
          <a:xfrm>
            <a:off x="5193272" y="2302408"/>
            <a:ext cx="2280005" cy="1691059"/>
            <a:chOff x="3790320" y="631277"/>
            <a:chExt cx="4717578" cy="3498984"/>
          </a:xfrm>
        </p:grpSpPr>
        <p:sp>
          <p:nvSpPr>
            <p:cNvPr id="753" name="Google Shape;1906;p46">
              <a:extLst>
                <a:ext uri="{FF2B5EF4-FFF2-40B4-BE49-F238E27FC236}">
                  <a16:creationId xmlns:a16="http://schemas.microsoft.com/office/drawing/2014/main" id="{1A1C1B1E-A364-1F80-87BC-72F638792476}"/>
                </a:ext>
              </a:extLst>
            </p:cNvPr>
            <p:cNvSpPr/>
            <p:nvPr/>
          </p:nvSpPr>
          <p:spPr>
            <a:xfrm>
              <a:off x="5441192" y="3349436"/>
              <a:ext cx="939711" cy="653123"/>
            </a:xfrm>
            <a:custGeom>
              <a:avLst/>
              <a:gdLst/>
              <a:ahLst/>
              <a:cxnLst/>
              <a:rect l="l" t="t" r="r" b="b"/>
              <a:pathLst>
                <a:path w="6594" h="4583" extrusionOk="0">
                  <a:moveTo>
                    <a:pt x="288" y="0"/>
                  </a:moveTo>
                  <a:cubicBezTo>
                    <a:pt x="131" y="0"/>
                    <a:pt x="0" y="110"/>
                    <a:pt x="0" y="262"/>
                  </a:cubicBezTo>
                  <a:lnTo>
                    <a:pt x="0" y="4300"/>
                  </a:lnTo>
                  <a:cubicBezTo>
                    <a:pt x="0" y="4452"/>
                    <a:pt x="131" y="4583"/>
                    <a:pt x="288" y="4583"/>
                  </a:cubicBezTo>
                  <a:lnTo>
                    <a:pt x="6332" y="4583"/>
                  </a:lnTo>
                  <a:cubicBezTo>
                    <a:pt x="6484" y="4583"/>
                    <a:pt x="6594" y="4452"/>
                    <a:pt x="6594" y="4300"/>
                  </a:cubicBezTo>
                  <a:lnTo>
                    <a:pt x="6594" y="262"/>
                  </a:lnTo>
                  <a:cubicBezTo>
                    <a:pt x="6594" y="110"/>
                    <a:pt x="6484" y="0"/>
                    <a:pt x="63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1907;p46">
              <a:extLst>
                <a:ext uri="{FF2B5EF4-FFF2-40B4-BE49-F238E27FC236}">
                  <a16:creationId xmlns:a16="http://schemas.microsoft.com/office/drawing/2014/main" id="{2E34DAD7-911F-5BF1-557E-959C7721F74D}"/>
                </a:ext>
              </a:extLst>
            </p:cNvPr>
            <p:cNvSpPr/>
            <p:nvPr/>
          </p:nvSpPr>
          <p:spPr>
            <a:xfrm>
              <a:off x="5435206" y="3339745"/>
              <a:ext cx="954674" cy="668799"/>
            </a:xfrm>
            <a:custGeom>
              <a:avLst/>
              <a:gdLst/>
              <a:ahLst/>
              <a:cxnLst/>
              <a:rect l="l" t="t" r="r" b="b"/>
              <a:pathLst>
                <a:path w="6699" h="4693" extrusionOk="0">
                  <a:moveTo>
                    <a:pt x="6374" y="110"/>
                  </a:moveTo>
                  <a:cubicBezTo>
                    <a:pt x="6484" y="110"/>
                    <a:pt x="6588" y="220"/>
                    <a:pt x="6588" y="330"/>
                  </a:cubicBezTo>
                  <a:lnTo>
                    <a:pt x="6588" y="4368"/>
                  </a:lnTo>
                  <a:cubicBezTo>
                    <a:pt x="6588" y="4499"/>
                    <a:pt x="6484" y="4583"/>
                    <a:pt x="6374" y="4583"/>
                  </a:cubicBezTo>
                  <a:lnTo>
                    <a:pt x="330" y="4583"/>
                  </a:lnTo>
                  <a:cubicBezTo>
                    <a:pt x="199" y="4583"/>
                    <a:pt x="110" y="4499"/>
                    <a:pt x="110" y="4368"/>
                  </a:cubicBezTo>
                  <a:lnTo>
                    <a:pt x="110" y="330"/>
                  </a:lnTo>
                  <a:cubicBezTo>
                    <a:pt x="110" y="220"/>
                    <a:pt x="199" y="110"/>
                    <a:pt x="330" y="110"/>
                  </a:cubicBezTo>
                  <a:close/>
                  <a:moveTo>
                    <a:pt x="330" y="0"/>
                  </a:moveTo>
                  <a:cubicBezTo>
                    <a:pt x="152" y="0"/>
                    <a:pt x="0" y="157"/>
                    <a:pt x="0" y="330"/>
                  </a:cubicBezTo>
                  <a:lnTo>
                    <a:pt x="0" y="4368"/>
                  </a:lnTo>
                  <a:cubicBezTo>
                    <a:pt x="0" y="4541"/>
                    <a:pt x="152" y="4693"/>
                    <a:pt x="330" y="4693"/>
                  </a:cubicBezTo>
                  <a:lnTo>
                    <a:pt x="6374" y="4693"/>
                  </a:lnTo>
                  <a:cubicBezTo>
                    <a:pt x="6547" y="4693"/>
                    <a:pt x="6698" y="4541"/>
                    <a:pt x="6698" y="4368"/>
                  </a:cubicBezTo>
                  <a:lnTo>
                    <a:pt x="6698" y="330"/>
                  </a:lnTo>
                  <a:cubicBezTo>
                    <a:pt x="6698" y="157"/>
                    <a:pt x="6547" y="0"/>
                    <a:pt x="637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1908;p46">
              <a:extLst>
                <a:ext uri="{FF2B5EF4-FFF2-40B4-BE49-F238E27FC236}">
                  <a16:creationId xmlns:a16="http://schemas.microsoft.com/office/drawing/2014/main" id="{CF02041C-B386-9BE0-417F-831F02ED064F}"/>
                </a:ext>
              </a:extLst>
            </p:cNvPr>
            <p:cNvSpPr/>
            <p:nvPr/>
          </p:nvSpPr>
          <p:spPr>
            <a:xfrm>
              <a:off x="5357537" y="3843531"/>
              <a:ext cx="1107018" cy="277039"/>
            </a:xfrm>
            <a:custGeom>
              <a:avLst/>
              <a:gdLst/>
              <a:ahLst/>
              <a:cxnLst/>
              <a:rect l="l" t="t" r="r" b="b"/>
              <a:pathLst>
                <a:path w="7768" h="1944" extrusionOk="0">
                  <a:moveTo>
                    <a:pt x="284" y="0"/>
                  </a:moveTo>
                  <a:cubicBezTo>
                    <a:pt x="132" y="0"/>
                    <a:pt x="1" y="110"/>
                    <a:pt x="1" y="262"/>
                  </a:cubicBezTo>
                  <a:lnTo>
                    <a:pt x="1" y="1681"/>
                  </a:lnTo>
                  <a:cubicBezTo>
                    <a:pt x="1" y="1833"/>
                    <a:pt x="132" y="1943"/>
                    <a:pt x="284" y="1943"/>
                  </a:cubicBezTo>
                  <a:lnTo>
                    <a:pt x="7505" y="1943"/>
                  </a:lnTo>
                  <a:cubicBezTo>
                    <a:pt x="7657" y="1943"/>
                    <a:pt x="7767" y="1833"/>
                    <a:pt x="7767" y="1681"/>
                  </a:cubicBezTo>
                  <a:lnTo>
                    <a:pt x="7767" y="262"/>
                  </a:lnTo>
                  <a:cubicBezTo>
                    <a:pt x="7767" y="110"/>
                    <a:pt x="7657" y="0"/>
                    <a:pt x="75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1909;p46">
              <a:extLst>
                <a:ext uri="{FF2B5EF4-FFF2-40B4-BE49-F238E27FC236}">
                  <a16:creationId xmlns:a16="http://schemas.microsoft.com/office/drawing/2014/main" id="{15F62C66-7943-B022-3400-99FA966CBC92}"/>
                </a:ext>
              </a:extLst>
            </p:cNvPr>
            <p:cNvSpPr/>
            <p:nvPr/>
          </p:nvSpPr>
          <p:spPr>
            <a:xfrm>
              <a:off x="5351551" y="3834552"/>
              <a:ext cx="1122694" cy="295708"/>
            </a:xfrm>
            <a:custGeom>
              <a:avLst/>
              <a:gdLst/>
              <a:ahLst/>
              <a:cxnLst/>
              <a:rect l="l" t="t" r="r" b="b"/>
              <a:pathLst>
                <a:path w="7878" h="2075" extrusionOk="0">
                  <a:moveTo>
                    <a:pt x="7547" y="110"/>
                  </a:moveTo>
                  <a:cubicBezTo>
                    <a:pt x="7657" y="110"/>
                    <a:pt x="7767" y="220"/>
                    <a:pt x="7767" y="325"/>
                  </a:cubicBezTo>
                  <a:lnTo>
                    <a:pt x="7767" y="1744"/>
                  </a:lnTo>
                  <a:cubicBezTo>
                    <a:pt x="7767" y="1854"/>
                    <a:pt x="7657" y="1964"/>
                    <a:pt x="7547" y="1964"/>
                  </a:cubicBezTo>
                  <a:lnTo>
                    <a:pt x="326" y="1964"/>
                  </a:lnTo>
                  <a:cubicBezTo>
                    <a:pt x="195" y="1964"/>
                    <a:pt x="106" y="1854"/>
                    <a:pt x="106" y="1744"/>
                  </a:cubicBezTo>
                  <a:lnTo>
                    <a:pt x="106" y="325"/>
                  </a:lnTo>
                  <a:cubicBezTo>
                    <a:pt x="106" y="220"/>
                    <a:pt x="195" y="110"/>
                    <a:pt x="326" y="110"/>
                  </a:cubicBezTo>
                  <a:close/>
                  <a:moveTo>
                    <a:pt x="326" y="0"/>
                  </a:moveTo>
                  <a:cubicBezTo>
                    <a:pt x="153" y="0"/>
                    <a:pt x="1" y="152"/>
                    <a:pt x="1" y="325"/>
                  </a:cubicBezTo>
                  <a:lnTo>
                    <a:pt x="1" y="1744"/>
                  </a:lnTo>
                  <a:cubicBezTo>
                    <a:pt x="1" y="1922"/>
                    <a:pt x="153" y="2074"/>
                    <a:pt x="326" y="2074"/>
                  </a:cubicBezTo>
                  <a:lnTo>
                    <a:pt x="7547" y="2074"/>
                  </a:lnTo>
                  <a:cubicBezTo>
                    <a:pt x="7725" y="2074"/>
                    <a:pt x="7877" y="1922"/>
                    <a:pt x="7877" y="1744"/>
                  </a:cubicBezTo>
                  <a:lnTo>
                    <a:pt x="7877" y="325"/>
                  </a:lnTo>
                  <a:cubicBezTo>
                    <a:pt x="7877" y="152"/>
                    <a:pt x="7725" y="0"/>
                    <a:pt x="754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1910;p46">
              <a:extLst>
                <a:ext uri="{FF2B5EF4-FFF2-40B4-BE49-F238E27FC236}">
                  <a16:creationId xmlns:a16="http://schemas.microsoft.com/office/drawing/2014/main" id="{C01D7574-7A6B-7B8B-8C4A-F2A312AC4DEB}"/>
                </a:ext>
              </a:extLst>
            </p:cNvPr>
            <p:cNvSpPr/>
            <p:nvPr/>
          </p:nvSpPr>
          <p:spPr>
            <a:xfrm>
              <a:off x="3799298" y="820820"/>
              <a:ext cx="4226419" cy="2630877"/>
            </a:xfrm>
            <a:custGeom>
              <a:avLst/>
              <a:gdLst/>
              <a:ahLst/>
              <a:cxnLst/>
              <a:rect l="l" t="t" r="r" b="b"/>
              <a:pathLst>
                <a:path w="29657" h="18461" extrusionOk="0">
                  <a:moveTo>
                    <a:pt x="1356" y="1"/>
                  </a:moveTo>
                  <a:cubicBezTo>
                    <a:pt x="613" y="1"/>
                    <a:pt x="0" y="593"/>
                    <a:pt x="0" y="1357"/>
                  </a:cubicBezTo>
                  <a:lnTo>
                    <a:pt x="0" y="17089"/>
                  </a:lnTo>
                  <a:cubicBezTo>
                    <a:pt x="0" y="17853"/>
                    <a:pt x="613" y="18461"/>
                    <a:pt x="1356" y="18461"/>
                  </a:cubicBezTo>
                  <a:lnTo>
                    <a:pt x="28279" y="18461"/>
                  </a:lnTo>
                  <a:cubicBezTo>
                    <a:pt x="29044" y="18461"/>
                    <a:pt x="29657" y="17853"/>
                    <a:pt x="29657" y="17089"/>
                  </a:cubicBezTo>
                  <a:lnTo>
                    <a:pt x="29657" y="1357"/>
                  </a:lnTo>
                  <a:cubicBezTo>
                    <a:pt x="29657" y="593"/>
                    <a:pt x="29044" y="1"/>
                    <a:pt x="282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1911;p46">
              <a:extLst>
                <a:ext uri="{FF2B5EF4-FFF2-40B4-BE49-F238E27FC236}">
                  <a16:creationId xmlns:a16="http://schemas.microsoft.com/office/drawing/2014/main" id="{0A981527-0540-C1A1-E7CC-3A1D2C7BAB93}"/>
                </a:ext>
              </a:extLst>
            </p:cNvPr>
            <p:cNvSpPr/>
            <p:nvPr/>
          </p:nvSpPr>
          <p:spPr>
            <a:xfrm>
              <a:off x="3790320" y="811841"/>
              <a:ext cx="4244375" cy="2646553"/>
            </a:xfrm>
            <a:custGeom>
              <a:avLst/>
              <a:gdLst/>
              <a:ahLst/>
              <a:cxnLst/>
              <a:rect l="l" t="t" r="r" b="b"/>
              <a:pathLst>
                <a:path w="29783" h="18571" extrusionOk="0">
                  <a:moveTo>
                    <a:pt x="28342" y="111"/>
                  </a:moveTo>
                  <a:cubicBezTo>
                    <a:pt x="29086" y="111"/>
                    <a:pt x="29652" y="697"/>
                    <a:pt x="29652" y="1420"/>
                  </a:cubicBezTo>
                  <a:lnTo>
                    <a:pt x="29652" y="17152"/>
                  </a:lnTo>
                  <a:cubicBezTo>
                    <a:pt x="29652" y="17869"/>
                    <a:pt x="29086" y="18461"/>
                    <a:pt x="28342" y="18461"/>
                  </a:cubicBezTo>
                  <a:lnTo>
                    <a:pt x="1419" y="18461"/>
                  </a:lnTo>
                  <a:cubicBezTo>
                    <a:pt x="697" y="18461"/>
                    <a:pt x="110" y="17869"/>
                    <a:pt x="110" y="17152"/>
                  </a:cubicBezTo>
                  <a:lnTo>
                    <a:pt x="110" y="1420"/>
                  </a:lnTo>
                  <a:cubicBezTo>
                    <a:pt x="110" y="697"/>
                    <a:pt x="697" y="111"/>
                    <a:pt x="1419" y="111"/>
                  </a:cubicBezTo>
                  <a:close/>
                  <a:moveTo>
                    <a:pt x="1419" y="1"/>
                  </a:moveTo>
                  <a:cubicBezTo>
                    <a:pt x="634" y="1"/>
                    <a:pt x="0" y="635"/>
                    <a:pt x="0" y="1420"/>
                  </a:cubicBezTo>
                  <a:lnTo>
                    <a:pt x="0" y="17152"/>
                  </a:lnTo>
                  <a:cubicBezTo>
                    <a:pt x="0" y="17937"/>
                    <a:pt x="634" y="18571"/>
                    <a:pt x="1419" y="18571"/>
                  </a:cubicBezTo>
                  <a:lnTo>
                    <a:pt x="28342" y="18571"/>
                  </a:lnTo>
                  <a:cubicBezTo>
                    <a:pt x="29128" y="18571"/>
                    <a:pt x="29782" y="17937"/>
                    <a:pt x="29782" y="17152"/>
                  </a:cubicBezTo>
                  <a:lnTo>
                    <a:pt x="29782" y="1420"/>
                  </a:lnTo>
                  <a:cubicBezTo>
                    <a:pt x="29782" y="635"/>
                    <a:pt x="29128" y="1"/>
                    <a:pt x="28342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1912;p46">
              <a:extLst>
                <a:ext uri="{FF2B5EF4-FFF2-40B4-BE49-F238E27FC236}">
                  <a16:creationId xmlns:a16="http://schemas.microsoft.com/office/drawing/2014/main" id="{C472FCDA-788C-E7A2-4FAE-320F375271C7}"/>
                </a:ext>
              </a:extLst>
            </p:cNvPr>
            <p:cNvSpPr/>
            <p:nvPr/>
          </p:nvSpPr>
          <p:spPr>
            <a:xfrm>
              <a:off x="3961193" y="955210"/>
              <a:ext cx="3899644" cy="2359966"/>
            </a:xfrm>
            <a:custGeom>
              <a:avLst/>
              <a:gdLst/>
              <a:ahLst/>
              <a:cxnLst/>
              <a:rect l="l" t="t" r="r" b="b"/>
              <a:pathLst>
                <a:path w="27364" h="16560" extrusionOk="0">
                  <a:moveTo>
                    <a:pt x="1268" y="0"/>
                  </a:moveTo>
                  <a:cubicBezTo>
                    <a:pt x="566" y="0"/>
                    <a:pt x="1" y="566"/>
                    <a:pt x="1" y="1262"/>
                  </a:cubicBezTo>
                  <a:lnTo>
                    <a:pt x="1" y="15292"/>
                  </a:lnTo>
                  <a:cubicBezTo>
                    <a:pt x="1" y="15994"/>
                    <a:pt x="566" y="16560"/>
                    <a:pt x="1268" y="16560"/>
                  </a:cubicBezTo>
                  <a:lnTo>
                    <a:pt x="26096" y="16560"/>
                  </a:lnTo>
                  <a:cubicBezTo>
                    <a:pt x="26798" y="16560"/>
                    <a:pt x="27363" y="15994"/>
                    <a:pt x="27363" y="15292"/>
                  </a:cubicBezTo>
                  <a:lnTo>
                    <a:pt x="27363" y="1262"/>
                  </a:lnTo>
                  <a:cubicBezTo>
                    <a:pt x="27363" y="566"/>
                    <a:pt x="26798" y="0"/>
                    <a:pt x="260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1913;p46">
              <a:extLst>
                <a:ext uri="{FF2B5EF4-FFF2-40B4-BE49-F238E27FC236}">
                  <a16:creationId xmlns:a16="http://schemas.microsoft.com/office/drawing/2014/main" id="{49B57CA3-9BC8-D93C-753C-222739A9F476}"/>
                </a:ext>
              </a:extLst>
            </p:cNvPr>
            <p:cNvSpPr/>
            <p:nvPr/>
          </p:nvSpPr>
          <p:spPr>
            <a:xfrm>
              <a:off x="3955208" y="945519"/>
              <a:ext cx="3915320" cy="2379347"/>
            </a:xfrm>
            <a:custGeom>
              <a:avLst/>
              <a:gdLst/>
              <a:ahLst/>
              <a:cxnLst/>
              <a:rect l="l" t="t" r="r" b="b"/>
              <a:pathLst>
                <a:path w="27474" h="16696" extrusionOk="0">
                  <a:moveTo>
                    <a:pt x="26138" y="110"/>
                  </a:moveTo>
                  <a:cubicBezTo>
                    <a:pt x="26819" y="110"/>
                    <a:pt x="27363" y="655"/>
                    <a:pt x="27363" y="1330"/>
                  </a:cubicBezTo>
                  <a:lnTo>
                    <a:pt x="27363" y="15360"/>
                  </a:lnTo>
                  <a:cubicBezTo>
                    <a:pt x="27363" y="16041"/>
                    <a:pt x="26819" y="16586"/>
                    <a:pt x="26138" y="16586"/>
                  </a:cubicBezTo>
                  <a:lnTo>
                    <a:pt x="1310" y="16586"/>
                  </a:lnTo>
                  <a:cubicBezTo>
                    <a:pt x="655" y="16586"/>
                    <a:pt x="111" y="16041"/>
                    <a:pt x="111" y="15360"/>
                  </a:cubicBezTo>
                  <a:lnTo>
                    <a:pt x="111" y="1330"/>
                  </a:lnTo>
                  <a:cubicBezTo>
                    <a:pt x="111" y="655"/>
                    <a:pt x="655" y="110"/>
                    <a:pt x="1310" y="110"/>
                  </a:cubicBezTo>
                  <a:close/>
                  <a:moveTo>
                    <a:pt x="1310" y="0"/>
                  </a:moveTo>
                  <a:cubicBezTo>
                    <a:pt x="587" y="0"/>
                    <a:pt x="1" y="592"/>
                    <a:pt x="1" y="1330"/>
                  </a:cubicBezTo>
                  <a:lnTo>
                    <a:pt x="1" y="15360"/>
                  </a:lnTo>
                  <a:cubicBezTo>
                    <a:pt x="1" y="16104"/>
                    <a:pt x="587" y="16696"/>
                    <a:pt x="1310" y="16696"/>
                  </a:cubicBezTo>
                  <a:lnTo>
                    <a:pt x="26138" y="16696"/>
                  </a:lnTo>
                  <a:cubicBezTo>
                    <a:pt x="26882" y="16696"/>
                    <a:pt x="27473" y="16104"/>
                    <a:pt x="27473" y="15360"/>
                  </a:cubicBezTo>
                  <a:lnTo>
                    <a:pt x="27473" y="1330"/>
                  </a:lnTo>
                  <a:cubicBezTo>
                    <a:pt x="27473" y="592"/>
                    <a:pt x="26882" y="0"/>
                    <a:pt x="2613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1914;p46">
              <a:extLst>
                <a:ext uri="{FF2B5EF4-FFF2-40B4-BE49-F238E27FC236}">
                  <a16:creationId xmlns:a16="http://schemas.microsoft.com/office/drawing/2014/main" id="{3AE41805-219B-99C9-5AFF-8E0D65D7E237}"/>
                </a:ext>
              </a:extLst>
            </p:cNvPr>
            <p:cNvSpPr/>
            <p:nvPr/>
          </p:nvSpPr>
          <p:spPr>
            <a:xfrm>
              <a:off x="5948681" y="1057392"/>
              <a:ext cx="1818855" cy="2142923"/>
            </a:xfrm>
            <a:custGeom>
              <a:avLst/>
              <a:gdLst/>
              <a:ahLst/>
              <a:cxnLst/>
              <a:rect l="l" t="t" r="r" b="b"/>
              <a:pathLst>
                <a:path w="12763" h="15037" extrusionOk="0">
                  <a:moveTo>
                    <a:pt x="262" y="1"/>
                  </a:moveTo>
                  <a:cubicBezTo>
                    <a:pt x="105" y="1"/>
                    <a:pt x="0" y="132"/>
                    <a:pt x="0" y="284"/>
                  </a:cubicBezTo>
                  <a:lnTo>
                    <a:pt x="0" y="14753"/>
                  </a:lnTo>
                  <a:cubicBezTo>
                    <a:pt x="0" y="14905"/>
                    <a:pt x="105" y="15036"/>
                    <a:pt x="262" y="15036"/>
                  </a:cubicBezTo>
                  <a:lnTo>
                    <a:pt x="12501" y="15036"/>
                  </a:lnTo>
                  <a:cubicBezTo>
                    <a:pt x="12653" y="15036"/>
                    <a:pt x="12763" y="14905"/>
                    <a:pt x="12763" y="14753"/>
                  </a:cubicBezTo>
                  <a:lnTo>
                    <a:pt x="12763" y="284"/>
                  </a:lnTo>
                  <a:cubicBezTo>
                    <a:pt x="12763" y="132"/>
                    <a:pt x="12653" y="1"/>
                    <a:pt x="125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1915;p46">
              <a:extLst>
                <a:ext uri="{FF2B5EF4-FFF2-40B4-BE49-F238E27FC236}">
                  <a16:creationId xmlns:a16="http://schemas.microsoft.com/office/drawing/2014/main" id="{4C835417-C5F4-9D66-1BB7-869B20AB23FA}"/>
                </a:ext>
              </a:extLst>
            </p:cNvPr>
            <p:cNvSpPr/>
            <p:nvPr/>
          </p:nvSpPr>
          <p:spPr>
            <a:xfrm>
              <a:off x="6131526" y="1197768"/>
              <a:ext cx="1518159" cy="1050869"/>
            </a:xfrm>
            <a:custGeom>
              <a:avLst/>
              <a:gdLst/>
              <a:ahLst/>
              <a:cxnLst/>
              <a:rect l="l" t="t" r="r" b="b"/>
              <a:pathLst>
                <a:path w="10653" h="7374" extrusionOk="0">
                  <a:moveTo>
                    <a:pt x="262" y="0"/>
                  </a:moveTo>
                  <a:cubicBezTo>
                    <a:pt x="110" y="0"/>
                    <a:pt x="0" y="105"/>
                    <a:pt x="0" y="262"/>
                  </a:cubicBezTo>
                  <a:lnTo>
                    <a:pt x="0" y="7091"/>
                  </a:lnTo>
                  <a:cubicBezTo>
                    <a:pt x="0" y="7243"/>
                    <a:pt x="110" y="7374"/>
                    <a:pt x="262" y="7374"/>
                  </a:cubicBezTo>
                  <a:lnTo>
                    <a:pt x="10369" y="7374"/>
                  </a:lnTo>
                  <a:cubicBezTo>
                    <a:pt x="10521" y="7374"/>
                    <a:pt x="10652" y="7243"/>
                    <a:pt x="10652" y="7091"/>
                  </a:cubicBezTo>
                  <a:lnTo>
                    <a:pt x="10652" y="262"/>
                  </a:lnTo>
                  <a:cubicBezTo>
                    <a:pt x="10652" y="105"/>
                    <a:pt x="10521" y="0"/>
                    <a:pt x="103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1916;p46">
              <a:extLst>
                <a:ext uri="{FF2B5EF4-FFF2-40B4-BE49-F238E27FC236}">
                  <a16:creationId xmlns:a16="http://schemas.microsoft.com/office/drawing/2014/main" id="{3DDCE02A-7771-FAD2-FA53-F38D7FD2B981}"/>
                </a:ext>
              </a:extLst>
            </p:cNvPr>
            <p:cNvSpPr/>
            <p:nvPr/>
          </p:nvSpPr>
          <p:spPr>
            <a:xfrm>
              <a:off x="3805997" y="640968"/>
              <a:ext cx="2055422" cy="643433"/>
            </a:xfrm>
            <a:custGeom>
              <a:avLst/>
              <a:gdLst/>
              <a:ahLst/>
              <a:cxnLst/>
              <a:rect l="l" t="t" r="r" b="b"/>
              <a:pathLst>
                <a:path w="14423" h="4515" extrusionOk="0">
                  <a:moveTo>
                    <a:pt x="1550" y="1"/>
                  </a:moveTo>
                  <a:cubicBezTo>
                    <a:pt x="697" y="1"/>
                    <a:pt x="0" y="697"/>
                    <a:pt x="0" y="1551"/>
                  </a:cubicBezTo>
                  <a:lnTo>
                    <a:pt x="0" y="2965"/>
                  </a:lnTo>
                  <a:cubicBezTo>
                    <a:pt x="0" y="3839"/>
                    <a:pt x="697" y="4515"/>
                    <a:pt x="1550" y="4515"/>
                  </a:cubicBezTo>
                  <a:lnTo>
                    <a:pt x="12873" y="4515"/>
                  </a:lnTo>
                  <a:cubicBezTo>
                    <a:pt x="13747" y="4515"/>
                    <a:pt x="14423" y="3839"/>
                    <a:pt x="14423" y="2965"/>
                  </a:cubicBezTo>
                  <a:lnTo>
                    <a:pt x="14423" y="1551"/>
                  </a:lnTo>
                  <a:cubicBezTo>
                    <a:pt x="14423" y="697"/>
                    <a:pt x="13747" y="1"/>
                    <a:pt x="128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1917;p46">
              <a:extLst>
                <a:ext uri="{FF2B5EF4-FFF2-40B4-BE49-F238E27FC236}">
                  <a16:creationId xmlns:a16="http://schemas.microsoft.com/office/drawing/2014/main" id="{054B7600-0CFD-41F0-FA13-FFB7F049491E}"/>
                </a:ext>
              </a:extLst>
            </p:cNvPr>
            <p:cNvSpPr/>
            <p:nvPr/>
          </p:nvSpPr>
          <p:spPr>
            <a:xfrm>
              <a:off x="3799298" y="631277"/>
              <a:ext cx="2071098" cy="662814"/>
            </a:xfrm>
            <a:custGeom>
              <a:avLst/>
              <a:gdLst/>
              <a:ahLst/>
              <a:cxnLst/>
              <a:rect l="l" t="t" r="r" b="b"/>
              <a:pathLst>
                <a:path w="14533" h="4651" extrusionOk="0">
                  <a:moveTo>
                    <a:pt x="12920" y="111"/>
                  </a:moveTo>
                  <a:cubicBezTo>
                    <a:pt x="13747" y="111"/>
                    <a:pt x="14428" y="786"/>
                    <a:pt x="14428" y="1619"/>
                  </a:cubicBezTo>
                  <a:lnTo>
                    <a:pt x="14428" y="3033"/>
                  </a:lnTo>
                  <a:cubicBezTo>
                    <a:pt x="14428" y="3865"/>
                    <a:pt x="13747" y="4541"/>
                    <a:pt x="12920" y="4541"/>
                  </a:cubicBezTo>
                  <a:lnTo>
                    <a:pt x="1597" y="4541"/>
                  </a:lnTo>
                  <a:cubicBezTo>
                    <a:pt x="765" y="4541"/>
                    <a:pt x="110" y="3865"/>
                    <a:pt x="110" y="3033"/>
                  </a:cubicBezTo>
                  <a:lnTo>
                    <a:pt x="110" y="1619"/>
                  </a:lnTo>
                  <a:cubicBezTo>
                    <a:pt x="110" y="786"/>
                    <a:pt x="765" y="111"/>
                    <a:pt x="1597" y="111"/>
                  </a:cubicBezTo>
                  <a:close/>
                  <a:moveTo>
                    <a:pt x="1597" y="1"/>
                  </a:moveTo>
                  <a:cubicBezTo>
                    <a:pt x="723" y="1"/>
                    <a:pt x="0" y="723"/>
                    <a:pt x="0" y="1619"/>
                  </a:cubicBezTo>
                  <a:lnTo>
                    <a:pt x="0" y="3033"/>
                  </a:lnTo>
                  <a:cubicBezTo>
                    <a:pt x="0" y="3928"/>
                    <a:pt x="723" y="4651"/>
                    <a:pt x="1597" y="4651"/>
                  </a:cubicBezTo>
                  <a:lnTo>
                    <a:pt x="12920" y="4651"/>
                  </a:lnTo>
                  <a:cubicBezTo>
                    <a:pt x="13815" y="4651"/>
                    <a:pt x="14532" y="3928"/>
                    <a:pt x="14532" y="3033"/>
                  </a:cubicBezTo>
                  <a:lnTo>
                    <a:pt x="14532" y="1619"/>
                  </a:lnTo>
                  <a:cubicBezTo>
                    <a:pt x="14532" y="723"/>
                    <a:pt x="13815" y="1"/>
                    <a:pt x="12920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1918;p46">
              <a:extLst>
                <a:ext uri="{FF2B5EF4-FFF2-40B4-BE49-F238E27FC236}">
                  <a16:creationId xmlns:a16="http://schemas.microsoft.com/office/drawing/2014/main" id="{8F2F9768-7AFE-0C08-6D3D-42FFEF34EFAE}"/>
                </a:ext>
              </a:extLst>
            </p:cNvPr>
            <p:cNvSpPr/>
            <p:nvPr/>
          </p:nvSpPr>
          <p:spPr>
            <a:xfrm>
              <a:off x="3873833" y="820820"/>
              <a:ext cx="1515166" cy="280032"/>
            </a:xfrm>
            <a:custGeom>
              <a:avLst/>
              <a:gdLst/>
              <a:ahLst/>
              <a:cxnLst/>
              <a:rect l="l" t="t" r="r" b="b"/>
              <a:pathLst>
                <a:path w="10632" h="1965" extrusionOk="0">
                  <a:moveTo>
                    <a:pt x="875" y="1"/>
                  </a:moveTo>
                  <a:cubicBezTo>
                    <a:pt x="394" y="1"/>
                    <a:pt x="1" y="441"/>
                    <a:pt x="1" y="943"/>
                  </a:cubicBezTo>
                  <a:lnTo>
                    <a:pt x="1" y="1027"/>
                  </a:lnTo>
                  <a:cubicBezTo>
                    <a:pt x="1" y="1551"/>
                    <a:pt x="394" y="1965"/>
                    <a:pt x="875" y="1965"/>
                  </a:cubicBezTo>
                  <a:lnTo>
                    <a:pt x="9757" y="1965"/>
                  </a:lnTo>
                  <a:cubicBezTo>
                    <a:pt x="10260" y="1965"/>
                    <a:pt x="10632" y="1551"/>
                    <a:pt x="10632" y="1027"/>
                  </a:cubicBezTo>
                  <a:lnTo>
                    <a:pt x="10632" y="943"/>
                  </a:lnTo>
                  <a:cubicBezTo>
                    <a:pt x="10632" y="441"/>
                    <a:pt x="10260" y="1"/>
                    <a:pt x="9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1919;p46">
              <a:extLst>
                <a:ext uri="{FF2B5EF4-FFF2-40B4-BE49-F238E27FC236}">
                  <a16:creationId xmlns:a16="http://schemas.microsoft.com/office/drawing/2014/main" id="{392C9DC7-E3DA-EC61-0E53-2188B81AA404}"/>
                </a:ext>
              </a:extLst>
            </p:cNvPr>
            <p:cNvSpPr/>
            <p:nvPr/>
          </p:nvSpPr>
          <p:spPr>
            <a:xfrm>
              <a:off x="3867847" y="814834"/>
              <a:ext cx="1530130" cy="295708"/>
            </a:xfrm>
            <a:custGeom>
              <a:avLst/>
              <a:gdLst/>
              <a:ahLst/>
              <a:cxnLst/>
              <a:rect l="l" t="t" r="r" b="b"/>
              <a:pathLst>
                <a:path w="10737" h="2075" extrusionOk="0">
                  <a:moveTo>
                    <a:pt x="9799" y="111"/>
                  </a:moveTo>
                  <a:cubicBezTo>
                    <a:pt x="10255" y="111"/>
                    <a:pt x="10627" y="504"/>
                    <a:pt x="10627" y="985"/>
                  </a:cubicBezTo>
                  <a:lnTo>
                    <a:pt x="10627" y="1069"/>
                  </a:lnTo>
                  <a:cubicBezTo>
                    <a:pt x="10627" y="1572"/>
                    <a:pt x="10255" y="1965"/>
                    <a:pt x="9799" y="1965"/>
                  </a:cubicBezTo>
                  <a:lnTo>
                    <a:pt x="917" y="1965"/>
                  </a:lnTo>
                  <a:cubicBezTo>
                    <a:pt x="483" y="1965"/>
                    <a:pt x="111" y="1572"/>
                    <a:pt x="111" y="1069"/>
                  </a:cubicBezTo>
                  <a:lnTo>
                    <a:pt x="111" y="985"/>
                  </a:lnTo>
                  <a:cubicBezTo>
                    <a:pt x="111" y="504"/>
                    <a:pt x="483" y="111"/>
                    <a:pt x="917" y="111"/>
                  </a:cubicBezTo>
                  <a:close/>
                  <a:moveTo>
                    <a:pt x="917" y="1"/>
                  </a:moveTo>
                  <a:cubicBezTo>
                    <a:pt x="415" y="1"/>
                    <a:pt x="1" y="436"/>
                    <a:pt x="1" y="985"/>
                  </a:cubicBezTo>
                  <a:lnTo>
                    <a:pt x="1" y="1069"/>
                  </a:lnTo>
                  <a:cubicBezTo>
                    <a:pt x="1" y="1640"/>
                    <a:pt x="415" y="2075"/>
                    <a:pt x="917" y="2075"/>
                  </a:cubicBezTo>
                  <a:lnTo>
                    <a:pt x="9799" y="2075"/>
                  </a:lnTo>
                  <a:cubicBezTo>
                    <a:pt x="10323" y="2075"/>
                    <a:pt x="10737" y="1640"/>
                    <a:pt x="10737" y="1069"/>
                  </a:cubicBezTo>
                  <a:lnTo>
                    <a:pt x="10737" y="985"/>
                  </a:lnTo>
                  <a:cubicBezTo>
                    <a:pt x="10737" y="436"/>
                    <a:pt x="10323" y="1"/>
                    <a:pt x="979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1920;p46">
              <a:extLst>
                <a:ext uri="{FF2B5EF4-FFF2-40B4-BE49-F238E27FC236}">
                  <a16:creationId xmlns:a16="http://schemas.microsoft.com/office/drawing/2014/main" id="{041B4471-588A-22A9-F400-521E4172CADB}"/>
                </a:ext>
              </a:extLst>
            </p:cNvPr>
            <p:cNvSpPr/>
            <p:nvPr/>
          </p:nvSpPr>
          <p:spPr>
            <a:xfrm>
              <a:off x="4060525" y="1542508"/>
              <a:ext cx="1697864" cy="700294"/>
            </a:xfrm>
            <a:custGeom>
              <a:avLst/>
              <a:gdLst/>
              <a:ahLst/>
              <a:cxnLst/>
              <a:rect l="l" t="t" r="r" b="b"/>
              <a:pathLst>
                <a:path w="11914" h="4914" extrusionOk="0">
                  <a:moveTo>
                    <a:pt x="288" y="1"/>
                  </a:moveTo>
                  <a:cubicBezTo>
                    <a:pt x="131" y="1"/>
                    <a:pt x="0" y="132"/>
                    <a:pt x="0" y="284"/>
                  </a:cubicBezTo>
                  <a:lnTo>
                    <a:pt x="0" y="4651"/>
                  </a:lnTo>
                  <a:cubicBezTo>
                    <a:pt x="0" y="4803"/>
                    <a:pt x="131" y="4913"/>
                    <a:pt x="288" y="4913"/>
                  </a:cubicBezTo>
                  <a:lnTo>
                    <a:pt x="11631" y="4913"/>
                  </a:lnTo>
                  <a:cubicBezTo>
                    <a:pt x="11783" y="4913"/>
                    <a:pt x="11914" y="4803"/>
                    <a:pt x="11914" y="4651"/>
                  </a:cubicBezTo>
                  <a:lnTo>
                    <a:pt x="11914" y="284"/>
                  </a:lnTo>
                  <a:cubicBezTo>
                    <a:pt x="11914" y="132"/>
                    <a:pt x="11783" y="1"/>
                    <a:pt x="116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1921;p46">
              <a:extLst>
                <a:ext uri="{FF2B5EF4-FFF2-40B4-BE49-F238E27FC236}">
                  <a16:creationId xmlns:a16="http://schemas.microsoft.com/office/drawing/2014/main" id="{10C7EFA2-C8C1-4ED9-994E-FBCCA026C90E}"/>
                </a:ext>
              </a:extLst>
            </p:cNvPr>
            <p:cNvSpPr/>
            <p:nvPr/>
          </p:nvSpPr>
          <p:spPr>
            <a:xfrm>
              <a:off x="4051547" y="1533530"/>
              <a:ext cx="1716675" cy="718108"/>
            </a:xfrm>
            <a:custGeom>
              <a:avLst/>
              <a:gdLst/>
              <a:ahLst/>
              <a:cxnLst/>
              <a:rect l="l" t="t" r="r" b="b"/>
              <a:pathLst>
                <a:path w="12046" h="5039" extrusionOk="0">
                  <a:moveTo>
                    <a:pt x="11694" y="132"/>
                  </a:moveTo>
                  <a:cubicBezTo>
                    <a:pt x="11825" y="132"/>
                    <a:pt x="11935" y="216"/>
                    <a:pt x="11935" y="347"/>
                  </a:cubicBezTo>
                  <a:lnTo>
                    <a:pt x="11935" y="4714"/>
                  </a:lnTo>
                  <a:cubicBezTo>
                    <a:pt x="11935" y="4819"/>
                    <a:pt x="11825" y="4929"/>
                    <a:pt x="11694" y="4929"/>
                  </a:cubicBezTo>
                  <a:lnTo>
                    <a:pt x="351" y="4929"/>
                  </a:lnTo>
                  <a:cubicBezTo>
                    <a:pt x="220" y="4929"/>
                    <a:pt x="131" y="4819"/>
                    <a:pt x="131" y="4714"/>
                  </a:cubicBezTo>
                  <a:lnTo>
                    <a:pt x="131" y="347"/>
                  </a:lnTo>
                  <a:cubicBezTo>
                    <a:pt x="131" y="216"/>
                    <a:pt x="220" y="132"/>
                    <a:pt x="351" y="132"/>
                  </a:cubicBezTo>
                  <a:close/>
                  <a:moveTo>
                    <a:pt x="351" y="1"/>
                  </a:moveTo>
                  <a:cubicBezTo>
                    <a:pt x="152" y="1"/>
                    <a:pt x="0" y="153"/>
                    <a:pt x="0" y="347"/>
                  </a:cubicBezTo>
                  <a:lnTo>
                    <a:pt x="0" y="4714"/>
                  </a:lnTo>
                  <a:cubicBezTo>
                    <a:pt x="0" y="4887"/>
                    <a:pt x="152" y="5039"/>
                    <a:pt x="351" y="5039"/>
                  </a:cubicBezTo>
                  <a:lnTo>
                    <a:pt x="11694" y="5039"/>
                  </a:lnTo>
                  <a:cubicBezTo>
                    <a:pt x="11893" y="5039"/>
                    <a:pt x="12045" y="4887"/>
                    <a:pt x="12045" y="4714"/>
                  </a:cubicBezTo>
                  <a:lnTo>
                    <a:pt x="12045" y="347"/>
                  </a:lnTo>
                  <a:cubicBezTo>
                    <a:pt x="12045" y="153"/>
                    <a:pt x="11893" y="1"/>
                    <a:pt x="1169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1922;p46">
              <a:extLst>
                <a:ext uri="{FF2B5EF4-FFF2-40B4-BE49-F238E27FC236}">
                  <a16:creationId xmlns:a16="http://schemas.microsoft.com/office/drawing/2014/main" id="{FEF9029E-F8CD-67E7-E91A-0DFB0B49FAD6}"/>
                </a:ext>
              </a:extLst>
            </p:cNvPr>
            <p:cNvSpPr/>
            <p:nvPr/>
          </p:nvSpPr>
          <p:spPr>
            <a:xfrm>
              <a:off x="4060525" y="2335880"/>
              <a:ext cx="1697864" cy="699439"/>
            </a:xfrm>
            <a:custGeom>
              <a:avLst/>
              <a:gdLst/>
              <a:ahLst/>
              <a:cxnLst/>
              <a:rect l="l" t="t" r="r" b="b"/>
              <a:pathLst>
                <a:path w="11914" h="4908" extrusionOk="0">
                  <a:moveTo>
                    <a:pt x="288" y="1"/>
                  </a:moveTo>
                  <a:cubicBezTo>
                    <a:pt x="131" y="1"/>
                    <a:pt x="0" y="132"/>
                    <a:pt x="0" y="283"/>
                  </a:cubicBezTo>
                  <a:lnTo>
                    <a:pt x="0" y="4646"/>
                  </a:lnTo>
                  <a:cubicBezTo>
                    <a:pt x="0" y="4798"/>
                    <a:pt x="131" y="4908"/>
                    <a:pt x="288" y="4908"/>
                  </a:cubicBezTo>
                  <a:lnTo>
                    <a:pt x="11631" y="4908"/>
                  </a:lnTo>
                  <a:cubicBezTo>
                    <a:pt x="11783" y="4908"/>
                    <a:pt x="11914" y="4798"/>
                    <a:pt x="11914" y="4646"/>
                  </a:cubicBezTo>
                  <a:lnTo>
                    <a:pt x="11914" y="283"/>
                  </a:lnTo>
                  <a:cubicBezTo>
                    <a:pt x="11914" y="132"/>
                    <a:pt x="11783" y="1"/>
                    <a:pt x="116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1923;p46">
              <a:extLst>
                <a:ext uri="{FF2B5EF4-FFF2-40B4-BE49-F238E27FC236}">
                  <a16:creationId xmlns:a16="http://schemas.microsoft.com/office/drawing/2014/main" id="{969261AF-C463-70FF-3BBF-194E27340D91}"/>
                </a:ext>
              </a:extLst>
            </p:cNvPr>
            <p:cNvSpPr/>
            <p:nvPr/>
          </p:nvSpPr>
          <p:spPr>
            <a:xfrm>
              <a:off x="4051547" y="2329182"/>
              <a:ext cx="1716675" cy="715828"/>
            </a:xfrm>
            <a:custGeom>
              <a:avLst/>
              <a:gdLst/>
              <a:ahLst/>
              <a:cxnLst/>
              <a:rect l="l" t="t" r="r" b="b"/>
              <a:pathLst>
                <a:path w="12046" h="5023" extrusionOk="0">
                  <a:moveTo>
                    <a:pt x="11694" y="111"/>
                  </a:moveTo>
                  <a:cubicBezTo>
                    <a:pt x="11825" y="111"/>
                    <a:pt x="11935" y="200"/>
                    <a:pt x="11935" y="330"/>
                  </a:cubicBezTo>
                  <a:lnTo>
                    <a:pt x="11935" y="4693"/>
                  </a:lnTo>
                  <a:cubicBezTo>
                    <a:pt x="11935" y="4803"/>
                    <a:pt x="11825" y="4913"/>
                    <a:pt x="11694" y="4913"/>
                  </a:cubicBezTo>
                  <a:lnTo>
                    <a:pt x="351" y="4913"/>
                  </a:lnTo>
                  <a:cubicBezTo>
                    <a:pt x="220" y="4913"/>
                    <a:pt x="131" y="4803"/>
                    <a:pt x="131" y="4693"/>
                  </a:cubicBezTo>
                  <a:lnTo>
                    <a:pt x="131" y="330"/>
                  </a:lnTo>
                  <a:cubicBezTo>
                    <a:pt x="131" y="200"/>
                    <a:pt x="220" y="111"/>
                    <a:pt x="351" y="111"/>
                  </a:cubicBezTo>
                  <a:close/>
                  <a:moveTo>
                    <a:pt x="351" y="1"/>
                  </a:moveTo>
                  <a:cubicBezTo>
                    <a:pt x="152" y="1"/>
                    <a:pt x="0" y="131"/>
                    <a:pt x="0" y="330"/>
                  </a:cubicBezTo>
                  <a:lnTo>
                    <a:pt x="0" y="4693"/>
                  </a:lnTo>
                  <a:cubicBezTo>
                    <a:pt x="0" y="4866"/>
                    <a:pt x="152" y="5023"/>
                    <a:pt x="351" y="5023"/>
                  </a:cubicBezTo>
                  <a:lnTo>
                    <a:pt x="11694" y="5023"/>
                  </a:lnTo>
                  <a:cubicBezTo>
                    <a:pt x="11893" y="5023"/>
                    <a:pt x="12045" y="4866"/>
                    <a:pt x="12045" y="4693"/>
                  </a:cubicBezTo>
                  <a:lnTo>
                    <a:pt x="12045" y="330"/>
                  </a:lnTo>
                  <a:cubicBezTo>
                    <a:pt x="12045" y="131"/>
                    <a:pt x="11893" y="1"/>
                    <a:pt x="1169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1924;p46">
              <a:extLst>
                <a:ext uri="{FF2B5EF4-FFF2-40B4-BE49-F238E27FC236}">
                  <a16:creationId xmlns:a16="http://schemas.microsoft.com/office/drawing/2014/main" id="{4BA172E2-020C-93C5-8B62-73E57E9F555E}"/>
                </a:ext>
              </a:extLst>
            </p:cNvPr>
            <p:cNvSpPr/>
            <p:nvPr/>
          </p:nvSpPr>
          <p:spPr>
            <a:xfrm>
              <a:off x="4129070" y="1654524"/>
              <a:ext cx="1560770" cy="109020"/>
            </a:xfrm>
            <a:custGeom>
              <a:avLst/>
              <a:gdLst/>
              <a:ahLst/>
              <a:cxnLst/>
              <a:rect l="l" t="t" r="r" b="b"/>
              <a:pathLst>
                <a:path w="10952" h="765" extrusionOk="0">
                  <a:moveTo>
                    <a:pt x="284" y="0"/>
                  </a:moveTo>
                  <a:cubicBezTo>
                    <a:pt x="132" y="0"/>
                    <a:pt x="1" y="131"/>
                    <a:pt x="1" y="283"/>
                  </a:cubicBezTo>
                  <a:lnTo>
                    <a:pt x="1" y="482"/>
                  </a:lnTo>
                  <a:cubicBezTo>
                    <a:pt x="1" y="634"/>
                    <a:pt x="132" y="765"/>
                    <a:pt x="284" y="765"/>
                  </a:cubicBezTo>
                  <a:lnTo>
                    <a:pt x="10669" y="765"/>
                  </a:lnTo>
                  <a:cubicBezTo>
                    <a:pt x="10820" y="765"/>
                    <a:pt x="10951" y="634"/>
                    <a:pt x="10951" y="482"/>
                  </a:cubicBezTo>
                  <a:lnTo>
                    <a:pt x="10951" y="283"/>
                  </a:lnTo>
                  <a:cubicBezTo>
                    <a:pt x="10951" y="131"/>
                    <a:pt x="10820" y="0"/>
                    <a:pt x="106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1925;p46">
              <a:extLst>
                <a:ext uri="{FF2B5EF4-FFF2-40B4-BE49-F238E27FC236}">
                  <a16:creationId xmlns:a16="http://schemas.microsoft.com/office/drawing/2014/main" id="{7D2DA66B-10CA-E274-86F5-9ED581D6A421}"/>
                </a:ext>
              </a:extLst>
            </p:cNvPr>
            <p:cNvSpPr/>
            <p:nvPr/>
          </p:nvSpPr>
          <p:spPr>
            <a:xfrm>
              <a:off x="4113706" y="1648538"/>
              <a:ext cx="1577158" cy="120991"/>
            </a:xfrm>
            <a:custGeom>
              <a:avLst/>
              <a:gdLst/>
              <a:ahLst/>
              <a:cxnLst/>
              <a:rect l="l" t="t" r="r" b="b"/>
              <a:pathLst>
                <a:path w="11067" h="849" extrusionOk="0">
                  <a:moveTo>
                    <a:pt x="10737" y="110"/>
                  </a:moveTo>
                  <a:cubicBezTo>
                    <a:pt x="10867" y="110"/>
                    <a:pt x="10956" y="194"/>
                    <a:pt x="10956" y="325"/>
                  </a:cubicBezTo>
                  <a:lnTo>
                    <a:pt x="10956" y="524"/>
                  </a:lnTo>
                  <a:cubicBezTo>
                    <a:pt x="10956" y="655"/>
                    <a:pt x="10867" y="739"/>
                    <a:pt x="10737" y="739"/>
                  </a:cubicBezTo>
                  <a:lnTo>
                    <a:pt x="352" y="739"/>
                  </a:lnTo>
                  <a:cubicBezTo>
                    <a:pt x="221" y="739"/>
                    <a:pt x="132" y="655"/>
                    <a:pt x="132" y="524"/>
                  </a:cubicBezTo>
                  <a:lnTo>
                    <a:pt x="132" y="325"/>
                  </a:lnTo>
                  <a:cubicBezTo>
                    <a:pt x="132" y="194"/>
                    <a:pt x="221" y="110"/>
                    <a:pt x="352" y="110"/>
                  </a:cubicBezTo>
                  <a:close/>
                  <a:moveTo>
                    <a:pt x="352" y="0"/>
                  </a:moveTo>
                  <a:cubicBezTo>
                    <a:pt x="153" y="0"/>
                    <a:pt x="1" y="131"/>
                    <a:pt x="1" y="325"/>
                  </a:cubicBezTo>
                  <a:lnTo>
                    <a:pt x="1" y="524"/>
                  </a:lnTo>
                  <a:cubicBezTo>
                    <a:pt x="1" y="697"/>
                    <a:pt x="153" y="849"/>
                    <a:pt x="352" y="849"/>
                  </a:cubicBezTo>
                  <a:lnTo>
                    <a:pt x="10737" y="849"/>
                  </a:lnTo>
                  <a:cubicBezTo>
                    <a:pt x="10909" y="849"/>
                    <a:pt x="11066" y="697"/>
                    <a:pt x="11066" y="524"/>
                  </a:cubicBezTo>
                  <a:lnTo>
                    <a:pt x="11066" y="325"/>
                  </a:lnTo>
                  <a:cubicBezTo>
                    <a:pt x="11066" y="131"/>
                    <a:pt x="10909" y="0"/>
                    <a:pt x="1073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1926;p46">
              <a:extLst>
                <a:ext uri="{FF2B5EF4-FFF2-40B4-BE49-F238E27FC236}">
                  <a16:creationId xmlns:a16="http://schemas.microsoft.com/office/drawing/2014/main" id="{149D9DEF-DA25-C5EF-5F90-8D0652A9DF3C}"/>
                </a:ext>
              </a:extLst>
            </p:cNvPr>
            <p:cNvSpPr/>
            <p:nvPr/>
          </p:nvSpPr>
          <p:spPr>
            <a:xfrm>
              <a:off x="4129070" y="2447896"/>
              <a:ext cx="1560770" cy="108308"/>
            </a:xfrm>
            <a:custGeom>
              <a:avLst/>
              <a:gdLst/>
              <a:ahLst/>
              <a:cxnLst/>
              <a:rect l="l" t="t" r="r" b="b"/>
              <a:pathLst>
                <a:path w="10952" h="760" extrusionOk="0">
                  <a:moveTo>
                    <a:pt x="284" y="0"/>
                  </a:moveTo>
                  <a:cubicBezTo>
                    <a:pt x="132" y="0"/>
                    <a:pt x="1" y="131"/>
                    <a:pt x="1" y="283"/>
                  </a:cubicBezTo>
                  <a:lnTo>
                    <a:pt x="1" y="477"/>
                  </a:lnTo>
                  <a:cubicBezTo>
                    <a:pt x="1" y="629"/>
                    <a:pt x="132" y="760"/>
                    <a:pt x="284" y="760"/>
                  </a:cubicBezTo>
                  <a:lnTo>
                    <a:pt x="10669" y="760"/>
                  </a:lnTo>
                  <a:cubicBezTo>
                    <a:pt x="10820" y="760"/>
                    <a:pt x="10951" y="629"/>
                    <a:pt x="10951" y="477"/>
                  </a:cubicBezTo>
                  <a:lnTo>
                    <a:pt x="10951" y="283"/>
                  </a:lnTo>
                  <a:cubicBezTo>
                    <a:pt x="10951" y="131"/>
                    <a:pt x="10820" y="0"/>
                    <a:pt x="106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1927;p46">
              <a:extLst>
                <a:ext uri="{FF2B5EF4-FFF2-40B4-BE49-F238E27FC236}">
                  <a16:creationId xmlns:a16="http://schemas.microsoft.com/office/drawing/2014/main" id="{09964109-53C2-94D4-A0C8-5F4B372679CA}"/>
                </a:ext>
              </a:extLst>
            </p:cNvPr>
            <p:cNvSpPr/>
            <p:nvPr/>
          </p:nvSpPr>
          <p:spPr>
            <a:xfrm>
              <a:off x="4113706" y="2441198"/>
              <a:ext cx="1577158" cy="121704"/>
            </a:xfrm>
            <a:custGeom>
              <a:avLst/>
              <a:gdLst/>
              <a:ahLst/>
              <a:cxnLst/>
              <a:rect l="l" t="t" r="r" b="b"/>
              <a:pathLst>
                <a:path w="11067" h="854" extrusionOk="0">
                  <a:moveTo>
                    <a:pt x="10737" y="110"/>
                  </a:moveTo>
                  <a:cubicBezTo>
                    <a:pt x="10867" y="110"/>
                    <a:pt x="10956" y="199"/>
                    <a:pt x="10956" y="330"/>
                  </a:cubicBezTo>
                  <a:lnTo>
                    <a:pt x="10956" y="524"/>
                  </a:lnTo>
                  <a:cubicBezTo>
                    <a:pt x="10956" y="655"/>
                    <a:pt x="10867" y="744"/>
                    <a:pt x="10737" y="744"/>
                  </a:cubicBezTo>
                  <a:lnTo>
                    <a:pt x="352" y="744"/>
                  </a:lnTo>
                  <a:cubicBezTo>
                    <a:pt x="221" y="744"/>
                    <a:pt x="132" y="655"/>
                    <a:pt x="132" y="524"/>
                  </a:cubicBezTo>
                  <a:lnTo>
                    <a:pt x="132" y="330"/>
                  </a:lnTo>
                  <a:cubicBezTo>
                    <a:pt x="132" y="199"/>
                    <a:pt x="221" y="110"/>
                    <a:pt x="352" y="110"/>
                  </a:cubicBezTo>
                  <a:close/>
                  <a:moveTo>
                    <a:pt x="352" y="0"/>
                  </a:moveTo>
                  <a:cubicBezTo>
                    <a:pt x="153" y="0"/>
                    <a:pt x="1" y="131"/>
                    <a:pt x="1" y="330"/>
                  </a:cubicBezTo>
                  <a:lnTo>
                    <a:pt x="1" y="524"/>
                  </a:lnTo>
                  <a:cubicBezTo>
                    <a:pt x="1" y="723"/>
                    <a:pt x="153" y="854"/>
                    <a:pt x="352" y="854"/>
                  </a:cubicBezTo>
                  <a:lnTo>
                    <a:pt x="10737" y="854"/>
                  </a:lnTo>
                  <a:cubicBezTo>
                    <a:pt x="10909" y="854"/>
                    <a:pt x="11066" y="723"/>
                    <a:pt x="11066" y="524"/>
                  </a:cubicBezTo>
                  <a:lnTo>
                    <a:pt x="11066" y="330"/>
                  </a:lnTo>
                  <a:cubicBezTo>
                    <a:pt x="11066" y="131"/>
                    <a:pt x="10909" y="0"/>
                    <a:pt x="1073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1928;p46">
              <a:extLst>
                <a:ext uri="{FF2B5EF4-FFF2-40B4-BE49-F238E27FC236}">
                  <a16:creationId xmlns:a16="http://schemas.microsoft.com/office/drawing/2014/main" id="{22CE434C-81A4-94C9-ED5A-1063C7830EB5}"/>
                </a:ext>
              </a:extLst>
            </p:cNvPr>
            <p:cNvSpPr/>
            <p:nvPr/>
          </p:nvSpPr>
          <p:spPr>
            <a:xfrm>
              <a:off x="4120095" y="1819412"/>
              <a:ext cx="1560770" cy="106170"/>
            </a:xfrm>
            <a:custGeom>
              <a:avLst/>
              <a:gdLst/>
              <a:ahLst/>
              <a:cxnLst/>
              <a:rect l="l" t="t" r="r" b="b"/>
              <a:pathLst>
                <a:path w="10952" h="745" extrusionOk="0">
                  <a:moveTo>
                    <a:pt x="284" y="1"/>
                  </a:moveTo>
                  <a:cubicBezTo>
                    <a:pt x="132" y="1"/>
                    <a:pt x="1" y="111"/>
                    <a:pt x="1" y="263"/>
                  </a:cubicBezTo>
                  <a:lnTo>
                    <a:pt x="1" y="456"/>
                  </a:lnTo>
                  <a:cubicBezTo>
                    <a:pt x="1" y="613"/>
                    <a:pt x="132" y="744"/>
                    <a:pt x="284" y="744"/>
                  </a:cubicBezTo>
                  <a:lnTo>
                    <a:pt x="10669" y="744"/>
                  </a:lnTo>
                  <a:cubicBezTo>
                    <a:pt x="10820" y="744"/>
                    <a:pt x="10951" y="613"/>
                    <a:pt x="10951" y="456"/>
                  </a:cubicBezTo>
                  <a:lnTo>
                    <a:pt x="10951" y="263"/>
                  </a:lnTo>
                  <a:cubicBezTo>
                    <a:pt x="10951" y="111"/>
                    <a:pt x="10820" y="1"/>
                    <a:pt x="10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1929;p46">
              <a:extLst>
                <a:ext uri="{FF2B5EF4-FFF2-40B4-BE49-F238E27FC236}">
                  <a16:creationId xmlns:a16="http://schemas.microsoft.com/office/drawing/2014/main" id="{972525DA-2539-A10C-10AB-B807317990A9}"/>
                </a:ext>
              </a:extLst>
            </p:cNvPr>
            <p:cNvSpPr/>
            <p:nvPr/>
          </p:nvSpPr>
          <p:spPr>
            <a:xfrm>
              <a:off x="4113706" y="1809721"/>
              <a:ext cx="1577158" cy="124839"/>
            </a:xfrm>
            <a:custGeom>
              <a:avLst/>
              <a:gdLst/>
              <a:ahLst/>
              <a:cxnLst/>
              <a:rect l="l" t="t" r="r" b="b"/>
              <a:pathLst>
                <a:path w="11067" h="876" extrusionOk="0">
                  <a:moveTo>
                    <a:pt x="10737" y="111"/>
                  </a:moveTo>
                  <a:cubicBezTo>
                    <a:pt x="10867" y="111"/>
                    <a:pt x="10956" y="221"/>
                    <a:pt x="10956" y="331"/>
                  </a:cubicBezTo>
                  <a:lnTo>
                    <a:pt x="10956" y="524"/>
                  </a:lnTo>
                  <a:cubicBezTo>
                    <a:pt x="10956" y="655"/>
                    <a:pt x="10867" y="744"/>
                    <a:pt x="10737" y="744"/>
                  </a:cubicBezTo>
                  <a:lnTo>
                    <a:pt x="352" y="744"/>
                  </a:lnTo>
                  <a:cubicBezTo>
                    <a:pt x="221" y="744"/>
                    <a:pt x="132" y="655"/>
                    <a:pt x="132" y="524"/>
                  </a:cubicBezTo>
                  <a:lnTo>
                    <a:pt x="132" y="331"/>
                  </a:lnTo>
                  <a:cubicBezTo>
                    <a:pt x="132" y="221"/>
                    <a:pt x="221" y="111"/>
                    <a:pt x="352" y="111"/>
                  </a:cubicBezTo>
                  <a:close/>
                  <a:moveTo>
                    <a:pt x="352" y="1"/>
                  </a:moveTo>
                  <a:cubicBezTo>
                    <a:pt x="153" y="1"/>
                    <a:pt x="1" y="158"/>
                    <a:pt x="1" y="331"/>
                  </a:cubicBezTo>
                  <a:lnTo>
                    <a:pt x="1" y="524"/>
                  </a:lnTo>
                  <a:cubicBezTo>
                    <a:pt x="1" y="723"/>
                    <a:pt x="153" y="875"/>
                    <a:pt x="352" y="875"/>
                  </a:cubicBezTo>
                  <a:lnTo>
                    <a:pt x="10737" y="875"/>
                  </a:lnTo>
                  <a:cubicBezTo>
                    <a:pt x="10909" y="875"/>
                    <a:pt x="11066" y="723"/>
                    <a:pt x="11066" y="524"/>
                  </a:cubicBezTo>
                  <a:lnTo>
                    <a:pt x="11066" y="331"/>
                  </a:lnTo>
                  <a:cubicBezTo>
                    <a:pt x="11066" y="158"/>
                    <a:pt x="10909" y="1"/>
                    <a:pt x="1073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1930;p46">
              <a:extLst>
                <a:ext uri="{FF2B5EF4-FFF2-40B4-BE49-F238E27FC236}">
                  <a16:creationId xmlns:a16="http://schemas.microsoft.com/office/drawing/2014/main" id="{339C54D3-EAB7-574A-BF19-6467A5F0BB52}"/>
                </a:ext>
              </a:extLst>
            </p:cNvPr>
            <p:cNvSpPr/>
            <p:nvPr/>
          </p:nvSpPr>
          <p:spPr>
            <a:xfrm>
              <a:off x="4120095" y="2612072"/>
              <a:ext cx="1560770" cy="106027"/>
            </a:xfrm>
            <a:custGeom>
              <a:avLst/>
              <a:gdLst/>
              <a:ahLst/>
              <a:cxnLst/>
              <a:rect l="l" t="t" r="r" b="b"/>
              <a:pathLst>
                <a:path w="10952" h="744" extrusionOk="0">
                  <a:moveTo>
                    <a:pt x="284" y="0"/>
                  </a:moveTo>
                  <a:cubicBezTo>
                    <a:pt x="132" y="0"/>
                    <a:pt x="1" y="110"/>
                    <a:pt x="1" y="262"/>
                  </a:cubicBezTo>
                  <a:lnTo>
                    <a:pt x="1" y="482"/>
                  </a:lnTo>
                  <a:cubicBezTo>
                    <a:pt x="1" y="634"/>
                    <a:pt x="132" y="744"/>
                    <a:pt x="284" y="744"/>
                  </a:cubicBezTo>
                  <a:lnTo>
                    <a:pt x="10669" y="744"/>
                  </a:lnTo>
                  <a:cubicBezTo>
                    <a:pt x="10820" y="744"/>
                    <a:pt x="10951" y="634"/>
                    <a:pt x="10951" y="482"/>
                  </a:cubicBezTo>
                  <a:lnTo>
                    <a:pt x="10951" y="262"/>
                  </a:lnTo>
                  <a:cubicBezTo>
                    <a:pt x="10951" y="110"/>
                    <a:pt x="10820" y="0"/>
                    <a:pt x="106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1931;p46">
              <a:extLst>
                <a:ext uri="{FF2B5EF4-FFF2-40B4-BE49-F238E27FC236}">
                  <a16:creationId xmlns:a16="http://schemas.microsoft.com/office/drawing/2014/main" id="{83876622-D879-C513-6C84-BEADD178B1F7}"/>
                </a:ext>
              </a:extLst>
            </p:cNvPr>
            <p:cNvSpPr/>
            <p:nvPr/>
          </p:nvSpPr>
          <p:spPr>
            <a:xfrm>
              <a:off x="4113706" y="2603093"/>
              <a:ext cx="1577158" cy="124839"/>
            </a:xfrm>
            <a:custGeom>
              <a:avLst/>
              <a:gdLst/>
              <a:ahLst/>
              <a:cxnLst/>
              <a:rect l="l" t="t" r="r" b="b"/>
              <a:pathLst>
                <a:path w="11067" h="876" extrusionOk="0">
                  <a:moveTo>
                    <a:pt x="10737" y="110"/>
                  </a:moveTo>
                  <a:cubicBezTo>
                    <a:pt x="10867" y="110"/>
                    <a:pt x="10956" y="220"/>
                    <a:pt x="10956" y="325"/>
                  </a:cubicBezTo>
                  <a:lnTo>
                    <a:pt x="10956" y="545"/>
                  </a:lnTo>
                  <a:cubicBezTo>
                    <a:pt x="10956" y="655"/>
                    <a:pt x="10867" y="765"/>
                    <a:pt x="10737" y="765"/>
                  </a:cubicBezTo>
                  <a:lnTo>
                    <a:pt x="352" y="765"/>
                  </a:lnTo>
                  <a:cubicBezTo>
                    <a:pt x="221" y="765"/>
                    <a:pt x="132" y="655"/>
                    <a:pt x="132" y="545"/>
                  </a:cubicBezTo>
                  <a:lnTo>
                    <a:pt x="132" y="325"/>
                  </a:lnTo>
                  <a:cubicBezTo>
                    <a:pt x="132" y="220"/>
                    <a:pt x="221" y="110"/>
                    <a:pt x="352" y="110"/>
                  </a:cubicBezTo>
                  <a:close/>
                  <a:moveTo>
                    <a:pt x="352" y="0"/>
                  </a:moveTo>
                  <a:cubicBezTo>
                    <a:pt x="153" y="0"/>
                    <a:pt x="1" y="152"/>
                    <a:pt x="1" y="325"/>
                  </a:cubicBezTo>
                  <a:lnTo>
                    <a:pt x="1" y="545"/>
                  </a:lnTo>
                  <a:cubicBezTo>
                    <a:pt x="1" y="718"/>
                    <a:pt x="153" y="875"/>
                    <a:pt x="352" y="875"/>
                  </a:cubicBezTo>
                  <a:lnTo>
                    <a:pt x="10737" y="875"/>
                  </a:lnTo>
                  <a:cubicBezTo>
                    <a:pt x="10909" y="875"/>
                    <a:pt x="11066" y="718"/>
                    <a:pt x="11066" y="545"/>
                  </a:cubicBezTo>
                  <a:lnTo>
                    <a:pt x="11066" y="325"/>
                  </a:lnTo>
                  <a:cubicBezTo>
                    <a:pt x="11066" y="152"/>
                    <a:pt x="10909" y="0"/>
                    <a:pt x="1073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1932;p46">
              <a:extLst>
                <a:ext uri="{FF2B5EF4-FFF2-40B4-BE49-F238E27FC236}">
                  <a16:creationId xmlns:a16="http://schemas.microsoft.com/office/drawing/2014/main" id="{B09E9A90-E11D-154D-F171-33B5F8DCD533}"/>
                </a:ext>
              </a:extLst>
            </p:cNvPr>
            <p:cNvSpPr/>
            <p:nvPr/>
          </p:nvSpPr>
          <p:spPr>
            <a:xfrm>
              <a:off x="4120095" y="1968766"/>
              <a:ext cx="1560770" cy="109020"/>
            </a:xfrm>
            <a:custGeom>
              <a:avLst/>
              <a:gdLst/>
              <a:ahLst/>
              <a:cxnLst/>
              <a:rect l="l" t="t" r="r" b="b"/>
              <a:pathLst>
                <a:path w="10952" h="765" extrusionOk="0">
                  <a:moveTo>
                    <a:pt x="284" y="0"/>
                  </a:moveTo>
                  <a:cubicBezTo>
                    <a:pt x="132" y="0"/>
                    <a:pt x="1" y="131"/>
                    <a:pt x="1" y="283"/>
                  </a:cubicBezTo>
                  <a:lnTo>
                    <a:pt x="1" y="482"/>
                  </a:lnTo>
                  <a:cubicBezTo>
                    <a:pt x="1" y="634"/>
                    <a:pt x="132" y="765"/>
                    <a:pt x="284" y="765"/>
                  </a:cubicBezTo>
                  <a:lnTo>
                    <a:pt x="10669" y="765"/>
                  </a:lnTo>
                  <a:cubicBezTo>
                    <a:pt x="10820" y="765"/>
                    <a:pt x="10951" y="634"/>
                    <a:pt x="10951" y="482"/>
                  </a:cubicBezTo>
                  <a:lnTo>
                    <a:pt x="10951" y="283"/>
                  </a:lnTo>
                  <a:cubicBezTo>
                    <a:pt x="10951" y="131"/>
                    <a:pt x="10820" y="0"/>
                    <a:pt x="106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1933;p46">
              <a:extLst>
                <a:ext uri="{FF2B5EF4-FFF2-40B4-BE49-F238E27FC236}">
                  <a16:creationId xmlns:a16="http://schemas.microsoft.com/office/drawing/2014/main" id="{4A36B8B7-55CE-890E-941D-7C8AD3008B2E}"/>
                </a:ext>
              </a:extLst>
            </p:cNvPr>
            <p:cNvSpPr/>
            <p:nvPr/>
          </p:nvSpPr>
          <p:spPr>
            <a:xfrm>
              <a:off x="4113706" y="1962780"/>
              <a:ext cx="1577158" cy="120991"/>
            </a:xfrm>
            <a:custGeom>
              <a:avLst/>
              <a:gdLst/>
              <a:ahLst/>
              <a:cxnLst/>
              <a:rect l="l" t="t" r="r" b="b"/>
              <a:pathLst>
                <a:path w="11067" h="849" extrusionOk="0">
                  <a:moveTo>
                    <a:pt x="10737" y="105"/>
                  </a:moveTo>
                  <a:cubicBezTo>
                    <a:pt x="10867" y="105"/>
                    <a:pt x="10956" y="194"/>
                    <a:pt x="10956" y="325"/>
                  </a:cubicBezTo>
                  <a:lnTo>
                    <a:pt x="10956" y="524"/>
                  </a:lnTo>
                  <a:cubicBezTo>
                    <a:pt x="10956" y="655"/>
                    <a:pt x="10867" y="739"/>
                    <a:pt x="10737" y="739"/>
                  </a:cubicBezTo>
                  <a:lnTo>
                    <a:pt x="352" y="739"/>
                  </a:lnTo>
                  <a:cubicBezTo>
                    <a:pt x="221" y="739"/>
                    <a:pt x="132" y="655"/>
                    <a:pt x="132" y="524"/>
                  </a:cubicBezTo>
                  <a:lnTo>
                    <a:pt x="132" y="325"/>
                  </a:lnTo>
                  <a:cubicBezTo>
                    <a:pt x="132" y="194"/>
                    <a:pt x="221" y="105"/>
                    <a:pt x="352" y="105"/>
                  </a:cubicBezTo>
                  <a:close/>
                  <a:moveTo>
                    <a:pt x="352" y="0"/>
                  </a:moveTo>
                  <a:cubicBezTo>
                    <a:pt x="153" y="0"/>
                    <a:pt x="1" y="131"/>
                    <a:pt x="1" y="325"/>
                  </a:cubicBezTo>
                  <a:lnTo>
                    <a:pt x="1" y="524"/>
                  </a:lnTo>
                  <a:cubicBezTo>
                    <a:pt x="1" y="718"/>
                    <a:pt x="153" y="849"/>
                    <a:pt x="352" y="849"/>
                  </a:cubicBezTo>
                  <a:lnTo>
                    <a:pt x="10737" y="849"/>
                  </a:lnTo>
                  <a:cubicBezTo>
                    <a:pt x="10909" y="849"/>
                    <a:pt x="11066" y="718"/>
                    <a:pt x="11066" y="524"/>
                  </a:cubicBezTo>
                  <a:lnTo>
                    <a:pt x="11066" y="325"/>
                  </a:lnTo>
                  <a:cubicBezTo>
                    <a:pt x="11066" y="131"/>
                    <a:pt x="10909" y="0"/>
                    <a:pt x="1073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1934;p46">
              <a:extLst>
                <a:ext uri="{FF2B5EF4-FFF2-40B4-BE49-F238E27FC236}">
                  <a16:creationId xmlns:a16="http://schemas.microsoft.com/office/drawing/2014/main" id="{1A1FFAF8-77BF-15CC-F115-B69CF8C3D81B}"/>
                </a:ext>
              </a:extLst>
            </p:cNvPr>
            <p:cNvSpPr/>
            <p:nvPr/>
          </p:nvSpPr>
          <p:spPr>
            <a:xfrm>
              <a:off x="4120095" y="2761283"/>
              <a:ext cx="1560770" cy="109163"/>
            </a:xfrm>
            <a:custGeom>
              <a:avLst/>
              <a:gdLst/>
              <a:ahLst/>
              <a:cxnLst/>
              <a:rect l="l" t="t" r="r" b="b"/>
              <a:pathLst>
                <a:path w="10952" h="766" extrusionOk="0">
                  <a:moveTo>
                    <a:pt x="284" y="1"/>
                  </a:moveTo>
                  <a:cubicBezTo>
                    <a:pt x="132" y="1"/>
                    <a:pt x="1" y="132"/>
                    <a:pt x="1" y="289"/>
                  </a:cubicBezTo>
                  <a:lnTo>
                    <a:pt x="1" y="483"/>
                  </a:lnTo>
                  <a:cubicBezTo>
                    <a:pt x="1" y="634"/>
                    <a:pt x="132" y="765"/>
                    <a:pt x="284" y="765"/>
                  </a:cubicBezTo>
                  <a:lnTo>
                    <a:pt x="10669" y="765"/>
                  </a:lnTo>
                  <a:cubicBezTo>
                    <a:pt x="10820" y="765"/>
                    <a:pt x="10951" y="634"/>
                    <a:pt x="10951" y="483"/>
                  </a:cubicBezTo>
                  <a:lnTo>
                    <a:pt x="10951" y="289"/>
                  </a:lnTo>
                  <a:cubicBezTo>
                    <a:pt x="10951" y="132"/>
                    <a:pt x="10820" y="1"/>
                    <a:pt x="10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1935;p46">
              <a:extLst>
                <a:ext uri="{FF2B5EF4-FFF2-40B4-BE49-F238E27FC236}">
                  <a16:creationId xmlns:a16="http://schemas.microsoft.com/office/drawing/2014/main" id="{B3BA933A-45DC-0C67-4CF2-8077EF08D18F}"/>
                </a:ext>
              </a:extLst>
            </p:cNvPr>
            <p:cNvSpPr/>
            <p:nvPr/>
          </p:nvSpPr>
          <p:spPr>
            <a:xfrm>
              <a:off x="4113706" y="2755298"/>
              <a:ext cx="1577158" cy="121846"/>
            </a:xfrm>
            <a:custGeom>
              <a:avLst/>
              <a:gdLst/>
              <a:ahLst/>
              <a:cxnLst/>
              <a:rect l="l" t="t" r="r" b="b"/>
              <a:pathLst>
                <a:path w="11067" h="855" extrusionOk="0">
                  <a:moveTo>
                    <a:pt x="10737" y="111"/>
                  </a:moveTo>
                  <a:cubicBezTo>
                    <a:pt x="10867" y="111"/>
                    <a:pt x="10956" y="200"/>
                    <a:pt x="10956" y="331"/>
                  </a:cubicBezTo>
                  <a:lnTo>
                    <a:pt x="10956" y="525"/>
                  </a:lnTo>
                  <a:cubicBezTo>
                    <a:pt x="10956" y="655"/>
                    <a:pt x="10867" y="744"/>
                    <a:pt x="10737" y="744"/>
                  </a:cubicBezTo>
                  <a:lnTo>
                    <a:pt x="352" y="744"/>
                  </a:lnTo>
                  <a:cubicBezTo>
                    <a:pt x="221" y="744"/>
                    <a:pt x="132" y="655"/>
                    <a:pt x="132" y="525"/>
                  </a:cubicBezTo>
                  <a:lnTo>
                    <a:pt x="132" y="331"/>
                  </a:lnTo>
                  <a:cubicBezTo>
                    <a:pt x="132" y="200"/>
                    <a:pt x="221" y="111"/>
                    <a:pt x="352" y="111"/>
                  </a:cubicBezTo>
                  <a:close/>
                  <a:moveTo>
                    <a:pt x="352" y="1"/>
                  </a:moveTo>
                  <a:cubicBezTo>
                    <a:pt x="153" y="1"/>
                    <a:pt x="1" y="153"/>
                    <a:pt x="1" y="331"/>
                  </a:cubicBezTo>
                  <a:lnTo>
                    <a:pt x="1" y="525"/>
                  </a:lnTo>
                  <a:cubicBezTo>
                    <a:pt x="1" y="724"/>
                    <a:pt x="153" y="854"/>
                    <a:pt x="352" y="854"/>
                  </a:cubicBezTo>
                  <a:lnTo>
                    <a:pt x="10737" y="854"/>
                  </a:lnTo>
                  <a:cubicBezTo>
                    <a:pt x="10909" y="854"/>
                    <a:pt x="11066" y="724"/>
                    <a:pt x="11066" y="525"/>
                  </a:cubicBezTo>
                  <a:lnTo>
                    <a:pt x="11066" y="331"/>
                  </a:lnTo>
                  <a:cubicBezTo>
                    <a:pt x="11066" y="153"/>
                    <a:pt x="10909" y="1"/>
                    <a:pt x="1073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1936;p46">
              <a:extLst>
                <a:ext uri="{FF2B5EF4-FFF2-40B4-BE49-F238E27FC236}">
                  <a16:creationId xmlns:a16="http://schemas.microsoft.com/office/drawing/2014/main" id="{D8B4C1FD-7D08-8551-43FD-655008C21840}"/>
                </a:ext>
              </a:extLst>
            </p:cNvPr>
            <p:cNvSpPr/>
            <p:nvPr/>
          </p:nvSpPr>
          <p:spPr>
            <a:xfrm>
              <a:off x="5938990" y="1051406"/>
              <a:ext cx="1838236" cy="2157744"/>
            </a:xfrm>
            <a:custGeom>
              <a:avLst/>
              <a:gdLst/>
              <a:ahLst/>
              <a:cxnLst/>
              <a:rect l="l" t="t" r="r" b="b"/>
              <a:pathLst>
                <a:path w="12899" h="15141" extrusionOk="0">
                  <a:moveTo>
                    <a:pt x="12569" y="111"/>
                  </a:moveTo>
                  <a:cubicBezTo>
                    <a:pt x="12679" y="111"/>
                    <a:pt x="12789" y="195"/>
                    <a:pt x="12789" y="326"/>
                  </a:cubicBezTo>
                  <a:lnTo>
                    <a:pt x="12789" y="14795"/>
                  </a:lnTo>
                  <a:cubicBezTo>
                    <a:pt x="12789" y="14926"/>
                    <a:pt x="12679" y="15010"/>
                    <a:pt x="12569" y="15010"/>
                  </a:cubicBezTo>
                  <a:lnTo>
                    <a:pt x="330" y="15010"/>
                  </a:lnTo>
                  <a:cubicBezTo>
                    <a:pt x="220" y="15010"/>
                    <a:pt x="110" y="14926"/>
                    <a:pt x="110" y="14795"/>
                  </a:cubicBezTo>
                  <a:lnTo>
                    <a:pt x="110" y="326"/>
                  </a:lnTo>
                  <a:cubicBezTo>
                    <a:pt x="110" y="195"/>
                    <a:pt x="220" y="111"/>
                    <a:pt x="330" y="111"/>
                  </a:cubicBezTo>
                  <a:close/>
                  <a:moveTo>
                    <a:pt x="330" y="1"/>
                  </a:moveTo>
                  <a:cubicBezTo>
                    <a:pt x="152" y="1"/>
                    <a:pt x="0" y="132"/>
                    <a:pt x="0" y="326"/>
                  </a:cubicBezTo>
                  <a:lnTo>
                    <a:pt x="0" y="14795"/>
                  </a:lnTo>
                  <a:cubicBezTo>
                    <a:pt x="0" y="14989"/>
                    <a:pt x="152" y="15141"/>
                    <a:pt x="330" y="15141"/>
                  </a:cubicBezTo>
                  <a:lnTo>
                    <a:pt x="12569" y="15141"/>
                  </a:lnTo>
                  <a:cubicBezTo>
                    <a:pt x="12742" y="15141"/>
                    <a:pt x="12899" y="14989"/>
                    <a:pt x="12899" y="14795"/>
                  </a:cubicBezTo>
                  <a:lnTo>
                    <a:pt x="12899" y="326"/>
                  </a:lnTo>
                  <a:cubicBezTo>
                    <a:pt x="12899" y="132"/>
                    <a:pt x="12742" y="1"/>
                    <a:pt x="1256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1937;p46">
              <a:extLst>
                <a:ext uri="{FF2B5EF4-FFF2-40B4-BE49-F238E27FC236}">
                  <a16:creationId xmlns:a16="http://schemas.microsoft.com/office/drawing/2014/main" id="{A3467C77-AAC0-D215-01C3-145AE7E1BA73}"/>
                </a:ext>
              </a:extLst>
            </p:cNvPr>
            <p:cNvSpPr/>
            <p:nvPr/>
          </p:nvSpPr>
          <p:spPr>
            <a:xfrm>
              <a:off x="6980761" y="1436620"/>
              <a:ext cx="1517446" cy="1051724"/>
            </a:xfrm>
            <a:custGeom>
              <a:avLst/>
              <a:gdLst/>
              <a:ahLst/>
              <a:cxnLst/>
              <a:rect l="l" t="t" r="r" b="b"/>
              <a:pathLst>
                <a:path w="10648" h="7380" extrusionOk="0">
                  <a:moveTo>
                    <a:pt x="284" y="0"/>
                  </a:moveTo>
                  <a:cubicBezTo>
                    <a:pt x="132" y="0"/>
                    <a:pt x="1" y="110"/>
                    <a:pt x="1" y="262"/>
                  </a:cubicBezTo>
                  <a:lnTo>
                    <a:pt x="1" y="7096"/>
                  </a:lnTo>
                  <a:cubicBezTo>
                    <a:pt x="1" y="7248"/>
                    <a:pt x="132" y="7379"/>
                    <a:pt x="284" y="7379"/>
                  </a:cubicBezTo>
                  <a:lnTo>
                    <a:pt x="10386" y="7379"/>
                  </a:lnTo>
                  <a:cubicBezTo>
                    <a:pt x="10538" y="7379"/>
                    <a:pt x="10648" y="7248"/>
                    <a:pt x="10648" y="7096"/>
                  </a:cubicBezTo>
                  <a:lnTo>
                    <a:pt x="10648" y="262"/>
                  </a:lnTo>
                  <a:cubicBezTo>
                    <a:pt x="10648" y="110"/>
                    <a:pt x="10538" y="0"/>
                    <a:pt x="103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1938;p46">
              <a:extLst>
                <a:ext uri="{FF2B5EF4-FFF2-40B4-BE49-F238E27FC236}">
                  <a16:creationId xmlns:a16="http://schemas.microsoft.com/office/drawing/2014/main" id="{48512799-5AFD-DC10-DBBA-603FB5B82DD1}"/>
                </a:ext>
              </a:extLst>
            </p:cNvPr>
            <p:cNvSpPr/>
            <p:nvPr/>
          </p:nvSpPr>
          <p:spPr>
            <a:xfrm>
              <a:off x="6974918" y="1427642"/>
              <a:ext cx="1532980" cy="1069538"/>
            </a:xfrm>
            <a:custGeom>
              <a:avLst/>
              <a:gdLst/>
              <a:ahLst/>
              <a:cxnLst/>
              <a:rect l="l" t="t" r="r" b="b"/>
              <a:pathLst>
                <a:path w="10757" h="7505" extrusionOk="0">
                  <a:moveTo>
                    <a:pt x="10427" y="110"/>
                  </a:moveTo>
                  <a:cubicBezTo>
                    <a:pt x="10537" y="110"/>
                    <a:pt x="10647" y="220"/>
                    <a:pt x="10647" y="325"/>
                  </a:cubicBezTo>
                  <a:lnTo>
                    <a:pt x="10647" y="7159"/>
                  </a:lnTo>
                  <a:cubicBezTo>
                    <a:pt x="10647" y="7290"/>
                    <a:pt x="10537" y="7374"/>
                    <a:pt x="10427" y="7374"/>
                  </a:cubicBezTo>
                  <a:lnTo>
                    <a:pt x="325" y="7374"/>
                  </a:lnTo>
                  <a:cubicBezTo>
                    <a:pt x="194" y="7374"/>
                    <a:pt x="105" y="7290"/>
                    <a:pt x="105" y="7159"/>
                  </a:cubicBezTo>
                  <a:lnTo>
                    <a:pt x="105" y="325"/>
                  </a:lnTo>
                  <a:cubicBezTo>
                    <a:pt x="105" y="220"/>
                    <a:pt x="194" y="110"/>
                    <a:pt x="325" y="110"/>
                  </a:cubicBezTo>
                  <a:close/>
                  <a:moveTo>
                    <a:pt x="325" y="0"/>
                  </a:moveTo>
                  <a:cubicBezTo>
                    <a:pt x="131" y="0"/>
                    <a:pt x="0" y="152"/>
                    <a:pt x="0" y="325"/>
                  </a:cubicBezTo>
                  <a:lnTo>
                    <a:pt x="0" y="7159"/>
                  </a:lnTo>
                  <a:cubicBezTo>
                    <a:pt x="0" y="7353"/>
                    <a:pt x="131" y="7505"/>
                    <a:pt x="325" y="7505"/>
                  </a:cubicBezTo>
                  <a:lnTo>
                    <a:pt x="10427" y="7505"/>
                  </a:lnTo>
                  <a:cubicBezTo>
                    <a:pt x="10605" y="7505"/>
                    <a:pt x="10757" y="7353"/>
                    <a:pt x="10757" y="7159"/>
                  </a:cubicBezTo>
                  <a:lnTo>
                    <a:pt x="10757" y="325"/>
                  </a:lnTo>
                  <a:cubicBezTo>
                    <a:pt x="10757" y="152"/>
                    <a:pt x="10605" y="0"/>
                    <a:pt x="1042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1939;p46">
              <a:extLst>
                <a:ext uri="{FF2B5EF4-FFF2-40B4-BE49-F238E27FC236}">
                  <a16:creationId xmlns:a16="http://schemas.microsoft.com/office/drawing/2014/main" id="{278C166E-3D69-685A-6B20-C37B787CA6CC}"/>
                </a:ext>
              </a:extLst>
            </p:cNvPr>
            <p:cNvSpPr/>
            <p:nvPr/>
          </p:nvSpPr>
          <p:spPr>
            <a:xfrm>
              <a:off x="7524876" y="1735044"/>
              <a:ext cx="447909" cy="448051"/>
            </a:xfrm>
            <a:custGeom>
              <a:avLst/>
              <a:gdLst/>
              <a:ahLst/>
              <a:cxnLst/>
              <a:rect l="l" t="t" r="r" b="b"/>
              <a:pathLst>
                <a:path w="3143" h="3144" extrusionOk="0">
                  <a:moveTo>
                    <a:pt x="1572" y="1"/>
                  </a:moveTo>
                  <a:cubicBezTo>
                    <a:pt x="697" y="1"/>
                    <a:pt x="1" y="703"/>
                    <a:pt x="1" y="1572"/>
                  </a:cubicBezTo>
                  <a:cubicBezTo>
                    <a:pt x="1" y="2447"/>
                    <a:pt x="697" y="3143"/>
                    <a:pt x="1572" y="3143"/>
                  </a:cubicBezTo>
                  <a:cubicBezTo>
                    <a:pt x="2446" y="3143"/>
                    <a:pt x="3143" y="2447"/>
                    <a:pt x="3143" y="1572"/>
                  </a:cubicBezTo>
                  <a:cubicBezTo>
                    <a:pt x="3143" y="703"/>
                    <a:pt x="2446" y="1"/>
                    <a:pt x="1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1940;p46">
              <a:extLst>
                <a:ext uri="{FF2B5EF4-FFF2-40B4-BE49-F238E27FC236}">
                  <a16:creationId xmlns:a16="http://schemas.microsoft.com/office/drawing/2014/main" id="{FFEB1515-C85D-3333-F9B2-9E4A2E2BA822}"/>
                </a:ext>
              </a:extLst>
            </p:cNvPr>
            <p:cNvSpPr/>
            <p:nvPr/>
          </p:nvSpPr>
          <p:spPr>
            <a:xfrm>
              <a:off x="7518891" y="1729201"/>
              <a:ext cx="463585" cy="460592"/>
            </a:xfrm>
            <a:custGeom>
              <a:avLst/>
              <a:gdLst/>
              <a:ahLst/>
              <a:cxnLst/>
              <a:rect l="l" t="t" r="r" b="b"/>
              <a:pathLst>
                <a:path w="3253" h="3232" extrusionOk="0">
                  <a:moveTo>
                    <a:pt x="1614" y="110"/>
                  </a:moveTo>
                  <a:cubicBezTo>
                    <a:pt x="2441" y="110"/>
                    <a:pt x="3122" y="786"/>
                    <a:pt x="3122" y="1613"/>
                  </a:cubicBezTo>
                  <a:cubicBezTo>
                    <a:pt x="3122" y="2446"/>
                    <a:pt x="2441" y="3121"/>
                    <a:pt x="1614" y="3121"/>
                  </a:cubicBezTo>
                  <a:cubicBezTo>
                    <a:pt x="786" y="3121"/>
                    <a:pt x="111" y="2446"/>
                    <a:pt x="111" y="1613"/>
                  </a:cubicBezTo>
                  <a:cubicBezTo>
                    <a:pt x="111" y="786"/>
                    <a:pt x="786" y="110"/>
                    <a:pt x="1614" y="110"/>
                  </a:cubicBezTo>
                  <a:close/>
                  <a:moveTo>
                    <a:pt x="1614" y="0"/>
                  </a:moveTo>
                  <a:cubicBezTo>
                    <a:pt x="718" y="0"/>
                    <a:pt x="1" y="723"/>
                    <a:pt x="1" y="1613"/>
                  </a:cubicBezTo>
                  <a:cubicBezTo>
                    <a:pt x="1" y="2509"/>
                    <a:pt x="718" y="3231"/>
                    <a:pt x="1614" y="3231"/>
                  </a:cubicBezTo>
                  <a:cubicBezTo>
                    <a:pt x="2509" y="3231"/>
                    <a:pt x="3253" y="2509"/>
                    <a:pt x="3253" y="1613"/>
                  </a:cubicBezTo>
                  <a:cubicBezTo>
                    <a:pt x="3253" y="723"/>
                    <a:pt x="2509" y="0"/>
                    <a:pt x="161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1941;p46">
              <a:extLst>
                <a:ext uri="{FF2B5EF4-FFF2-40B4-BE49-F238E27FC236}">
                  <a16:creationId xmlns:a16="http://schemas.microsoft.com/office/drawing/2014/main" id="{77DCC1E4-03BB-7222-155C-EF7585D907F2}"/>
                </a:ext>
              </a:extLst>
            </p:cNvPr>
            <p:cNvSpPr/>
            <p:nvPr/>
          </p:nvSpPr>
          <p:spPr>
            <a:xfrm>
              <a:off x="7698742" y="1875419"/>
              <a:ext cx="165169" cy="174005"/>
            </a:xfrm>
            <a:custGeom>
              <a:avLst/>
              <a:gdLst/>
              <a:ahLst/>
              <a:cxnLst/>
              <a:rect l="l" t="t" r="r" b="b"/>
              <a:pathLst>
                <a:path w="1159" h="1221" extrusionOk="0">
                  <a:moveTo>
                    <a:pt x="1" y="1"/>
                  </a:moveTo>
                  <a:lnTo>
                    <a:pt x="1" y="1221"/>
                  </a:lnTo>
                  <a:lnTo>
                    <a:pt x="1158" y="6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1942;p46">
              <a:extLst>
                <a:ext uri="{FF2B5EF4-FFF2-40B4-BE49-F238E27FC236}">
                  <a16:creationId xmlns:a16="http://schemas.microsoft.com/office/drawing/2014/main" id="{0EA4A34B-22E5-B59A-8B36-9AFC8BF1B0A1}"/>
                </a:ext>
              </a:extLst>
            </p:cNvPr>
            <p:cNvSpPr/>
            <p:nvPr/>
          </p:nvSpPr>
          <p:spPr>
            <a:xfrm>
              <a:off x="7689906" y="1862736"/>
              <a:ext cx="189681" cy="199371"/>
            </a:xfrm>
            <a:custGeom>
              <a:avLst/>
              <a:gdLst/>
              <a:ahLst/>
              <a:cxnLst/>
              <a:rect l="l" t="t" r="r" b="b"/>
              <a:pathLst>
                <a:path w="1331" h="1399" extrusionOk="0">
                  <a:moveTo>
                    <a:pt x="110" y="199"/>
                  </a:moveTo>
                  <a:lnTo>
                    <a:pt x="1089" y="744"/>
                  </a:lnTo>
                  <a:lnTo>
                    <a:pt x="110" y="1226"/>
                  </a:lnTo>
                  <a:lnTo>
                    <a:pt x="110" y="199"/>
                  </a:lnTo>
                  <a:close/>
                  <a:moveTo>
                    <a:pt x="0" y="0"/>
                  </a:moveTo>
                  <a:lnTo>
                    <a:pt x="0" y="90"/>
                  </a:lnTo>
                  <a:lnTo>
                    <a:pt x="0" y="1399"/>
                  </a:lnTo>
                  <a:lnTo>
                    <a:pt x="1330" y="7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1943;p46">
              <a:extLst>
                <a:ext uri="{FF2B5EF4-FFF2-40B4-BE49-F238E27FC236}">
                  <a16:creationId xmlns:a16="http://schemas.microsoft.com/office/drawing/2014/main" id="{0E7F9FD5-5A2B-9218-D5CE-20549280EE67}"/>
                </a:ext>
              </a:extLst>
            </p:cNvPr>
            <p:cNvSpPr/>
            <p:nvPr/>
          </p:nvSpPr>
          <p:spPr>
            <a:xfrm>
              <a:off x="6069532" y="2947833"/>
              <a:ext cx="1545806" cy="121846"/>
            </a:xfrm>
            <a:custGeom>
              <a:avLst/>
              <a:gdLst/>
              <a:ahLst/>
              <a:cxnLst/>
              <a:rect l="l" t="t" r="r" b="b"/>
              <a:pathLst>
                <a:path w="10847" h="855" extrusionOk="0">
                  <a:moveTo>
                    <a:pt x="435" y="1"/>
                  </a:moveTo>
                  <a:cubicBezTo>
                    <a:pt x="200" y="1"/>
                    <a:pt x="1" y="179"/>
                    <a:pt x="1" y="420"/>
                  </a:cubicBezTo>
                  <a:cubicBezTo>
                    <a:pt x="1" y="656"/>
                    <a:pt x="200" y="855"/>
                    <a:pt x="435" y="855"/>
                  </a:cubicBezTo>
                  <a:lnTo>
                    <a:pt x="10412" y="855"/>
                  </a:lnTo>
                  <a:cubicBezTo>
                    <a:pt x="10647" y="855"/>
                    <a:pt x="10846" y="656"/>
                    <a:pt x="10846" y="420"/>
                  </a:cubicBezTo>
                  <a:cubicBezTo>
                    <a:pt x="10846" y="179"/>
                    <a:pt x="10647" y="1"/>
                    <a:pt x="104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1944;p46">
              <a:extLst>
                <a:ext uri="{FF2B5EF4-FFF2-40B4-BE49-F238E27FC236}">
                  <a16:creationId xmlns:a16="http://schemas.microsoft.com/office/drawing/2014/main" id="{0A080265-28B8-FAF8-1390-1A265B45B9C8}"/>
                </a:ext>
              </a:extLst>
            </p:cNvPr>
            <p:cNvSpPr/>
            <p:nvPr/>
          </p:nvSpPr>
          <p:spPr>
            <a:xfrm>
              <a:off x="6076217" y="2938997"/>
              <a:ext cx="1563762" cy="139660"/>
            </a:xfrm>
            <a:custGeom>
              <a:avLst/>
              <a:gdLst/>
              <a:ahLst/>
              <a:cxnLst/>
              <a:rect l="l" t="t" r="r" b="b"/>
              <a:pathLst>
                <a:path w="10973" h="980" extrusionOk="0">
                  <a:moveTo>
                    <a:pt x="10475" y="110"/>
                  </a:moveTo>
                  <a:cubicBezTo>
                    <a:pt x="10689" y="110"/>
                    <a:pt x="10841" y="283"/>
                    <a:pt x="10841" y="482"/>
                  </a:cubicBezTo>
                  <a:cubicBezTo>
                    <a:pt x="10841" y="697"/>
                    <a:pt x="10689" y="848"/>
                    <a:pt x="10475" y="848"/>
                  </a:cubicBezTo>
                  <a:lnTo>
                    <a:pt x="498" y="848"/>
                  </a:lnTo>
                  <a:cubicBezTo>
                    <a:pt x="284" y="848"/>
                    <a:pt x="106" y="697"/>
                    <a:pt x="106" y="482"/>
                  </a:cubicBezTo>
                  <a:cubicBezTo>
                    <a:pt x="106" y="283"/>
                    <a:pt x="284" y="110"/>
                    <a:pt x="498" y="110"/>
                  </a:cubicBezTo>
                  <a:close/>
                  <a:moveTo>
                    <a:pt x="498" y="0"/>
                  </a:moveTo>
                  <a:cubicBezTo>
                    <a:pt x="216" y="0"/>
                    <a:pt x="1" y="220"/>
                    <a:pt x="1" y="482"/>
                  </a:cubicBezTo>
                  <a:cubicBezTo>
                    <a:pt x="1" y="765"/>
                    <a:pt x="216" y="979"/>
                    <a:pt x="498" y="979"/>
                  </a:cubicBezTo>
                  <a:lnTo>
                    <a:pt x="10475" y="979"/>
                  </a:lnTo>
                  <a:cubicBezTo>
                    <a:pt x="10757" y="979"/>
                    <a:pt x="10972" y="765"/>
                    <a:pt x="10972" y="482"/>
                  </a:cubicBezTo>
                  <a:cubicBezTo>
                    <a:pt x="10972" y="220"/>
                    <a:pt x="10757" y="0"/>
                    <a:pt x="1047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1945;p46">
              <a:extLst>
                <a:ext uri="{FF2B5EF4-FFF2-40B4-BE49-F238E27FC236}">
                  <a16:creationId xmlns:a16="http://schemas.microsoft.com/office/drawing/2014/main" id="{D3AA8040-396A-9BC0-F86A-5904C2582934}"/>
                </a:ext>
              </a:extLst>
            </p:cNvPr>
            <p:cNvSpPr/>
            <p:nvPr/>
          </p:nvSpPr>
          <p:spPr>
            <a:xfrm>
              <a:off x="6069532" y="2752305"/>
              <a:ext cx="1545806" cy="121133"/>
            </a:xfrm>
            <a:custGeom>
              <a:avLst/>
              <a:gdLst/>
              <a:ahLst/>
              <a:cxnLst/>
              <a:rect l="l" t="t" r="r" b="b"/>
              <a:pathLst>
                <a:path w="10847" h="850" extrusionOk="0">
                  <a:moveTo>
                    <a:pt x="435" y="1"/>
                  </a:moveTo>
                  <a:cubicBezTo>
                    <a:pt x="200" y="1"/>
                    <a:pt x="1" y="195"/>
                    <a:pt x="1" y="436"/>
                  </a:cubicBezTo>
                  <a:cubicBezTo>
                    <a:pt x="1" y="676"/>
                    <a:pt x="200" y="849"/>
                    <a:pt x="435" y="849"/>
                  </a:cubicBezTo>
                  <a:lnTo>
                    <a:pt x="10412" y="849"/>
                  </a:lnTo>
                  <a:cubicBezTo>
                    <a:pt x="10647" y="849"/>
                    <a:pt x="10846" y="676"/>
                    <a:pt x="10846" y="436"/>
                  </a:cubicBezTo>
                  <a:cubicBezTo>
                    <a:pt x="10846" y="195"/>
                    <a:pt x="10647" y="1"/>
                    <a:pt x="104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1946;p46">
              <a:extLst>
                <a:ext uri="{FF2B5EF4-FFF2-40B4-BE49-F238E27FC236}">
                  <a16:creationId xmlns:a16="http://schemas.microsoft.com/office/drawing/2014/main" id="{49DD4B36-34A0-81F9-3CE8-552A4A2035B3}"/>
                </a:ext>
              </a:extLst>
            </p:cNvPr>
            <p:cNvSpPr/>
            <p:nvPr/>
          </p:nvSpPr>
          <p:spPr>
            <a:xfrm>
              <a:off x="6076217" y="2742614"/>
              <a:ext cx="1563762" cy="140515"/>
            </a:xfrm>
            <a:custGeom>
              <a:avLst/>
              <a:gdLst/>
              <a:ahLst/>
              <a:cxnLst/>
              <a:rect l="l" t="t" r="r" b="b"/>
              <a:pathLst>
                <a:path w="10973" h="986" extrusionOk="0">
                  <a:moveTo>
                    <a:pt x="10475" y="111"/>
                  </a:moveTo>
                  <a:cubicBezTo>
                    <a:pt x="10689" y="111"/>
                    <a:pt x="10841" y="289"/>
                    <a:pt x="10841" y="504"/>
                  </a:cubicBezTo>
                  <a:cubicBezTo>
                    <a:pt x="10841" y="703"/>
                    <a:pt x="10689" y="875"/>
                    <a:pt x="10475" y="875"/>
                  </a:cubicBezTo>
                  <a:lnTo>
                    <a:pt x="498" y="875"/>
                  </a:lnTo>
                  <a:cubicBezTo>
                    <a:pt x="284" y="875"/>
                    <a:pt x="106" y="703"/>
                    <a:pt x="106" y="504"/>
                  </a:cubicBezTo>
                  <a:cubicBezTo>
                    <a:pt x="106" y="289"/>
                    <a:pt x="284" y="111"/>
                    <a:pt x="498" y="111"/>
                  </a:cubicBezTo>
                  <a:close/>
                  <a:moveTo>
                    <a:pt x="498" y="1"/>
                  </a:moveTo>
                  <a:cubicBezTo>
                    <a:pt x="216" y="1"/>
                    <a:pt x="1" y="221"/>
                    <a:pt x="1" y="504"/>
                  </a:cubicBezTo>
                  <a:cubicBezTo>
                    <a:pt x="1" y="765"/>
                    <a:pt x="216" y="985"/>
                    <a:pt x="498" y="985"/>
                  </a:cubicBezTo>
                  <a:lnTo>
                    <a:pt x="10475" y="985"/>
                  </a:lnTo>
                  <a:cubicBezTo>
                    <a:pt x="10757" y="985"/>
                    <a:pt x="10972" y="765"/>
                    <a:pt x="10972" y="504"/>
                  </a:cubicBezTo>
                  <a:cubicBezTo>
                    <a:pt x="10972" y="221"/>
                    <a:pt x="10757" y="1"/>
                    <a:pt x="1047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1947;p46">
              <a:extLst>
                <a:ext uri="{FF2B5EF4-FFF2-40B4-BE49-F238E27FC236}">
                  <a16:creationId xmlns:a16="http://schemas.microsoft.com/office/drawing/2014/main" id="{1C7A8C10-DCA7-D666-F2A7-BF5E09E800CD}"/>
                </a:ext>
              </a:extLst>
            </p:cNvPr>
            <p:cNvSpPr/>
            <p:nvPr/>
          </p:nvSpPr>
          <p:spPr>
            <a:xfrm>
              <a:off x="6069532" y="2544093"/>
              <a:ext cx="1545806" cy="124126"/>
            </a:xfrm>
            <a:custGeom>
              <a:avLst/>
              <a:gdLst/>
              <a:ahLst/>
              <a:cxnLst/>
              <a:rect l="l" t="t" r="r" b="b"/>
              <a:pathLst>
                <a:path w="10847" h="871" extrusionOk="0">
                  <a:moveTo>
                    <a:pt x="435" y="1"/>
                  </a:moveTo>
                  <a:cubicBezTo>
                    <a:pt x="200" y="1"/>
                    <a:pt x="1" y="195"/>
                    <a:pt x="1" y="435"/>
                  </a:cubicBezTo>
                  <a:cubicBezTo>
                    <a:pt x="1" y="676"/>
                    <a:pt x="200" y="870"/>
                    <a:pt x="435" y="870"/>
                  </a:cubicBezTo>
                  <a:lnTo>
                    <a:pt x="10412" y="870"/>
                  </a:lnTo>
                  <a:cubicBezTo>
                    <a:pt x="10647" y="870"/>
                    <a:pt x="10846" y="676"/>
                    <a:pt x="10846" y="435"/>
                  </a:cubicBezTo>
                  <a:cubicBezTo>
                    <a:pt x="10846" y="195"/>
                    <a:pt x="10647" y="1"/>
                    <a:pt x="104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1948;p46">
              <a:extLst>
                <a:ext uri="{FF2B5EF4-FFF2-40B4-BE49-F238E27FC236}">
                  <a16:creationId xmlns:a16="http://schemas.microsoft.com/office/drawing/2014/main" id="{B7A09A03-CE02-CFC6-8C91-B0CC2F8B252D}"/>
                </a:ext>
              </a:extLst>
            </p:cNvPr>
            <p:cNvSpPr/>
            <p:nvPr/>
          </p:nvSpPr>
          <p:spPr>
            <a:xfrm>
              <a:off x="6076217" y="2537395"/>
              <a:ext cx="1563762" cy="140515"/>
            </a:xfrm>
            <a:custGeom>
              <a:avLst/>
              <a:gdLst/>
              <a:ahLst/>
              <a:cxnLst/>
              <a:rect l="l" t="t" r="r" b="b"/>
              <a:pathLst>
                <a:path w="10973" h="986" extrusionOk="0">
                  <a:moveTo>
                    <a:pt x="10475" y="111"/>
                  </a:moveTo>
                  <a:cubicBezTo>
                    <a:pt x="10689" y="111"/>
                    <a:pt x="10841" y="289"/>
                    <a:pt x="10841" y="482"/>
                  </a:cubicBezTo>
                  <a:cubicBezTo>
                    <a:pt x="10841" y="702"/>
                    <a:pt x="10689" y="854"/>
                    <a:pt x="10475" y="854"/>
                  </a:cubicBezTo>
                  <a:lnTo>
                    <a:pt x="498" y="854"/>
                  </a:lnTo>
                  <a:cubicBezTo>
                    <a:pt x="284" y="854"/>
                    <a:pt x="106" y="702"/>
                    <a:pt x="106" y="482"/>
                  </a:cubicBezTo>
                  <a:cubicBezTo>
                    <a:pt x="106" y="289"/>
                    <a:pt x="284" y="111"/>
                    <a:pt x="498" y="111"/>
                  </a:cubicBezTo>
                  <a:close/>
                  <a:moveTo>
                    <a:pt x="498" y="1"/>
                  </a:moveTo>
                  <a:cubicBezTo>
                    <a:pt x="216" y="1"/>
                    <a:pt x="1" y="221"/>
                    <a:pt x="1" y="482"/>
                  </a:cubicBezTo>
                  <a:cubicBezTo>
                    <a:pt x="1" y="765"/>
                    <a:pt x="216" y="985"/>
                    <a:pt x="498" y="985"/>
                  </a:cubicBezTo>
                  <a:lnTo>
                    <a:pt x="10475" y="985"/>
                  </a:lnTo>
                  <a:cubicBezTo>
                    <a:pt x="10757" y="985"/>
                    <a:pt x="10972" y="765"/>
                    <a:pt x="10972" y="482"/>
                  </a:cubicBezTo>
                  <a:cubicBezTo>
                    <a:pt x="10972" y="221"/>
                    <a:pt x="10757" y="1"/>
                    <a:pt x="1047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1949;p46">
              <a:extLst>
                <a:ext uri="{FF2B5EF4-FFF2-40B4-BE49-F238E27FC236}">
                  <a16:creationId xmlns:a16="http://schemas.microsoft.com/office/drawing/2014/main" id="{3CB48B9F-ECDC-1D9E-F572-F8D7F19AEC0F}"/>
                </a:ext>
              </a:extLst>
            </p:cNvPr>
            <p:cNvSpPr/>
            <p:nvPr/>
          </p:nvSpPr>
          <p:spPr>
            <a:xfrm>
              <a:off x="5609072" y="933690"/>
              <a:ext cx="215048" cy="208065"/>
            </a:xfrm>
            <a:custGeom>
              <a:avLst/>
              <a:gdLst/>
              <a:ahLst/>
              <a:cxnLst/>
              <a:rect l="l" t="t" r="r" b="b"/>
              <a:pathLst>
                <a:path w="1509" h="1460" extrusionOk="0">
                  <a:moveTo>
                    <a:pt x="273" y="1"/>
                  </a:moveTo>
                  <a:cubicBezTo>
                    <a:pt x="210" y="1"/>
                    <a:pt x="145" y="28"/>
                    <a:pt x="90" y="83"/>
                  </a:cubicBezTo>
                  <a:cubicBezTo>
                    <a:pt x="1" y="172"/>
                    <a:pt x="1" y="324"/>
                    <a:pt x="90" y="434"/>
                  </a:cubicBezTo>
                  <a:lnTo>
                    <a:pt x="1048" y="1393"/>
                  </a:lnTo>
                  <a:cubicBezTo>
                    <a:pt x="1103" y="1437"/>
                    <a:pt x="1168" y="1459"/>
                    <a:pt x="1231" y="1459"/>
                  </a:cubicBezTo>
                  <a:cubicBezTo>
                    <a:pt x="1294" y="1459"/>
                    <a:pt x="1354" y="1437"/>
                    <a:pt x="1399" y="1393"/>
                  </a:cubicBezTo>
                  <a:cubicBezTo>
                    <a:pt x="1509" y="1283"/>
                    <a:pt x="1509" y="1131"/>
                    <a:pt x="1399" y="1042"/>
                  </a:cubicBezTo>
                  <a:lnTo>
                    <a:pt x="440" y="83"/>
                  </a:lnTo>
                  <a:cubicBezTo>
                    <a:pt x="396" y="28"/>
                    <a:pt x="336" y="1"/>
                    <a:pt x="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1950;p46">
              <a:extLst>
                <a:ext uri="{FF2B5EF4-FFF2-40B4-BE49-F238E27FC236}">
                  <a16:creationId xmlns:a16="http://schemas.microsoft.com/office/drawing/2014/main" id="{BE0B7655-C69C-912C-74F7-B0CBA764C7B7}"/>
                </a:ext>
              </a:extLst>
            </p:cNvPr>
            <p:cNvSpPr/>
            <p:nvPr/>
          </p:nvSpPr>
          <p:spPr>
            <a:xfrm>
              <a:off x="5600094" y="927705"/>
              <a:ext cx="230011" cy="222173"/>
            </a:xfrm>
            <a:custGeom>
              <a:avLst/>
              <a:gdLst/>
              <a:ahLst/>
              <a:cxnLst/>
              <a:rect l="l" t="t" r="r" b="b"/>
              <a:pathLst>
                <a:path w="1614" h="1559" extrusionOk="0">
                  <a:moveTo>
                    <a:pt x="327" y="104"/>
                  </a:moveTo>
                  <a:cubicBezTo>
                    <a:pt x="376" y="104"/>
                    <a:pt x="425" y="125"/>
                    <a:pt x="456" y="167"/>
                  </a:cubicBezTo>
                  <a:lnTo>
                    <a:pt x="1420" y="1131"/>
                  </a:lnTo>
                  <a:cubicBezTo>
                    <a:pt x="1504" y="1194"/>
                    <a:pt x="1504" y="1325"/>
                    <a:pt x="1420" y="1393"/>
                  </a:cubicBezTo>
                  <a:cubicBezTo>
                    <a:pt x="1386" y="1424"/>
                    <a:pt x="1341" y="1440"/>
                    <a:pt x="1295" y="1440"/>
                  </a:cubicBezTo>
                  <a:cubicBezTo>
                    <a:pt x="1248" y="1440"/>
                    <a:pt x="1200" y="1424"/>
                    <a:pt x="1158" y="1393"/>
                  </a:cubicBezTo>
                  <a:lnTo>
                    <a:pt x="195" y="429"/>
                  </a:lnTo>
                  <a:cubicBezTo>
                    <a:pt x="132" y="345"/>
                    <a:pt x="132" y="235"/>
                    <a:pt x="195" y="167"/>
                  </a:cubicBezTo>
                  <a:cubicBezTo>
                    <a:pt x="229" y="125"/>
                    <a:pt x="278" y="104"/>
                    <a:pt x="327" y="104"/>
                  </a:cubicBezTo>
                  <a:close/>
                  <a:moveTo>
                    <a:pt x="336" y="1"/>
                  </a:moveTo>
                  <a:cubicBezTo>
                    <a:pt x="257" y="1"/>
                    <a:pt x="176" y="28"/>
                    <a:pt x="111" y="83"/>
                  </a:cubicBezTo>
                  <a:cubicBezTo>
                    <a:pt x="1" y="193"/>
                    <a:pt x="1" y="387"/>
                    <a:pt x="111" y="518"/>
                  </a:cubicBezTo>
                  <a:lnTo>
                    <a:pt x="1069" y="1476"/>
                  </a:lnTo>
                  <a:cubicBezTo>
                    <a:pt x="1135" y="1531"/>
                    <a:pt x="1217" y="1559"/>
                    <a:pt x="1296" y="1559"/>
                  </a:cubicBezTo>
                  <a:cubicBezTo>
                    <a:pt x="1375" y="1559"/>
                    <a:pt x="1451" y="1531"/>
                    <a:pt x="1504" y="1476"/>
                  </a:cubicBezTo>
                  <a:cubicBezTo>
                    <a:pt x="1614" y="1346"/>
                    <a:pt x="1614" y="1152"/>
                    <a:pt x="1504" y="1042"/>
                  </a:cubicBezTo>
                  <a:lnTo>
                    <a:pt x="545" y="83"/>
                  </a:lnTo>
                  <a:cubicBezTo>
                    <a:pt x="490" y="28"/>
                    <a:pt x="414" y="1"/>
                    <a:pt x="33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1951;p46">
              <a:extLst>
                <a:ext uri="{FF2B5EF4-FFF2-40B4-BE49-F238E27FC236}">
                  <a16:creationId xmlns:a16="http://schemas.microsoft.com/office/drawing/2014/main" id="{98ED7975-3315-BFA3-746F-E499FB952A28}"/>
                </a:ext>
              </a:extLst>
            </p:cNvPr>
            <p:cNvSpPr/>
            <p:nvPr/>
          </p:nvSpPr>
          <p:spPr>
            <a:xfrm>
              <a:off x="5432214" y="768375"/>
              <a:ext cx="280032" cy="255093"/>
            </a:xfrm>
            <a:custGeom>
              <a:avLst/>
              <a:gdLst/>
              <a:ahLst/>
              <a:cxnLst/>
              <a:rect l="l" t="t" r="r" b="b"/>
              <a:pathLst>
                <a:path w="1965" h="1790" extrusionOk="0">
                  <a:moveTo>
                    <a:pt x="982" y="1"/>
                  </a:moveTo>
                  <a:cubicBezTo>
                    <a:pt x="753" y="1"/>
                    <a:pt x="524" y="89"/>
                    <a:pt x="351" y="264"/>
                  </a:cubicBezTo>
                  <a:cubicBezTo>
                    <a:pt x="0" y="610"/>
                    <a:pt x="0" y="1180"/>
                    <a:pt x="351" y="1526"/>
                  </a:cubicBezTo>
                  <a:cubicBezTo>
                    <a:pt x="524" y="1702"/>
                    <a:pt x="753" y="1789"/>
                    <a:pt x="982" y="1789"/>
                  </a:cubicBezTo>
                  <a:cubicBezTo>
                    <a:pt x="1211" y="1789"/>
                    <a:pt x="1441" y="1702"/>
                    <a:pt x="1613" y="1526"/>
                  </a:cubicBezTo>
                  <a:cubicBezTo>
                    <a:pt x="1964" y="1180"/>
                    <a:pt x="1964" y="610"/>
                    <a:pt x="1613" y="264"/>
                  </a:cubicBezTo>
                  <a:cubicBezTo>
                    <a:pt x="1441" y="89"/>
                    <a:pt x="1211" y="1"/>
                    <a:pt x="9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1952;p46">
              <a:extLst>
                <a:ext uri="{FF2B5EF4-FFF2-40B4-BE49-F238E27FC236}">
                  <a16:creationId xmlns:a16="http://schemas.microsoft.com/office/drawing/2014/main" id="{2A42372B-3796-CA40-B3B7-EC7504480181}"/>
                </a:ext>
              </a:extLst>
            </p:cNvPr>
            <p:cNvSpPr/>
            <p:nvPr/>
          </p:nvSpPr>
          <p:spPr>
            <a:xfrm>
              <a:off x="5422523" y="759396"/>
              <a:ext cx="298701" cy="272479"/>
            </a:xfrm>
            <a:custGeom>
              <a:avLst/>
              <a:gdLst/>
              <a:ahLst/>
              <a:cxnLst/>
              <a:rect l="l" t="t" r="r" b="b"/>
              <a:pathLst>
                <a:path w="2096" h="1912" extrusionOk="0">
                  <a:moveTo>
                    <a:pt x="1048" y="121"/>
                  </a:moveTo>
                  <a:cubicBezTo>
                    <a:pt x="1261" y="121"/>
                    <a:pt x="1475" y="204"/>
                    <a:pt x="1640" y="369"/>
                  </a:cubicBezTo>
                  <a:cubicBezTo>
                    <a:pt x="1964" y="694"/>
                    <a:pt x="1964" y="1217"/>
                    <a:pt x="1640" y="1547"/>
                  </a:cubicBezTo>
                  <a:cubicBezTo>
                    <a:pt x="1475" y="1710"/>
                    <a:pt x="1261" y="1791"/>
                    <a:pt x="1048" y="1791"/>
                  </a:cubicBezTo>
                  <a:cubicBezTo>
                    <a:pt x="836" y="1791"/>
                    <a:pt x="624" y="1710"/>
                    <a:pt x="461" y="1547"/>
                  </a:cubicBezTo>
                  <a:cubicBezTo>
                    <a:pt x="131" y="1217"/>
                    <a:pt x="131" y="694"/>
                    <a:pt x="461" y="369"/>
                  </a:cubicBezTo>
                  <a:cubicBezTo>
                    <a:pt x="624" y="204"/>
                    <a:pt x="836" y="121"/>
                    <a:pt x="1048" y="121"/>
                  </a:cubicBezTo>
                  <a:close/>
                  <a:moveTo>
                    <a:pt x="1050" y="1"/>
                  </a:moveTo>
                  <a:cubicBezTo>
                    <a:pt x="804" y="1"/>
                    <a:pt x="558" y="94"/>
                    <a:pt x="372" y="280"/>
                  </a:cubicBezTo>
                  <a:cubicBezTo>
                    <a:pt x="0" y="652"/>
                    <a:pt x="0" y="1264"/>
                    <a:pt x="372" y="1636"/>
                  </a:cubicBezTo>
                  <a:cubicBezTo>
                    <a:pt x="558" y="1820"/>
                    <a:pt x="804" y="1911"/>
                    <a:pt x="1050" y="1911"/>
                  </a:cubicBezTo>
                  <a:cubicBezTo>
                    <a:pt x="1296" y="1911"/>
                    <a:pt x="1543" y="1820"/>
                    <a:pt x="1729" y="1636"/>
                  </a:cubicBezTo>
                  <a:cubicBezTo>
                    <a:pt x="2095" y="1264"/>
                    <a:pt x="2095" y="652"/>
                    <a:pt x="1729" y="280"/>
                  </a:cubicBezTo>
                  <a:cubicBezTo>
                    <a:pt x="1543" y="94"/>
                    <a:pt x="1296" y="1"/>
                    <a:pt x="1050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1953;p46">
              <a:extLst>
                <a:ext uri="{FF2B5EF4-FFF2-40B4-BE49-F238E27FC236}">
                  <a16:creationId xmlns:a16="http://schemas.microsoft.com/office/drawing/2014/main" id="{CD27A67E-64F1-3B58-8CD1-BF5353C45E9D}"/>
                </a:ext>
              </a:extLst>
            </p:cNvPr>
            <p:cNvSpPr/>
            <p:nvPr/>
          </p:nvSpPr>
          <p:spPr>
            <a:xfrm>
              <a:off x="5466559" y="799585"/>
              <a:ext cx="211342" cy="189681"/>
            </a:xfrm>
            <a:custGeom>
              <a:avLst/>
              <a:gdLst/>
              <a:ahLst/>
              <a:cxnLst/>
              <a:rect l="l" t="t" r="r" b="b"/>
              <a:pathLst>
                <a:path w="1483" h="1331" extrusionOk="0">
                  <a:moveTo>
                    <a:pt x="741" y="0"/>
                  </a:moveTo>
                  <a:cubicBezTo>
                    <a:pt x="567" y="0"/>
                    <a:pt x="393" y="66"/>
                    <a:pt x="262" y="197"/>
                  </a:cubicBezTo>
                  <a:cubicBezTo>
                    <a:pt x="0" y="459"/>
                    <a:pt x="0" y="893"/>
                    <a:pt x="262" y="1134"/>
                  </a:cubicBezTo>
                  <a:cubicBezTo>
                    <a:pt x="393" y="1265"/>
                    <a:pt x="567" y="1331"/>
                    <a:pt x="741" y="1331"/>
                  </a:cubicBezTo>
                  <a:cubicBezTo>
                    <a:pt x="915" y="1331"/>
                    <a:pt x="1090" y="1265"/>
                    <a:pt x="1221" y="1134"/>
                  </a:cubicBezTo>
                  <a:cubicBezTo>
                    <a:pt x="1482" y="893"/>
                    <a:pt x="1482" y="459"/>
                    <a:pt x="1221" y="197"/>
                  </a:cubicBezTo>
                  <a:cubicBezTo>
                    <a:pt x="1090" y="66"/>
                    <a:pt x="915" y="0"/>
                    <a:pt x="7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1954;p46">
              <a:extLst>
                <a:ext uri="{FF2B5EF4-FFF2-40B4-BE49-F238E27FC236}">
                  <a16:creationId xmlns:a16="http://schemas.microsoft.com/office/drawing/2014/main" id="{42635B5B-EECA-B1A8-3D19-30E892316370}"/>
                </a:ext>
              </a:extLst>
            </p:cNvPr>
            <p:cNvSpPr/>
            <p:nvPr/>
          </p:nvSpPr>
          <p:spPr>
            <a:xfrm>
              <a:off x="5459861" y="790607"/>
              <a:ext cx="227731" cy="206925"/>
            </a:xfrm>
            <a:custGeom>
              <a:avLst/>
              <a:gdLst/>
              <a:ahLst/>
              <a:cxnLst/>
              <a:rect l="l" t="t" r="r" b="b"/>
              <a:pathLst>
                <a:path w="1598" h="1452" extrusionOk="0">
                  <a:moveTo>
                    <a:pt x="788" y="121"/>
                  </a:moveTo>
                  <a:cubicBezTo>
                    <a:pt x="947" y="121"/>
                    <a:pt x="1105" y="181"/>
                    <a:pt x="1226" y="302"/>
                  </a:cubicBezTo>
                  <a:cubicBezTo>
                    <a:pt x="1467" y="543"/>
                    <a:pt x="1467" y="935"/>
                    <a:pt x="1226" y="1176"/>
                  </a:cubicBezTo>
                  <a:cubicBezTo>
                    <a:pt x="1105" y="1297"/>
                    <a:pt x="947" y="1357"/>
                    <a:pt x="788" y="1357"/>
                  </a:cubicBezTo>
                  <a:cubicBezTo>
                    <a:pt x="630" y="1357"/>
                    <a:pt x="472" y="1297"/>
                    <a:pt x="351" y="1176"/>
                  </a:cubicBezTo>
                  <a:cubicBezTo>
                    <a:pt x="110" y="935"/>
                    <a:pt x="110" y="543"/>
                    <a:pt x="351" y="302"/>
                  </a:cubicBezTo>
                  <a:cubicBezTo>
                    <a:pt x="472" y="181"/>
                    <a:pt x="630" y="121"/>
                    <a:pt x="788" y="121"/>
                  </a:cubicBezTo>
                  <a:close/>
                  <a:moveTo>
                    <a:pt x="799" y="1"/>
                  </a:moveTo>
                  <a:cubicBezTo>
                    <a:pt x="614" y="1"/>
                    <a:pt x="430" y="71"/>
                    <a:pt x="288" y="213"/>
                  </a:cubicBezTo>
                  <a:cubicBezTo>
                    <a:pt x="0" y="501"/>
                    <a:pt x="0" y="956"/>
                    <a:pt x="288" y="1239"/>
                  </a:cubicBezTo>
                  <a:cubicBezTo>
                    <a:pt x="430" y="1381"/>
                    <a:pt x="614" y="1451"/>
                    <a:pt x="799" y="1451"/>
                  </a:cubicBezTo>
                  <a:cubicBezTo>
                    <a:pt x="983" y="1451"/>
                    <a:pt x="1168" y="1381"/>
                    <a:pt x="1309" y="1239"/>
                  </a:cubicBezTo>
                  <a:cubicBezTo>
                    <a:pt x="1597" y="956"/>
                    <a:pt x="1597" y="501"/>
                    <a:pt x="1309" y="213"/>
                  </a:cubicBezTo>
                  <a:cubicBezTo>
                    <a:pt x="1168" y="71"/>
                    <a:pt x="983" y="1"/>
                    <a:pt x="79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" name="Google Shape;1955;p46">
            <a:extLst>
              <a:ext uri="{FF2B5EF4-FFF2-40B4-BE49-F238E27FC236}">
                <a16:creationId xmlns:a16="http://schemas.microsoft.com/office/drawing/2014/main" id="{1678C6F7-4C2A-2FDD-B148-56E79B66ED72}"/>
              </a:ext>
            </a:extLst>
          </p:cNvPr>
          <p:cNvGrpSpPr/>
          <p:nvPr/>
        </p:nvGrpSpPr>
        <p:grpSpPr>
          <a:xfrm flipH="1">
            <a:off x="6971779" y="1394934"/>
            <a:ext cx="1261938" cy="2704551"/>
            <a:chOff x="487650" y="835701"/>
            <a:chExt cx="1906250" cy="4085425"/>
          </a:xfrm>
        </p:grpSpPr>
        <p:sp>
          <p:nvSpPr>
            <p:cNvPr id="33" name="Google Shape;1956;p46">
              <a:extLst>
                <a:ext uri="{FF2B5EF4-FFF2-40B4-BE49-F238E27FC236}">
                  <a16:creationId xmlns:a16="http://schemas.microsoft.com/office/drawing/2014/main" id="{AF60F202-E069-3C88-552C-EA3D409A9D78}"/>
                </a:ext>
              </a:extLst>
            </p:cNvPr>
            <p:cNvSpPr/>
            <p:nvPr/>
          </p:nvSpPr>
          <p:spPr>
            <a:xfrm>
              <a:off x="1747466" y="1278205"/>
              <a:ext cx="422542" cy="530137"/>
            </a:xfrm>
            <a:custGeom>
              <a:avLst/>
              <a:gdLst/>
              <a:ahLst/>
              <a:cxnLst/>
              <a:rect l="l" t="t" r="r" b="b"/>
              <a:pathLst>
                <a:path w="2965" h="3720" extrusionOk="0">
                  <a:moveTo>
                    <a:pt x="1782" y="1"/>
                  </a:moveTo>
                  <a:cubicBezTo>
                    <a:pt x="1717" y="1"/>
                    <a:pt x="1650" y="35"/>
                    <a:pt x="1592" y="122"/>
                  </a:cubicBezTo>
                  <a:cubicBezTo>
                    <a:pt x="1440" y="384"/>
                    <a:pt x="1111" y="536"/>
                    <a:pt x="959" y="667"/>
                  </a:cubicBezTo>
                  <a:cubicBezTo>
                    <a:pt x="786" y="797"/>
                    <a:pt x="697" y="991"/>
                    <a:pt x="524" y="1321"/>
                  </a:cubicBezTo>
                  <a:cubicBezTo>
                    <a:pt x="346" y="1646"/>
                    <a:pt x="0" y="2170"/>
                    <a:pt x="0" y="2170"/>
                  </a:cubicBezTo>
                  <a:cubicBezTo>
                    <a:pt x="0" y="2170"/>
                    <a:pt x="173" y="2850"/>
                    <a:pt x="435" y="3175"/>
                  </a:cubicBezTo>
                  <a:cubicBezTo>
                    <a:pt x="697" y="3479"/>
                    <a:pt x="1262" y="3720"/>
                    <a:pt x="1262" y="3720"/>
                  </a:cubicBezTo>
                  <a:cubicBezTo>
                    <a:pt x="1262" y="3720"/>
                    <a:pt x="1681" y="3217"/>
                    <a:pt x="1943" y="3154"/>
                  </a:cubicBezTo>
                  <a:cubicBezTo>
                    <a:pt x="2179" y="3086"/>
                    <a:pt x="2682" y="3023"/>
                    <a:pt x="2682" y="3023"/>
                  </a:cubicBezTo>
                  <a:cubicBezTo>
                    <a:pt x="2682" y="3023"/>
                    <a:pt x="2964" y="1232"/>
                    <a:pt x="2682" y="1232"/>
                  </a:cubicBezTo>
                  <a:cubicBezTo>
                    <a:pt x="2399" y="1211"/>
                    <a:pt x="1786" y="1101"/>
                    <a:pt x="1786" y="1101"/>
                  </a:cubicBezTo>
                  <a:cubicBezTo>
                    <a:pt x="1786" y="1101"/>
                    <a:pt x="1681" y="970"/>
                    <a:pt x="1744" y="839"/>
                  </a:cubicBezTo>
                  <a:cubicBezTo>
                    <a:pt x="1812" y="729"/>
                    <a:pt x="2116" y="494"/>
                    <a:pt x="2074" y="274"/>
                  </a:cubicBezTo>
                  <a:cubicBezTo>
                    <a:pt x="2043" y="141"/>
                    <a:pt x="1915" y="1"/>
                    <a:pt x="1782" y="1"/>
                  </a:cubicBezTo>
                  <a:close/>
                </a:path>
              </a:pathLst>
            </a:custGeom>
            <a:solidFill>
              <a:srgbClr val="FFB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957;p46">
              <a:extLst>
                <a:ext uri="{FF2B5EF4-FFF2-40B4-BE49-F238E27FC236}">
                  <a16:creationId xmlns:a16="http://schemas.microsoft.com/office/drawing/2014/main" id="{86DDBA75-D437-B50A-6038-0D94CAE4F2BB}"/>
                </a:ext>
              </a:extLst>
            </p:cNvPr>
            <p:cNvSpPr/>
            <p:nvPr/>
          </p:nvSpPr>
          <p:spPr>
            <a:xfrm>
              <a:off x="1737775" y="1268942"/>
              <a:ext cx="420262" cy="549091"/>
            </a:xfrm>
            <a:custGeom>
              <a:avLst/>
              <a:gdLst/>
              <a:ahLst/>
              <a:cxnLst/>
              <a:rect l="l" t="t" r="r" b="b"/>
              <a:pathLst>
                <a:path w="2949" h="3853" extrusionOk="0">
                  <a:moveTo>
                    <a:pt x="1812" y="119"/>
                  </a:moveTo>
                  <a:cubicBezTo>
                    <a:pt x="1854" y="119"/>
                    <a:pt x="1880" y="119"/>
                    <a:pt x="1922" y="140"/>
                  </a:cubicBezTo>
                  <a:cubicBezTo>
                    <a:pt x="1985" y="187"/>
                    <a:pt x="2074" y="271"/>
                    <a:pt x="2095" y="360"/>
                  </a:cubicBezTo>
                  <a:cubicBezTo>
                    <a:pt x="2095" y="428"/>
                    <a:pt x="2053" y="533"/>
                    <a:pt x="1964" y="622"/>
                  </a:cubicBezTo>
                  <a:cubicBezTo>
                    <a:pt x="1901" y="732"/>
                    <a:pt x="1812" y="794"/>
                    <a:pt x="1770" y="883"/>
                  </a:cubicBezTo>
                  <a:cubicBezTo>
                    <a:pt x="1681" y="1056"/>
                    <a:pt x="1812" y="1213"/>
                    <a:pt x="1812" y="1213"/>
                  </a:cubicBezTo>
                  <a:lnTo>
                    <a:pt x="1833" y="1234"/>
                  </a:lnTo>
                  <a:lnTo>
                    <a:pt x="1854" y="1234"/>
                  </a:lnTo>
                  <a:cubicBezTo>
                    <a:pt x="1854" y="1234"/>
                    <a:pt x="2446" y="1344"/>
                    <a:pt x="2750" y="1344"/>
                  </a:cubicBezTo>
                  <a:lnTo>
                    <a:pt x="2750" y="1365"/>
                  </a:lnTo>
                  <a:lnTo>
                    <a:pt x="2771" y="1386"/>
                  </a:lnTo>
                  <a:cubicBezTo>
                    <a:pt x="2797" y="1428"/>
                    <a:pt x="2797" y="1496"/>
                    <a:pt x="2818" y="1580"/>
                  </a:cubicBezTo>
                  <a:cubicBezTo>
                    <a:pt x="2818" y="1758"/>
                    <a:pt x="2818" y="1973"/>
                    <a:pt x="2797" y="2193"/>
                  </a:cubicBezTo>
                  <a:cubicBezTo>
                    <a:pt x="2771" y="2606"/>
                    <a:pt x="2708" y="2999"/>
                    <a:pt x="2687" y="3046"/>
                  </a:cubicBezTo>
                  <a:cubicBezTo>
                    <a:pt x="2640" y="3046"/>
                    <a:pt x="2226" y="3088"/>
                    <a:pt x="1985" y="3177"/>
                  </a:cubicBezTo>
                  <a:cubicBezTo>
                    <a:pt x="1833" y="3219"/>
                    <a:pt x="1681" y="3350"/>
                    <a:pt x="1529" y="3481"/>
                  </a:cubicBezTo>
                  <a:cubicBezTo>
                    <a:pt x="1419" y="3612"/>
                    <a:pt x="1357" y="3701"/>
                    <a:pt x="1330" y="3722"/>
                  </a:cubicBezTo>
                  <a:cubicBezTo>
                    <a:pt x="1288" y="3701"/>
                    <a:pt x="1199" y="3654"/>
                    <a:pt x="1048" y="3570"/>
                  </a:cubicBezTo>
                  <a:cubicBezTo>
                    <a:pt x="875" y="3481"/>
                    <a:pt x="676" y="3350"/>
                    <a:pt x="545" y="3198"/>
                  </a:cubicBezTo>
                  <a:cubicBezTo>
                    <a:pt x="440" y="3046"/>
                    <a:pt x="330" y="2805"/>
                    <a:pt x="241" y="2606"/>
                  </a:cubicBezTo>
                  <a:cubicBezTo>
                    <a:pt x="178" y="2413"/>
                    <a:pt x="131" y="2261"/>
                    <a:pt x="131" y="2261"/>
                  </a:cubicBezTo>
                  <a:cubicBezTo>
                    <a:pt x="152" y="2214"/>
                    <a:pt x="482" y="1737"/>
                    <a:pt x="655" y="1407"/>
                  </a:cubicBezTo>
                  <a:cubicBezTo>
                    <a:pt x="833" y="1082"/>
                    <a:pt x="917" y="883"/>
                    <a:pt x="1048" y="773"/>
                  </a:cubicBezTo>
                  <a:cubicBezTo>
                    <a:pt x="1199" y="663"/>
                    <a:pt x="1529" y="491"/>
                    <a:pt x="1702" y="208"/>
                  </a:cubicBezTo>
                  <a:cubicBezTo>
                    <a:pt x="1749" y="166"/>
                    <a:pt x="1791" y="119"/>
                    <a:pt x="1812" y="119"/>
                  </a:cubicBezTo>
                  <a:close/>
                  <a:moveTo>
                    <a:pt x="1846" y="0"/>
                  </a:moveTo>
                  <a:cubicBezTo>
                    <a:pt x="1828" y="0"/>
                    <a:pt x="1809" y="3"/>
                    <a:pt x="1791" y="9"/>
                  </a:cubicBezTo>
                  <a:cubicBezTo>
                    <a:pt x="1723" y="35"/>
                    <a:pt x="1660" y="77"/>
                    <a:pt x="1618" y="140"/>
                  </a:cubicBezTo>
                  <a:cubicBezTo>
                    <a:pt x="1461" y="402"/>
                    <a:pt x="1158" y="559"/>
                    <a:pt x="985" y="690"/>
                  </a:cubicBezTo>
                  <a:cubicBezTo>
                    <a:pt x="807" y="821"/>
                    <a:pt x="723" y="1035"/>
                    <a:pt x="545" y="1365"/>
                  </a:cubicBezTo>
                  <a:cubicBezTo>
                    <a:pt x="372" y="1669"/>
                    <a:pt x="68" y="2151"/>
                    <a:pt x="47" y="2193"/>
                  </a:cubicBezTo>
                  <a:lnTo>
                    <a:pt x="0" y="2193"/>
                  </a:lnTo>
                  <a:lnTo>
                    <a:pt x="21" y="2261"/>
                  </a:lnTo>
                  <a:cubicBezTo>
                    <a:pt x="21" y="2261"/>
                    <a:pt x="68" y="2434"/>
                    <a:pt x="131" y="2627"/>
                  </a:cubicBezTo>
                  <a:cubicBezTo>
                    <a:pt x="220" y="2847"/>
                    <a:pt x="330" y="3109"/>
                    <a:pt x="461" y="3261"/>
                  </a:cubicBezTo>
                  <a:cubicBezTo>
                    <a:pt x="613" y="3439"/>
                    <a:pt x="807" y="3570"/>
                    <a:pt x="985" y="3675"/>
                  </a:cubicBezTo>
                  <a:cubicBezTo>
                    <a:pt x="1179" y="3785"/>
                    <a:pt x="1309" y="3832"/>
                    <a:pt x="1309" y="3832"/>
                  </a:cubicBezTo>
                  <a:lnTo>
                    <a:pt x="1357" y="3853"/>
                  </a:lnTo>
                  <a:lnTo>
                    <a:pt x="1378" y="3832"/>
                  </a:lnTo>
                  <a:cubicBezTo>
                    <a:pt x="1378" y="3832"/>
                    <a:pt x="1487" y="3701"/>
                    <a:pt x="1618" y="3570"/>
                  </a:cubicBezTo>
                  <a:cubicBezTo>
                    <a:pt x="1749" y="3439"/>
                    <a:pt x="1922" y="3308"/>
                    <a:pt x="2011" y="3282"/>
                  </a:cubicBezTo>
                  <a:cubicBezTo>
                    <a:pt x="2247" y="3198"/>
                    <a:pt x="2750" y="3151"/>
                    <a:pt x="2750" y="3151"/>
                  </a:cubicBezTo>
                  <a:lnTo>
                    <a:pt x="2797" y="3151"/>
                  </a:lnTo>
                  <a:lnTo>
                    <a:pt x="2797" y="3109"/>
                  </a:lnTo>
                  <a:cubicBezTo>
                    <a:pt x="2797" y="3109"/>
                    <a:pt x="2881" y="2653"/>
                    <a:pt x="2901" y="2193"/>
                  </a:cubicBezTo>
                  <a:cubicBezTo>
                    <a:pt x="2928" y="1973"/>
                    <a:pt x="2949" y="1758"/>
                    <a:pt x="2928" y="1580"/>
                  </a:cubicBezTo>
                  <a:cubicBezTo>
                    <a:pt x="2928" y="1496"/>
                    <a:pt x="2901" y="1407"/>
                    <a:pt x="2881" y="1365"/>
                  </a:cubicBezTo>
                  <a:cubicBezTo>
                    <a:pt x="2860" y="1318"/>
                    <a:pt x="2860" y="1297"/>
                    <a:pt x="2839" y="1276"/>
                  </a:cubicBezTo>
                  <a:cubicBezTo>
                    <a:pt x="2818" y="1255"/>
                    <a:pt x="2771" y="1234"/>
                    <a:pt x="2750" y="1234"/>
                  </a:cubicBezTo>
                  <a:cubicBezTo>
                    <a:pt x="2488" y="1234"/>
                    <a:pt x="1943" y="1124"/>
                    <a:pt x="1901" y="1124"/>
                  </a:cubicBezTo>
                  <a:cubicBezTo>
                    <a:pt x="1901" y="1103"/>
                    <a:pt x="1833" y="1014"/>
                    <a:pt x="1854" y="951"/>
                  </a:cubicBezTo>
                  <a:cubicBezTo>
                    <a:pt x="1880" y="904"/>
                    <a:pt x="1985" y="794"/>
                    <a:pt x="2053" y="690"/>
                  </a:cubicBezTo>
                  <a:cubicBezTo>
                    <a:pt x="2142" y="601"/>
                    <a:pt x="2226" y="470"/>
                    <a:pt x="2205" y="339"/>
                  </a:cubicBezTo>
                  <a:cubicBezTo>
                    <a:pt x="2163" y="208"/>
                    <a:pt x="2095" y="98"/>
                    <a:pt x="1985" y="35"/>
                  </a:cubicBezTo>
                  <a:cubicBezTo>
                    <a:pt x="1940" y="16"/>
                    <a:pt x="1893" y="0"/>
                    <a:pt x="184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958;p46">
              <a:extLst>
                <a:ext uri="{FF2B5EF4-FFF2-40B4-BE49-F238E27FC236}">
                  <a16:creationId xmlns:a16="http://schemas.microsoft.com/office/drawing/2014/main" id="{4C231B65-3D37-2000-5109-49D3372121E5}"/>
                </a:ext>
              </a:extLst>
            </p:cNvPr>
            <p:cNvSpPr/>
            <p:nvPr/>
          </p:nvSpPr>
          <p:spPr>
            <a:xfrm>
              <a:off x="975757" y="1549978"/>
              <a:ext cx="974056" cy="625619"/>
            </a:xfrm>
            <a:custGeom>
              <a:avLst/>
              <a:gdLst/>
              <a:ahLst/>
              <a:cxnLst/>
              <a:rect l="l" t="t" r="r" b="b"/>
              <a:pathLst>
                <a:path w="6835" h="4390" extrusionOk="0">
                  <a:moveTo>
                    <a:pt x="5133" y="1"/>
                  </a:moveTo>
                  <a:cubicBezTo>
                    <a:pt x="5133" y="1"/>
                    <a:pt x="3582" y="1640"/>
                    <a:pt x="1791" y="2205"/>
                  </a:cubicBezTo>
                  <a:cubicBezTo>
                    <a:pt x="0" y="2776"/>
                    <a:pt x="330" y="4017"/>
                    <a:pt x="1268" y="4389"/>
                  </a:cubicBezTo>
                  <a:cubicBezTo>
                    <a:pt x="1268" y="4389"/>
                    <a:pt x="2860" y="4216"/>
                    <a:pt x="4693" y="3274"/>
                  </a:cubicBezTo>
                  <a:cubicBezTo>
                    <a:pt x="6526" y="2336"/>
                    <a:pt x="6834" y="1881"/>
                    <a:pt x="6834" y="1881"/>
                  </a:cubicBezTo>
                  <a:lnTo>
                    <a:pt x="513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959;p46">
              <a:extLst>
                <a:ext uri="{FF2B5EF4-FFF2-40B4-BE49-F238E27FC236}">
                  <a16:creationId xmlns:a16="http://schemas.microsoft.com/office/drawing/2014/main" id="{841060EC-3782-B5BD-18F8-CDB16C1E577C}"/>
                </a:ext>
              </a:extLst>
            </p:cNvPr>
            <p:cNvSpPr/>
            <p:nvPr/>
          </p:nvSpPr>
          <p:spPr>
            <a:xfrm>
              <a:off x="1038463" y="1538007"/>
              <a:ext cx="923322" cy="643575"/>
            </a:xfrm>
            <a:custGeom>
              <a:avLst/>
              <a:gdLst/>
              <a:ahLst/>
              <a:cxnLst/>
              <a:rect l="l" t="t" r="r" b="b"/>
              <a:pathLst>
                <a:path w="6479" h="4516" extrusionOk="0">
                  <a:moveTo>
                    <a:pt x="4666" y="153"/>
                  </a:moveTo>
                  <a:lnTo>
                    <a:pt x="6326" y="1965"/>
                  </a:lnTo>
                  <a:cubicBezTo>
                    <a:pt x="6305" y="1965"/>
                    <a:pt x="6305" y="1965"/>
                    <a:pt x="6285" y="2007"/>
                  </a:cubicBezTo>
                  <a:cubicBezTo>
                    <a:pt x="6216" y="2049"/>
                    <a:pt x="6133" y="2138"/>
                    <a:pt x="5976" y="2268"/>
                  </a:cubicBezTo>
                  <a:cubicBezTo>
                    <a:pt x="5672" y="2488"/>
                    <a:pt x="5148" y="2834"/>
                    <a:pt x="4232" y="3295"/>
                  </a:cubicBezTo>
                  <a:cubicBezTo>
                    <a:pt x="2420" y="4232"/>
                    <a:pt x="870" y="4405"/>
                    <a:pt x="849" y="4405"/>
                  </a:cubicBezTo>
                  <a:cubicBezTo>
                    <a:pt x="414" y="4232"/>
                    <a:pt x="110" y="3840"/>
                    <a:pt x="131" y="3447"/>
                  </a:cubicBezTo>
                  <a:cubicBezTo>
                    <a:pt x="152" y="3054"/>
                    <a:pt x="503" y="2619"/>
                    <a:pt x="1372" y="2357"/>
                  </a:cubicBezTo>
                  <a:cubicBezTo>
                    <a:pt x="3142" y="1787"/>
                    <a:pt x="4603" y="242"/>
                    <a:pt x="4666" y="153"/>
                  </a:cubicBezTo>
                  <a:close/>
                  <a:moveTo>
                    <a:pt x="4693" y="1"/>
                  </a:moveTo>
                  <a:lnTo>
                    <a:pt x="4645" y="43"/>
                  </a:lnTo>
                  <a:cubicBezTo>
                    <a:pt x="4645" y="43"/>
                    <a:pt x="3095" y="1682"/>
                    <a:pt x="1330" y="2248"/>
                  </a:cubicBezTo>
                  <a:cubicBezTo>
                    <a:pt x="435" y="2530"/>
                    <a:pt x="42" y="2991"/>
                    <a:pt x="21" y="3447"/>
                  </a:cubicBezTo>
                  <a:cubicBezTo>
                    <a:pt x="0" y="3908"/>
                    <a:pt x="325" y="4321"/>
                    <a:pt x="807" y="4515"/>
                  </a:cubicBezTo>
                  <a:lnTo>
                    <a:pt x="849" y="4515"/>
                  </a:lnTo>
                  <a:cubicBezTo>
                    <a:pt x="849" y="4515"/>
                    <a:pt x="2441" y="4342"/>
                    <a:pt x="4274" y="3405"/>
                  </a:cubicBezTo>
                  <a:cubicBezTo>
                    <a:pt x="5190" y="2944"/>
                    <a:pt x="5740" y="2572"/>
                    <a:pt x="6044" y="2357"/>
                  </a:cubicBezTo>
                  <a:cubicBezTo>
                    <a:pt x="6195" y="2227"/>
                    <a:pt x="6305" y="2138"/>
                    <a:pt x="6368" y="2096"/>
                  </a:cubicBezTo>
                  <a:cubicBezTo>
                    <a:pt x="6415" y="2028"/>
                    <a:pt x="6436" y="1986"/>
                    <a:pt x="6436" y="1986"/>
                  </a:cubicBezTo>
                  <a:lnTo>
                    <a:pt x="6478" y="1965"/>
                  </a:lnTo>
                  <a:lnTo>
                    <a:pt x="4693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960;p46">
              <a:extLst>
                <a:ext uri="{FF2B5EF4-FFF2-40B4-BE49-F238E27FC236}">
                  <a16:creationId xmlns:a16="http://schemas.microsoft.com/office/drawing/2014/main" id="{5B26CAE3-0CEF-E260-405B-2F857DDC9D38}"/>
                </a:ext>
              </a:extLst>
            </p:cNvPr>
            <p:cNvSpPr/>
            <p:nvPr/>
          </p:nvSpPr>
          <p:spPr>
            <a:xfrm>
              <a:off x="1610083" y="1505229"/>
              <a:ext cx="386060" cy="396605"/>
            </a:xfrm>
            <a:custGeom>
              <a:avLst/>
              <a:gdLst/>
              <a:ahLst/>
              <a:cxnLst/>
              <a:rect l="l" t="t" r="r" b="b"/>
              <a:pathLst>
                <a:path w="2709" h="2783" extrusionOk="0">
                  <a:moveTo>
                    <a:pt x="864" y="0"/>
                  </a:moveTo>
                  <a:cubicBezTo>
                    <a:pt x="747" y="0"/>
                    <a:pt x="682" y="100"/>
                    <a:pt x="682" y="100"/>
                  </a:cubicBezTo>
                  <a:cubicBezTo>
                    <a:pt x="352" y="294"/>
                    <a:pt x="1" y="535"/>
                    <a:pt x="111" y="885"/>
                  </a:cubicBezTo>
                  <a:cubicBezTo>
                    <a:pt x="200" y="1210"/>
                    <a:pt x="1441" y="2650"/>
                    <a:pt x="1661" y="2760"/>
                  </a:cubicBezTo>
                  <a:cubicBezTo>
                    <a:pt x="1688" y="2776"/>
                    <a:pt x="1719" y="2782"/>
                    <a:pt x="1751" y="2782"/>
                  </a:cubicBezTo>
                  <a:cubicBezTo>
                    <a:pt x="1954" y="2782"/>
                    <a:pt x="2239" y="2519"/>
                    <a:pt x="2446" y="2388"/>
                  </a:cubicBezTo>
                  <a:cubicBezTo>
                    <a:pt x="2708" y="2216"/>
                    <a:pt x="2708" y="2148"/>
                    <a:pt x="2666" y="1912"/>
                  </a:cubicBezTo>
                  <a:cubicBezTo>
                    <a:pt x="2598" y="1671"/>
                    <a:pt x="1420" y="472"/>
                    <a:pt x="1137" y="163"/>
                  </a:cubicBezTo>
                  <a:cubicBezTo>
                    <a:pt x="1029" y="39"/>
                    <a:pt x="937" y="0"/>
                    <a:pt x="8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961;p46">
              <a:extLst>
                <a:ext uri="{FF2B5EF4-FFF2-40B4-BE49-F238E27FC236}">
                  <a16:creationId xmlns:a16="http://schemas.microsoft.com/office/drawing/2014/main" id="{13FF4DFB-E087-5EA5-F6F0-33397B63FB45}"/>
                </a:ext>
              </a:extLst>
            </p:cNvPr>
            <p:cNvSpPr/>
            <p:nvPr/>
          </p:nvSpPr>
          <p:spPr>
            <a:xfrm>
              <a:off x="1607090" y="1496536"/>
              <a:ext cx="395038" cy="413707"/>
            </a:xfrm>
            <a:custGeom>
              <a:avLst/>
              <a:gdLst/>
              <a:ahLst/>
              <a:cxnLst/>
              <a:rect l="l" t="t" r="r" b="b"/>
              <a:pathLst>
                <a:path w="2772" h="2903" extrusionOk="0">
                  <a:moveTo>
                    <a:pt x="891" y="104"/>
                  </a:moveTo>
                  <a:cubicBezTo>
                    <a:pt x="948" y="104"/>
                    <a:pt x="1021" y="134"/>
                    <a:pt x="1116" y="245"/>
                  </a:cubicBezTo>
                  <a:cubicBezTo>
                    <a:pt x="1247" y="423"/>
                    <a:pt x="1619" y="795"/>
                    <a:pt x="1965" y="1161"/>
                  </a:cubicBezTo>
                  <a:cubicBezTo>
                    <a:pt x="2116" y="1339"/>
                    <a:pt x="2295" y="1533"/>
                    <a:pt x="2425" y="1664"/>
                  </a:cubicBezTo>
                  <a:cubicBezTo>
                    <a:pt x="2467" y="1753"/>
                    <a:pt x="2535" y="1816"/>
                    <a:pt x="2556" y="1863"/>
                  </a:cubicBezTo>
                  <a:cubicBezTo>
                    <a:pt x="2598" y="1926"/>
                    <a:pt x="2619" y="1973"/>
                    <a:pt x="2619" y="1973"/>
                  </a:cubicBezTo>
                  <a:cubicBezTo>
                    <a:pt x="2640" y="2104"/>
                    <a:pt x="2666" y="2167"/>
                    <a:pt x="2640" y="2209"/>
                  </a:cubicBezTo>
                  <a:cubicBezTo>
                    <a:pt x="2619" y="2256"/>
                    <a:pt x="2556" y="2319"/>
                    <a:pt x="2446" y="2387"/>
                  </a:cubicBezTo>
                  <a:cubicBezTo>
                    <a:pt x="2315" y="2470"/>
                    <a:pt x="2164" y="2601"/>
                    <a:pt x="2033" y="2690"/>
                  </a:cubicBezTo>
                  <a:cubicBezTo>
                    <a:pt x="1965" y="2732"/>
                    <a:pt x="1902" y="2758"/>
                    <a:pt x="1834" y="2779"/>
                  </a:cubicBezTo>
                  <a:cubicBezTo>
                    <a:pt x="1813" y="2790"/>
                    <a:pt x="1785" y="2795"/>
                    <a:pt x="1760" y="2795"/>
                  </a:cubicBezTo>
                  <a:cubicBezTo>
                    <a:pt x="1735" y="2795"/>
                    <a:pt x="1713" y="2790"/>
                    <a:pt x="1703" y="2779"/>
                  </a:cubicBezTo>
                  <a:cubicBezTo>
                    <a:pt x="1682" y="2758"/>
                    <a:pt x="1640" y="2732"/>
                    <a:pt x="1593" y="2690"/>
                  </a:cubicBezTo>
                  <a:lnTo>
                    <a:pt x="1399" y="2497"/>
                  </a:lnTo>
                  <a:cubicBezTo>
                    <a:pt x="1247" y="2340"/>
                    <a:pt x="1069" y="2146"/>
                    <a:pt x="896" y="1926"/>
                  </a:cubicBezTo>
                  <a:cubicBezTo>
                    <a:pt x="723" y="1732"/>
                    <a:pt x="572" y="1512"/>
                    <a:pt x="414" y="1318"/>
                  </a:cubicBezTo>
                  <a:cubicBezTo>
                    <a:pt x="284" y="1140"/>
                    <a:pt x="200" y="988"/>
                    <a:pt x="179" y="926"/>
                  </a:cubicBezTo>
                  <a:cubicBezTo>
                    <a:pt x="132" y="768"/>
                    <a:pt x="179" y="664"/>
                    <a:pt x="284" y="533"/>
                  </a:cubicBezTo>
                  <a:cubicBezTo>
                    <a:pt x="394" y="423"/>
                    <a:pt x="572" y="292"/>
                    <a:pt x="723" y="203"/>
                  </a:cubicBezTo>
                  <a:lnTo>
                    <a:pt x="744" y="182"/>
                  </a:lnTo>
                  <a:cubicBezTo>
                    <a:pt x="744" y="182"/>
                    <a:pt x="765" y="140"/>
                    <a:pt x="833" y="114"/>
                  </a:cubicBezTo>
                  <a:cubicBezTo>
                    <a:pt x="850" y="108"/>
                    <a:pt x="869" y="104"/>
                    <a:pt x="891" y="104"/>
                  </a:cubicBezTo>
                  <a:close/>
                  <a:moveTo>
                    <a:pt x="871" y="0"/>
                  </a:moveTo>
                  <a:cubicBezTo>
                    <a:pt x="847" y="0"/>
                    <a:pt x="826" y="4"/>
                    <a:pt x="807" y="9"/>
                  </a:cubicBezTo>
                  <a:cubicBezTo>
                    <a:pt x="703" y="30"/>
                    <a:pt x="655" y="114"/>
                    <a:pt x="655" y="114"/>
                  </a:cubicBezTo>
                  <a:lnTo>
                    <a:pt x="655" y="93"/>
                  </a:lnTo>
                  <a:cubicBezTo>
                    <a:pt x="504" y="203"/>
                    <a:pt x="331" y="313"/>
                    <a:pt x="200" y="465"/>
                  </a:cubicBezTo>
                  <a:cubicBezTo>
                    <a:pt x="90" y="596"/>
                    <a:pt x="1" y="768"/>
                    <a:pt x="69" y="967"/>
                  </a:cubicBezTo>
                  <a:cubicBezTo>
                    <a:pt x="111" y="1056"/>
                    <a:pt x="200" y="1208"/>
                    <a:pt x="331" y="1402"/>
                  </a:cubicBezTo>
                  <a:cubicBezTo>
                    <a:pt x="462" y="1580"/>
                    <a:pt x="634" y="1795"/>
                    <a:pt x="807" y="1994"/>
                  </a:cubicBezTo>
                  <a:cubicBezTo>
                    <a:pt x="985" y="2209"/>
                    <a:pt x="1179" y="2408"/>
                    <a:pt x="1310" y="2559"/>
                  </a:cubicBezTo>
                  <a:cubicBezTo>
                    <a:pt x="1399" y="2648"/>
                    <a:pt x="1462" y="2711"/>
                    <a:pt x="1509" y="2758"/>
                  </a:cubicBezTo>
                  <a:cubicBezTo>
                    <a:pt x="1572" y="2821"/>
                    <a:pt x="1619" y="2842"/>
                    <a:pt x="1640" y="2863"/>
                  </a:cubicBezTo>
                  <a:cubicBezTo>
                    <a:pt x="1690" y="2891"/>
                    <a:pt x="1735" y="2903"/>
                    <a:pt x="1782" y="2903"/>
                  </a:cubicBezTo>
                  <a:cubicBezTo>
                    <a:pt x="1813" y="2903"/>
                    <a:pt x="1845" y="2898"/>
                    <a:pt x="1881" y="2889"/>
                  </a:cubicBezTo>
                  <a:cubicBezTo>
                    <a:pt x="1944" y="2863"/>
                    <a:pt x="2012" y="2821"/>
                    <a:pt x="2096" y="2779"/>
                  </a:cubicBezTo>
                  <a:cubicBezTo>
                    <a:pt x="2247" y="2690"/>
                    <a:pt x="2378" y="2559"/>
                    <a:pt x="2509" y="2497"/>
                  </a:cubicBezTo>
                  <a:cubicBezTo>
                    <a:pt x="2640" y="2408"/>
                    <a:pt x="2708" y="2340"/>
                    <a:pt x="2750" y="2256"/>
                  </a:cubicBezTo>
                  <a:cubicBezTo>
                    <a:pt x="2771" y="2167"/>
                    <a:pt x="2771" y="2078"/>
                    <a:pt x="2729" y="1947"/>
                  </a:cubicBezTo>
                  <a:cubicBezTo>
                    <a:pt x="2729" y="1905"/>
                    <a:pt x="2708" y="1863"/>
                    <a:pt x="2666" y="1795"/>
                  </a:cubicBezTo>
                  <a:cubicBezTo>
                    <a:pt x="2619" y="1753"/>
                    <a:pt x="2556" y="1685"/>
                    <a:pt x="2509" y="1601"/>
                  </a:cubicBezTo>
                  <a:cubicBezTo>
                    <a:pt x="2378" y="1449"/>
                    <a:pt x="2205" y="1271"/>
                    <a:pt x="2054" y="1077"/>
                  </a:cubicBezTo>
                  <a:cubicBezTo>
                    <a:pt x="1703" y="727"/>
                    <a:pt x="1331" y="334"/>
                    <a:pt x="1200" y="182"/>
                  </a:cubicBezTo>
                  <a:cubicBezTo>
                    <a:pt x="1080" y="45"/>
                    <a:pt x="960" y="0"/>
                    <a:pt x="87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962;p46">
              <a:extLst>
                <a:ext uri="{FF2B5EF4-FFF2-40B4-BE49-F238E27FC236}">
                  <a16:creationId xmlns:a16="http://schemas.microsoft.com/office/drawing/2014/main" id="{83C2B704-1027-46D7-7EFD-268025A4DBF5}"/>
                </a:ext>
              </a:extLst>
            </p:cNvPr>
            <p:cNvSpPr/>
            <p:nvPr/>
          </p:nvSpPr>
          <p:spPr>
            <a:xfrm>
              <a:off x="2126551" y="1449791"/>
              <a:ext cx="261363" cy="117001"/>
            </a:xfrm>
            <a:custGeom>
              <a:avLst/>
              <a:gdLst/>
              <a:ahLst/>
              <a:cxnLst/>
              <a:rect l="l" t="t" r="r" b="b"/>
              <a:pathLst>
                <a:path w="1834" h="821" extrusionOk="0">
                  <a:moveTo>
                    <a:pt x="1504" y="0"/>
                  </a:moveTo>
                  <a:cubicBezTo>
                    <a:pt x="1478" y="0"/>
                    <a:pt x="1450" y="2"/>
                    <a:pt x="1420" y="7"/>
                  </a:cubicBezTo>
                  <a:cubicBezTo>
                    <a:pt x="1269" y="46"/>
                    <a:pt x="923" y="70"/>
                    <a:pt x="606" y="70"/>
                  </a:cubicBezTo>
                  <a:cubicBezTo>
                    <a:pt x="372" y="70"/>
                    <a:pt x="154" y="57"/>
                    <a:pt x="43" y="28"/>
                  </a:cubicBezTo>
                  <a:cubicBezTo>
                    <a:pt x="43" y="28"/>
                    <a:pt x="1" y="421"/>
                    <a:pt x="22" y="620"/>
                  </a:cubicBezTo>
                  <a:cubicBezTo>
                    <a:pt x="39" y="776"/>
                    <a:pt x="28" y="820"/>
                    <a:pt x="197" y="820"/>
                  </a:cubicBezTo>
                  <a:cubicBezTo>
                    <a:pt x="238" y="820"/>
                    <a:pt x="288" y="818"/>
                    <a:pt x="352" y="814"/>
                  </a:cubicBezTo>
                  <a:cubicBezTo>
                    <a:pt x="676" y="793"/>
                    <a:pt x="1724" y="573"/>
                    <a:pt x="1724" y="573"/>
                  </a:cubicBezTo>
                  <a:cubicBezTo>
                    <a:pt x="1724" y="573"/>
                    <a:pt x="1834" y="379"/>
                    <a:pt x="1792" y="248"/>
                  </a:cubicBezTo>
                  <a:cubicBezTo>
                    <a:pt x="1773" y="132"/>
                    <a:pt x="1701" y="0"/>
                    <a:pt x="1504" y="0"/>
                  </a:cubicBezTo>
                  <a:close/>
                </a:path>
              </a:pathLst>
            </a:custGeom>
            <a:solidFill>
              <a:srgbClr val="FFB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963;p46">
              <a:extLst>
                <a:ext uri="{FF2B5EF4-FFF2-40B4-BE49-F238E27FC236}">
                  <a16:creationId xmlns:a16="http://schemas.microsoft.com/office/drawing/2014/main" id="{5C8DA2C0-0B54-9B0A-FFD7-823B0218FA12}"/>
                </a:ext>
              </a:extLst>
            </p:cNvPr>
            <p:cNvSpPr/>
            <p:nvPr/>
          </p:nvSpPr>
          <p:spPr>
            <a:xfrm>
              <a:off x="2123558" y="1441810"/>
              <a:ext cx="270341" cy="133674"/>
            </a:xfrm>
            <a:custGeom>
              <a:avLst/>
              <a:gdLst/>
              <a:ahLst/>
              <a:cxnLst/>
              <a:rect l="l" t="t" r="r" b="b"/>
              <a:pathLst>
                <a:path w="1897" h="938" extrusionOk="0">
                  <a:moveTo>
                    <a:pt x="1530" y="0"/>
                  </a:moveTo>
                  <a:cubicBezTo>
                    <a:pt x="1504" y="0"/>
                    <a:pt x="1462" y="21"/>
                    <a:pt x="1420" y="21"/>
                  </a:cubicBezTo>
                  <a:cubicBezTo>
                    <a:pt x="1271" y="47"/>
                    <a:pt x="888" y="65"/>
                    <a:pt x="555" y="65"/>
                  </a:cubicBezTo>
                  <a:cubicBezTo>
                    <a:pt x="350" y="65"/>
                    <a:pt x="164" y="58"/>
                    <a:pt x="64" y="42"/>
                  </a:cubicBezTo>
                  <a:lnTo>
                    <a:pt x="22" y="21"/>
                  </a:lnTo>
                  <a:lnTo>
                    <a:pt x="1" y="84"/>
                  </a:lnTo>
                  <a:lnTo>
                    <a:pt x="1" y="105"/>
                  </a:lnTo>
                  <a:cubicBezTo>
                    <a:pt x="64" y="105"/>
                    <a:pt x="153" y="131"/>
                    <a:pt x="194" y="152"/>
                  </a:cubicBezTo>
                  <a:cubicBezTo>
                    <a:pt x="336" y="168"/>
                    <a:pt x="517" y="175"/>
                    <a:pt x="699" y="175"/>
                  </a:cubicBezTo>
                  <a:cubicBezTo>
                    <a:pt x="993" y="175"/>
                    <a:pt x="1292" y="157"/>
                    <a:pt x="1441" y="131"/>
                  </a:cubicBezTo>
                  <a:cubicBezTo>
                    <a:pt x="1477" y="124"/>
                    <a:pt x="1508" y="121"/>
                    <a:pt x="1535" y="121"/>
                  </a:cubicBezTo>
                  <a:cubicBezTo>
                    <a:pt x="1605" y="121"/>
                    <a:pt x="1648" y="143"/>
                    <a:pt x="1682" y="173"/>
                  </a:cubicBezTo>
                  <a:cubicBezTo>
                    <a:pt x="1724" y="194"/>
                    <a:pt x="1745" y="262"/>
                    <a:pt x="1766" y="325"/>
                  </a:cubicBezTo>
                  <a:cubicBezTo>
                    <a:pt x="1766" y="367"/>
                    <a:pt x="1766" y="435"/>
                    <a:pt x="1745" y="498"/>
                  </a:cubicBezTo>
                  <a:cubicBezTo>
                    <a:pt x="1724" y="545"/>
                    <a:pt x="1703" y="566"/>
                    <a:pt x="1703" y="587"/>
                  </a:cubicBezTo>
                  <a:cubicBezTo>
                    <a:pt x="1682" y="587"/>
                    <a:pt x="1462" y="629"/>
                    <a:pt x="1158" y="676"/>
                  </a:cubicBezTo>
                  <a:cubicBezTo>
                    <a:pt x="849" y="739"/>
                    <a:pt x="524" y="807"/>
                    <a:pt x="373" y="828"/>
                  </a:cubicBezTo>
                  <a:lnTo>
                    <a:pt x="304" y="828"/>
                  </a:lnTo>
                  <a:lnTo>
                    <a:pt x="304" y="938"/>
                  </a:lnTo>
                  <a:lnTo>
                    <a:pt x="373" y="938"/>
                  </a:lnTo>
                  <a:cubicBezTo>
                    <a:pt x="545" y="917"/>
                    <a:pt x="875" y="849"/>
                    <a:pt x="1179" y="807"/>
                  </a:cubicBezTo>
                  <a:cubicBezTo>
                    <a:pt x="1483" y="739"/>
                    <a:pt x="1745" y="676"/>
                    <a:pt x="1745" y="676"/>
                  </a:cubicBezTo>
                  <a:lnTo>
                    <a:pt x="1766" y="676"/>
                  </a:lnTo>
                  <a:lnTo>
                    <a:pt x="1792" y="655"/>
                  </a:lnTo>
                  <a:cubicBezTo>
                    <a:pt x="1792" y="655"/>
                    <a:pt x="1813" y="608"/>
                    <a:pt x="1834" y="545"/>
                  </a:cubicBezTo>
                  <a:cubicBezTo>
                    <a:pt x="1876" y="477"/>
                    <a:pt x="1896" y="393"/>
                    <a:pt x="1876" y="304"/>
                  </a:cubicBezTo>
                  <a:cubicBezTo>
                    <a:pt x="1855" y="215"/>
                    <a:pt x="1813" y="152"/>
                    <a:pt x="1745" y="84"/>
                  </a:cubicBezTo>
                  <a:cubicBezTo>
                    <a:pt x="1703" y="42"/>
                    <a:pt x="1614" y="0"/>
                    <a:pt x="153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964;p46">
              <a:extLst>
                <a:ext uri="{FF2B5EF4-FFF2-40B4-BE49-F238E27FC236}">
                  <a16:creationId xmlns:a16="http://schemas.microsoft.com/office/drawing/2014/main" id="{73419E74-7025-C23C-7306-CA6DAB0C76EA}"/>
                </a:ext>
              </a:extLst>
            </p:cNvPr>
            <p:cNvSpPr/>
            <p:nvPr/>
          </p:nvSpPr>
          <p:spPr>
            <a:xfrm>
              <a:off x="2126551" y="1497248"/>
              <a:ext cx="261363" cy="130254"/>
            </a:xfrm>
            <a:custGeom>
              <a:avLst/>
              <a:gdLst/>
              <a:ahLst/>
              <a:cxnLst/>
              <a:rect l="l" t="t" r="r" b="b"/>
              <a:pathLst>
                <a:path w="1834" h="914" extrusionOk="0">
                  <a:moveTo>
                    <a:pt x="1591" y="0"/>
                  </a:moveTo>
                  <a:cubicBezTo>
                    <a:pt x="1445" y="0"/>
                    <a:pt x="1270" y="97"/>
                    <a:pt x="917" y="177"/>
                  </a:cubicBezTo>
                  <a:cubicBezTo>
                    <a:pt x="524" y="266"/>
                    <a:pt x="69" y="266"/>
                    <a:pt x="69" y="266"/>
                  </a:cubicBezTo>
                  <a:cubicBezTo>
                    <a:pt x="69" y="266"/>
                    <a:pt x="1" y="680"/>
                    <a:pt x="1" y="811"/>
                  </a:cubicBezTo>
                  <a:cubicBezTo>
                    <a:pt x="13" y="891"/>
                    <a:pt x="60" y="914"/>
                    <a:pt x="193" y="914"/>
                  </a:cubicBezTo>
                  <a:cubicBezTo>
                    <a:pt x="278" y="914"/>
                    <a:pt x="397" y="905"/>
                    <a:pt x="566" y="894"/>
                  </a:cubicBezTo>
                  <a:cubicBezTo>
                    <a:pt x="985" y="873"/>
                    <a:pt x="1614" y="680"/>
                    <a:pt x="1614" y="680"/>
                  </a:cubicBezTo>
                  <a:cubicBezTo>
                    <a:pt x="1614" y="680"/>
                    <a:pt x="1771" y="528"/>
                    <a:pt x="1813" y="418"/>
                  </a:cubicBezTo>
                  <a:cubicBezTo>
                    <a:pt x="1834" y="287"/>
                    <a:pt x="1771" y="25"/>
                    <a:pt x="1640" y="4"/>
                  </a:cubicBezTo>
                  <a:cubicBezTo>
                    <a:pt x="1624" y="1"/>
                    <a:pt x="1608" y="0"/>
                    <a:pt x="1591" y="0"/>
                  </a:cubicBezTo>
                  <a:close/>
                </a:path>
              </a:pathLst>
            </a:custGeom>
            <a:solidFill>
              <a:srgbClr val="FFB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965;p46">
              <a:extLst>
                <a:ext uri="{FF2B5EF4-FFF2-40B4-BE49-F238E27FC236}">
                  <a16:creationId xmlns:a16="http://schemas.microsoft.com/office/drawing/2014/main" id="{AA73CE42-74DE-D6E6-1E2F-42A4F08A855A}"/>
                </a:ext>
              </a:extLst>
            </p:cNvPr>
            <p:cNvSpPr/>
            <p:nvPr/>
          </p:nvSpPr>
          <p:spPr>
            <a:xfrm>
              <a:off x="2163889" y="1490978"/>
              <a:ext cx="230011" cy="143508"/>
            </a:xfrm>
            <a:custGeom>
              <a:avLst/>
              <a:gdLst/>
              <a:ahLst/>
              <a:cxnLst/>
              <a:rect l="l" t="t" r="r" b="b"/>
              <a:pathLst>
                <a:path w="1614" h="1007" extrusionOk="0">
                  <a:moveTo>
                    <a:pt x="1310" y="1"/>
                  </a:moveTo>
                  <a:cubicBezTo>
                    <a:pt x="1158" y="1"/>
                    <a:pt x="985" y="90"/>
                    <a:pt x="634" y="153"/>
                  </a:cubicBezTo>
                  <a:cubicBezTo>
                    <a:pt x="414" y="200"/>
                    <a:pt x="173" y="242"/>
                    <a:pt x="0" y="242"/>
                  </a:cubicBezTo>
                  <a:lnTo>
                    <a:pt x="0" y="352"/>
                  </a:lnTo>
                  <a:cubicBezTo>
                    <a:pt x="152" y="352"/>
                    <a:pt x="414" y="331"/>
                    <a:pt x="655" y="263"/>
                  </a:cubicBezTo>
                  <a:cubicBezTo>
                    <a:pt x="1027" y="187"/>
                    <a:pt x="1209" y="108"/>
                    <a:pt x="1318" y="108"/>
                  </a:cubicBezTo>
                  <a:cubicBezTo>
                    <a:pt x="1330" y="108"/>
                    <a:pt x="1341" y="109"/>
                    <a:pt x="1352" y="111"/>
                  </a:cubicBezTo>
                  <a:cubicBezTo>
                    <a:pt x="1399" y="111"/>
                    <a:pt x="1441" y="153"/>
                    <a:pt x="1462" y="242"/>
                  </a:cubicBezTo>
                  <a:cubicBezTo>
                    <a:pt x="1509" y="310"/>
                    <a:pt x="1509" y="394"/>
                    <a:pt x="1483" y="441"/>
                  </a:cubicBezTo>
                  <a:cubicBezTo>
                    <a:pt x="1483" y="483"/>
                    <a:pt x="1441" y="546"/>
                    <a:pt x="1399" y="593"/>
                  </a:cubicBezTo>
                  <a:cubicBezTo>
                    <a:pt x="1352" y="635"/>
                    <a:pt x="1331" y="656"/>
                    <a:pt x="1310" y="677"/>
                  </a:cubicBezTo>
                  <a:cubicBezTo>
                    <a:pt x="1310" y="677"/>
                    <a:pt x="697" y="855"/>
                    <a:pt x="283" y="876"/>
                  </a:cubicBezTo>
                  <a:cubicBezTo>
                    <a:pt x="173" y="896"/>
                    <a:pt x="90" y="896"/>
                    <a:pt x="21" y="896"/>
                  </a:cubicBezTo>
                  <a:lnTo>
                    <a:pt x="21" y="1006"/>
                  </a:lnTo>
                  <a:lnTo>
                    <a:pt x="304" y="1006"/>
                  </a:lnTo>
                  <a:cubicBezTo>
                    <a:pt x="744" y="985"/>
                    <a:pt x="1378" y="766"/>
                    <a:pt x="1378" y="766"/>
                  </a:cubicBezTo>
                  <a:lnTo>
                    <a:pt x="1399" y="766"/>
                  </a:lnTo>
                  <a:cubicBezTo>
                    <a:pt x="1399" y="766"/>
                    <a:pt x="1441" y="724"/>
                    <a:pt x="1483" y="677"/>
                  </a:cubicBezTo>
                  <a:cubicBezTo>
                    <a:pt x="1530" y="614"/>
                    <a:pt x="1572" y="546"/>
                    <a:pt x="1593" y="462"/>
                  </a:cubicBezTo>
                  <a:cubicBezTo>
                    <a:pt x="1613" y="394"/>
                    <a:pt x="1613" y="284"/>
                    <a:pt x="1572" y="200"/>
                  </a:cubicBezTo>
                  <a:cubicBezTo>
                    <a:pt x="1551" y="111"/>
                    <a:pt x="1483" y="1"/>
                    <a:pt x="137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966;p46">
              <a:extLst>
                <a:ext uri="{FF2B5EF4-FFF2-40B4-BE49-F238E27FC236}">
                  <a16:creationId xmlns:a16="http://schemas.microsoft.com/office/drawing/2014/main" id="{12945240-2C5F-46D7-B835-2851C183B383}"/>
                </a:ext>
              </a:extLst>
            </p:cNvPr>
            <p:cNvSpPr/>
            <p:nvPr/>
          </p:nvSpPr>
          <p:spPr>
            <a:xfrm>
              <a:off x="2105459" y="1546700"/>
              <a:ext cx="260793" cy="125979"/>
            </a:xfrm>
            <a:custGeom>
              <a:avLst/>
              <a:gdLst/>
              <a:ahLst/>
              <a:cxnLst/>
              <a:rect l="l" t="t" r="r" b="b"/>
              <a:pathLst>
                <a:path w="1830" h="884" extrusionOk="0">
                  <a:moveTo>
                    <a:pt x="1567" y="0"/>
                  </a:moveTo>
                  <a:cubicBezTo>
                    <a:pt x="1412" y="0"/>
                    <a:pt x="1264" y="101"/>
                    <a:pt x="803" y="202"/>
                  </a:cubicBezTo>
                  <a:cubicBezTo>
                    <a:pt x="590" y="257"/>
                    <a:pt x="440" y="273"/>
                    <a:pt x="338" y="273"/>
                  </a:cubicBezTo>
                  <a:cubicBezTo>
                    <a:pt x="199" y="273"/>
                    <a:pt x="149" y="244"/>
                    <a:pt x="149" y="244"/>
                  </a:cubicBezTo>
                  <a:cubicBezTo>
                    <a:pt x="149" y="244"/>
                    <a:pt x="39" y="526"/>
                    <a:pt x="18" y="704"/>
                  </a:cubicBezTo>
                  <a:cubicBezTo>
                    <a:pt x="1" y="843"/>
                    <a:pt x="55" y="884"/>
                    <a:pt x="244" y="884"/>
                  </a:cubicBezTo>
                  <a:cubicBezTo>
                    <a:pt x="291" y="884"/>
                    <a:pt x="346" y="881"/>
                    <a:pt x="410" y="877"/>
                  </a:cubicBezTo>
                  <a:cubicBezTo>
                    <a:pt x="761" y="877"/>
                    <a:pt x="1547" y="636"/>
                    <a:pt x="1547" y="636"/>
                  </a:cubicBezTo>
                  <a:cubicBezTo>
                    <a:pt x="1547" y="636"/>
                    <a:pt x="1830" y="464"/>
                    <a:pt x="1830" y="286"/>
                  </a:cubicBezTo>
                  <a:cubicBezTo>
                    <a:pt x="1830" y="113"/>
                    <a:pt x="1788" y="24"/>
                    <a:pt x="1610" y="3"/>
                  </a:cubicBezTo>
                  <a:cubicBezTo>
                    <a:pt x="1595" y="1"/>
                    <a:pt x="1581" y="0"/>
                    <a:pt x="1567" y="0"/>
                  </a:cubicBezTo>
                  <a:close/>
                </a:path>
              </a:pathLst>
            </a:custGeom>
            <a:solidFill>
              <a:srgbClr val="FFB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967;p46">
              <a:extLst>
                <a:ext uri="{FF2B5EF4-FFF2-40B4-BE49-F238E27FC236}">
                  <a16:creationId xmlns:a16="http://schemas.microsoft.com/office/drawing/2014/main" id="{4683E967-1DCE-9B99-9A0F-C749648B4C76}"/>
                </a:ext>
              </a:extLst>
            </p:cNvPr>
            <p:cNvSpPr/>
            <p:nvPr/>
          </p:nvSpPr>
          <p:spPr>
            <a:xfrm>
              <a:off x="2151206" y="1538007"/>
              <a:ext cx="224026" cy="142795"/>
            </a:xfrm>
            <a:custGeom>
              <a:avLst/>
              <a:gdLst/>
              <a:ahLst/>
              <a:cxnLst/>
              <a:rect l="l" t="t" r="r" b="b"/>
              <a:pathLst>
                <a:path w="1572" h="1002" extrusionOk="0">
                  <a:moveTo>
                    <a:pt x="1247" y="1"/>
                  </a:moveTo>
                  <a:cubicBezTo>
                    <a:pt x="1158" y="1"/>
                    <a:pt x="1095" y="22"/>
                    <a:pt x="985" y="64"/>
                  </a:cubicBezTo>
                  <a:cubicBezTo>
                    <a:pt x="875" y="85"/>
                    <a:pt x="723" y="153"/>
                    <a:pt x="482" y="216"/>
                  </a:cubicBezTo>
                  <a:cubicBezTo>
                    <a:pt x="330" y="242"/>
                    <a:pt x="199" y="263"/>
                    <a:pt x="110" y="263"/>
                  </a:cubicBezTo>
                  <a:lnTo>
                    <a:pt x="110" y="394"/>
                  </a:lnTo>
                  <a:cubicBezTo>
                    <a:pt x="220" y="373"/>
                    <a:pt x="351" y="373"/>
                    <a:pt x="503" y="326"/>
                  </a:cubicBezTo>
                  <a:cubicBezTo>
                    <a:pt x="744" y="263"/>
                    <a:pt x="917" y="195"/>
                    <a:pt x="1027" y="174"/>
                  </a:cubicBezTo>
                  <a:cubicBezTo>
                    <a:pt x="1107" y="143"/>
                    <a:pt x="1165" y="124"/>
                    <a:pt x="1224" y="124"/>
                  </a:cubicBezTo>
                  <a:cubicBezTo>
                    <a:pt x="1245" y="124"/>
                    <a:pt x="1266" y="126"/>
                    <a:pt x="1289" y="132"/>
                  </a:cubicBezTo>
                  <a:cubicBezTo>
                    <a:pt x="1357" y="132"/>
                    <a:pt x="1399" y="153"/>
                    <a:pt x="1420" y="174"/>
                  </a:cubicBezTo>
                  <a:cubicBezTo>
                    <a:pt x="1441" y="216"/>
                    <a:pt x="1441" y="263"/>
                    <a:pt x="1441" y="347"/>
                  </a:cubicBezTo>
                  <a:cubicBezTo>
                    <a:pt x="1441" y="394"/>
                    <a:pt x="1399" y="477"/>
                    <a:pt x="1336" y="546"/>
                  </a:cubicBezTo>
                  <a:cubicBezTo>
                    <a:pt x="1268" y="608"/>
                    <a:pt x="1205" y="635"/>
                    <a:pt x="1205" y="635"/>
                  </a:cubicBezTo>
                  <a:cubicBezTo>
                    <a:pt x="1205" y="655"/>
                    <a:pt x="1006" y="697"/>
                    <a:pt x="765" y="765"/>
                  </a:cubicBezTo>
                  <a:cubicBezTo>
                    <a:pt x="524" y="828"/>
                    <a:pt x="241" y="870"/>
                    <a:pt x="89" y="896"/>
                  </a:cubicBezTo>
                  <a:lnTo>
                    <a:pt x="48" y="896"/>
                  </a:lnTo>
                  <a:cubicBezTo>
                    <a:pt x="48" y="938"/>
                    <a:pt x="27" y="959"/>
                    <a:pt x="0" y="1001"/>
                  </a:cubicBezTo>
                  <a:lnTo>
                    <a:pt x="89" y="1001"/>
                  </a:lnTo>
                  <a:cubicBezTo>
                    <a:pt x="262" y="1001"/>
                    <a:pt x="550" y="938"/>
                    <a:pt x="812" y="870"/>
                  </a:cubicBezTo>
                  <a:cubicBezTo>
                    <a:pt x="1048" y="807"/>
                    <a:pt x="1247" y="739"/>
                    <a:pt x="1247" y="739"/>
                  </a:cubicBezTo>
                  <a:lnTo>
                    <a:pt x="1268" y="739"/>
                  </a:lnTo>
                  <a:cubicBezTo>
                    <a:pt x="1268" y="739"/>
                    <a:pt x="1336" y="697"/>
                    <a:pt x="1420" y="635"/>
                  </a:cubicBezTo>
                  <a:cubicBezTo>
                    <a:pt x="1488" y="546"/>
                    <a:pt x="1572" y="456"/>
                    <a:pt x="1572" y="347"/>
                  </a:cubicBezTo>
                  <a:cubicBezTo>
                    <a:pt x="1551" y="263"/>
                    <a:pt x="1551" y="174"/>
                    <a:pt x="1509" y="111"/>
                  </a:cubicBezTo>
                  <a:cubicBezTo>
                    <a:pt x="1467" y="64"/>
                    <a:pt x="1399" y="22"/>
                    <a:pt x="1289" y="22"/>
                  </a:cubicBezTo>
                  <a:cubicBezTo>
                    <a:pt x="1268" y="1"/>
                    <a:pt x="1268" y="1"/>
                    <a:pt x="124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968;p46">
              <a:extLst>
                <a:ext uri="{FF2B5EF4-FFF2-40B4-BE49-F238E27FC236}">
                  <a16:creationId xmlns:a16="http://schemas.microsoft.com/office/drawing/2014/main" id="{DD11C319-F73C-CDA9-46BF-A99D58F7D673}"/>
                </a:ext>
              </a:extLst>
            </p:cNvPr>
            <p:cNvSpPr/>
            <p:nvPr/>
          </p:nvSpPr>
          <p:spPr>
            <a:xfrm>
              <a:off x="2107882" y="1612257"/>
              <a:ext cx="227018" cy="97049"/>
            </a:xfrm>
            <a:custGeom>
              <a:avLst/>
              <a:gdLst/>
              <a:ahLst/>
              <a:cxnLst/>
              <a:rect l="l" t="t" r="r" b="b"/>
              <a:pathLst>
                <a:path w="1593" h="681" extrusionOk="0">
                  <a:moveTo>
                    <a:pt x="1309" y="1"/>
                  </a:moveTo>
                  <a:cubicBezTo>
                    <a:pt x="1153" y="1"/>
                    <a:pt x="909" y="93"/>
                    <a:pt x="613" y="155"/>
                  </a:cubicBezTo>
                  <a:cubicBezTo>
                    <a:pt x="536" y="166"/>
                    <a:pt x="474" y="170"/>
                    <a:pt x="424" y="170"/>
                  </a:cubicBezTo>
                  <a:cubicBezTo>
                    <a:pt x="271" y="170"/>
                    <a:pt x="219" y="134"/>
                    <a:pt x="153" y="134"/>
                  </a:cubicBezTo>
                  <a:cubicBezTo>
                    <a:pt x="43" y="155"/>
                    <a:pt x="22" y="244"/>
                    <a:pt x="22" y="349"/>
                  </a:cubicBezTo>
                  <a:cubicBezTo>
                    <a:pt x="1" y="480"/>
                    <a:pt x="90" y="679"/>
                    <a:pt x="90" y="679"/>
                  </a:cubicBezTo>
                  <a:cubicBezTo>
                    <a:pt x="109" y="680"/>
                    <a:pt x="130" y="681"/>
                    <a:pt x="152" y="681"/>
                  </a:cubicBezTo>
                  <a:cubicBezTo>
                    <a:pt x="526" y="681"/>
                    <a:pt x="1278" y="517"/>
                    <a:pt x="1441" y="349"/>
                  </a:cubicBezTo>
                  <a:cubicBezTo>
                    <a:pt x="1593" y="197"/>
                    <a:pt x="1483" y="25"/>
                    <a:pt x="1352" y="4"/>
                  </a:cubicBezTo>
                  <a:cubicBezTo>
                    <a:pt x="1338" y="2"/>
                    <a:pt x="1324" y="1"/>
                    <a:pt x="1309" y="1"/>
                  </a:cubicBezTo>
                  <a:close/>
                </a:path>
              </a:pathLst>
            </a:custGeom>
            <a:solidFill>
              <a:srgbClr val="FFB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969;p46">
              <a:extLst>
                <a:ext uri="{FF2B5EF4-FFF2-40B4-BE49-F238E27FC236}">
                  <a16:creationId xmlns:a16="http://schemas.microsoft.com/office/drawing/2014/main" id="{9882AF95-E50B-DD0E-5725-C6373B579385}"/>
                </a:ext>
              </a:extLst>
            </p:cNvPr>
            <p:cNvSpPr/>
            <p:nvPr/>
          </p:nvSpPr>
          <p:spPr>
            <a:xfrm>
              <a:off x="2107882" y="1602993"/>
              <a:ext cx="227018" cy="115006"/>
            </a:xfrm>
            <a:custGeom>
              <a:avLst/>
              <a:gdLst/>
              <a:ahLst/>
              <a:cxnLst/>
              <a:rect l="l" t="t" r="r" b="b"/>
              <a:pathLst>
                <a:path w="1593" h="807" extrusionOk="0">
                  <a:moveTo>
                    <a:pt x="1289" y="0"/>
                  </a:moveTo>
                  <a:cubicBezTo>
                    <a:pt x="1200" y="0"/>
                    <a:pt x="1137" y="21"/>
                    <a:pt x="1027" y="48"/>
                  </a:cubicBezTo>
                  <a:cubicBezTo>
                    <a:pt x="917" y="90"/>
                    <a:pt x="765" y="131"/>
                    <a:pt x="613" y="152"/>
                  </a:cubicBezTo>
                  <a:cubicBezTo>
                    <a:pt x="524" y="179"/>
                    <a:pt x="462" y="179"/>
                    <a:pt x="414" y="179"/>
                  </a:cubicBezTo>
                  <a:cubicBezTo>
                    <a:pt x="414" y="220"/>
                    <a:pt x="393" y="241"/>
                    <a:pt x="393" y="283"/>
                  </a:cubicBezTo>
                  <a:cubicBezTo>
                    <a:pt x="462" y="283"/>
                    <a:pt x="524" y="283"/>
                    <a:pt x="634" y="262"/>
                  </a:cubicBezTo>
                  <a:cubicBezTo>
                    <a:pt x="786" y="241"/>
                    <a:pt x="938" y="199"/>
                    <a:pt x="1069" y="152"/>
                  </a:cubicBezTo>
                  <a:cubicBezTo>
                    <a:pt x="1147" y="138"/>
                    <a:pt x="1225" y="123"/>
                    <a:pt x="1278" y="123"/>
                  </a:cubicBezTo>
                  <a:cubicBezTo>
                    <a:pt x="1301" y="123"/>
                    <a:pt x="1319" y="125"/>
                    <a:pt x="1331" y="131"/>
                  </a:cubicBezTo>
                  <a:cubicBezTo>
                    <a:pt x="1399" y="131"/>
                    <a:pt x="1441" y="179"/>
                    <a:pt x="1441" y="220"/>
                  </a:cubicBezTo>
                  <a:cubicBezTo>
                    <a:pt x="1462" y="262"/>
                    <a:pt x="1462" y="309"/>
                    <a:pt x="1399" y="393"/>
                  </a:cubicBezTo>
                  <a:cubicBezTo>
                    <a:pt x="1352" y="414"/>
                    <a:pt x="1289" y="461"/>
                    <a:pt x="1179" y="503"/>
                  </a:cubicBezTo>
                  <a:cubicBezTo>
                    <a:pt x="1069" y="524"/>
                    <a:pt x="959" y="571"/>
                    <a:pt x="807" y="592"/>
                  </a:cubicBezTo>
                  <a:cubicBezTo>
                    <a:pt x="613" y="655"/>
                    <a:pt x="393" y="676"/>
                    <a:pt x="242" y="676"/>
                  </a:cubicBezTo>
                  <a:cubicBezTo>
                    <a:pt x="221" y="676"/>
                    <a:pt x="111" y="702"/>
                    <a:pt x="1" y="702"/>
                  </a:cubicBezTo>
                  <a:cubicBezTo>
                    <a:pt x="22" y="744"/>
                    <a:pt x="22" y="765"/>
                    <a:pt x="22" y="765"/>
                  </a:cubicBezTo>
                  <a:lnTo>
                    <a:pt x="43" y="807"/>
                  </a:lnTo>
                  <a:lnTo>
                    <a:pt x="69" y="807"/>
                  </a:lnTo>
                  <a:cubicBezTo>
                    <a:pt x="263" y="807"/>
                    <a:pt x="566" y="765"/>
                    <a:pt x="854" y="702"/>
                  </a:cubicBezTo>
                  <a:cubicBezTo>
                    <a:pt x="985" y="676"/>
                    <a:pt x="1116" y="634"/>
                    <a:pt x="1221" y="592"/>
                  </a:cubicBezTo>
                  <a:cubicBezTo>
                    <a:pt x="1331" y="571"/>
                    <a:pt x="1420" y="524"/>
                    <a:pt x="1462" y="461"/>
                  </a:cubicBezTo>
                  <a:cubicBezTo>
                    <a:pt x="1572" y="372"/>
                    <a:pt x="1593" y="262"/>
                    <a:pt x="1551" y="179"/>
                  </a:cubicBezTo>
                  <a:cubicBezTo>
                    <a:pt x="1530" y="90"/>
                    <a:pt x="1441" y="21"/>
                    <a:pt x="1352" y="21"/>
                  </a:cubicBezTo>
                  <a:cubicBezTo>
                    <a:pt x="1331" y="0"/>
                    <a:pt x="1310" y="0"/>
                    <a:pt x="128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970;p46">
              <a:extLst>
                <a:ext uri="{FF2B5EF4-FFF2-40B4-BE49-F238E27FC236}">
                  <a16:creationId xmlns:a16="http://schemas.microsoft.com/office/drawing/2014/main" id="{6245FDAC-52C0-9301-EADE-43E0BC955233}"/>
                </a:ext>
              </a:extLst>
            </p:cNvPr>
            <p:cNvSpPr/>
            <p:nvPr/>
          </p:nvSpPr>
          <p:spPr>
            <a:xfrm>
              <a:off x="1905655" y="1546985"/>
              <a:ext cx="124839" cy="60709"/>
            </a:xfrm>
            <a:custGeom>
              <a:avLst/>
              <a:gdLst/>
              <a:ahLst/>
              <a:cxnLst/>
              <a:rect l="l" t="t" r="r" b="b"/>
              <a:pathLst>
                <a:path w="876" h="426" extrusionOk="0">
                  <a:moveTo>
                    <a:pt x="807" y="1"/>
                  </a:moveTo>
                  <a:cubicBezTo>
                    <a:pt x="634" y="48"/>
                    <a:pt x="503" y="48"/>
                    <a:pt x="372" y="90"/>
                  </a:cubicBezTo>
                  <a:cubicBezTo>
                    <a:pt x="241" y="132"/>
                    <a:pt x="131" y="200"/>
                    <a:pt x="21" y="331"/>
                  </a:cubicBezTo>
                  <a:cubicBezTo>
                    <a:pt x="1" y="352"/>
                    <a:pt x="1" y="393"/>
                    <a:pt x="21" y="414"/>
                  </a:cubicBezTo>
                  <a:cubicBezTo>
                    <a:pt x="29" y="422"/>
                    <a:pt x="39" y="425"/>
                    <a:pt x="48" y="425"/>
                  </a:cubicBezTo>
                  <a:cubicBezTo>
                    <a:pt x="71" y="425"/>
                    <a:pt x="96" y="408"/>
                    <a:pt x="110" y="393"/>
                  </a:cubicBezTo>
                  <a:cubicBezTo>
                    <a:pt x="220" y="284"/>
                    <a:pt x="309" y="221"/>
                    <a:pt x="414" y="200"/>
                  </a:cubicBezTo>
                  <a:cubicBezTo>
                    <a:pt x="524" y="153"/>
                    <a:pt x="655" y="153"/>
                    <a:pt x="833" y="132"/>
                  </a:cubicBezTo>
                  <a:cubicBezTo>
                    <a:pt x="854" y="111"/>
                    <a:pt x="875" y="90"/>
                    <a:pt x="875" y="69"/>
                  </a:cubicBezTo>
                  <a:cubicBezTo>
                    <a:pt x="875" y="22"/>
                    <a:pt x="833" y="1"/>
                    <a:pt x="80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971;p46">
              <a:extLst>
                <a:ext uri="{FF2B5EF4-FFF2-40B4-BE49-F238E27FC236}">
                  <a16:creationId xmlns:a16="http://schemas.microsoft.com/office/drawing/2014/main" id="{D0E0325D-1FF4-F11C-4907-5D2567BC0093}"/>
                </a:ext>
              </a:extLst>
            </p:cNvPr>
            <p:cNvSpPr/>
            <p:nvPr/>
          </p:nvSpPr>
          <p:spPr>
            <a:xfrm>
              <a:off x="487650" y="4560718"/>
              <a:ext cx="544246" cy="352997"/>
            </a:xfrm>
            <a:custGeom>
              <a:avLst/>
              <a:gdLst/>
              <a:ahLst/>
              <a:cxnLst/>
              <a:rect l="l" t="t" r="r" b="b"/>
              <a:pathLst>
                <a:path w="3819" h="2477" extrusionOk="0">
                  <a:moveTo>
                    <a:pt x="482" y="0"/>
                  </a:moveTo>
                  <a:cubicBezTo>
                    <a:pt x="131" y="194"/>
                    <a:pt x="131" y="194"/>
                    <a:pt x="110" y="697"/>
                  </a:cubicBezTo>
                  <a:cubicBezTo>
                    <a:pt x="89" y="1200"/>
                    <a:pt x="0" y="1571"/>
                    <a:pt x="309" y="1786"/>
                  </a:cubicBezTo>
                  <a:cubicBezTo>
                    <a:pt x="613" y="1985"/>
                    <a:pt x="1509" y="2074"/>
                    <a:pt x="2116" y="2336"/>
                  </a:cubicBezTo>
                  <a:cubicBezTo>
                    <a:pt x="2336" y="2437"/>
                    <a:pt x="2513" y="2477"/>
                    <a:pt x="2667" y="2477"/>
                  </a:cubicBezTo>
                  <a:cubicBezTo>
                    <a:pt x="2943" y="2477"/>
                    <a:pt x="3145" y="2350"/>
                    <a:pt x="3383" y="2226"/>
                  </a:cubicBezTo>
                  <a:cubicBezTo>
                    <a:pt x="3755" y="2048"/>
                    <a:pt x="3818" y="1896"/>
                    <a:pt x="3818" y="1634"/>
                  </a:cubicBezTo>
                  <a:cubicBezTo>
                    <a:pt x="3818" y="1352"/>
                    <a:pt x="3624" y="1262"/>
                    <a:pt x="3232" y="1001"/>
                  </a:cubicBezTo>
                  <a:cubicBezTo>
                    <a:pt x="2818" y="765"/>
                    <a:pt x="2556" y="414"/>
                    <a:pt x="2556" y="414"/>
                  </a:cubicBezTo>
                  <a:lnTo>
                    <a:pt x="4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972;p46">
              <a:extLst>
                <a:ext uri="{FF2B5EF4-FFF2-40B4-BE49-F238E27FC236}">
                  <a16:creationId xmlns:a16="http://schemas.microsoft.com/office/drawing/2014/main" id="{0C5B7654-5F07-1101-C3D3-3BC72F741A78}"/>
                </a:ext>
              </a:extLst>
            </p:cNvPr>
            <p:cNvSpPr/>
            <p:nvPr/>
          </p:nvSpPr>
          <p:spPr>
            <a:xfrm>
              <a:off x="490643" y="4551027"/>
              <a:ext cx="550944" cy="370098"/>
            </a:xfrm>
            <a:custGeom>
              <a:avLst/>
              <a:gdLst/>
              <a:ahLst/>
              <a:cxnLst/>
              <a:rect l="l" t="t" r="r" b="b"/>
              <a:pathLst>
                <a:path w="3866" h="2597" extrusionOk="0">
                  <a:moveTo>
                    <a:pt x="482" y="131"/>
                  </a:moveTo>
                  <a:lnTo>
                    <a:pt x="2514" y="524"/>
                  </a:lnTo>
                  <a:cubicBezTo>
                    <a:pt x="2535" y="545"/>
                    <a:pt x="2776" y="875"/>
                    <a:pt x="3169" y="1137"/>
                  </a:cubicBezTo>
                  <a:cubicBezTo>
                    <a:pt x="3383" y="1268"/>
                    <a:pt x="3514" y="1330"/>
                    <a:pt x="3624" y="1420"/>
                  </a:cubicBezTo>
                  <a:cubicBezTo>
                    <a:pt x="3713" y="1509"/>
                    <a:pt x="3734" y="1571"/>
                    <a:pt x="3734" y="1702"/>
                  </a:cubicBezTo>
                  <a:cubicBezTo>
                    <a:pt x="3755" y="1833"/>
                    <a:pt x="3734" y="1922"/>
                    <a:pt x="3666" y="2011"/>
                  </a:cubicBezTo>
                  <a:cubicBezTo>
                    <a:pt x="3624" y="2074"/>
                    <a:pt x="3514" y="2163"/>
                    <a:pt x="3341" y="2247"/>
                  </a:cubicBezTo>
                  <a:cubicBezTo>
                    <a:pt x="3142" y="2336"/>
                    <a:pt x="2991" y="2425"/>
                    <a:pt x="2818" y="2467"/>
                  </a:cubicBezTo>
                  <a:cubicBezTo>
                    <a:pt x="2758" y="2479"/>
                    <a:pt x="2699" y="2486"/>
                    <a:pt x="2637" y="2486"/>
                  </a:cubicBezTo>
                  <a:cubicBezTo>
                    <a:pt x="2493" y="2486"/>
                    <a:pt x="2334" y="2449"/>
                    <a:pt x="2121" y="2357"/>
                  </a:cubicBezTo>
                  <a:cubicBezTo>
                    <a:pt x="1812" y="2205"/>
                    <a:pt x="1420" y="2116"/>
                    <a:pt x="1095" y="2053"/>
                  </a:cubicBezTo>
                  <a:cubicBezTo>
                    <a:pt x="765" y="1964"/>
                    <a:pt x="461" y="1901"/>
                    <a:pt x="309" y="1791"/>
                  </a:cubicBezTo>
                  <a:cubicBezTo>
                    <a:pt x="178" y="1702"/>
                    <a:pt x="131" y="1571"/>
                    <a:pt x="110" y="1399"/>
                  </a:cubicBezTo>
                  <a:cubicBezTo>
                    <a:pt x="110" y="1226"/>
                    <a:pt x="131" y="1006"/>
                    <a:pt x="131" y="765"/>
                  </a:cubicBezTo>
                  <a:cubicBezTo>
                    <a:pt x="157" y="503"/>
                    <a:pt x="157" y="393"/>
                    <a:pt x="199" y="330"/>
                  </a:cubicBezTo>
                  <a:cubicBezTo>
                    <a:pt x="241" y="262"/>
                    <a:pt x="309" y="220"/>
                    <a:pt x="482" y="131"/>
                  </a:cubicBezTo>
                  <a:close/>
                  <a:moveTo>
                    <a:pt x="461" y="0"/>
                  </a:moveTo>
                  <a:lnTo>
                    <a:pt x="440" y="21"/>
                  </a:lnTo>
                  <a:cubicBezTo>
                    <a:pt x="262" y="110"/>
                    <a:pt x="157" y="152"/>
                    <a:pt x="89" y="262"/>
                  </a:cubicBezTo>
                  <a:cubicBezTo>
                    <a:pt x="47" y="372"/>
                    <a:pt x="47" y="503"/>
                    <a:pt x="27" y="765"/>
                  </a:cubicBezTo>
                  <a:cubicBezTo>
                    <a:pt x="27" y="1006"/>
                    <a:pt x="0" y="1226"/>
                    <a:pt x="0" y="1420"/>
                  </a:cubicBezTo>
                  <a:cubicBezTo>
                    <a:pt x="27" y="1592"/>
                    <a:pt x="89" y="1770"/>
                    <a:pt x="262" y="1901"/>
                  </a:cubicBezTo>
                  <a:cubicBezTo>
                    <a:pt x="440" y="2011"/>
                    <a:pt x="723" y="2074"/>
                    <a:pt x="1074" y="2163"/>
                  </a:cubicBezTo>
                  <a:cubicBezTo>
                    <a:pt x="1399" y="2247"/>
                    <a:pt x="1770" y="2315"/>
                    <a:pt x="2074" y="2467"/>
                  </a:cubicBezTo>
                  <a:cubicBezTo>
                    <a:pt x="2291" y="2559"/>
                    <a:pt x="2471" y="2596"/>
                    <a:pt x="2635" y="2596"/>
                  </a:cubicBezTo>
                  <a:cubicBezTo>
                    <a:pt x="2706" y="2596"/>
                    <a:pt x="2773" y="2589"/>
                    <a:pt x="2839" y="2577"/>
                  </a:cubicBezTo>
                  <a:cubicBezTo>
                    <a:pt x="3038" y="2535"/>
                    <a:pt x="3211" y="2446"/>
                    <a:pt x="3383" y="2336"/>
                  </a:cubicBezTo>
                  <a:cubicBezTo>
                    <a:pt x="3582" y="2247"/>
                    <a:pt x="3692" y="2163"/>
                    <a:pt x="3755" y="2074"/>
                  </a:cubicBezTo>
                  <a:cubicBezTo>
                    <a:pt x="3844" y="1964"/>
                    <a:pt x="3865" y="1833"/>
                    <a:pt x="3865" y="1702"/>
                  </a:cubicBezTo>
                  <a:cubicBezTo>
                    <a:pt x="3844" y="1550"/>
                    <a:pt x="3797" y="1440"/>
                    <a:pt x="3692" y="1330"/>
                  </a:cubicBezTo>
                  <a:cubicBezTo>
                    <a:pt x="3582" y="1247"/>
                    <a:pt x="3431" y="1158"/>
                    <a:pt x="3232" y="1027"/>
                  </a:cubicBezTo>
                  <a:cubicBezTo>
                    <a:pt x="2839" y="786"/>
                    <a:pt x="2577" y="440"/>
                    <a:pt x="2577" y="440"/>
                  </a:cubicBezTo>
                  <a:lnTo>
                    <a:pt x="461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973;p46">
              <a:extLst>
                <a:ext uri="{FF2B5EF4-FFF2-40B4-BE49-F238E27FC236}">
                  <a16:creationId xmlns:a16="http://schemas.microsoft.com/office/drawing/2014/main" id="{7A0B5FC7-9AF1-AD59-F0CF-29DFD1856159}"/>
                </a:ext>
              </a:extLst>
            </p:cNvPr>
            <p:cNvSpPr/>
            <p:nvPr/>
          </p:nvSpPr>
          <p:spPr>
            <a:xfrm>
              <a:off x="1031765" y="4383146"/>
              <a:ext cx="547808" cy="358128"/>
            </a:xfrm>
            <a:custGeom>
              <a:avLst/>
              <a:gdLst/>
              <a:ahLst/>
              <a:cxnLst/>
              <a:rect l="l" t="t" r="r" b="b"/>
              <a:pathLst>
                <a:path w="3844" h="2513" extrusionOk="0">
                  <a:moveTo>
                    <a:pt x="2142" y="0"/>
                  </a:moveTo>
                  <a:lnTo>
                    <a:pt x="309" y="110"/>
                  </a:lnTo>
                  <a:lnTo>
                    <a:pt x="199" y="110"/>
                  </a:lnTo>
                  <a:cubicBezTo>
                    <a:pt x="0" y="744"/>
                    <a:pt x="157" y="1833"/>
                    <a:pt x="440" y="1985"/>
                  </a:cubicBezTo>
                  <a:cubicBezTo>
                    <a:pt x="702" y="2142"/>
                    <a:pt x="1660" y="2357"/>
                    <a:pt x="2252" y="2488"/>
                  </a:cubicBezTo>
                  <a:cubicBezTo>
                    <a:pt x="2330" y="2505"/>
                    <a:pt x="2408" y="2513"/>
                    <a:pt x="2484" y="2513"/>
                  </a:cubicBezTo>
                  <a:cubicBezTo>
                    <a:pt x="2988" y="2513"/>
                    <a:pt x="3456" y="2179"/>
                    <a:pt x="3624" y="2011"/>
                  </a:cubicBezTo>
                  <a:cubicBezTo>
                    <a:pt x="3844" y="1791"/>
                    <a:pt x="3776" y="1529"/>
                    <a:pt x="3645" y="1356"/>
                  </a:cubicBezTo>
                  <a:cubicBezTo>
                    <a:pt x="3493" y="1178"/>
                    <a:pt x="3079" y="1246"/>
                    <a:pt x="2687" y="916"/>
                  </a:cubicBezTo>
                  <a:cubicBezTo>
                    <a:pt x="2294" y="592"/>
                    <a:pt x="2142" y="0"/>
                    <a:pt x="21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974;p46">
              <a:extLst>
                <a:ext uri="{FF2B5EF4-FFF2-40B4-BE49-F238E27FC236}">
                  <a16:creationId xmlns:a16="http://schemas.microsoft.com/office/drawing/2014/main" id="{B4CDB78A-D51F-926E-437F-D9671FFD85F8}"/>
                </a:ext>
              </a:extLst>
            </p:cNvPr>
            <p:cNvSpPr/>
            <p:nvPr/>
          </p:nvSpPr>
          <p:spPr>
            <a:xfrm>
              <a:off x="1038463" y="4377161"/>
              <a:ext cx="538260" cy="373376"/>
            </a:xfrm>
            <a:custGeom>
              <a:avLst/>
              <a:gdLst/>
              <a:ahLst/>
              <a:cxnLst/>
              <a:rect l="l" t="t" r="r" b="b"/>
              <a:pathLst>
                <a:path w="3777" h="2620" extrusionOk="0">
                  <a:moveTo>
                    <a:pt x="2048" y="110"/>
                  </a:moveTo>
                  <a:cubicBezTo>
                    <a:pt x="2074" y="173"/>
                    <a:pt x="2205" y="676"/>
                    <a:pt x="2598" y="1006"/>
                  </a:cubicBezTo>
                  <a:cubicBezTo>
                    <a:pt x="2812" y="1178"/>
                    <a:pt x="3011" y="1241"/>
                    <a:pt x="3205" y="1288"/>
                  </a:cubicBezTo>
                  <a:cubicBezTo>
                    <a:pt x="3383" y="1330"/>
                    <a:pt x="3488" y="1351"/>
                    <a:pt x="3556" y="1419"/>
                  </a:cubicBezTo>
                  <a:cubicBezTo>
                    <a:pt x="3619" y="1503"/>
                    <a:pt x="3666" y="1613"/>
                    <a:pt x="3666" y="1702"/>
                  </a:cubicBezTo>
                  <a:cubicBezTo>
                    <a:pt x="3666" y="1812"/>
                    <a:pt x="3645" y="1922"/>
                    <a:pt x="3535" y="2006"/>
                  </a:cubicBezTo>
                  <a:cubicBezTo>
                    <a:pt x="3446" y="2095"/>
                    <a:pt x="3252" y="2247"/>
                    <a:pt x="3011" y="2357"/>
                  </a:cubicBezTo>
                  <a:cubicBezTo>
                    <a:pt x="2836" y="2437"/>
                    <a:pt x="2639" y="2492"/>
                    <a:pt x="2444" y="2492"/>
                  </a:cubicBezTo>
                  <a:cubicBezTo>
                    <a:pt x="2371" y="2492"/>
                    <a:pt x="2297" y="2484"/>
                    <a:pt x="2226" y="2467"/>
                  </a:cubicBezTo>
                  <a:cubicBezTo>
                    <a:pt x="1917" y="2420"/>
                    <a:pt x="1550" y="2336"/>
                    <a:pt x="1199" y="2247"/>
                  </a:cubicBezTo>
                  <a:cubicBezTo>
                    <a:pt x="849" y="2137"/>
                    <a:pt x="545" y="2053"/>
                    <a:pt x="414" y="1985"/>
                  </a:cubicBezTo>
                  <a:cubicBezTo>
                    <a:pt x="372" y="1964"/>
                    <a:pt x="304" y="1875"/>
                    <a:pt x="262" y="1744"/>
                  </a:cubicBezTo>
                  <a:cubicBezTo>
                    <a:pt x="215" y="1613"/>
                    <a:pt x="173" y="1440"/>
                    <a:pt x="152" y="1267"/>
                  </a:cubicBezTo>
                  <a:cubicBezTo>
                    <a:pt x="110" y="917"/>
                    <a:pt x="131" y="503"/>
                    <a:pt x="215" y="194"/>
                  </a:cubicBezTo>
                  <a:lnTo>
                    <a:pt x="262" y="194"/>
                  </a:lnTo>
                  <a:lnTo>
                    <a:pt x="2048" y="110"/>
                  </a:lnTo>
                  <a:close/>
                  <a:moveTo>
                    <a:pt x="2137" y="0"/>
                  </a:moveTo>
                  <a:lnTo>
                    <a:pt x="262" y="89"/>
                  </a:lnTo>
                  <a:lnTo>
                    <a:pt x="131" y="89"/>
                  </a:lnTo>
                  <a:lnTo>
                    <a:pt x="110" y="131"/>
                  </a:lnTo>
                  <a:cubicBezTo>
                    <a:pt x="0" y="456"/>
                    <a:pt x="0" y="896"/>
                    <a:pt x="42" y="1267"/>
                  </a:cubicBezTo>
                  <a:cubicBezTo>
                    <a:pt x="63" y="1461"/>
                    <a:pt x="84" y="1634"/>
                    <a:pt x="152" y="1791"/>
                  </a:cubicBezTo>
                  <a:cubicBezTo>
                    <a:pt x="194" y="1922"/>
                    <a:pt x="262" y="2027"/>
                    <a:pt x="346" y="2074"/>
                  </a:cubicBezTo>
                  <a:cubicBezTo>
                    <a:pt x="503" y="2158"/>
                    <a:pt x="807" y="2247"/>
                    <a:pt x="1179" y="2357"/>
                  </a:cubicBezTo>
                  <a:cubicBezTo>
                    <a:pt x="1524" y="2446"/>
                    <a:pt x="1896" y="2530"/>
                    <a:pt x="2205" y="2598"/>
                  </a:cubicBezTo>
                  <a:cubicBezTo>
                    <a:pt x="2277" y="2613"/>
                    <a:pt x="2349" y="2619"/>
                    <a:pt x="2420" y="2619"/>
                  </a:cubicBezTo>
                  <a:cubicBezTo>
                    <a:pt x="2649" y="2619"/>
                    <a:pt x="2870" y="2551"/>
                    <a:pt x="3053" y="2467"/>
                  </a:cubicBezTo>
                  <a:cubicBezTo>
                    <a:pt x="3315" y="2357"/>
                    <a:pt x="3514" y="2205"/>
                    <a:pt x="3619" y="2095"/>
                  </a:cubicBezTo>
                  <a:cubicBezTo>
                    <a:pt x="3729" y="1964"/>
                    <a:pt x="3776" y="1833"/>
                    <a:pt x="3776" y="1702"/>
                  </a:cubicBezTo>
                  <a:cubicBezTo>
                    <a:pt x="3776" y="1571"/>
                    <a:pt x="3708" y="1461"/>
                    <a:pt x="3645" y="1351"/>
                  </a:cubicBezTo>
                  <a:cubicBezTo>
                    <a:pt x="3556" y="1241"/>
                    <a:pt x="3404" y="1220"/>
                    <a:pt x="3226" y="1178"/>
                  </a:cubicBezTo>
                  <a:cubicBezTo>
                    <a:pt x="3053" y="1137"/>
                    <a:pt x="2860" y="1068"/>
                    <a:pt x="2661" y="917"/>
                  </a:cubicBezTo>
                  <a:cubicBezTo>
                    <a:pt x="2289" y="613"/>
                    <a:pt x="2137" y="42"/>
                    <a:pt x="2137" y="42"/>
                  </a:cubicBezTo>
                  <a:lnTo>
                    <a:pt x="2137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975;p46">
              <a:extLst>
                <a:ext uri="{FF2B5EF4-FFF2-40B4-BE49-F238E27FC236}">
                  <a16:creationId xmlns:a16="http://schemas.microsoft.com/office/drawing/2014/main" id="{5C363805-EDEA-AD1F-3670-A63284256DE3}"/>
                </a:ext>
              </a:extLst>
            </p:cNvPr>
            <p:cNvSpPr/>
            <p:nvPr/>
          </p:nvSpPr>
          <p:spPr>
            <a:xfrm>
              <a:off x="1041456" y="3061334"/>
              <a:ext cx="388910" cy="1391183"/>
            </a:xfrm>
            <a:custGeom>
              <a:avLst/>
              <a:gdLst/>
              <a:ahLst/>
              <a:cxnLst/>
              <a:rect l="l" t="t" r="r" b="b"/>
              <a:pathLst>
                <a:path w="2729" h="9762" extrusionOk="0">
                  <a:moveTo>
                    <a:pt x="2640" y="0"/>
                  </a:moveTo>
                  <a:lnTo>
                    <a:pt x="42" y="1268"/>
                  </a:lnTo>
                  <a:lnTo>
                    <a:pt x="0" y="9516"/>
                  </a:lnTo>
                  <a:cubicBezTo>
                    <a:pt x="0" y="9516"/>
                    <a:pt x="436" y="9761"/>
                    <a:pt x="1041" y="9761"/>
                  </a:cubicBezTo>
                  <a:cubicBezTo>
                    <a:pt x="1086" y="9761"/>
                    <a:pt x="1132" y="9760"/>
                    <a:pt x="1178" y="9757"/>
                  </a:cubicBezTo>
                  <a:cubicBezTo>
                    <a:pt x="1875" y="9736"/>
                    <a:pt x="2268" y="9453"/>
                    <a:pt x="2268" y="9453"/>
                  </a:cubicBezTo>
                  <a:cubicBezTo>
                    <a:pt x="2268" y="9453"/>
                    <a:pt x="2729" y="550"/>
                    <a:pt x="2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976;p46">
              <a:extLst>
                <a:ext uri="{FF2B5EF4-FFF2-40B4-BE49-F238E27FC236}">
                  <a16:creationId xmlns:a16="http://schemas.microsoft.com/office/drawing/2014/main" id="{80624BEE-4EFF-A440-43D0-E8A206214615}"/>
                </a:ext>
              </a:extLst>
            </p:cNvPr>
            <p:cNvSpPr/>
            <p:nvPr/>
          </p:nvSpPr>
          <p:spPr>
            <a:xfrm>
              <a:off x="1035470" y="3049363"/>
              <a:ext cx="391902" cy="1411704"/>
            </a:xfrm>
            <a:custGeom>
              <a:avLst/>
              <a:gdLst/>
              <a:ahLst/>
              <a:cxnLst/>
              <a:rect l="l" t="t" r="r" b="b"/>
              <a:pathLst>
                <a:path w="2750" h="9906" extrusionOk="0">
                  <a:moveTo>
                    <a:pt x="2640" y="173"/>
                  </a:moveTo>
                  <a:lnTo>
                    <a:pt x="2640" y="655"/>
                  </a:lnTo>
                  <a:cubicBezTo>
                    <a:pt x="2640" y="938"/>
                    <a:pt x="2619" y="1331"/>
                    <a:pt x="2593" y="1786"/>
                  </a:cubicBezTo>
                  <a:cubicBezTo>
                    <a:pt x="2572" y="2703"/>
                    <a:pt x="2530" y="3860"/>
                    <a:pt x="2462" y="5018"/>
                  </a:cubicBezTo>
                  <a:cubicBezTo>
                    <a:pt x="2378" y="7285"/>
                    <a:pt x="2268" y="9469"/>
                    <a:pt x="2268" y="9511"/>
                  </a:cubicBezTo>
                  <a:cubicBezTo>
                    <a:pt x="2226" y="9537"/>
                    <a:pt x="1875" y="9752"/>
                    <a:pt x="1220" y="9799"/>
                  </a:cubicBezTo>
                  <a:cubicBezTo>
                    <a:pt x="1192" y="9800"/>
                    <a:pt x="1163" y="9800"/>
                    <a:pt x="1136" y="9800"/>
                  </a:cubicBezTo>
                  <a:cubicBezTo>
                    <a:pt x="548" y="9800"/>
                    <a:pt x="150" y="9599"/>
                    <a:pt x="105" y="9579"/>
                  </a:cubicBezTo>
                  <a:lnTo>
                    <a:pt x="152" y="1373"/>
                  </a:lnTo>
                  <a:lnTo>
                    <a:pt x="2640" y="173"/>
                  </a:lnTo>
                  <a:close/>
                  <a:moveTo>
                    <a:pt x="2750" y="1"/>
                  </a:moveTo>
                  <a:lnTo>
                    <a:pt x="2661" y="43"/>
                  </a:lnTo>
                  <a:lnTo>
                    <a:pt x="42" y="1310"/>
                  </a:lnTo>
                  <a:lnTo>
                    <a:pt x="0" y="9642"/>
                  </a:lnTo>
                  <a:lnTo>
                    <a:pt x="21" y="9668"/>
                  </a:lnTo>
                  <a:cubicBezTo>
                    <a:pt x="21" y="9668"/>
                    <a:pt x="477" y="9905"/>
                    <a:pt x="1122" y="9905"/>
                  </a:cubicBezTo>
                  <a:cubicBezTo>
                    <a:pt x="1155" y="9905"/>
                    <a:pt x="1187" y="9905"/>
                    <a:pt x="1220" y="9904"/>
                  </a:cubicBezTo>
                  <a:cubicBezTo>
                    <a:pt x="1938" y="9862"/>
                    <a:pt x="2357" y="9579"/>
                    <a:pt x="2357" y="9579"/>
                  </a:cubicBezTo>
                  <a:lnTo>
                    <a:pt x="2378" y="9579"/>
                  </a:lnTo>
                  <a:lnTo>
                    <a:pt x="2378" y="9537"/>
                  </a:lnTo>
                  <a:cubicBezTo>
                    <a:pt x="2378" y="9537"/>
                    <a:pt x="2488" y="7311"/>
                    <a:pt x="2593" y="5018"/>
                  </a:cubicBezTo>
                  <a:cubicBezTo>
                    <a:pt x="2640" y="3881"/>
                    <a:pt x="2682" y="2703"/>
                    <a:pt x="2723" y="1786"/>
                  </a:cubicBezTo>
                  <a:cubicBezTo>
                    <a:pt x="2723" y="1331"/>
                    <a:pt x="2750" y="938"/>
                    <a:pt x="2750" y="655"/>
                  </a:cubicBezTo>
                  <a:lnTo>
                    <a:pt x="2750" y="84"/>
                  </a:lnTo>
                  <a:lnTo>
                    <a:pt x="2750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977;p46">
              <a:extLst>
                <a:ext uri="{FF2B5EF4-FFF2-40B4-BE49-F238E27FC236}">
                  <a16:creationId xmlns:a16="http://schemas.microsoft.com/office/drawing/2014/main" id="{8D51D227-1D5C-E07E-F0D6-30431A94178A}"/>
                </a:ext>
              </a:extLst>
            </p:cNvPr>
            <p:cNvSpPr/>
            <p:nvPr/>
          </p:nvSpPr>
          <p:spPr>
            <a:xfrm>
              <a:off x="1128674" y="3294913"/>
              <a:ext cx="65127" cy="1156896"/>
            </a:xfrm>
            <a:custGeom>
              <a:avLst/>
              <a:gdLst/>
              <a:ahLst/>
              <a:cxnLst/>
              <a:rect l="l" t="t" r="r" b="b"/>
              <a:pathLst>
                <a:path w="457" h="8118" extrusionOk="0">
                  <a:moveTo>
                    <a:pt x="457" y="1"/>
                  </a:moveTo>
                  <a:lnTo>
                    <a:pt x="216" y="111"/>
                  </a:lnTo>
                  <a:lnTo>
                    <a:pt x="1" y="8097"/>
                  </a:lnTo>
                  <a:cubicBezTo>
                    <a:pt x="85" y="8097"/>
                    <a:pt x="174" y="8118"/>
                    <a:pt x="237" y="8118"/>
                  </a:cubicBezTo>
                  <a:lnTo>
                    <a:pt x="4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978;p46">
              <a:extLst>
                <a:ext uri="{FF2B5EF4-FFF2-40B4-BE49-F238E27FC236}">
                  <a16:creationId xmlns:a16="http://schemas.microsoft.com/office/drawing/2014/main" id="{3952436A-869E-D448-4C9A-571C0C27CF63}"/>
                </a:ext>
              </a:extLst>
            </p:cNvPr>
            <p:cNvSpPr/>
            <p:nvPr/>
          </p:nvSpPr>
          <p:spPr>
            <a:xfrm>
              <a:off x="1121976" y="3282230"/>
              <a:ext cx="81516" cy="1178558"/>
            </a:xfrm>
            <a:custGeom>
              <a:avLst/>
              <a:gdLst/>
              <a:ahLst/>
              <a:cxnLst/>
              <a:rect l="l" t="t" r="r" b="b"/>
              <a:pathLst>
                <a:path w="572" h="8270" extrusionOk="0">
                  <a:moveTo>
                    <a:pt x="462" y="179"/>
                  </a:moveTo>
                  <a:lnTo>
                    <a:pt x="242" y="8139"/>
                  </a:lnTo>
                  <a:cubicBezTo>
                    <a:pt x="200" y="8139"/>
                    <a:pt x="153" y="8139"/>
                    <a:pt x="111" y="8118"/>
                  </a:cubicBezTo>
                  <a:lnTo>
                    <a:pt x="331" y="221"/>
                  </a:lnTo>
                  <a:lnTo>
                    <a:pt x="462" y="179"/>
                  </a:lnTo>
                  <a:close/>
                  <a:moveTo>
                    <a:pt x="572" y="1"/>
                  </a:moveTo>
                  <a:lnTo>
                    <a:pt x="483" y="48"/>
                  </a:lnTo>
                  <a:lnTo>
                    <a:pt x="221" y="152"/>
                  </a:lnTo>
                  <a:lnTo>
                    <a:pt x="1" y="8228"/>
                  </a:lnTo>
                  <a:lnTo>
                    <a:pt x="48" y="8228"/>
                  </a:lnTo>
                  <a:cubicBezTo>
                    <a:pt x="132" y="8249"/>
                    <a:pt x="200" y="8249"/>
                    <a:pt x="284" y="8270"/>
                  </a:cubicBezTo>
                  <a:lnTo>
                    <a:pt x="352" y="8270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979;p46">
              <a:extLst>
                <a:ext uri="{FF2B5EF4-FFF2-40B4-BE49-F238E27FC236}">
                  <a16:creationId xmlns:a16="http://schemas.microsoft.com/office/drawing/2014/main" id="{37A33B1C-7F8D-6441-A859-16BAFA37964A}"/>
                </a:ext>
              </a:extLst>
            </p:cNvPr>
            <p:cNvSpPr/>
            <p:nvPr/>
          </p:nvSpPr>
          <p:spPr>
            <a:xfrm>
              <a:off x="497341" y="3080003"/>
              <a:ext cx="768129" cy="1587419"/>
            </a:xfrm>
            <a:custGeom>
              <a:avLst/>
              <a:gdLst/>
              <a:ahLst/>
              <a:cxnLst/>
              <a:rect l="l" t="t" r="r" b="b"/>
              <a:pathLst>
                <a:path w="5390" h="11139" extrusionOk="0">
                  <a:moveTo>
                    <a:pt x="1069" y="0"/>
                  </a:moveTo>
                  <a:lnTo>
                    <a:pt x="0" y="10673"/>
                  </a:lnTo>
                  <a:cubicBezTo>
                    <a:pt x="0" y="10673"/>
                    <a:pt x="215" y="10914"/>
                    <a:pt x="1001" y="11087"/>
                  </a:cubicBezTo>
                  <a:cubicBezTo>
                    <a:pt x="1142" y="11124"/>
                    <a:pt x="1285" y="11139"/>
                    <a:pt x="1425" y="11139"/>
                  </a:cubicBezTo>
                  <a:cubicBezTo>
                    <a:pt x="2044" y="11139"/>
                    <a:pt x="2598" y="10846"/>
                    <a:pt x="2598" y="10846"/>
                  </a:cubicBezTo>
                  <a:lnTo>
                    <a:pt x="4646" y="2205"/>
                  </a:lnTo>
                  <a:lnTo>
                    <a:pt x="5216" y="2053"/>
                  </a:lnTo>
                  <a:lnTo>
                    <a:pt x="5389" y="482"/>
                  </a:lnTo>
                  <a:lnTo>
                    <a:pt x="10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980;p46">
              <a:extLst>
                <a:ext uri="{FF2B5EF4-FFF2-40B4-BE49-F238E27FC236}">
                  <a16:creationId xmlns:a16="http://schemas.microsoft.com/office/drawing/2014/main" id="{88886D8E-4A8C-8545-B4F7-5A682D1929C9}"/>
                </a:ext>
              </a:extLst>
            </p:cNvPr>
            <p:cNvSpPr/>
            <p:nvPr/>
          </p:nvSpPr>
          <p:spPr>
            <a:xfrm>
              <a:off x="487650" y="3071025"/>
              <a:ext cx="786798" cy="1605518"/>
            </a:xfrm>
            <a:custGeom>
              <a:avLst/>
              <a:gdLst/>
              <a:ahLst/>
              <a:cxnLst/>
              <a:rect l="l" t="t" r="r" b="b"/>
              <a:pathLst>
                <a:path w="5521" h="11266" extrusionOk="0">
                  <a:moveTo>
                    <a:pt x="1179" y="131"/>
                  </a:moveTo>
                  <a:lnTo>
                    <a:pt x="5415" y="587"/>
                  </a:lnTo>
                  <a:lnTo>
                    <a:pt x="5216" y="2074"/>
                  </a:lnTo>
                  <a:lnTo>
                    <a:pt x="4672" y="2226"/>
                  </a:lnTo>
                  <a:lnTo>
                    <a:pt x="2619" y="10867"/>
                  </a:lnTo>
                  <a:cubicBezTo>
                    <a:pt x="2584" y="10884"/>
                    <a:pt x="2064" y="11152"/>
                    <a:pt x="1467" y="11152"/>
                  </a:cubicBezTo>
                  <a:cubicBezTo>
                    <a:pt x="1336" y="11152"/>
                    <a:pt x="1202" y="11139"/>
                    <a:pt x="1069" y="11108"/>
                  </a:cubicBezTo>
                  <a:cubicBezTo>
                    <a:pt x="702" y="11019"/>
                    <a:pt x="440" y="10909"/>
                    <a:pt x="309" y="10825"/>
                  </a:cubicBezTo>
                  <a:cubicBezTo>
                    <a:pt x="152" y="10757"/>
                    <a:pt x="131" y="10715"/>
                    <a:pt x="131" y="10715"/>
                  </a:cubicBezTo>
                  <a:lnTo>
                    <a:pt x="1179" y="131"/>
                  </a:lnTo>
                  <a:close/>
                  <a:moveTo>
                    <a:pt x="1069" y="1"/>
                  </a:moveTo>
                  <a:lnTo>
                    <a:pt x="0" y="10757"/>
                  </a:lnTo>
                  <a:lnTo>
                    <a:pt x="21" y="10778"/>
                  </a:lnTo>
                  <a:cubicBezTo>
                    <a:pt x="21" y="10778"/>
                    <a:pt x="89" y="10846"/>
                    <a:pt x="241" y="10930"/>
                  </a:cubicBezTo>
                  <a:cubicBezTo>
                    <a:pt x="393" y="11019"/>
                    <a:pt x="655" y="11129"/>
                    <a:pt x="1048" y="11218"/>
                  </a:cubicBezTo>
                  <a:cubicBezTo>
                    <a:pt x="1189" y="11252"/>
                    <a:pt x="1331" y="11266"/>
                    <a:pt x="1470" y="11266"/>
                  </a:cubicBezTo>
                  <a:cubicBezTo>
                    <a:pt x="2121" y="11266"/>
                    <a:pt x="2687" y="10956"/>
                    <a:pt x="2687" y="10956"/>
                  </a:cubicBezTo>
                  <a:lnTo>
                    <a:pt x="2708" y="10956"/>
                  </a:lnTo>
                  <a:lnTo>
                    <a:pt x="4761" y="2336"/>
                  </a:lnTo>
                  <a:lnTo>
                    <a:pt x="5326" y="2158"/>
                  </a:lnTo>
                  <a:lnTo>
                    <a:pt x="5520" y="503"/>
                  </a:lnTo>
                  <a:lnTo>
                    <a:pt x="5478" y="503"/>
                  </a:lnTo>
                  <a:lnTo>
                    <a:pt x="1069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981;p46">
              <a:extLst>
                <a:ext uri="{FF2B5EF4-FFF2-40B4-BE49-F238E27FC236}">
                  <a16:creationId xmlns:a16="http://schemas.microsoft.com/office/drawing/2014/main" id="{4B3F3A2D-E445-49E8-A6D9-5F902063CD0B}"/>
                </a:ext>
              </a:extLst>
            </p:cNvPr>
            <p:cNvSpPr/>
            <p:nvPr/>
          </p:nvSpPr>
          <p:spPr>
            <a:xfrm>
              <a:off x="575011" y="3167364"/>
              <a:ext cx="199371" cy="1486664"/>
            </a:xfrm>
            <a:custGeom>
              <a:avLst/>
              <a:gdLst/>
              <a:ahLst/>
              <a:cxnLst/>
              <a:rect l="l" t="t" r="r" b="b"/>
              <a:pathLst>
                <a:path w="1399" h="10432" extrusionOk="0">
                  <a:moveTo>
                    <a:pt x="1398" y="0"/>
                  </a:moveTo>
                  <a:lnTo>
                    <a:pt x="1027" y="21"/>
                  </a:lnTo>
                  <a:lnTo>
                    <a:pt x="0" y="10364"/>
                  </a:lnTo>
                  <a:cubicBezTo>
                    <a:pt x="63" y="10385"/>
                    <a:pt x="152" y="10411"/>
                    <a:pt x="220" y="10432"/>
                  </a:cubicBezTo>
                  <a:lnTo>
                    <a:pt x="13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982;p46">
              <a:extLst>
                <a:ext uri="{FF2B5EF4-FFF2-40B4-BE49-F238E27FC236}">
                  <a16:creationId xmlns:a16="http://schemas.microsoft.com/office/drawing/2014/main" id="{44AE064E-2D3A-3C2F-073C-BB73114FF894}"/>
                </a:ext>
              </a:extLst>
            </p:cNvPr>
            <p:cNvSpPr/>
            <p:nvPr/>
          </p:nvSpPr>
          <p:spPr>
            <a:xfrm>
              <a:off x="569025" y="3158385"/>
              <a:ext cx="214335" cy="1504621"/>
            </a:xfrm>
            <a:custGeom>
              <a:avLst/>
              <a:gdLst/>
              <a:ahLst/>
              <a:cxnLst/>
              <a:rect l="l" t="t" r="r" b="b"/>
              <a:pathLst>
                <a:path w="1504" h="10558" extrusionOk="0">
                  <a:moveTo>
                    <a:pt x="1372" y="131"/>
                  </a:moveTo>
                  <a:lnTo>
                    <a:pt x="215" y="10406"/>
                  </a:lnTo>
                  <a:cubicBezTo>
                    <a:pt x="173" y="10406"/>
                    <a:pt x="152" y="10385"/>
                    <a:pt x="105" y="10385"/>
                  </a:cubicBezTo>
                  <a:lnTo>
                    <a:pt x="1131" y="131"/>
                  </a:lnTo>
                  <a:close/>
                  <a:moveTo>
                    <a:pt x="1440" y="0"/>
                  </a:moveTo>
                  <a:lnTo>
                    <a:pt x="1021" y="21"/>
                  </a:lnTo>
                  <a:lnTo>
                    <a:pt x="0" y="10448"/>
                  </a:lnTo>
                  <a:lnTo>
                    <a:pt x="42" y="10474"/>
                  </a:lnTo>
                  <a:cubicBezTo>
                    <a:pt x="105" y="10495"/>
                    <a:pt x="173" y="10516"/>
                    <a:pt x="262" y="10537"/>
                  </a:cubicBezTo>
                  <a:lnTo>
                    <a:pt x="325" y="10558"/>
                  </a:lnTo>
                  <a:lnTo>
                    <a:pt x="1503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983;p46">
              <a:extLst>
                <a:ext uri="{FF2B5EF4-FFF2-40B4-BE49-F238E27FC236}">
                  <a16:creationId xmlns:a16="http://schemas.microsoft.com/office/drawing/2014/main" id="{F8489F11-6DA3-6EE0-C74A-101B0D9E16F3}"/>
                </a:ext>
              </a:extLst>
            </p:cNvPr>
            <p:cNvSpPr/>
            <p:nvPr/>
          </p:nvSpPr>
          <p:spPr>
            <a:xfrm>
              <a:off x="1013096" y="1858235"/>
              <a:ext cx="410571" cy="1343157"/>
            </a:xfrm>
            <a:custGeom>
              <a:avLst/>
              <a:gdLst/>
              <a:ahLst/>
              <a:cxnLst/>
              <a:rect l="l" t="t" r="r" b="b"/>
              <a:pathLst>
                <a:path w="2881" h="9425" extrusionOk="0">
                  <a:moveTo>
                    <a:pt x="461" y="1"/>
                  </a:moveTo>
                  <a:lnTo>
                    <a:pt x="0" y="1069"/>
                  </a:lnTo>
                  <a:lnTo>
                    <a:pt x="68" y="9317"/>
                  </a:lnTo>
                  <a:cubicBezTo>
                    <a:pt x="68" y="9317"/>
                    <a:pt x="515" y="9424"/>
                    <a:pt x="1052" y="9424"/>
                  </a:cubicBezTo>
                  <a:cubicBezTo>
                    <a:pt x="1320" y="9424"/>
                    <a:pt x="1611" y="9397"/>
                    <a:pt x="1880" y="9317"/>
                  </a:cubicBezTo>
                  <a:cubicBezTo>
                    <a:pt x="2708" y="9097"/>
                    <a:pt x="2880" y="8861"/>
                    <a:pt x="2880" y="8861"/>
                  </a:cubicBezTo>
                  <a:cubicBezTo>
                    <a:pt x="2880" y="8861"/>
                    <a:pt x="2577" y="4321"/>
                    <a:pt x="2577" y="3143"/>
                  </a:cubicBezTo>
                  <a:cubicBezTo>
                    <a:pt x="2577" y="1964"/>
                    <a:pt x="2336" y="718"/>
                    <a:pt x="1749" y="482"/>
                  </a:cubicBezTo>
                  <a:cubicBezTo>
                    <a:pt x="1178" y="262"/>
                    <a:pt x="461" y="1"/>
                    <a:pt x="4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984;p46">
              <a:extLst>
                <a:ext uri="{FF2B5EF4-FFF2-40B4-BE49-F238E27FC236}">
                  <a16:creationId xmlns:a16="http://schemas.microsoft.com/office/drawing/2014/main" id="{FAFFDBB1-CCE7-BA43-4278-13BD3F442204}"/>
                </a:ext>
              </a:extLst>
            </p:cNvPr>
            <p:cNvSpPr/>
            <p:nvPr/>
          </p:nvSpPr>
          <p:spPr>
            <a:xfrm>
              <a:off x="1004118" y="1848544"/>
              <a:ext cx="426247" cy="1362111"/>
            </a:xfrm>
            <a:custGeom>
              <a:avLst/>
              <a:gdLst/>
              <a:ahLst/>
              <a:cxnLst/>
              <a:rect l="l" t="t" r="r" b="b"/>
              <a:pathLst>
                <a:path w="2991" h="9558" extrusionOk="0">
                  <a:moveTo>
                    <a:pt x="566" y="131"/>
                  </a:moveTo>
                  <a:cubicBezTo>
                    <a:pt x="613" y="158"/>
                    <a:pt x="1241" y="393"/>
                    <a:pt x="1791" y="613"/>
                  </a:cubicBezTo>
                  <a:cubicBezTo>
                    <a:pt x="2053" y="702"/>
                    <a:pt x="2247" y="1074"/>
                    <a:pt x="2399" y="1551"/>
                  </a:cubicBezTo>
                  <a:cubicBezTo>
                    <a:pt x="2530" y="2032"/>
                    <a:pt x="2577" y="2619"/>
                    <a:pt x="2577" y="3211"/>
                  </a:cubicBezTo>
                  <a:cubicBezTo>
                    <a:pt x="2577" y="4389"/>
                    <a:pt x="2881" y="8861"/>
                    <a:pt x="2881" y="8903"/>
                  </a:cubicBezTo>
                  <a:lnTo>
                    <a:pt x="2860" y="8929"/>
                  </a:lnTo>
                  <a:cubicBezTo>
                    <a:pt x="2839" y="8950"/>
                    <a:pt x="2792" y="8971"/>
                    <a:pt x="2729" y="9013"/>
                  </a:cubicBezTo>
                  <a:cubicBezTo>
                    <a:pt x="2577" y="9102"/>
                    <a:pt x="2336" y="9233"/>
                    <a:pt x="1943" y="9343"/>
                  </a:cubicBezTo>
                  <a:cubicBezTo>
                    <a:pt x="1676" y="9418"/>
                    <a:pt x="1389" y="9443"/>
                    <a:pt x="1128" y="9443"/>
                  </a:cubicBezTo>
                  <a:cubicBezTo>
                    <a:pt x="641" y="9443"/>
                    <a:pt x="238" y="9357"/>
                    <a:pt x="194" y="9343"/>
                  </a:cubicBezTo>
                  <a:lnTo>
                    <a:pt x="131" y="1137"/>
                  </a:lnTo>
                  <a:lnTo>
                    <a:pt x="566" y="131"/>
                  </a:lnTo>
                  <a:close/>
                  <a:moveTo>
                    <a:pt x="503" y="0"/>
                  </a:moveTo>
                  <a:lnTo>
                    <a:pt x="0" y="1116"/>
                  </a:lnTo>
                  <a:lnTo>
                    <a:pt x="63" y="9427"/>
                  </a:lnTo>
                  <a:lnTo>
                    <a:pt x="110" y="9453"/>
                  </a:lnTo>
                  <a:cubicBezTo>
                    <a:pt x="110" y="9453"/>
                    <a:pt x="567" y="9558"/>
                    <a:pt x="1116" y="9558"/>
                  </a:cubicBezTo>
                  <a:cubicBezTo>
                    <a:pt x="1390" y="9558"/>
                    <a:pt x="1688" y="9532"/>
                    <a:pt x="1964" y="9453"/>
                  </a:cubicBezTo>
                  <a:cubicBezTo>
                    <a:pt x="2378" y="9322"/>
                    <a:pt x="2640" y="9212"/>
                    <a:pt x="2771" y="9123"/>
                  </a:cubicBezTo>
                  <a:cubicBezTo>
                    <a:pt x="2860" y="9081"/>
                    <a:pt x="2902" y="9034"/>
                    <a:pt x="2943" y="8992"/>
                  </a:cubicBezTo>
                  <a:cubicBezTo>
                    <a:pt x="2970" y="8971"/>
                    <a:pt x="2991" y="8950"/>
                    <a:pt x="2991" y="8950"/>
                  </a:cubicBezTo>
                  <a:lnTo>
                    <a:pt x="2991" y="8929"/>
                  </a:lnTo>
                  <a:lnTo>
                    <a:pt x="2991" y="8903"/>
                  </a:lnTo>
                  <a:cubicBezTo>
                    <a:pt x="2991" y="8903"/>
                    <a:pt x="2682" y="4368"/>
                    <a:pt x="2708" y="3211"/>
                  </a:cubicBezTo>
                  <a:cubicBezTo>
                    <a:pt x="2708" y="2619"/>
                    <a:pt x="2640" y="2011"/>
                    <a:pt x="2509" y="1509"/>
                  </a:cubicBezTo>
                  <a:cubicBezTo>
                    <a:pt x="2357" y="1027"/>
                    <a:pt x="2158" y="634"/>
                    <a:pt x="1833" y="503"/>
                  </a:cubicBezTo>
                  <a:cubicBezTo>
                    <a:pt x="1241" y="262"/>
                    <a:pt x="545" y="27"/>
                    <a:pt x="545" y="27"/>
                  </a:cubicBezTo>
                  <a:lnTo>
                    <a:pt x="503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985;p46">
              <a:extLst>
                <a:ext uri="{FF2B5EF4-FFF2-40B4-BE49-F238E27FC236}">
                  <a16:creationId xmlns:a16="http://schemas.microsoft.com/office/drawing/2014/main" id="{CEB8214F-B402-01F4-92D3-FA3B3AAB4E8E}"/>
                </a:ext>
              </a:extLst>
            </p:cNvPr>
            <p:cNvSpPr/>
            <p:nvPr/>
          </p:nvSpPr>
          <p:spPr>
            <a:xfrm>
              <a:off x="1134660" y="1923221"/>
              <a:ext cx="192674" cy="1262781"/>
            </a:xfrm>
            <a:custGeom>
              <a:avLst/>
              <a:gdLst/>
              <a:ahLst/>
              <a:cxnLst/>
              <a:rect l="l" t="t" r="r" b="b"/>
              <a:pathLst>
                <a:path w="1352" h="8861" extrusionOk="0">
                  <a:moveTo>
                    <a:pt x="1" y="0"/>
                  </a:moveTo>
                  <a:cubicBezTo>
                    <a:pt x="1" y="0"/>
                    <a:pt x="614" y="896"/>
                    <a:pt x="849" y="2514"/>
                  </a:cubicBezTo>
                  <a:cubicBezTo>
                    <a:pt x="1090" y="4127"/>
                    <a:pt x="1027" y="8751"/>
                    <a:pt x="1027" y="8861"/>
                  </a:cubicBezTo>
                  <a:cubicBezTo>
                    <a:pt x="1111" y="8840"/>
                    <a:pt x="1179" y="8819"/>
                    <a:pt x="1242" y="8798"/>
                  </a:cubicBezTo>
                  <a:cubicBezTo>
                    <a:pt x="1268" y="8144"/>
                    <a:pt x="1352" y="4692"/>
                    <a:pt x="1090" y="2598"/>
                  </a:cubicBezTo>
                  <a:cubicBezTo>
                    <a:pt x="786" y="262"/>
                    <a:pt x="153" y="26"/>
                    <a:pt x="153" y="2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986;p46">
              <a:extLst>
                <a:ext uri="{FF2B5EF4-FFF2-40B4-BE49-F238E27FC236}">
                  <a16:creationId xmlns:a16="http://schemas.microsoft.com/office/drawing/2014/main" id="{C3D8FE63-DC5E-E941-C9E5-58B3631EC147}"/>
                </a:ext>
              </a:extLst>
            </p:cNvPr>
            <p:cNvSpPr/>
            <p:nvPr/>
          </p:nvSpPr>
          <p:spPr>
            <a:xfrm>
              <a:off x="1115990" y="1911250"/>
              <a:ext cx="221033" cy="1287578"/>
            </a:xfrm>
            <a:custGeom>
              <a:avLst/>
              <a:gdLst/>
              <a:ahLst/>
              <a:cxnLst/>
              <a:rect l="l" t="t" r="r" b="b"/>
              <a:pathLst>
                <a:path w="1551" h="9035" extrusionOk="0">
                  <a:moveTo>
                    <a:pt x="263" y="173"/>
                  </a:moveTo>
                  <a:cubicBezTo>
                    <a:pt x="263" y="173"/>
                    <a:pt x="284" y="173"/>
                    <a:pt x="352" y="241"/>
                  </a:cubicBezTo>
                  <a:cubicBezTo>
                    <a:pt x="394" y="283"/>
                    <a:pt x="483" y="393"/>
                    <a:pt x="587" y="545"/>
                  </a:cubicBezTo>
                  <a:cubicBezTo>
                    <a:pt x="786" y="896"/>
                    <a:pt x="1006" y="1524"/>
                    <a:pt x="1158" y="2682"/>
                  </a:cubicBezTo>
                  <a:cubicBezTo>
                    <a:pt x="1420" y="4755"/>
                    <a:pt x="1352" y="8139"/>
                    <a:pt x="1331" y="8835"/>
                  </a:cubicBezTo>
                  <a:cubicBezTo>
                    <a:pt x="1289" y="8856"/>
                    <a:pt x="1242" y="8856"/>
                    <a:pt x="1221" y="8882"/>
                  </a:cubicBezTo>
                  <a:cubicBezTo>
                    <a:pt x="1221" y="8751"/>
                    <a:pt x="1242" y="7657"/>
                    <a:pt x="1221" y="6327"/>
                  </a:cubicBezTo>
                  <a:cubicBezTo>
                    <a:pt x="1200" y="4954"/>
                    <a:pt x="1158" y="3404"/>
                    <a:pt x="1048" y="2598"/>
                  </a:cubicBezTo>
                  <a:cubicBezTo>
                    <a:pt x="807" y="1090"/>
                    <a:pt x="326" y="304"/>
                    <a:pt x="242" y="173"/>
                  </a:cubicBezTo>
                  <a:close/>
                  <a:moveTo>
                    <a:pt x="1" y="0"/>
                  </a:moveTo>
                  <a:lnTo>
                    <a:pt x="90" y="131"/>
                  </a:lnTo>
                  <a:cubicBezTo>
                    <a:pt x="90" y="131"/>
                    <a:pt x="676" y="1001"/>
                    <a:pt x="938" y="2619"/>
                  </a:cubicBezTo>
                  <a:cubicBezTo>
                    <a:pt x="1048" y="3404"/>
                    <a:pt x="1090" y="4954"/>
                    <a:pt x="1111" y="6327"/>
                  </a:cubicBezTo>
                  <a:lnTo>
                    <a:pt x="1111" y="8945"/>
                  </a:lnTo>
                  <a:lnTo>
                    <a:pt x="1111" y="9034"/>
                  </a:lnTo>
                  <a:lnTo>
                    <a:pt x="1179" y="9013"/>
                  </a:lnTo>
                  <a:cubicBezTo>
                    <a:pt x="1268" y="8987"/>
                    <a:pt x="1331" y="8966"/>
                    <a:pt x="1399" y="8945"/>
                  </a:cubicBezTo>
                  <a:lnTo>
                    <a:pt x="1441" y="8924"/>
                  </a:lnTo>
                  <a:lnTo>
                    <a:pt x="1441" y="8882"/>
                  </a:lnTo>
                  <a:cubicBezTo>
                    <a:pt x="1462" y="8228"/>
                    <a:pt x="1551" y="4776"/>
                    <a:pt x="1268" y="2661"/>
                  </a:cubicBezTo>
                  <a:cubicBezTo>
                    <a:pt x="1111" y="1503"/>
                    <a:pt x="896" y="849"/>
                    <a:pt x="676" y="503"/>
                  </a:cubicBezTo>
                  <a:cubicBezTo>
                    <a:pt x="587" y="325"/>
                    <a:pt x="483" y="215"/>
                    <a:pt x="415" y="152"/>
                  </a:cubicBezTo>
                  <a:cubicBezTo>
                    <a:pt x="352" y="84"/>
                    <a:pt x="284" y="63"/>
                    <a:pt x="284" y="6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1987;p46">
              <a:extLst>
                <a:ext uri="{FF2B5EF4-FFF2-40B4-BE49-F238E27FC236}">
                  <a16:creationId xmlns:a16="http://schemas.microsoft.com/office/drawing/2014/main" id="{1E30853D-807D-FB0D-9EC1-61E3FC1F7342}"/>
                </a:ext>
              </a:extLst>
            </p:cNvPr>
            <p:cNvSpPr/>
            <p:nvPr/>
          </p:nvSpPr>
          <p:spPr>
            <a:xfrm>
              <a:off x="1262351" y="1926926"/>
              <a:ext cx="245687" cy="1258363"/>
            </a:xfrm>
            <a:custGeom>
              <a:avLst/>
              <a:gdLst/>
              <a:ahLst/>
              <a:cxnLst/>
              <a:rect l="l" t="t" r="r" b="b"/>
              <a:pathLst>
                <a:path w="1724" h="8830" extrusionOk="0">
                  <a:moveTo>
                    <a:pt x="0" y="0"/>
                  </a:moveTo>
                  <a:cubicBezTo>
                    <a:pt x="0" y="1"/>
                    <a:pt x="503" y="1854"/>
                    <a:pt x="655" y="2530"/>
                  </a:cubicBezTo>
                  <a:cubicBezTo>
                    <a:pt x="786" y="3184"/>
                    <a:pt x="718" y="4143"/>
                    <a:pt x="718" y="4143"/>
                  </a:cubicBezTo>
                  <a:cubicBezTo>
                    <a:pt x="718" y="4143"/>
                    <a:pt x="697" y="8594"/>
                    <a:pt x="765" y="8746"/>
                  </a:cubicBezTo>
                  <a:cubicBezTo>
                    <a:pt x="779" y="8804"/>
                    <a:pt x="857" y="8829"/>
                    <a:pt x="962" y="8829"/>
                  </a:cubicBezTo>
                  <a:cubicBezTo>
                    <a:pt x="1178" y="8829"/>
                    <a:pt x="1504" y="8721"/>
                    <a:pt x="1592" y="8573"/>
                  </a:cubicBezTo>
                  <a:cubicBezTo>
                    <a:pt x="1723" y="8379"/>
                    <a:pt x="1503" y="5017"/>
                    <a:pt x="1200" y="2902"/>
                  </a:cubicBezTo>
                  <a:cubicBezTo>
                    <a:pt x="870" y="76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1988;p46">
              <a:extLst>
                <a:ext uri="{FF2B5EF4-FFF2-40B4-BE49-F238E27FC236}">
                  <a16:creationId xmlns:a16="http://schemas.microsoft.com/office/drawing/2014/main" id="{EC9C6303-78B1-A63C-B842-2F6FA876B3F5}"/>
                </a:ext>
              </a:extLst>
            </p:cNvPr>
            <p:cNvSpPr/>
            <p:nvPr/>
          </p:nvSpPr>
          <p:spPr>
            <a:xfrm>
              <a:off x="1246675" y="1904552"/>
              <a:ext cx="255378" cy="1289003"/>
            </a:xfrm>
            <a:custGeom>
              <a:avLst/>
              <a:gdLst/>
              <a:ahLst/>
              <a:cxnLst/>
              <a:rect l="l" t="t" r="r" b="b"/>
              <a:pathLst>
                <a:path w="1792" h="9045" extrusionOk="0">
                  <a:moveTo>
                    <a:pt x="241" y="440"/>
                  </a:moveTo>
                  <a:cubicBezTo>
                    <a:pt x="325" y="524"/>
                    <a:pt x="372" y="550"/>
                    <a:pt x="545" y="833"/>
                  </a:cubicBezTo>
                  <a:cubicBezTo>
                    <a:pt x="786" y="1288"/>
                    <a:pt x="1090" y="2011"/>
                    <a:pt x="1241" y="3059"/>
                  </a:cubicBezTo>
                  <a:cubicBezTo>
                    <a:pt x="1399" y="4127"/>
                    <a:pt x="1530" y="5499"/>
                    <a:pt x="1613" y="6614"/>
                  </a:cubicBezTo>
                  <a:cubicBezTo>
                    <a:pt x="1660" y="7180"/>
                    <a:pt x="1681" y="7683"/>
                    <a:pt x="1681" y="8055"/>
                  </a:cubicBezTo>
                  <a:lnTo>
                    <a:pt x="1681" y="8510"/>
                  </a:lnTo>
                  <a:cubicBezTo>
                    <a:pt x="1681" y="8578"/>
                    <a:pt x="1660" y="8620"/>
                    <a:pt x="1660" y="8641"/>
                  </a:cubicBezTo>
                  <a:lnTo>
                    <a:pt x="1660" y="8709"/>
                  </a:lnTo>
                  <a:cubicBezTo>
                    <a:pt x="1634" y="8751"/>
                    <a:pt x="1571" y="8798"/>
                    <a:pt x="1482" y="8819"/>
                  </a:cubicBezTo>
                  <a:cubicBezTo>
                    <a:pt x="1420" y="8861"/>
                    <a:pt x="1331" y="8882"/>
                    <a:pt x="1241" y="8903"/>
                  </a:cubicBezTo>
                  <a:cubicBezTo>
                    <a:pt x="1158" y="8929"/>
                    <a:pt x="1069" y="8929"/>
                    <a:pt x="1006" y="8929"/>
                  </a:cubicBezTo>
                  <a:cubicBezTo>
                    <a:pt x="980" y="8929"/>
                    <a:pt x="938" y="8929"/>
                    <a:pt x="938" y="8903"/>
                  </a:cubicBezTo>
                  <a:lnTo>
                    <a:pt x="917" y="8903"/>
                  </a:lnTo>
                  <a:lnTo>
                    <a:pt x="917" y="8840"/>
                  </a:lnTo>
                  <a:cubicBezTo>
                    <a:pt x="917" y="8798"/>
                    <a:pt x="917" y="8730"/>
                    <a:pt x="896" y="8667"/>
                  </a:cubicBezTo>
                  <a:lnTo>
                    <a:pt x="896" y="8117"/>
                  </a:lnTo>
                  <a:cubicBezTo>
                    <a:pt x="896" y="7683"/>
                    <a:pt x="896" y="7117"/>
                    <a:pt x="875" y="6546"/>
                  </a:cubicBezTo>
                  <a:lnTo>
                    <a:pt x="875" y="4300"/>
                  </a:lnTo>
                  <a:cubicBezTo>
                    <a:pt x="875" y="4300"/>
                    <a:pt x="938" y="3341"/>
                    <a:pt x="807" y="2666"/>
                  </a:cubicBezTo>
                  <a:cubicBezTo>
                    <a:pt x="676" y="2053"/>
                    <a:pt x="325" y="765"/>
                    <a:pt x="241" y="440"/>
                  </a:cubicBezTo>
                  <a:close/>
                  <a:moveTo>
                    <a:pt x="0" y="0"/>
                  </a:moveTo>
                  <a:lnTo>
                    <a:pt x="63" y="178"/>
                  </a:lnTo>
                  <a:cubicBezTo>
                    <a:pt x="63" y="178"/>
                    <a:pt x="566" y="2032"/>
                    <a:pt x="697" y="2687"/>
                  </a:cubicBezTo>
                  <a:cubicBezTo>
                    <a:pt x="828" y="3341"/>
                    <a:pt x="765" y="4300"/>
                    <a:pt x="765" y="4300"/>
                  </a:cubicBezTo>
                  <a:lnTo>
                    <a:pt x="765" y="6546"/>
                  </a:lnTo>
                  <a:cubicBezTo>
                    <a:pt x="765" y="7117"/>
                    <a:pt x="786" y="7683"/>
                    <a:pt x="786" y="8117"/>
                  </a:cubicBezTo>
                  <a:lnTo>
                    <a:pt x="786" y="8667"/>
                  </a:lnTo>
                  <a:cubicBezTo>
                    <a:pt x="786" y="8730"/>
                    <a:pt x="786" y="8798"/>
                    <a:pt x="807" y="8840"/>
                  </a:cubicBezTo>
                  <a:lnTo>
                    <a:pt x="807" y="8929"/>
                  </a:lnTo>
                  <a:cubicBezTo>
                    <a:pt x="828" y="8971"/>
                    <a:pt x="849" y="8992"/>
                    <a:pt x="875" y="9013"/>
                  </a:cubicBezTo>
                  <a:cubicBezTo>
                    <a:pt x="917" y="9034"/>
                    <a:pt x="959" y="9034"/>
                    <a:pt x="980" y="9034"/>
                  </a:cubicBezTo>
                  <a:cubicBezTo>
                    <a:pt x="1006" y="9042"/>
                    <a:pt x="1033" y="9045"/>
                    <a:pt x="1060" y="9045"/>
                  </a:cubicBezTo>
                  <a:cubicBezTo>
                    <a:pt x="1124" y="9045"/>
                    <a:pt x="1191" y="9028"/>
                    <a:pt x="1268" y="9013"/>
                  </a:cubicBezTo>
                  <a:cubicBezTo>
                    <a:pt x="1351" y="8992"/>
                    <a:pt x="1461" y="8971"/>
                    <a:pt x="1550" y="8929"/>
                  </a:cubicBezTo>
                  <a:cubicBezTo>
                    <a:pt x="1634" y="8882"/>
                    <a:pt x="1702" y="8840"/>
                    <a:pt x="1744" y="8772"/>
                  </a:cubicBezTo>
                  <a:cubicBezTo>
                    <a:pt x="1765" y="8730"/>
                    <a:pt x="1765" y="8709"/>
                    <a:pt x="1765" y="8667"/>
                  </a:cubicBezTo>
                  <a:cubicBezTo>
                    <a:pt x="1791" y="8620"/>
                    <a:pt x="1791" y="8578"/>
                    <a:pt x="1791" y="8510"/>
                  </a:cubicBezTo>
                  <a:lnTo>
                    <a:pt x="1791" y="8055"/>
                  </a:lnTo>
                  <a:cubicBezTo>
                    <a:pt x="1791" y="7683"/>
                    <a:pt x="1765" y="7180"/>
                    <a:pt x="1723" y="6614"/>
                  </a:cubicBezTo>
                  <a:cubicBezTo>
                    <a:pt x="1660" y="5478"/>
                    <a:pt x="1530" y="4106"/>
                    <a:pt x="1351" y="3059"/>
                  </a:cubicBezTo>
                  <a:cubicBezTo>
                    <a:pt x="1200" y="1990"/>
                    <a:pt x="896" y="1247"/>
                    <a:pt x="634" y="786"/>
                  </a:cubicBezTo>
                  <a:cubicBezTo>
                    <a:pt x="372" y="330"/>
                    <a:pt x="152" y="110"/>
                    <a:pt x="152" y="11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1989;p46">
              <a:extLst>
                <a:ext uri="{FF2B5EF4-FFF2-40B4-BE49-F238E27FC236}">
                  <a16:creationId xmlns:a16="http://schemas.microsoft.com/office/drawing/2014/main" id="{2AD93462-EF35-73F0-2FD7-59A64804EAAC}"/>
                </a:ext>
              </a:extLst>
            </p:cNvPr>
            <p:cNvSpPr/>
            <p:nvPr/>
          </p:nvSpPr>
          <p:spPr>
            <a:xfrm>
              <a:off x="587694" y="1842131"/>
              <a:ext cx="659109" cy="1423675"/>
            </a:xfrm>
            <a:custGeom>
              <a:avLst/>
              <a:gdLst/>
              <a:ahLst/>
              <a:cxnLst/>
              <a:rect l="l" t="t" r="r" b="b"/>
              <a:pathLst>
                <a:path w="4625" h="9990" extrusionOk="0">
                  <a:moveTo>
                    <a:pt x="1658" y="1"/>
                  </a:moveTo>
                  <a:cubicBezTo>
                    <a:pt x="1315" y="1"/>
                    <a:pt x="979" y="396"/>
                    <a:pt x="979" y="396"/>
                  </a:cubicBezTo>
                  <a:cubicBezTo>
                    <a:pt x="979" y="396"/>
                    <a:pt x="477" y="789"/>
                    <a:pt x="393" y="1596"/>
                  </a:cubicBezTo>
                  <a:cubicBezTo>
                    <a:pt x="304" y="2402"/>
                    <a:pt x="545" y="3580"/>
                    <a:pt x="435" y="5413"/>
                  </a:cubicBezTo>
                  <a:cubicBezTo>
                    <a:pt x="304" y="7225"/>
                    <a:pt x="0" y="8163"/>
                    <a:pt x="84" y="8817"/>
                  </a:cubicBezTo>
                  <a:cubicBezTo>
                    <a:pt x="173" y="9472"/>
                    <a:pt x="587" y="9472"/>
                    <a:pt x="1744" y="9823"/>
                  </a:cubicBezTo>
                  <a:cubicBezTo>
                    <a:pt x="2142" y="9943"/>
                    <a:pt x="2547" y="9989"/>
                    <a:pt x="2915" y="9989"/>
                  </a:cubicBezTo>
                  <a:cubicBezTo>
                    <a:pt x="3617" y="9989"/>
                    <a:pt x="4181" y="9822"/>
                    <a:pt x="4294" y="9692"/>
                  </a:cubicBezTo>
                  <a:cubicBezTo>
                    <a:pt x="4493" y="9472"/>
                    <a:pt x="4425" y="8603"/>
                    <a:pt x="4535" y="7466"/>
                  </a:cubicBezTo>
                  <a:cubicBezTo>
                    <a:pt x="4624" y="6330"/>
                    <a:pt x="4535" y="4979"/>
                    <a:pt x="4535" y="4979"/>
                  </a:cubicBezTo>
                  <a:cubicBezTo>
                    <a:pt x="4535" y="4979"/>
                    <a:pt x="4404" y="2821"/>
                    <a:pt x="4059" y="2339"/>
                  </a:cubicBezTo>
                  <a:cubicBezTo>
                    <a:pt x="3687" y="1857"/>
                    <a:pt x="2399" y="595"/>
                    <a:pt x="1985" y="155"/>
                  </a:cubicBezTo>
                  <a:cubicBezTo>
                    <a:pt x="1883" y="43"/>
                    <a:pt x="1770" y="1"/>
                    <a:pt x="16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1990;p46">
              <a:extLst>
                <a:ext uri="{FF2B5EF4-FFF2-40B4-BE49-F238E27FC236}">
                  <a16:creationId xmlns:a16="http://schemas.microsoft.com/office/drawing/2014/main" id="{74D5DAFB-06FC-291E-FC55-4DDDD048D809}"/>
                </a:ext>
              </a:extLst>
            </p:cNvPr>
            <p:cNvSpPr/>
            <p:nvPr/>
          </p:nvSpPr>
          <p:spPr>
            <a:xfrm>
              <a:off x="578003" y="1833580"/>
              <a:ext cx="677778" cy="1441489"/>
            </a:xfrm>
            <a:custGeom>
              <a:avLst/>
              <a:gdLst/>
              <a:ahLst/>
              <a:cxnLst/>
              <a:rect l="l" t="t" r="r" b="b"/>
              <a:pathLst>
                <a:path w="4756" h="10115" extrusionOk="0">
                  <a:moveTo>
                    <a:pt x="1723" y="105"/>
                  </a:moveTo>
                  <a:cubicBezTo>
                    <a:pt x="1833" y="105"/>
                    <a:pt x="1922" y="153"/>
                    <a:pt x="2006" y="236"/>
                  </a:cubicBezTo>
                  <a:cubicBezTo>
                    <a:pt x="2226" y="477"/>
                    <a:pt x="2639" y="891"/>
                    <a:pt x="3053" y="1331"/>
                  </a:cubicBezTo>
                  <a:cubicBezTo>
                    <a:pt x="3472" y="1766"/>
                    <a:pt x="3886" y="2200"/>
                    <a:pt x="4059" y="2420"/>
                  </a:cubicBezTo>
                  <a:cubicBezTo>
                    <a:pt x="4148" y="2530"/>
                    <a:pt x="4231" y="2750"/>
                    <a:pt x="4300" y="3033"/>
                  </a:cubicBezTo>
                  <a:cubicBezTo>
                    <a:pt x="4341" y="3295"/>
                    <a:pt x="4410" y="3598"/>
                    <a:pt x="4430" y="3902"/>
                  </a:cubicBezTo>
                  <a:cubicBezTo>
                    <a:pt x="4520" y="4515"/>
                    <a:pt x="4540" y="5039"/>
                    <a:pt x="4540" y="5039"/>
                  </a:cubicBezTo>
                  <a:cubicBezTo>
                    <a:pt x="4540" y="5039"/>
                    <a:pt x="4624" y="6390"/>
                    <a:pt x="4540" y="7526"/>
                  </a:cubicBezTo>
                  <a:cubicBezTo>
                    <a:pt x="4493" y="8092"/>
                    <a:pt x="4472" y="8594"/>
                    <a:pt x="4451" y="8987"/>
                  </a:cubicBezTo>
                  <a:cubicBezTo>
                    <a:pt x="4451" y="9165"/>
                    <a:pt x="4430" y="9338"/>
                    <a:pt x="4410" y="9469"/>
                  </a:cubicBezTo>
                  <a:cubicBezTo>
                    <a:pt x="4389" y="9579"/>
                    <a:pt x="4362" y="9663"/>
                    <a:pt x="4321" y="9710"/>
                  </a:cubicBezTo>
                  <a:cubicBezTo>
                    <a:pt x="4300" y="9752"/>
                    <a:pt x="4190" y="9794"/>
                    <a:pt x="4038" y="9862"/>
                  </a:cubicBezTo>
                  <a:cubicBezTo>
                    <a:pt x="3886" y="9904"/>
                    <a:pt x="3687" y="9951"/>
                    <a:pt x="3446" y="9972"/>
                  </a:cubicBezTo>
                  <a:cubicBezTo>
                    <a:pt x="3315" y="9984"/>
                    <a:pt x="3172" y="9991"/>
                    <a:pt x="3022" y="9991"/>
                  </a:cubicBezTo>
                  <a:cubicBezTo>
                    <a:pt x="2651" y="9991"/>
                    <a:pt x="2236" y="9949"/>
                    <a:pt x="1833" y="9841"/>
                  </a:cubicBezTo>
                  <a:cubicBezTo>
                    <a:pt x="1246" y="9642"/>
                    <a:pt x="854" y="9558"/>
                    <a:pt x="613" y="9448"/>
                  </a:cubicBezTo>
                  <a:cubicBezTo>
                    <a:pt x="351" y="9317"/>
                    <a:pt x="262" y="9186"/>
                    <a:pt x="220" y="8877"/>
                  </a:cubicBezTo>
                  <a:cubicBezTo>
                    <a:pt x="131" y="8249"/>
                    <a:pt x="435" y="7306"/>
                    <a:pt x="545" y="5473"/>
                  </a:cubicBezTo>
                  <a:cubicBezTo>
                    <a:pt x="676" y="3640"/>
                    <a:pt x="435" y="2462"/>
                    <a:pt x="524" y="1656"/>
                  </a:cubicBezTo>
                  <a:cubicBezTo>
                    <a:pt x="613" y="870"/>
                    <a:pt x="1089" y="498"/>
                    <a:pt x="1089" y="498"/>
                  </a:cubicBezTo>
                  <a:cubicBezTo>
                    <a:pt x="1089" y="498"/>
                    <a:pt x="1246" y="325"/>
                    <a:pt x="1419" y="215"/>
                  </a:cubicBezTo>
                  <a:cubicBezTo>
                    <a:pt x="1529" y="153"/>
                    <a:pt x="1613" y="132"/>
                    <a:pt x="1723" y="105"/>
                  </a:cubicBezTo>
                  <a:close/>
                  <a:moveTo>
                    <a:pt x="1723" y="1"/>
                  </a:moveTo>
                  <a:cubicBezTo>
                    <a:pt x="1592" y="1"/>
                    <a:pt x="1482" y="64"/>
                    <a:pt x="1377" y="132"/>
                  </a:cubicBezTo>
                  <a:cubicBezTo>
                    <a:pt x="1157" y="236"/>
                    <a:pt x="1027" y="414"/>
                    <a:pt x="1006" y="435"/>
                  </a:cubicBezTo>
                  <a:cubicBezTo>
                    <a:pt x="1006" y="435"/>
                    <a:pt x="503" y="828"/>
                    <a:pt x="414" y="1656"/>
                  </a:cubicBezTo>
                  <a:cubicBezTo>
                    <a:pt x="304" y="2488"/>
                    <a:pt x="566" y="3640"/>
                    <a:pt x="435" y="5452"/>
                  </a:cubicBezTo>
                  <a:cubicBezTo>
                    <a:pt x="330" y="7285"/>
                    <a:pt x="0" y="8202"/>
                    <a:pt x="89" y="8877"/>
                  </a:cubicBezTo>
                  <a:cubicBezTo>
                    <a:pt x="131" y="9228"/>
                    <a:pt x="283" y="9427"/>
                    <a:pt x="566" y="9558"/>
                  </a:cubicBezTo>
                  <a:cubicBezTo>
                    <a:pt x="828" y="9689"/>
                    <a:pt x="1220" y="9752"/>
                    <a:pt x="1812" y="9951"/>
                  </a:cubicBezTo>
                  <a:cubicBezTo>
                    <a:pt x="2205" y="10067"/>
                    <a:pt x="2600" y="10114"/>
                    <a:pt x="2962" y="10114"/>
                  </a:cubicBezTo>
                  <a:cubicBezTo>
                    <a:pt x="3142" y="10114"/>
                    <a:pt x="3313" y="10103"/>
                    <a:pt x="3472" y="10082"/>
                  </a:cubicBezTo>
                  <a:cubicBezTo>
                    <a:pt x="3708" y="10056"/>
                    <a:pt x="3907" y="10014"/>
                    <a:pt x="4059" y="9972"/>
                  </a:cubicBezTo>
                  <a:cubicBezTo>
                    <a:pt x="4231" y="9904"/>
                    <a:pt x="4341" y="9862"/>
                    <a:pt x="4410" y="9794"/>
                  </a:cubicBezTo>
                  <a:cubicBezTo>
                    <a:pt x="4472" y="9710"/>
                    <a:pt x="4493" y="9621"/>
                    <a:pt x="4520" y="9490"/>
                  </a:cubicBezTo>
                  <a:cubicBezTo>
                    <a:pt x="4540" y="9338"/>
                    <a:pt x="4561" y="9186"/>
                    <a:pt x="4561" y="8987"/>
                  </a:cubicBezTo>
                  <a:cubicBezTo>
                    <a:pt x="4582" y="8594"/>
                    <a:pt x="4603" y="8092"/>
                    <a:pt x="4650" y="7526"/>
                  </a:cubicBezTo>
                  <a:cubicBezTo>
                    <a:pt x="4755" y="6390"/>
                    <a:pt x="4671" y="5039"/>
                    <a:pt x="4671" y="5039"/>
                  </a:cubicBezTo>
                  <a:cubicBezTo>
                    <a:pt x="4671" y="5039"/>
                    <a:pt x="4624" y="4494"/>
                    <a:pt x="4561" y="3881"/>
                  </a:cubicBezTo>
                  <a:cubicBezTo>
                    <a:pt x="4520" y="3598"/>
                    <a:pt x="4472" y="3274"/>
                    <a:pt x="4410" y="2986"/>
                  </a:cubicBezTo>
                  <a:cubicBezTo>
                    <a:pt x="4341" y="2724"/>
                    <a:pt x="4258" y="2488"/>
                    <a:pt x="4169" y="2357"/>
                  </a:cubicBezTo>
                  <a:cubicBezTo>
                    <a:pt x="3970" y="2116"/>
                    <a:pt x="3556" y="1677"/>
                    <a:pt x="3142" y="1242"/>
                  </a:cubicBezTo>
                  <a:cubicBezTo>
                    <a:pt x="2728" y="828"/>
                    <a:pt x="2294" y="393"/>
                    <a:pt x="2095" y="174"/>
                  </a:cubicBezTo>
                  <a:cubicBezTo>
                    <a:pt x="1985" y="43"/>
                    <a:pt x="1854" y="1"/>
                    <a:pt x="172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1991;p46">
              <a:extLst>
                <a:ext uri="{FF2B5EF4-FFF2-40B4-BE49-F238E27FC236}">
                  <a16:creationId xmlns:a16="http://schemas.microsoft.com/office/drawing/2014/main" id="{68115345-2577-2742-1339-6509C99C87CF}"/>
                </a:ext>
              </a:extLst>
            </p:cNvPr>
            <p:cNvSpPr/>
            <p:nvPr/>
          </p:nvSpPr>
          <p:spPr>
            <a:xfrm>
              <a:off x="1121976" y="1829875"/>
              <a:ext cx="261363" cy="687468"/>
            </a:xfrm>
            <a:custGeom>
              <a:avLst/>
              <a:gdLst/>
              <a:ahLst/>
              <a:cxnLst/>
              <a:rect l="l" t="t" r="r" b="b"/>
              <a:pathLst>
                <a:path w="1834" h="4824" extrusionOk="0">
                  <a:moveTo>
                    <a:pt x="48" y="1"/>
                  </a:moveTo>
                  <a:lnTo>
                    <a:pt x="1" y="393"/>
                  </a:lnTo>
                  <a:cubicBezTo>
                    <a:pt x="1" y="393"/>
                    <a:pt x="786" y="1179"/>
                    <a:pt x="1247" y="2425"/>
                  </a:cubicBezTo>
                  <a:cubicBezTo>
                    <a:pt x="1703" y="3693"/>
                    <a:pt x="1703" y="4824"/>
                    <a:pt x="1703" y="4824"/>
                  </a:cubicBezTo>
                  <a:lnTo>
                    <a:pt x="1834" y="2535"/>
                  </a:lnTo>
                  <a:lnTo>
                    <a:pt x="1572" y="2404"/>
                  </a:lnTo>
                  <a:lnTo>
                    <a:pt x="1813" y="2163"/>
                  </a:lnTo>
                  <a:cubicBezTo>
                    <a:pt x="1813" y="2163"/>
                    <a:pt x="1441" y="1205"/>
                    <a:pt x="1006" y="613"/>
                  </a:cubicBezTo>
                  <a:cubicBezTo>
                    <a:pt x="545" y="48"/>
                    <a:pt x="48" y="1"/>
                    <a:pt x="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1992;p46">
              <a:extLst>
                <a:ext uri="{FF2B5EF4-FFF2-40B4-BE49-F238E27FC236}">
                  <a16:creationId xmlns:a16="http://schemas.microsoft.com/office/drawing/2014/main" id="{7113BB6A-7911-FED5-C735-6F3660D95EDA}"/>
                </a:ext>
              </a:extLst>
            </p:cNvPr>
            <p:cNvSpPr/>
            <p:nvPr/>
          </p:nvSpPr>
          <p:spPr>
            <a:xfrm>
              <a:off x="1112998" y="1820896"/>
              <a:ext cx="280032" cy="696446"/>
            </a:xfrm>
            <a:custGeom>
              <a:avLst/>
              <a:gdLst/>
              <a:ahLst/>
              <a:cxnLst/>
              <a:rect l="l" t="t" r="r" b="b"/>
              <a:pathLst>
                <a:path w="1965" h="4887" extrusionOk="0">
                  <a:moveTo>
                    <a:pt x="174" y="132"/>
                  </a:moveTo>
                  <a:cubicBezTo>
                    <a:pt x="195" y="132"/>
                    <a:pt x="263" y="153"/>
                    <a:pt x="394" y="194"/>
                  </a:cubicBezTo>
                  <a:cubicBezTo>
                    <a:pt x="567" y="283"/>
                    <a:pt x="807" y="435"/>
                    <a:pt x="1027" y="718"/>
                  </a:cubicBezTo>
                  <a:cubicBezTo>
                    <a:pt x="1441" y="1268"/>
                    <a:pt x="1787" y="2158"/>
                    <a:pt x="1813" y="2226"/>
                  </a:cubicBezTo>
                  <a:lnTo>
                    <a:pt x="1525" y="2488"/>
                  </a:lnTo>
                  <a:lnTo>
                    <a:pt x="1834" y="2619"/>
                  </a:lnTo>
                  <a:lnTo>
                    <a:pt x="1745" y="4101"/>
                  </a:lnTo>
                  <a:cubicBezTo>
                    <a:pt x="1703" y="3667"/>
                    <a:pt x="1593" y="3101"/>
                    <a:pt x="1352" y="2467"/>
                  </a:cubicBezTo>
                  <a:cubicBezTo>
                    <a:pt x="917" y="1221"/>
                    <a:pt x="153" y="456"/>
                    <a:pt x="132" y="435"/>
                  </a:cubicBezTo>
                  <a:lnTo>
                    <a:pt x="174" y="132"/>
                  </a:lnTo>
                  <a:close/>
                  <a:moveTo>
                    <a:pt x="64" y="1"/>
                  </a:moveTo>
                  <a:lnTo>
                    <a:pt x="1" y="482"/>
                  </a:lnTo>
                  <a:lnTo>
                    <a:pt x="22" y="482"/>
                  </a:lnTo>
                  <a:cubicBezTo>
                    <a:pt x="22" y="482"/>
                    <a:pt x="807" y="1268"/>
                    <a:pt x="1263" y="2509"/>
                  </a:cubicBezTo>
                  <a:cubicBezTo>
                    <a:pt x="1703" y="3756"/>
                    <a:pt x="1703" y="4866"/>
                    <a:pt x="1703" y="4887"/>
                  </a:cubicBezTo>
                  <a:lnTo>
                    <a:pt x="1813" y="4887"/>
                  </a:lnTo>
                  <a:lnTo>
                    <a:pt x="1965" y="2551"/>
                  </a:lnTo>
                  <a:lnTo>
                    <a:pt x="1724" y="2446"/>
                  </a:lnTo>
                  <a:lnTo>
                    <a:pt x="1944" y="2247"/>
                  </a:lnTo>
                  <a:lnTo>
                    <a:pt x="1944" y="2205"/>
                  </a:lnTo>
                  <a:cubicBezTo>
                    <a:pt x="1944" y="2205"/>
                    <a:pt x="1572" y="1242"/>
                    <a:pt x="1111" y="655"/>
                  </a:cubicBezTo>
                  <a:cubicBezTo>
                    <a:pt x="870" y="352"/>
                    <a:pt x="635" y="194"/>
                    <a:pt x="436" y="111"/>
                  </a:cubicBezTo>
                  <a:cubicBezTo>
                    <a:pt x="263" y="22"/>
                    <a:pt x="132" y="1"/>
                    <a:pt x="132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1993;p46">
              <a:extLst>
                <a:ext uri="{FF2B5EF4-FFF2-40B4-BE49-F238E27FC236}">
                  <a16:creationId xmlns:a16="http://schemas.microsoft.com/office/drawing/2014/main" id="{076EDDA8-4D2B-8DF9-C6DF-15694AC4A704}"/>
                </a:ext>
              </a:extLst>
            </p:cNvPr>
            <p:cNvSpPr/>
            <p:nvPr/>
          </p:nvSpPr>
          <p:spPr>
            <a:xfrm>
              <a:off x="870440" y="1721707"/>
              <a:ext cx="267349" cy="279890"/>
            </a:xfrm>
            <a:custGeom>
              <a:avLst/>
              <a:gdLst/>
              <a:ahLst/>
              <a:cxnLst/>
              <a:rect l="l" t="t" r="r" b="b"/>
              <a:pathLst>
                <a:path w="1876" h="1964" extrusionOk="0">
                  <a:moveTo>
                    <a:pt x="457" y="0"/>
                  </a:moveTo>
                  <a:lnTo>
                    <a:pt x="1" y="1000"/>
                  </a:lnTo>
                  <a:cubicBezTo>
                    <a:pt x="1" y="1000"/>
                    <a:pt x="394" y="1440"/>
                    <a:pt x="917" y="1702"/>
                  </a:cubicBezTo>
                  <a:cubicBezTo>
                    <a:pt x="1420" y="1964"/>
                    <a:pt x="1876" y="1964"/>
                    <a:pt x="1876" y="1964"/>
                  </a:cubicBezTo>
                  <a:lnTo>
                    <a:pt x="1855" y="173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FFB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1994;p46">
              <a:extLst>
                <a:ext uri="{FF2B5EF4-FFF2-40B4-BE49-F238E27FC236}">
                  <a16:creationId xmlns:a16="http://schemas.microsoft.com/office/drawing/2014/main" id="{D8273BD6-50D3-B1E6-D466-B4CD2BE8669A}"/>
                </a:ext>
              </a:extLst>
            </p:cNvPr>
            <p:cNvSpPr/>
            <p:nvPr/>
          </p:nvSpPr>
          <p:spPr>
            <a:xfrm>
              <a:off x="860749" y="1712016"/>
              <a:ext cx="283025" cy="298558"/>
            </a:xfrm>
            <a:custGeom>
              <a:avLst/>
              <a:gdLst/>
              <a:ahLst/>
              <a:cxnLst/>
              <a:rect l="l" t="t" r="r" b="b"/>
              <a:pathLst>
                <a:path w="1986" h="2095" extrusionOk="0">
                  <a:moveTo>
                    <a:pt x="545" y="131"/>
                  </a:moveTo>
                  <a:lnTo>
                    <a:pt x="1855" y="283"/>
                  </a:lnTo>
                  <a:lnTo>
                    <a:pt x="1881" y="1964"/>
                  </a:lnTo>
                  <a:cubicBezTo>
                    <a:pt x="1792" y="1964"/>
                    <a:pt x="1441" y="1943"/>
                    <a:pt x="1006" y="1723"/>
                  </a:cubicBezTo>
                  <a:cubicBezTo>
                    <a:pt x="525" y="1461"/>
                    <a:pt x="153" y="1068"/>
                    <a:pt x="132" y="1047"/>
                  </a:cubicBezTo>
                  <a:lnTo>
                    <a:pt x="545" y="131"/>
                  </a:lnTo>
                  <a:close/>
                  <a:moveTo>
                    <a:pt x="483" y="0"/>
                  </a:moveTo>
                  <a:lnTo>
                    <a:pt x="1" y="1068"/>
                  </a:lnTo>
                  <a:lnTo>
                    <a:pt x="22" y="1089"/>
                  </a:lnTo>
                  <a:cubicBezTo>
                    <a:pt x="22" y="1089"/>
                    <a:pt x="441" y="1550"/>
                    <a:pt x="938" y="1812"/>
                  </a:cubicBezTo>
                  <a:cubicBezTo>
                    <a:pt x="1462" y="2095"/>
                    <a:pt x="1944" y="2095"/>
                    <a:pt x="1944" y="2095"/>
                  </a:cubicBezTo>
                  <a:lnTo>
                    <a:pt x="1986" y="2095"/>
                  </a:lnTo>
                  <a:lnTo>
                    <a:pt x="1986" y="199"/>
                  </a:lnTo>
                  <a:lnTo>
                    <a:pt x="1923" y="173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1995;p46">
              <a:extLst>
                <a:ext uri="{FF2B5EF4-FFF2-40B4-BE49-F238E27FC236}">
                  <a16:creationId xmlns:a16="http://schemas.microsoft.com/office/drawing/2014/main" id="{13126BF0-2875-8DB1-2D82-618462F8CBB8}"/>
                </a:ext>
              </a:extLst>
            </p:cNvPr>
            <p:cNvSpPr/>
            <p:nvPr/>
          </p:nvSpPr>
          <p:spPr>
            <a:xfrm>
              <a:off x="727215" y="1828165"/>
              <a:ext cx="513606" cy="723523"/>
            </a:xfrm>
            <a:custGeom>
              <a:avLst/>
              <a:gdLst/>
              <a:ahLst/>
              <a:cxnLst/>
              <a:rect l="l" t="t" r="r" b="b"/>
              <a:pathLst>
                <a:path w="3604" h="5077" extrusionOk="0">
                  <a:moveTo>
                    <a:pt x="876" y="1"/>
                  </a:moveTo>
                  <a:cubicBezTo>
                    <a:pt x="680" y="1"/>
                    <a:pt x="440" y="187"/>
                    <a:pt x="0" y="494"/>
                  </a:cubicBezTo>
                  <a:cubicBezTo>
                    <a:pt x="0" y="494"/>
                    <a:pt x="89" y="562"/>
                    <a:pt x="262" y="604"/>
                  </a:cubicBezTo>
                  <a:cubicBezTo>
                    <a:pt x="414" y="625"/>
                    <a:pt x="854" y="693"/>
                    <a:pt x="1661" y="1521"/>
                  </a:cubicBezTo>
                  <a:cubicBezTo>
                    <a:pt x="2446" y="2327"/>
                    <a:pt x="2556" y="2699"/>
                    <a:pt x="2556" y="2699"/>
                  </a:cubicBezTo>
                  <a:lnTo>
                    <a:pt x="3054" y="2741"/>
                  </a:lnTo>
                  <a:lnTo>
                    <a:pt x="2729" y="2940"/>
                  </a:lnTo>
                  <a:cubicBezTo>
                    <a:pt x="2729" y="2940"/>
                    <a:pt x="2818" y="3092"/>
                    <a:pt x="2949" y="3443"/>
                  </a:cubicBezTo>
                  <a:cubicBezTo>
                    <a:pt x="3101" y="3767"/>
                    <a:pt x="3556" y="5077"/>
                    <a:pt x="3556" y="5077"/>
                  </a:cubicBezTo>
                  <a:cubicBezTo>
                    <a:pt x="3556" y="5077"/>
                    <a:pt x="3603" y="2741"/>
                    <a:pt x="3080" y="1610"/>
                  </a:cubicBezTo>
                  <a:cubicBezTo>
                    <a:pt x="2556" y="473"/>
                    <a:pt x="1200" y="81"/>
                    <a:pt x="959" y="13"/>
                  </a:cubicBezTo>
                  <a:cubicBezTo>
                    <a:pt x="932" y="5"/>
                    <a:pt x="904" y="1"/>
                    <a:pt x="8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1996;p46">
              <a:extLst>
                <a:ext uri="{FF2B5EF4-FFF2-40B4-BE49-F238E27FC236}">
                  <a16:creationId xmlns:a16="http://schemas.microsoft.com/office/drawing/2014/main" id="{6B27F082-AF2C-0CF7-4D64-9027542D4477}"/>
                </a:ext>
              </a:extLst>
            </p:cNvPr>
            <p:cNvSpPr/>
            <p:nvPr/>
          </p:nvSpPr>
          <p:spPr>
            <a:xfrm>
              <a:off x="714531" y="1821609"/>
              <a:ext cx="529282" cy="733071"/>
            </a:xfrm>
            <a:custGeom>
              <a:avLst/>
              <a:gdLst/>
              <a:ahLst/>
              <a:cxnLst/>
              <a:rect l="l" t="t" r="r" b="b"/>
              <a:pathLst>
                <a:path w="3714" h="5144" extrusionOk="0">
                  <a:moveTo>
                    <a:pt x="939" y="106"/>
                  </a:moveTo>
                  <a:cubicBezTo>
                    <a:pt x="970" y="106"/>
                    <a:pt x="999" y="113"/>
                    <a:pt x="1027" y="127"/>
                  </a:cubicBezTo>
                  <a:cubicBezTo>
                    <a:pt x="1268" y="168"/>
                    <a:pt x="2598" y="582"/>
                    <a:pt x="3101" y="1677"/>
                  </a:cubicBezTo>
                  <a:cubicBezTo>
                    <a:pt x="3363" y="2221"/>
                    <a:pt x="3493" y="3096"/>
                    <a:pt x="3535" y="3813"/>
                  </a:cubicBezTo>
                  <a:cubicBezTo>
                    <a:pt x="3582" y="4358"/>
                    <a:pt x="3582" y="4578"/>
                    <a:pt x="3582" y="4772"/>
                  </a:cubicBezTo>
                  <a:cubicBezTo>
                    <a:pt x="3452" y="4426"/>
                    <a:pt x="3211" y="3751"/>
                    <a:pt x="3101" y="3463"/>
                  </a:cubicBezTo>
                  <a:cubicBezTo>
                    <a:pt x="2970" y="3159"/>
                    <a:pt x="2907" y="3028"/>
                    <a:pt x="2907" y="3007"/>
                  </a:cubicBezTo>
                  <a:lnTo>
                    <a:pt x="3321" y="2745"/>
                  </a:lnTo>
                  <a:lnTo>
                    <a:pt x="2687" y="2703"/>
                  </a:lnTo>
                  <a:cubicBezTo>
                    <a:pt x="2687" y="2656"/>
                    <a:pt x="2666" y="2593"/>
                    <a:pt x="2556" y="2441"/>
                  </a:cubicBezTo>
                  <a:cubicBezTo>
                    <a:pt x="2425" y="2242"/>
                    <a:pt x="2184" y="1939"/>
                    <a:pt x="1770" y="1525"/>
                  </a:cubicBezTo>
                  <a:cubicBezTo>
                    <a:pt x="1378" y="1106"/>
                    <a:pt x="1074" y="891"/>
                    <a:pt x="833" y="760"/>
                  </a:cubicBezTo>
                  <a:cubicBezTo>
                    <a:pt x="592" y="629"/>
                    <a:pt x="440" y="608"/>
                    <a:pt x="351" y="582"/>
                  </a:cubicBezTo>
                  <a:cubicBezTo>
                    <a:pt x="288" y="582"/>
                    <a:pt x="241" y="561"/>
                    <a:pt x="199" y="540"/>
                  </a:cubicBezTo>
                  <a:cubicBezTo>
                    <a:pt x="393" y="388"/>
                    <a:pt x="571" y="258"/>
                    <a:pt x="702" y="189"/>
                  </a:cubicBezTo>
                  <a:cubicBezTo>
                    <a:pt x="803" y="134"/>
                    <a:pt x="877" y="106"/>
                    <a:pt x="939" y="106"/>
                  </a:cubicBezTo>
                  <a:close/>
                  <a:moveTo>
                    <a:pt x="969" y="0"/>
                  </a:moveTo>
                  <a:cubicBezTo>
                    <a:pt x="870" y="0"/>
                    <a:pt x="765" y="40"/>
                    <a:pt x="634" y="106"/>
                  </a:cubicBezTo>
                  <a:cubicBezTo>
                    <a:pt x="482" y="189"/>
                    <a:pt x="309" y="320"/>
                    <a:pt x="69" y="498"/>
                  </a:cubicBezTo>
                  <a:lnTo>
                    <a:pt x="0" y="540"/>
                  </a:lnTo>
                  <a:lnTo>
                    <a:pt x="48" y="582"/>
                  </a:lnTo>
                  <a:lnTo>
                    <a:pt x="131" y="629"/>
                  </a:lnTo>
                  <a:cubicBezTo>
                    <a:pt x="178" y="650"/>
                    <a:pt x="241" y="692"/>
                    <a:pt x="330" y="692"/>
                  </a:cubicBezTo>
                  <a:cubicBezTo>
                    <a:pt x="419" y="713"/>
                    <a:pt x="550" y="739"/>
                    <a:pt x="765" y="844"/>
                  </a:cubicBezTo>
                  <a:cubicBezTo>
                    <a:pt x="1006" y="975"/>
                    <a:pt x="1289" y="1195"/>
                    <a:pt x="1702" y="1609"/>
                  </a:cubicBezTo>
                  <a:cubicBezTo>
                    <a:pt x="2095" y="2001"/>
                    <a:pt x="2315" y="2310"/>
                    <a:pt x="2446" y="2483"/>
                  </a:cubicBezTo>
                  <a:cubicBezTo>
                    <a:pt x="2577" y="2677"/>
                    <a:pt x="2598" y="2766"/>
                    <a:pt x="2598" y="2766"/>
                  </a:cubicBezTo>
                  <a:lnTo>
                    <a:pt x="2598" y="2787"/>
                  </a:lnTo>
                  <a:lnTo>
                    <a:pt x="2970" y="2834"/>
                  </a:lnTo>
                  <a:lnTo>
                    <a:pt x="2750" y="2965"/>
                  </a:lnTo>
                  <a:lnTo>
                    <a:pt x="2776" y="3007"/>
                  </a:lnTo>
                  <a:cubicBezTo>
                    <a:pt x="2776" y="3007"/>
                    <a:pt x="2839" y="3159"/>
                    <a:pt x="2991" y="3510"/>
                  </a:cubicBezTo>
                  <a:cubicBezTo>
                    <a:pt x="3122" y="3834"/>
                    <a:pt x="3582" y="5144"/>
                    <a:pt x="3582" y="5144"/>
                  </a:cubicBezTo>
                  <a:lnTo>
                    <a:pt x="3713" y="5123"/>
                  </a:lnTo>
                  <a:cubicBezTo>
                    <a:pt x="3713" y="5123"/>
                    <a:pt x="3713" y="4536"/>
                    <a:pt x="3645" y="3813"/>
                  </a:cubicBezTo>
                  <a:cubicBezTo>
                    <a:pt x="3603" y="3070"/>
                    <a:pt x="3472" y="2200"/>
                    <a:pt x="3211" y="1630"/>
                  </a:cubicBezTo>
                  <a:cubicBezTo>
                    <a:pt x="2687" y="477"/>
                    <a:pt x="1289" y="59"/>
                    <a:pt x="1074" y="17"/>
                  </a:cubicBezTo>
                  <a:cubicBezTo>
                    <a:pt x="1039" y="5"/>
                    <a:pt x="1004" y="0"/>
                    <a:pt x="96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1997;p46">
              <a:extLst>
                <a:ext uri="{FF2B5EF4-FFF2-40B4-BE49-F238E27FC236}">
                  <a16:creationId xmlns:a16="http://schemas.microsoft.com/office/drawing/2014/main" id="{8844B7CF-E592-39EB-F2D8-878C4D0D5999}"/>
                </a:ext>
              </a:extLst>
            </p:cNvPr>
            <p:cNvSpPr/>
            <p:nvPr/>
          </p:nvSpPr>
          <p:spPr>
            <a:xfrm>
              <a:off x="870440" y="1783558"/>
              <a:ext cx="283025" cy="163316"/>
            </a:xfrm>
            <a:custGeom>
              <a:avLst/>
              <a:gdLst/>
              <a:ahLst/>
              <a:cxnLst/>
              <a:rect l="l" t="t" r="r" b="b"/>
              <a:pathLst>
                <a:path w="1986" h="1146" extrusionOk="0">
                  <a:moveTo>
                    <a:pt x="242" y="1"/>
                  </a:moveTo>
                  <a:lnTo>
                    <a:pt x="1" y="394"/>
                  </a:lnTo>
                  <a:cubicBezTo>
                    <a:pt x="1" y="394"/>
                    <a:pt x="828" y="896"/>
                    <a:pt x="1069" y="1069"/>
                  </a:cubicBezTo>
                  <a:cubicBezTo>
                    <a:pt x="1157" y="1127"/>
                    <a:pt x="1222" y="1146"/>
                    <a:pt x="1270" y="1146"/>
                  </a:cubicBezTo>
                  <a:cubicBezTo>
                    <a:pt x="1366" y="1146"/>
                    <a:pt x="1394" y="1069"/>
                    <a:pt x="1394" y="1069"/>
                  </a:cubicBezTo>
                  <a:lnTo>
                    <a:pt x="1352" y="786"/>
                  </a:lnTo>
                  <a:lnTo>
                    <a:pt x="1986" y="1027"/>
                  </a:lnTo>
                  <a:lnTo>
                    <a:pt x="1986" y="1027"/>
                  </a:lnTo>
                  <a:lnTo>
                    <a:pt x="1373" y="525"/>
                  </a:lnTo>
                  <a:cubicBezTo>
                    <a:pt x="1373" y="525"/>
                    <a:pt x="718" y="284"/>
                    <a:pt x="436" y="242"/>
                  </a:cubicBezTo>
                  <a:cubicBezTo>
                    <a:pt x="174" y="221"/>
                    <a:pt x="242" y="1"/>
                    <a:pt x="2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1998;p46">
              <a:extLst>
                <a:ext uri="{FF2B5EF4-FFF2-40B4-BE49-F238E27FC236}">
                  <a16:creationId xmlns:a16="http://schemas.microsoft.com/office/drawing/2014/main" id="{10080B05-26F4-8CD9-792A-B3F0217E816D}"/>
                </a:ext>
              </a:extLst>
            </p:cNvPr>
            <p:cNvSpPr/>
            <p:nvPr/>
          </p:nvSpPr>
          <p:spPr>
            <a:xfrm>
              <a:off x="857757" y="1780565"/>
              <a:ext cx="298701" cy="174717"/>
            </a:xfrm>
            <a:custGeom>
              <a:avLst/>
              <a:gdLst/>
              <a:ahLst/>
              <a:cxnLst/>
              <a:rect l="l" t="t" r="r" b="b"/>
              <a:pathLst>
                <a:path w="2096" h="1226" extrusionOk="0">
                  <a:moveTo>
                    <a:pt x="305" y="174"/>
                  </a:moveTo>
                  <a:cubicBezTo>
                    <a:pt x="331" y="242"/>
                    <a:pt x="394" y="305"/>
                    <a:pt x="525" y="326"/>
                  </a:cubicBezTo>
                  <a:cubicBezTo>
                    <a:pt x="656" y="347"/>
                    <a:pt x="896" y="415"/>
                    <a:pt x="1090" y="477"/>
                  </a:cubicBezTo>
                  <a:cubicBezTo>
                    <a:pt x="1289" y="546"/>
                    <a:pt x="1441" y="587"/>
                    <a:pt x="1441" y="587"/>
                  </a:cubicBezTo>
                  <a:lnTo>
                    <a:pt x="1771" y="870"/>
                  </a:lnTo>
                  <a:lnTo>
                    <a:pt x="1378" y="718"/>
                  </a:lnTo>
                  <a:lnTo>
                    <a:pt x="1420" y="1069"/>
                  </a:lnTo>
                  <a:cubicBezTo>
                    <a:pt x="1420" y="1069"/>
                    <a:pt x="1420" y="1090"/>
                    <a:pt x="1399" y="1111"/>
                  </a:cubicBezTo>
                  <a:cubicBezTo>
                    <a:pt x="1392" y="1111"/>
                    <a:pt x="1380" y="1113"/>
                    <a:pt x="1363" y="1113"/>
                  </a:cubicBezTo>
                  <a:cubicBezTo>
                    <a:pt x="1328" y="1113"/>
                    <a:pt x="1273" y="1104"/>
                    <a:pt x="1200" y="1048"/>
                  </a:cubicBezTo>
                  <a:cubicBezTo>
                    <a:pt x="959" y="870"/>
                    <a:pt x="221" y="436"/>
                    <a:pt x="153" y="394"/>
                  </a:cubicBezTo>
                  <a:lnTo>
                    <a:pt x="305" y="174"/>
                  </a:lnTo>
                  <a:close/>
                  <a:moveTo>
                    <a:pt x="284" y="1"/>
                  </a:moveTo>
                  <a:lnTo>
                    <a:pt x="1" y="436"/>
                  </a:lnTo>
                  <a:lnTo>
                    <a:pt x="43" y="456"/>
                  </a:lnTo>
                  <a:cubicBezTo>
                    <a:pt x="43" y="456"/>
                    <a:pt x="875" y="980"/>
                    <a:pt x="1137" y="1132"/>
                  </a:cubicBezTo>
                  <a:cubicBezTo>
                    <a:pt x="1218" y="1200"/>
                    <a:pt x="1291" y="1226"/>
                    <a:pt x="1350" y="1226"/>
                  </a:cubicBezTo>
                  <a:cubicBezTo>
                    <a:pt x="1386" y="1226"/>
                    <a:pt x="1417" y="1216"/>
                    <a:pt x="1441" y="1200"/>
                  </a:cubicBezTo>
                  <a:cubicBezTo>
                    <a:pt x="1509" y="1179"/>
                    <a:pt x="1530" y="1090"/>
                    <a:pt x="1530" y="1090"/>
                  </a:cubicBezTo>
                  <a:lnTo>
                    <a:pt x="1509" y="896"/>
                  </a:lnTo>
                  <a:lnTo>
                    <a:pt x="2054" y="1090"/>
                  </a:lnTo>
                  <a:lnTo>
                    <a:pt x="2096" y="1001"/>
                  </a:lnTo>
                  <a:lnTo>
                    <a:pt x="1483" y="504"/>
                  </a:lnTo>
                  <a:cubicBezTo>
                    <a:pt x="1483" y="504"/>
                    <a:pt x="1331" y="436"/>
                    <a:pt x="1116" y="373"/>
                  </a:cubicBezTo>
                  <a:cubicBezTo>
                    <a:pt x="917" y="305"/>
                    <a:pt x="697" y="216"/>
                    <a:pt x="546" y="216"/>
                  </a:cubicBezTo>
                  <a:cubicBezTo>
                    <a:pt x="415" y="195"/>
                    <a:pt x="394" y="153"/>
                    <a:pt x="394" y="132"/>
                  </a:cubicBezTo>
                  <a:cubicBezTo>
                    <a:pt x="373" y="85"/>
                    <a:pt x="394" y="43"/>
                    <a:pt x="394" y="43"/>
                  </a:cubicBezTo>
                  <a:lnTo>
                    <a:pt x="284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1999;p46">
              <a:extLst>
                <a:ext uri="{FF2B5EF4-FFF2-40B4-BE49-F238E27FC236}">
                  <a16:creationId xmlns:a16="http://schemas.microsoft.com/office/drawing/2014/main" id="{6AB24FBB-F527-5E10-8360-6027E4E37444}"/>
                </a:ext>
              </a:extLst>
            </p:cNvPr>
            <p:cNvSpPr/>
            <p:nvPr/>
          </p:nvSpPr>
          <p:spPr>
            <a:xfrm>
              <a:off x="1137652" y="1829875"/>
              <a:ext cx="77810" cy="90494"/>
            </a:xfrm>
            <a:custGeom>
              <a:avLst/>
              <a:gdLst/>
              <a:ahLst/>
              <a:cxnLst/>
              <a:rect l="l" t="t" r="r" b="b"/>
              <a:pathLst>
                <a:path w="546" h="635" extrusionOk="0">
                  <a:moveTo>
                    <a:pt x="1" y="1"/>
                  </a:moveTo>
                  <a:lnTo>
                    <a:pt x="1" y="634"/>
                  </a:lnTo>
                  <a:lnTo>
                    <a:pt x="545" y="57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2000;p46">
              <a:extLst>
                <a:ext uri="{FF2B5EF4-FFF2-40B4-BE49-F238E27FC236}">
                  <a16:creationId xmlns:a16="http://schemas.microsoft.com/office/drawing/2014/main" id="{5350E6F9-943C-4734-4281-A2A294A65083}"/>
                </a:ext>
              </a:extLst>
            </p:cNvPr>
            <p:cNvSpPr/>
            <p:nvPr/>
          </p:nvSpPr>
          <p:spPr>
            <a:xfrm>
              <a:off x="1128674" y="1811205"/>
              <a:ext cx="102465" cy="118853"/>
            </a:xfrm>
            <a:custGeom>
              <a:avLst/>
              <a:gdLst/>
              <a:ahLst/>
              <a:cxnLst/>
              <a:rect l="l" t="t" r="r" b="b"/>
              <a:pathLst>
                <a:path w="719" h="834" extrusionOk="0">
                  <a:moveTo>
                    <a:pt x="132" y="289"/>
                  </a:moveTo>
                  <a:lnTo>
                    <a:pt x="477" y="655"/>
                  </a:lnTo>
                  <a:lnTo>
                    <a:pt x="132" y="702"/>
                  </a:lnTo>
                  <a:lnTo>
                    <a:pt x="132" y="289"/>
                  </a:lnTo>
                  <a:close/>
                  <a:moveTo>
                    <a:pt x="1" y="1"/>
                  </a:moveTo>
                  <a:lnTo>
                    <a:pt x="22" y="833"/>
                  </a:lnTo>
                  <a:lnTo>
                    <a:pt x="85" y="812"/>
                  </a:lnTo>
                  <a:lnTo>
                    <a:pt x="718" y="7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2001;p46">
              <a:extLst>
                <a:ext uri="{FF2B5EF4-FFF2-40B4-BE49-F238E27FC236}">
                  <a16:creationId xmlns:a16="http://schemas.microsoft.com/office/drawing/2014/main" id="{DC5FFA87-4943-D729-B466-0551C8302AC3}"/>
                </a:ext>
              </a:extLst>
            </p:cNvPr>
            <p:cNvSpPr/>
            <p:nvPr/>
          </p:nvSpPr>
          <p:spPr>
            <a:xfrm>
              <a:off x="755575" y="2856114"/>
              <a:ext cx="294996" cy="311384"/>
            </a:xfrm>
            <a:custGeom>
              <a:avLst/>
              <a:gdLst/>
              <a:ahLst/>
              <a:cxnLst/>
              <a:rect l="l" t="t" r="r" b="b"/>
              <a:pathLst>
                <a:path w="2070" h="2185" extrusionOk="0">
                  <a:moveTo>
                    <a:pt x="236" y="0"/>
                  </a:moveTo>
                  <a:lnTo>
                    <a:pt x="0" y="1357"/>
                  </a:lnTo>
                  <a:cubicBezTo>
                    <a:pt x="0" y="1357"/>
                    <a:pt x="21" y="2032"/>
                    <a:pt x="786" y="2163"/>
                  </a:cubicBezTo>
                  <a:cubicBezTo>
                    <a:pt x="867" y="2178"/>
                    <a:pt x="945" y="2185"/>
                    <a:pt x="1020" y="2185"/>
                  </a:cubicBezTo>
                  <a:cubicBezTo>
                    <a:pt x="1606" y="2185"/>
                    <a:pt x="1985" y="1772"/>
                    <a:pt x="1985" y="1618"/>
                  </a:cubicBezTo>
                  <a:cubicBezTo>
                    <a:pt x="2006" y="1419"/>
                    <a:pt x="2069" y="241"/>
                    <a:pt x="2069" y="241"/>
                  </a:cubicBezTo>
                  <a:lnTo>
                    <a:pt x="2069" y="241"/>
                  </a:lnTo>
                  <a:cubicBezTo>
                    <a:pt x="2069" y="241"/>
                    <a:pt x="1997" y="244"/>
                    <a:pt x="1880" y="244"/>
                  </a:cubicBezTo>
                  <a:cubicBezTo>
                    <a:pt x="1520" y="244"/>
                    <a:pt x="729" y="217"/>
                    <a:pt x="2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2002;p46">
              <a:extLst>
                <a:ext uri="{FF2B5EF4-FFF2-40B4-BE49-F238E27FC236}">
                  <a16:creationId xmlns:a16="http://schemas.microsoft.com/office/drawing/2014/main" id="{A44A8636-B587-1C6D-ADFE-9D09849EB08C}"/>
                </a:ext>
              </a:extLst>
            </p:cNvPr>
            <p:cNvSpPr/>
            <p:nvPr/>
          </p:nvSpPr>
          <p:spPr>
            <a:xfrm>
              <a:off x="745884" y="2847136"/>
              <a:ext cx="314377" cy="329198"/>
            </a:xfrm>
            <a:custGeom>
              <a:avLst/>
              <a:gdLst/>
              <a:ahLst/>
              <a:cxnLst/>
              <a:rect l="l" t="t" r="r" b="b"/>
              <a:pathLst>
                <a:path w="2206" h="2310" extrusionOk="0">
                  <a:moveTo>
                    <a:pt x="351" y="131"/>
                  </a:moveTo>
                  <a:cubicBezTo>
                    <a:pt x="676" y="262"/>
                    <a:pt x="1116" y="325"/>
                    <a:pt x="1461" y="351"/>
                  </a:cubicBezTo>
                  <a:cubicBezTo>
                    <a:pt x="1812" y="372"/>
                    <a:pt x="2053" y="372"/>
                    <a:pt x="2095" y="372"/>
                  </a:cubicBezTo>
                  <a:cubicBezTo>
                    <a:pt x="2074" y="456"/>
                    <a:pt x="2006" y="1503"/>
                    <a:pt x="2006" y="1681"/>
                  </a:cubicBezTo>
                  <a:cubicBezTo>
                    <a:pt x="2006" y="1702"/>
                    <a:pt x="1985" y="1744"/>
                    <a:pt x="1922" y="1812"/>
                  </a:cubicBezTo>
                  <a:cubicBezTo>
                    <a:pt x="1875" y="1875"/>
                    <a:pt x="1791" y="1964"/>
                    <a:pt x="1681" y="2027"/>
                  </a:cubicBezTo>
                  <a:cubicBezTo>
                    <a:pt x="1517" y="2118"/>
                    <a:pt x="1295" y="2195"/>
                    <a:pt x="1039" y="2195"/>
                  </a:cubicBezTo>
                  <a:cubicBezTo>
                    <a:pt x="986" y="2195"/>
                    <a:pt x="931" y="2191"/>
                    <a:pt x="875" y="2184"/>
                  </a:cubicBezTo>
                  <a:cubicBezTo>
                    <a:pt x="503" y="2116"/>
                    <a:pt x="330" y="1922"/>
                    <a:pt x="220" y="1744"/>
                  </a:cubicBezTo>
                  <a:cubicBezTo>
                    <a:pt x="131" y="1572"/>
                    <a:pt x="110" y="1420"/>
                    <a:pt x="110" y="1420"/>
                  </a:cubicBezTo>
                  <a:lnTo>
                    <a:pt x="351" y="131"/>
                  </a:lnTo>
                  <a:close/>
                  <a:moveTo>
                    <a:pt x="262" y="0"/>
                  </a:moveTo>
                  <a:lnTo>
                    <a:pt x="241" y="63"/>
                  </a:lnTo>
                  <a:lnTo>
                    <a:pt x="0" y="1420"/>
                  </a:lnTo>
                  <a:cubicBezTo>
                    <a:pt x="0" y="1420"/>
                    <a:pt x="0" y="1613"/>
                    <a:pt x="131" y="1812"/>
                  </a:cubicBezTo>
                  <a:cubicBezTo>
                    <a:pt x="241" y="2006"/>
                    <a:pt x="461" y="2226"/>
                    <a:pt x="854" y="2289"/>
                  </a:cubicBezTo>
                  <a:cubicBezTo>
                    <a:pt x="931" y="2303"/>
                    <a:pt x="1006" y="2310"/>
                    <a:pt x="1078" y="2310"/>
                  </a:cubicBezTo>
                  <a:cubicBezTo>
                    <a:pt x="1347" y="2310"/>
                    <a:pt x="1575" y="2219"/>
                    <a:pt x="1744" y="2116"/>
                  </a:cubicBezTo>
                  <a:cubicBezTo>
                    <a:pt x="1854" y="2053"/>
                    <a:pt x="1943" y="1964"/>
                    <a:pt x="2006" y="1896"/>
                  </a:cubicBezTo>
                  <a:cubicBezTo>
                    <a:pt x="2074" y="1812"/>
                    <a:pt x="2116" y="1744"/>
                    <a:pt x="2116" y="1681"/>
                  </a:cubicBezTo>
                  <a:cubicBezTo>
                    <a:pt x="2137" y="1482"/>
                    <a:pt x="2205" y="304"/>
                    <a:pt x="2205" y="304"/>
                  </a:cubicBezTo>
                  <a:lnTo>
                    <a:pt x="2205" y="262"/>
                  </a:lnTo>
                  <a:lnTo>
                    <a:pt x="2137" y="262"/>
                  </a:lnTo>
                  <a:cubicBezTo>
                    <a:pt x="2137" y="262"/>
                    <a:pt x="1854" y="262"/>
                    <a:pt x="1482" y="241"/>
                  </a:cubicBezTo>
                  <a:cubicBezTo>
                    <a:pt x="1090" y="220"/>
                    <a:pt x="634" y="152"/>
                    <a:pt x="330" y="21"/>
                  </a:cubicBezTo>
                  <a:lnTo>
                    <a:pt x="262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2003;p46">
              <a:extLst>
                <a:ext uri="{FF2B5EF4-FFF2-40B4-BE49-F238E27FC236}">
                  <a16:creationId xmlns:a16="http://schemas.microsoft.com/office/drawing/2014/main" id="{D1E85BF2-3506-FECE-05C5-EDDB2C7BCBEC}"/>
                </a:ext>
              </a:extLst>
            </p:cNvPr>
            <p:cNvSpPr/>
            <p:nvPr/>
          </p:nvSpPr>
          <p:spPr>
            <a:xfrm>
              <a:off x="639854" y="1026384"/>
              <a:ext cx="715828" cy="754733"/>
            </a:xfrm>
            <a:custGeom>
              <a:avLst/>
              <a:gdLst/>
              <a:ahLst/>
              <a:cxnLst/>
              <a:rect l="l" t="t" r="r" b="b"/>
              <a:pathLst>
                <a:path w="5023" h="5296" extrusionOk="0">
                  <a:moveTo>
                    <a:pt x="2352" y="0"/>
                  </a:moveTo>
                  <a:cubicBezTo>
                    <a:pt x="1693" y="0"/>
                    <a:pt x="1125" y="297"/>
                    <a:pt x="985" y="580"/>
                  </a:cubicBezTo>
                  <a:cubicBezTo>
                    <a:pt x="833" y="951"/>
                    <a:pt x="1027" y="2214"/>
                    <a:pt x="1027" y="2214"/>
                  </a:cubicBezTo>
                  <a:cubicBezTo>
                    <a:pt x="1027" y="2214"/>
                    <a:pt x="853" y="2137"/>
                    <a:pt x="640" y="2137"/>
                  </a:cubicBezTo>
                  <a:cubicBezTo>
                    <a:pt x="534" y="2137"/>
                    <a:pt x="418" y="2156"/>
                    <a:pt x="310" y="2214"/>
                  </a:cubicBezTo>
                  <a:cubicBezTo>
                    <a:pt x="1" y="2392"/>
                    <a:pt x="132" y="2936"/>
                    <a:pt x="373" y="3088"/>
                  </a:cubicBezTo>
                  <a:cubicBezTo>
                    <a:pt x="471" y="3150"/>
                    <a:pt x="606" y="3169"/>
                    <a:pt x="731" y="3169"/>
                  </a:cubicBezTo>
                  <a:cubicBezTo>
                    <a:pt x="913" y="3169"/>
                    <a:pt x="1074" y="3130"/>
                    <a:pt x="1074" y="3130"/>
                  </a:cubicBezTo>
                  <a:lnTo>
                    <a:pt x="1074" y="3130"/>
                  </a:lnTo>
                  <a:lnTo>
                    <a:pt x="1048" y="3240"/>
                  </a:lnTo>
                  <a:cubicBezTo>
                    <a:pt x="1048" y="3240"/>
                    <a:pt x="1095" y="4308"/>
                    <a:pt x="1834" y="4879"/>
                  </a:cubicBezTo>
                  <a:cubicBezTo>
                    <a:pt x="2189" y="5150"/>
                    <a:pt x="2720" y="5296"/>
                    <a:pt x="3227" y="5296"/>
                  </a:cubicBezTo>
                  <a:cubicBezTo>
                    <a:pt x="3780" y="5296"/>
                    <a:pt x="4304" y="5122"/>
                    <a:pt x="4541" y="4748"/>
                  </a:cubicBezTo>
                  <a:cubicBezTo>
                    <a:pt x="5023" y="4005"/>
                    <a:pt x="4871" y="3350"/>
                    <a:pt x="4824" y="2847"/>
                  </a:cubicBezTo>
                  <a:cubicBezTo>
                    <a:pt x="4761" y="2365"/>
                    <a:pt x="4714" y="1475"/>
                    <a:pt x="4761" y="993"/>
                  </a:cubicBezTo>
                  <a:cubicBezTo>
                    <a:pt x="4761" y="993"/>
                    <a:pt x="4782" y="862"/>
                    <a:pt x="4693" y="773"/>
                  </a:cubicBezTo>
                  <a:cubicBezTo>
                    <a:pt x="4609" y="690"/>
                    <a:pt x="4609" y="752"/>
                    <a:pt x="4258" y="642"/>
                  </a:cubicBezTo>
                  <a:cubicBezTo>
                    <a:pt x="3907" y="533"/>
                    <a:pt x="3714" y="271"/>
                    <a:pt x="2839" y="56"/>
                  </a:cubicBezTo>
                  <a:cubicBezTo>
                    <a:pt x="2675" y="17"/>
                    <a:pt x="2511" y="0"/>
                    <a:pt x="2352" y="0"/>
                  </a:cubicBezTo>
                  <a:close/>
                </a:path>
              </a:pathLst>
            </a:custGeom>
            <a:solidFill>
              <a:srgbClr val="FFB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2004;p46">
              <a:extLst>
                <a:ext uri="{FF2B5EF4-FFF2-40B4-BE49-F238E27FC236}">
                  <a16:creationId xmlns:a16="http://schemas.microsoft.com/office/drawing/2014/main" id="{87DF6EC6-80B3-CAA0-5414-8BE417082C92}"/>
                </a:ext>
              </a:extLst>
            </p:cNvPr>
            <p:cNvSpPr/>
            <p:nvPr/>
          </p:nvSpPr>
          <p:spPr>
            <a:xfrm>
              <a:off x="646552" y="1018545"/>
              <a:ext cx="718108" cy="771122"/>
            </a:xfrm>
            <a:custGeom>
              <a:avLst/>
              <a:gdLst/>
              <a:ahLst/>
              <a:cxnLst/>
              <a:rect l="l" t="t" r="r" b="b"/>
              <a:pathLst>
                <a:path w="5039" h="5411" extrusionOk="0">
                  <a:moveTo>
                    <a:pt x="2179" y="111"/>
                  </a:moveTo>
                  <a:cubicBezTo>
                    <a:pt x="2378" y="111"/>
                    <a:pt x="2572" y="132"/>
                    <a:pt x="2792" y="174"/>
                  </a:cubicBezTo>
                  <a:cubicBezTo>
                    <a:pt x="3646" y="373"/>
                    <a:pt x="3840" y="635"/>
                    <a:pt x="4190" y="766"/>
                  </a:cubicBezTo>
                  <a:cubicBezTo>
                    <a:pt x="4363" y="807"/>
                    <a:pt x="4473" y="828"/>
                    <a:pt x="4515" y="828"/>
                  </a:cubicBezTo>
                  <a:cubicBezTo>
                    <a:pt x="4562" y="849"/>
                    <a:pt x="4562" y="828"/>
                    <a:pt x="4604" y="876"/>
                  </a:cubicBezTo>
                  <a:cubicBezTo>
                    <a:pt x="4667" y="938"/>
                    <a:pt x="4646" y="1048"/>
                    <a:pt x="4646" y="1048"/>
                  </a:cubicBezTo>
                  <a:cubicBezTo>
                    <a:pt x="4604" y="1551"/>
                    <a:pt x="4667" y="2420"/>
                    <a:pt x="4714" y="2923"/>
                  </a:cubicBezTo>
                  <a:cubicBezTo>
                    <a:pt x="4777" y="3405"/>
                    <a:pt x="4908" y="4039"/>
                    <a:pt x="4452" y="4756"/>
                  </a:cubicBezTo>
                  <a:cubicBezTo>
                    <a:pt x="4232" y="5107"/>
                    <a:pt x="3777" y="5280"/>
                    <a:pt x="3253" y="5301"/>
                  </a:cubicBezTo>
                  <a:cubicBezTo>
                    <a:pt x="2729" y="5301"/>
                    <a:pt x="2179" y="5149"/>
                    <a:pt x="1834" y="4887"/>
                  </a:cubicBezTo>
                  <a:cubicBezTo>
                    <a:pt x="1111" y="4321"/>
                    <a:pt x="1048" y="3295"/>
                    <a:pt x="1048" y="3295"/>
                  </a:cubicBezTo>
                  <a:lnTo>
                    <a:pt x="1090" y="3101"/>
                  </a:lnTo>
                  <a:lnTo>
                    <a:pt x="1001" y="3122"/>
                  </a:lnTo>
                  <a:cubicBezTo>
                    <a:pt x="1001" y="3122"/>
                    <a:pt x="896" y="3164"/>
                    <a:pt x="765" y="3164"/>
                  </a:cubicBezTo>
                  <a:cubicBezTo>
                    <a:pt x="608" y="3164"/>
                    <a:pt x="456" y="3164"/>
                    <a:pt x="347" y="3101"/>
                  </a:cubicBezTo>
                  <a:cubicBezTo>
                    <a:pt x="263" y="3033"/>
                    <a:pt x="174" y="2881"/>
                    <a:pt x="153" y="2708"/>
                  </a:cubicBezTo>
                  <a:cubicBezTo>
                    <a:pt x="132" y="2551"/>
                    <a:pt x="174" y="2399"/>
                    <a:pt x="305" y="2316"/>
                  </a:cubicBezTo>
                  <a:cubicBezTo>
                    <a:pt x="391" y="2268"/>
                    <a:pt x="486" y="2251"/>
                    <a:pt x="576" y="2251"/>
                  </a:cubicBezTo>
                  <a:cubicBezTo>
                    <a:pt x="780" y="2251"/>
                    <a:pt x="959" y="2337"/>
                    <a:pt x="959" y="2337"/>
                  </a:cubicBezTo>
                  <a:lnTo>
                    <a:pt x="1069" y="2379"/>
                  </a:lnTo>
                  <a:lnTo>
                    <a:pt x="1048" y="2269"/>
                  </a:lnTo>
                  <a:cubicBezTo>
                    <a:pt x="1048" y="2269"/>
                    <a:pt x="1001" y="1965"/>
                    <a:pt x="959" y="1593"/>
                  </a:cubicBezTo>
                  <a:cubicBezTo>
                    <a:pt x="959" y="1420"/>
                    <a:pt x="938" y="1221"/>
                    <a:pt x="938" y="1048"/>
                  </a:cubicBezTo>
                  <a:cubicBezTo>
                    <a:pt x="938" y="896"/>
                    <a:pt x="959" y="745"/>
                    <a:pt x="1001" y="656"/>
                  </a:cubicBezTo>
                  <a:cubicBezTo>
                    <a:pt x="1069" y="504"/>
                    <a:pt x="1310" y="326"/>
                    <a:pt x="1635" y="221"/>
                  </a:cubicBezTo>
                  <a:cubicBezTo>
                    <a:pt x="1787" y="174"/>
                    <a:pt x="1986" y="132"/>
                    <a:pt x="2179" y="111"/>
                  </a:cubicBezTo>
                  <a:close/>
                  <a:moveTo>
                    <a:pt x="2158" y="1"/>
                  </a:moveTo>
                  <a:cubicBezTo>
                    <a:pt x="1965" y="22"/>
                    <a:pt x="1766" y="64"/>
                    <a:pt x="1593" y="111"/>
                  </a:cubicBezTo>
                  <a:cubicBezTo>
                    <a:pt x="1242" y="221"/>
                    <a:pt x="980" y="415"/>
                    <a:pt x="896" y="614"/>
                  </a:cubicBezTo>
                  <a:cubicBezTo>
                    <a:pt x="849" y="718"/>
                    <a:pt x="828" y="876"/>
                    <a:pt x="828" y="1048"/>
                  </a:cubicBezTo>
                  <a:cubicBezTo>
                    <a:pt x="828" y="1221"/>
                    <a:pt x="828" y="1420"/>
                    <a:pt x="849" y="1593"/>
                  </a:cubicBezTo>
                  <a:cubicBezTo>
                    <a:pt x="870" y="1923"/>
                    <a:pt x="917" y="2138"/>
                    <a:pt x="917" y="2206"/>
                  </a:cubicBezTo>
                  <a:cubicBezTo>
                    <a:pt x="853" y="2178"/>
                    <a:pt x="730" y="2131"/>
                    <a:pt x="582" y="2131"/>
                  </a:cubicBezTo>
                  <a:cubicBezTo>
                    <a:pt x="477" y="2131"/>
                    <a:pt x="359" y="2155"/>
                    <a:pt x="242" y="2227"/>
                  </a:cubicBezTo>
                  <a:cubicBezTo>
                    <a:pt x="64" y="2337"/>
                    <a:pt x="1" y="2530"/>
                    <a:pt x="43" y="2729"/>
                  </a:cubicBezTo>
                  <a:cubicBezTo>
                    <a:pt x="64" y="2923"/>
                    <a:pt x="153" y="3101"/>
                    <a:pt x="305" y="3185"/>
                  </a:cubicBezTo>
                  <a:cubicBezTo>
                    <a:pt x="405" y="3253"/>
                    <a:pt x="530" y="3282"/>
                    <a:pt x="654" y="3282"/>
                  </a:cubicBezTo>
                  <a:cubicBezTo>
                    <a:pt x="691" y="3282"/>
                    <a:pt x="729" y="3279"/>
                    <a:pt x="765" y="3274"/>
                  </a:cubicBezTo>
                  <a:cubicBezTo>
                    <a:pt x="870" y="3274"/>
                    <a:pt x="896" y="3253"/>
                    <a:pt x="938" y="3253"/>
                  </a:cubicBezTo>
                  <a:lnTo>
                    <a:pt x="938" y="3274"/>
                  </a:lnTo>
                  <a:lnTo>
                    <a:pt x="938" y="3295"/>
                  </a:lnTo>
                  <a:cubicBezTo>
                    <a:pt x="938" y="3295"/>
                    <a:pt x="980" y="4384"/>
                    <a:pt x="1766" y="4976"/>
                  </a:cubicBezTo>
                  <a:cubicBezTo>
                    <a:pt x="2138" y="5259"/>
                    <a:pt x="2703" y="5411"/>
                    <a:pt x="3253" y="5411"/>
                  </a:cubicBezTo>
                  <a:cubicBezTo>
                    <a:pt x="3798" y="5390"/>
                    <a:pt x="4300" y="5217"/>
                    <a:pt x="4562" y="4824"/>
                  </a:cubicBezTo>
                  <a:cubicBezTo>
                    <a:pt x="5039" y="4081"/>
                    <a:pt x="4887" y="3384"/>
                    <a:pt x="4824" y="2902"/>
                  </a:cubicBezTo>
                  <a:cubicBezTo>
                    <a:pt x="4777" y="2420"/>
                    <a:pt x="4714" y="1530"/>
                    <a:pt x="4777" y="1048"/>
                  </a:cubicBezTo>
                  <a:lnTo>
                    <a:pt x="4777" y="1048"/>
                  </a:lnTo>
                  <a:lnTo>
                    <a:pt x="4777" y="1069"/>
                  </a:lnTo>
                  <a:cubicBezTo>
                    <a:pt x="4777" y="1069"/>
                    <a:pt x="4798" y="896"/>
                    <a:pt x="4693" y="787"/>
                  </a:cubicBezTo>
                  <a:cubicBezTo>
                    <a:pt x="4625" y="745"/>
                    <a:pt x="4583" y="718"/>
                    <a:pt x="4536" y="718"/>
                  </a:cubicBezTo>
                  <a:cubicBezTo>
                    <a:pt x="4473" y="718"/>
                    <a:pt x="4405" y="697"/>
                    <a:pt x="4232" y="656"/>
                  </a:cubicBezTo>
                  <a:cubicBezTo>
                    <a:pt x="3908" y="546"/>
                    <a:pt x="3688" y="263"/>
                    <a:pt x="2813" y="64"/>
                  </a:cubicBezTo>
                  <a:cubicBezTo>
                    <a:pt x="2598" y="1"/>
                    <a:pt x="2378" y="1"/>
                    <a:pt x="215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2005;p46">
              <a:extLst>
                <a:ext uri="{FF2B5EF4-FFF2-40B4-BE49-F238E27FC236}">
                  <a16:creationId xmlns:a16="http://schemas.microsoft.com/office/drawing/2014/main" id="{03435FAB-1653-011D-14D9-44D369A0AA4E}"/>
                </a:ext>
              </a:extLst>
            </p:cNvPr>
            <p:cNvSpPr/>
            <p:nvPr/>
          </p:nvSpPr>
          <p:spPr>
            <a:xfrm>
              <a:off x="565320" y="845249"/>
              <a:ext cx="880712" cy="949402"/>
            </a:xfrm>
            <a:custGeom>
              <a:avLst/>
              <a:gdLst/>
              <a:ahLst/>
              <a:cxnLst/>
              <a:rect l="l" t="t" r="r" b="b"/>
              <a:pathLst>
                <a:path w="6180" h="6662" extrusionOk="0">
                  <a:moveTo>
                    <a:pt x="3296" y="1"/>
                  </a:moveTo>
                  <a:cubicBezTo>
                    <a:pt x="3200" y="1"/>
                    <a:pt x="3098" y="6"/>
                    <a:pt x="2990" y="18"/>
                  </a:cubicBezTo>
                  <a:cubicBezTo>
                    <a:pt x="1770" y="149"/>
                    <a:pt x="1288" y="782"/>
                    <a:pt x="1288" y="782"/>
                  </a:cubicBezTo>
                  <a:cubicBezTo>
                    <a:pt x="1288" y="782"/>
                    <a:pt x="938" y="404"/>
                    <a:pt x="663" y="404"/>
                  </a:cubicBezTo>
                  <a:cubicBezTo>
                    <a:pt x="577" y="404"/>
                    <a:pt x="498" y="442"/>
                    <a:pt x="440" y="541"/>
                  </a:cubicBezTo>
                  <a:cubicBezTo>
                    <a:pt x="178" y="955"/>
                    <a:pt x="833" y="1390"/>
                    <a:pt x="833" y="1390"/>
                  </a:cubicBezTo>
                  <a:cubicBezTo>
                    <a:pt x="833" y="1390"/>
                    <a:pt x="547" y="1223"/>
                    <a:pt x="336" y="1223"/>
                  </a:cubicBezTo>
                  <a:cubicBezTo>
                    <a:pt x="243" y="1223"/>
                    <a:pt x="165" y="1255"/>
                    <a:pt x="131" y="1348"/>
                  </a:cubicBezTo>
                  <a:cubicBezTo>
                    <a:pt x="0" y="1652"/>
                    <a:pt x="702" y="1872"/>
                    <a:pt x="702" y="1872"/>
                  </a:cubicBezTo>
                  <a:cubicBezTo>
                    <a:pt x="702" y="1872"/>
                    <a:pt x="503" y="2112"/>
                    <a:pt x="503" y="2678"/>
                  </a:cubicBezTo>
                  <a:cubicBezTo>
                    <a:pt x="482" y="3270"/>
                    <a:pt x="744" y="3574"/>
                    <a:pt x="744" y="3574"/>
                  </a:cubicBezTo>
                  <a:cubicBezTo>
                    <a:pt x="744" y="3574"/>
                    <a:pt x="917" y="3422"/>
                    <a:pt x="1116" y="3422"/>
                  </a:cubicBezTo>
                  <a:cubicBezTo>
                    <a:pt x="1288" y="3422"/>
                    <a:pt x="1571" y="3506"/>
                    <a:pt x="1571" y="3506"/>
                  </a:cubicBezTo>
                  <a:cubicBezTo>
                    <a:pt x="1571" y="3506"/>
                    <a:pt x="1770" y="3856"/>
                    <a:pt x="1728" y="4029"/>
                  </a:cubicBezTo>
                  <a:cubicBezTo>
                    <a:pt x="1702" y="4228"/>
                    <a:pt x="1529" y="4422"/>
                    <a:pt x="1529" y="4422"/>
                  </a:cubicBezTo>
                  <a:cubicBezTo>
                    <a:pt x="1529" y="4422"/>
                    <a:pt x="1508" y="4642"/>
                    <a:pt x="1508" y="4752"/>
                  </a:cubicBezTo>
                  <a:cubicBezTo>
                    <a:pt x="1529" y="4841"/>
                    <a:pt x="1660" y="5427"/>
                    <a:pt x="2095" y="5972"/>
                  </a:cubicBezTo>
                  <a:cubicBezTo>
                    <a:pt x="2475" y="6466"/>
                    <a:pt x="3016" y="6662"/>
                    <a:pt x="3592" y="6662"/>
                  </a:cubicBezTo>
                  <a:cubicBezTo>
                    <a:pt x="3682" y="6662"/>
                    <a:pt x="3773" y="6657"/>
                    <a:pt x="3865" y="6648"/>
                  </a:cubicBezTo>
                  <a:cubicBezTo>
                    <a:pt x="4561" y="6606"/>
                    <a:pt x="5001" y="6454"/>
                    <a:pt x="5305" y="5799"/>
                  </a:cubicBezTo>
                  <a:cubicBezTo>
                    <a:pt x="5609" y="5124"/>
                    <a:pt x="5478" y="4511"/>
                    <a:pt x="5436" y="4448"/>
                  </a:cubicBezTo>
                  <a:cubicBezTo>
                    <a:pt x="5394" y="4380"/>
                    <a:pt x="5237" y="4228"/>
                    <a:pt x="4609" y="4160"/>
                  </a:cubicBezTo>
                  <a:cubicBezTo>
                    <a:pt x="4559" y="4155"/>
                    <a:pt x="4507" y="4153"/>
                    <a:pt x="4454" y="4153"/>
                  </a:cubicBezTo>
                  <a:cubicBezTo>
                    <a:pt x="3945" y="4153"/>
                    <a:pt x="3279" y="4348"/>
                    <a:pt x="2882" y="4348"/>
                  </a:cubicBezTo>
                  <a:cubicBezTo>
                    <a:pt x="2769" y="4348"/>
                    <a:pt x="2678" y="4332"/>
                    <a:pt x="2618" y="4291"/>
                  </a:cubicBezTo>
                  <a:cubicBezTo>
                    <a:pt x="2336" y="4097"/>
                    <a:pt x="2294" y="2720"/>
                    <a:pt x="2226" y="2505"/>
                  </a:cubicBezTo>
                  <a:cubicBezTo>
                    <a:pt x="2163" y="2306"/>
                    <a:pt x="2294" y="2196"/>
                    <a:pt x="2488" y="2092"/>
                  </a:cubicBezTo>
                  <a:cubicBezTo>
                    <a:pt x="2580" y="2045"/>
                    <a:pt x="2725" y="1999"/>
                    <a:pt x="2922" y="1999"/>
                  </a:cubicBezTo>
                  <a:cubicBezTo>
                    <a:pt x="3104" y="1999"/>
                    <a:pt x="3331" y="2039"/>
                    <a:pt x="3603" y="2154"/>
                  </a:cubicBezTo>
                  <a:cubicBezTo>
                    <a:pt x="4012" y="2328"/>
                    <a:pt x="4614" y="2410"/>
                    <a:pt x="5000" y="2410"/>
                  </a:cubicBezTo>
                  <a:cubicBezTo>
                    <a:pt x="5149" y="2410"/>
                    <a:pt x="5265" y="2398"/>
                    <a:pt x="5326" y="2374"/>
                  </a:cubicBezTo>
                  <a:cubicBezTo>
                    <a:pt x="5525" y="2264"/>
                    <a:pt x="5499" y="2023"/>
                    <a:pt x="5499" y="2023"/>
                  </a:cubicBezTo>
                  <a:cubicBezTo>
                    <a:pt x="5499" y="2023"/>
                    <a:pt x="6180" y="1500"/>
                    <a:pt x="5787" y="887"/>
                  </a:cubicBezTo>
                  <a:cubicBezTo>
                    <a:pt x="5609" y="672"/>
                    <a:pt x="5284" y="824"/>
                    <a:pt x="4954" y="672"/>
                  </a:cubicBezTo>
                  <a:cubicBezTo>
                    <a:pt x="4659" y="553"/>
                    <a:pt x="4268" y="1"/>
                    <a:pt x="3296" y="1"/>
                  </a:cubicBezTo>
                  <a:close/>
                </a:path>
              </a:pathLst>
            </a:custGeom>
            <a:solidFill>
              <a:srgbClr val="356B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2006;p46">
              <a:extLst>
                <a:ext uri="{FF2B5EF4-FFF2-40B4-BE49-F238E27FC236}">
                  <a16:creationId xmlns:a16="http://schemas.microsoft.com/office/drawing/2014/main" id="{AC376CA0-C238-E0D2-24E3-D8BC09308402}"/>
                </a:ext>
              </a:extLst>
            </p:cNvPr>
            <p:cNvSpPr/>
            <p:nvPr/>
          </p:nvSpPr>
          <p:spPr>
            <a:xfrm>
              <a:off x="572018" y="835701"/>
              <a:ext cx="855345" cy="968355"/>
            </a:xfrm>
            <a:custGeom>
              <a:avLst/>
              <a:gdLst/>
              <a:ahLst/>
              <a:cxnLst/>
              <a:rect l="l" t="t" r="r" b="b"/>
              <a:pathLst>
                <a:path w="6002" h="6795" extrusionOk="0">
                  <a:moveTo>
                    <a:pt x="3187" y="118"/>
                  </a:moveTo>
                  <a:cubicBezTo>
                    <a:pt x="3646" y="118"/>
                    <a:pt x="3972" y="220"/>
                    <a:pt x="4232" y="368"/>
                  </a:cubicBezTo>
                  <a:cubicBezTo>
                    <a:pt x="4514" y="519"/>
                    <a:pt x="4713" y="718"/>
                    <a:pt x="4886" y="802"/>
                  </a:cubicBezTo>
                  <a:cubicBezTo>
                    <a:pt x="5059" y="870"/>
                    <a:pt x="5237" y="870"/>
                    <a:pt x="5368" y="870"/>
                  </a:cubicBezTo>
                  <a:cubicBezTo>
                    <a:pt x="5520" y="891"/>
                    <a:pt x="5609" y="912"/>
                    <a:pt x="5693" y="1001"/>
                  </a:cubicBezTo>
                  <a:cubicBezTo>
                    <a:pt x="5871" y="1284"/>
                    <a:pt x="5803" y="1525"/>
                    <a:pt x="5693" y="1719"/>
                  </a:cubicBezTo>
                  <a:cubicBezTo>
                    <a:pt x="5583" y="1939"/>
                    <a:pt x="5410" y="2049"/>
                    <a:pt x="5410" y="2049"/>
                  </a:cubicBezTo>
                  <a:lnTo>
                    <a:pt x="5389" y="2070"/>
                  </a:lnTo>
                  <a:lnTo>
                    <a:pt x="5389" y="2111"/>
                  </a:lnTo>
                  <a:cubicBezTo>
                    <a:pt x="5389" y="2111"/>
                    <a:pt x="5410" y="2310"/>
                    <a:pt x="5237" y="2373"/>
                  </a:cubicBezTo>
                  <a:cubicBezTo>
                    <a:pt x="5216" y="2394"/>
                    <a:pt x="5127" y="2420"/>
                    <a:pt x="4996" y="2420"/>
                  </a:cubicBezTo>
                  <a:cubicBezTo>
                    <a:pt x="4865" y="2420"/>
                    <a:pt x="4713" y="2420"/>
                    <a:pt x="4562" y="2394"/>
                  </a:cubicBezTo>
                  <a:cubicBezTo>
                    <a:pt x="4232" y="2352"/>
                    <a:pt x="3839" y="2289"/>
                    <a:pt x="3577" y="2159"/>
                  </a:cubicBezTo>
                  <a:cubicBezTo>
                    <a:pt x="3299" y="2044"/>
                    <a:pt x="3064" y="2003"/>
                    <a:pt x="2873" y="2003"/>
                  </a:cubicBezTo>
                  <a:cubicBezTo>
                    <a:pt x="2661" y="2003"/>
                    <a:pt x="2503" y="2054"/>
                    <a:pt x="2399" y="2111"/>
                  </a:cubicBezTo>
                  <a:cubicBezTo>
                    <a:pt x="2310" y="2179"/>
                    <a:pt x="2226" y="2221"/>
                    <a:pt x="2179" y="2289"/>
                  </a:cubicBezTo>
                  <a:cubicBezTo>
                    <a:pt x="2116" y="2373"/>
                    <a:pt x="2095" y="2483"/>
                    <a:pt x="2137" y="2593"/>
                  </a:cubicBezTo>
                  <a:cubicBezTo>
                    <a:pt x="2137" y="2635"/>
                    <a:pt x="2158" y="2766"/>
                    <a:pt x="2179" y="2918"/>
                  </a:cubicBezTo>
                  <a:cubicBezTo>
                    <a:pt x="2205" y="3096"/>
                    <a:pt x="2226" y="3290"/>
                    <a:pt x="2247" y="3489"/>
                  </a:cubicBezTo>
                  <a:cubicBezTo>
                    <a:pt x="2268" y="3682"/>
                    <a:pt x="2310" y="3881"/>
                    <a:pt x="2357" y="4033"/>
                  </a:cubicBezTo>
                  <a:cubicBezTo>
                    <a:pt x="2399" y="4206"/>
                    <a:pt x="2441" y="4337"/>
                    <a:pt x="2530" y="4405"/>
                  </a:cubicBezTo>
                  <a:cubicBezTo>
                    <a:pt x="2612" y="4452"/>
                    <a:pt x="2695" y="4476"/>
                    <a:pt x="2795" y="4476"/>
                  </a:cubicBezTo>
                  <a:cubicBezTo>
                    <a:pt x="2828" y="4476"/>
                    <a:pt x="2863" y="4473"/>
                    <a:pt x="2901" y="4468"/>
                  </a:cubicBezTo>
                  <a:cubicBezTo>
                    <a:pt x="3053" y="4468"/>
                    <a:pt x="3252" y="4447"/>
                    <a:pt x="3425" y="4405"/>
                  </a:cubicBezTo>
                  <a:cubicBezTo>
                    <a:pt x="3745" y="4350"/>
                    <a:pt x="4078" y="4284"/>
                    <a:pt x="4355" y="4284"/>
                  </a:cubicBezTo>
                  <a:cubicBezTo>
                    <a:pt x="4418" y="4284"/>
                    <a:pt x="4479" y="4287"/>
                    <a:pt x="4535" y="4295"/>
                  </a:cubicBezTo>
                  <a:cubicBezTo>
                    <a:pt x="5190" y="4337"/>
                    <a:pt x="5321" y="4489"/>
                    <a:pt x="5347" y="4536"/>
                  </a:cubicBezTo>
                  <a:lnTo>
                    <a:pt x="5347" y="4578"/>
                  </a:lnTo>
                  <a:cubicBezTo>
                    <a:pt x="5347" y="4599"/>
                    <a:pt x="5368" y="4620"/>
                    <a:pt x="5368" y="4667"/>
                  </a:cubicBezTo>
                  <a:cubicBezTo>
                    <a:pt x="5389" y="4730"/>
                    <a:pt x="5389" y="4840"/>
                    <a:pt x="5389" y="4971"/>
                  </a:cubicBezTo>
                  <a:cubicBezTo>
                    <a:pt x="5389" y="5212"/>
                    <a:pt x="5347" y="5515"/>
                    <a:pt x="5190" y="5845"/>
                  </a:cubicBezTo>
                  <a:cubicBezTo>
                    <a:pt x="5059" y="6149"/>
                    <a:pt x="4886" y="6348"/>
                    <a:pt x="4645" y="6479"/>
                  </a:cubicBezTo>
                  <a:cubicBezTo>
                    <a:pt x="4431" y="6584"/>
                    <a:pt x="4169" y="6631"/>
                    <a:pt x="3818" y="6673"/>
                  </a:cubicBezTo>
                  <a:cubicBezTo>
                    <a:pt x="3733" y="6681"/>
                    <a:pt x="3649" y="6686"/>
                    <a:pt x="3565" y="6686"/>
                  </a:cubicBezTo>
                  <a:cubicBezTo>
                    <a:pt x="2986" y="6686"/>
                    <a:pt x="2457" y="6476"/>
                    <a:pt x="2095" y="6018"/>
                  </a:cubicBezTo>
                  <a:cubicBezTo>
                    <a:pt x="1875" y="5735"/>
                    <a:pt x="1723" y="5474"/>
                    <a:pt x="1634" y="5233"/>
                  </a:cubicBezTo>
                  <a:cubicBezTo>
                    <a:pt x="1550" y="5013"/>
                    <a:pt x="1524" y="4840"/>
                    <a:pt x="1524" y="4798"/>
                  </a:cubicBezTo>
                  <a:cubicBezTo>
                    <a:pt x="1503" y="4709"/>
                    <a:pt x="1524" y="4515"/>
                    <a:pt x="1524" y="4515"/>
                  </a:cubicBezTo>
                  <a:cubicBezTo>
                    <a:pt x="1550" y="4489"/>
                    <a:pt x="1702" y="4316"/>
                    <a:pt x="1744" y="4122"/>
                  </a:cubicBezTo>
                  <a:cubicBezTo>
                    <a:pt x="1765" y="3991"/>
                    <a:pt x="1723" y="3861"/>
                    <a:pt x="1681" y="3751"/>
                  </a:cubicBezTo>
                  <a:cubicBezTo>
                    <a:pt x="1613" y="3641"/>
                    <a:pt x="1571" y="3531"/>
                    <a:pt x="1571" y="3531"/>
                  </a:cubicBezTo>
                  <a:lnTo>
                    <a:pt x="1550" y="3510"/>
                  </a:lnTo>
                  <a:cubicBezTo>
                    <a:pt x="1550" y="3510"/>
                    <a:pt x="1320" y="3438"/>
                    <a:pt x="1132" y="3438"/>
                  </a:cubicBezTo>
                  <a:cubicBezTo>
                    <a:pt x="1110" y="3438"/>
                    <a:pt x="1089" y="3439"/>
                    <a:pt x="1069" y="3442"/>
                  </a:cubicBezTo>
                  <a:cubicBezTo>
                    <a:pt x="870" y="3442"/>
                    <a:pt x="765" y="3531"/>
                    <a:pt x="718" y="3573"/>
                  </a:cubicBezTo>
                  <a:cubicBezTo>
                    <a:pt x="697" y="3531"/>
                    <a:pt x="503" y="3269"/>
                    <a:pt x="503" y="2745"/>
                  </a:cubicBezTo>
                  <a:cubicBezTo>
                    <a:pt x="503" y="2462"/>
                    <a:pt x="566" y="2263"/>
                    <a:pt x="608" y="2159"/>
                  </a:cubicBezTo>
                  <a:cubicBezTo>
                    <a:pt x="655" y="2028"/>
                    <a:pt x="697" y="1980"/>
                    <a:pt x="697" y="1980"/>
                  </a:cubicBezTo>
                  <a:lnTo>
                    <a:pt x="739" y="1918"/>
                  </a:lnTo>
                  <a:lnTo>
                    <a:pt x="676" y="1897"/>
                  </a:lnTo>
                  <a:cubicBezTo>
                    <a:pt x="676" y="1897"/>
                    <a:pt x="503" y="1829"/>
                    <a:pt x="346" y="1740"/>
                  </a:cubicBezTo>
                  <a:cubicBezTo>
                    <a:pt x="283" y="1698"/>
                    <a:pt x="215" y="1635"/>
                    <a:pt x="173" y="1588"/>
                  </a:cubicBezTo>
                  <a:cubicBezTo>
                    <a:pt x="131" y="1525"/>
                    <a:pt x="110" y="1478"/>
                    <a:pt x="131" y="1436"/>
                  </a:cubicBezTo>
                  <a:cubicBezTo>
                    <a:pt x="152" y="1373"/>
                    <a:pt x="194" y="1347"/>
                    <a:pt x="241" y="1347"/>
                  </a:cubicBezTo>
                  <a:cubicBezTo>
                    <a:pt x="304" y="1347"/>
                    <a:pt x="393" y="1347"/>
                    <a:pt x="456" y="1373"/>
                  </a:cubicBezTo>
                  <a:cubicBezTo>
                    <a:pt x="608" y="1436"/>
                    <a:pt x="765" y="1504"/>
                    <a:pt x="765" y="1504"/>
                  </a:cubicBezTo>
                  <a:lnTo>
                    <a:pt x="828" y="1415"/>
                  </a:lnTo>
                  <a:cubicBezTo>
                    <a:pt x="828" y="1415"/>
                    <a:pt x="655" y="1305"/>
                    <a:pt x="545" y="1153"/>
                  </a:cubicBezTo>
                  <a:cubicBezTo>
                    <a:pt x="477" y="1064"/>
                    <a:pt x="414" y="980"/>
                    <a:pt x="393" y="891"/>
                  </a:cubicBezTo>
                  <a:cubicBezTo>
                    <a:pt x="372" y="802"/>
                    <a:pt x="372" y="718"/>
                    <a:pt x="435" y="629"/>
                  </a:cubicBezTo>
                  <a:cubicBezTo>
                    <a:pt x="477" y="540"/>
                    <a:pt x="545" y="519"/>
                    <a:pt x="634" y="519"/>
                  </a:cubicBezTo>
                  <a:cubicBezTo>
                    <a:pt x="697" y="519"/>
                    <a:pt x="786" y="561"/>
                    <a:pt x="870" y="608"/>
                  </a:cubicBezTo>
                  <a:cubicBezTo>
                    <a:pt x="1048" y="718"/>
                    <a:pt x="1199" y="870"/>
                    <a:pt x="1199" y="870"/>
                  </a:cubicBezTo>
                  <a:lnTo>
                    <a:pt x="1241" y="933"/>
                  </a:lnTo>
                  <a:lnTo>
                    <a:pt x="1288" y="870"/>
                  </a:lnTo>
                  <a:cubicBezTo>
                    <a:pt x="1288" y="870"/>
                    <a:pt x="1393" y="718"/>
                    <a:pt x="1655" y="561"/>
                  </a:cubicBezTo>
                  <a:cubicBezTo>
                    <a:pt x="1917" y="388"/>
                    <a:pt x="2336" y="195"/>
                    <a:pt x="2943" y="127"/>
                  </a:cubicBezTo>
                  <a:cubicBezTo>
                    <a:pt x="3029" y="121"/>
                    <a:pt x="3110" y="118"/>
                    <a:pt x="3187" y="118"/>
                  </a:cubicBezTo>
                  <a:close/>
                  <a:moveTo>
                    <a:pt x="3234" y="1"/>
                  </a:moveTo>
                  <a:cubicBezTo>
                    <a:pt x="3136" y="1"/>
                    <a:pt x="3033" y="6"/>
                    <a:pt x="2922" y="17"/>
                  </a:cubicBezTo>
                  <a:cubicBezTo>
                    <a:pt x="2310" y="85"/>
                    <a:pt x="1875" y="278"/>
                    <a:pt x="1592" y="457"/>
                  </a:cubicBezTo>
                  <a:cubicBezTo>
                    <a:pt x="1351" y="608"/>
                    <a:pt x="1262" y="739"/>
                    <a:pt x="1241" y="760"/>
                  </a:cubicBezTo>
                  <a:cubicBezTo>
                    <a:pt x="1199" y="739"/>
                    <a:pt x="1110" y="629"/>
                    <a:pt x="938" y="519"/>
                  </a:cubicBezTo>
                  <a:cubicBezTo>
                    <a:pt x="849" y="457"/>
                    <a:pt x="739" y="409"/>
                    <a:pt x="634" y="409"/>
                  </a:cubicBezTo>
                  <a:cubicBezTo>
                    <a:pt x="524" y="409"/>
                    <a:pt x="414" y="457"/>
                    <a:pt x="346" y="561"/>
                  </a:cubicBezTo>
                  <a:cubicBezTo>
                    <a:pt x="262" y="692"/>
                    <a:pt x="262" y="802"/>
                    <a:pt x="283" y="933"/>
                  </a:cubicBezTo>
                  <a:cubicBezTo>
                    <a:pt x="304" y="1043"/>
                    <a:pt x="372" y="1132"/>
                    <a:pt x="456" y="1216"/>
                  </a:cubicBezTo>
                  <a:cubicBezTo>
                    <a:pt x="470" y="1248"/>
                    <a:pt x="475" y="1249"/>
                    <a:pt x="484" y="1259"/>
                  </a:cubicBezTo>
                  <a:lnTo>
                    <a:pt x="484" y="1259"/>
                  </a:lnTo>
                  <a:cubicBezTo>
                    <a:pt x="428" y="1245"/>
                    <a:pt x="372" y="1231"/>
                    <a:pt x="318" y="1231"/>
                  </a:cubicBezTo>
                  <a:cubicBezTo>
                    <a:pt x="292" y="1231"/>
                    <a:pt x="266" y="1234"/>
                    <a:pt x="241" y="1242"/>
                  </a:cubicBezTo>
                  <a:cubicBezTo>
                    <a:pt x="152" y="1242"/>
                    <a:pt x="63" y="1305"/>
                    <a:pt x="21" y="1394"/>
                  </a:cubicBezTo>
                  <a:cubicBezTo>
                    <a:pt x="0" y="1478"/>
                    <a:pt x="21" y="1588"/>
                    <a:pt x="63" y="1656"/>
                  </a:cubicBezTo>
                  <a:cubicBezTo>
                    <a:pt x="131" y="1719"/>
                    <a:pt x="215" y="1787"/>
                    <a:pt x="283" y="1829"/>
                  </a:cubicBezTo>
                  <a:cubicBezTo>
                    <a:pt x="435" y="1918"/>
                    <a:pt x="524" y="1960"/>
                    <a:pt x="566" y="1980"/>
                  </a:cubicBezTo>
                  <a:cubicBezTo>
                    <a:pt x="545" y="2001"/>
                    <a:pt x="545" y="2028"/>
                    <a:pt x="503" y="2111"/>
                  </a:cubicBezTo>
                  <a:cubicBezTo>
                    <a:pt x="456" y="2242"/>
                    <a:pt x="393" y="2441"/>
                    <a:pt x="393" y="2745"/>
                  </a:cubicBezTo>
                  <a:cubicBezTo>
                    <a:pt x="372" y="3337"/>
                    <a:pt x="655" y="3682"/>
                    <a:pt x="655" y="3682"/>
                  </a:cubicBezTo>
                  <a:lnTo>
                    <a:pt x="697" y="3730"/>
                  </a:lnTo>
                  <a:lnTo>
                    <a:pt x="739" y="3682"/>
                  </a:lnTo>
                  <a:cubicBezTo>
                    <a:pt x="739" y="3682"/>
                    <a:pt x="896" y="3552"/>
                    <a:pt x="1069" y="3552"/>
                  </a:cubicBezTo>
                  <a:cubicBezTo>
                    <a:pt x="1220" y="3552"/>
                    <a:pt x="1461" y="3620"/>
                    <a:pt x="1482" y="3620"/>
                  </a:cubicBezTo>
                  <a:cubicBezTo>
                    <a:pt x="1503" y="3641"/>
                    <a:pt x="1524" y="3682"/>
                    <a:pt x="1571" y="3792"/>
                  </a:cubicBezTo>
                  <a:cubicBezTo>
                    <a:pt x="1613" y="3902"/>
                    <a:pt x="1634" y="4033"/>
                    <a:pt x="1634" y="4096"/>
                  </a:cubicBezTo>
                  <a:cubicBezTo>
                    <a:pt x="1592" y="4253"/>
                    <a:pt x="1440" y="4447"/>
                    <a:pt x="1440" y="4447"/>
                  </a:cubicBezTo>
                  <a:lnTo>
                    <a:pt x="1419" y="4468"/>
                  </a:lnTo>
                  <a:lnTo>
                    <a:pt x="1419" y="4489"/>
                  </a:lnTo>
                  <a:cubicBezTo>
                    <a:pt x="1419" y="4489"/>
                    <a:pt x="1393" y="4688"/>
                    <a:pt x="1393" y="4819"/>
                  </a:cubicBezTo>
                  <a:cubicBezTo>
                    <a:pt x="1419" y="4882"/>
                    <a:pt x="1440" y="5060"/>
                    <a:pt x="1550" y="5275"/>
                  </a:cubicBezTo>
                  <a:cubicBezTo>
                    <a:pt x="1634" y="5515"/>
                    <a:pt x="1765" y="5798"/>
                    <a:pt x="2006" y="6086"/>
                  </a:cubicBezTo>
                  <a:cubicBezTo>
                    <a:pt x="2412" y="6584"/>
                    <a:pt x="2968" y="6794"/>
                    <a:pt x="3571" y="6794"/>
                  </a:cubicBezTo>
                  <a:cubicBezTo>
                    <a:pt x="3652" y="6794"/>
                    <a:pt x="3735" y="6790"/>
                    <a:pt x="3818" y="6783"/>
                  </a:cubicBezTo>
                  <a:cubicBezTo>
                    <a:pt x="4169" y="6762"/>
                    <a:pt x="4472" y="6694"/>
                    <a:pt x="4713" y="6563"/>
                  </a:cubicBezTo>
                  <a:cubicBezTo>
                    <a:pt x="4954" y="6432"/>
                    <a:pt x="5148" y="6217"/>
                    <a:pt x="5300" y="5887"/>
                  </a:cubicBezTo>
                  <a:cubicBezTo>
                    <a:pt x="5452" y="5536"/>
                    <a:pt x="5499" y="5212"/>
                    <a:pt x="5499" y="4971"/>
                  </a:cubicBezTo>
                  <a:cubicBezTo>
                    <a:pt x="5499" y="4840"/>
                    <a:pt x="5499" y="4730"/>
                    <a:pt x="5478" y="4646"/>
                  </a:cubicBezTo>
                  <a:cubicBezTo>
                    <a:pt x="5478" y="4599"/>
                    <a:pt x="5478" y="4578"/>
                    <a:pt x="5452" y="4536"/>
                  </a:cubicBezTo>
                  <a:cubicBezTo>
                    <a:pt x="5452" y="4515"/>
                    <a:pt x="5452" y="4489"/>
                    <a:pt x="5431" y="4489"/>
                  </a:cubicBezTo>
                  <a:cubicBezTo>
                    <a:pt x="5389" y="4405"/>
                    <a:pt x="5216" y="4227"/>
                    <a:pt x="4562" y="4164"/>
                  </a:cubicBezTo>
                  <a:cubicBezTo>
                    <a:pt x="4524" y="4162"/>
                    <a:pt x="4486" y="4161"/>
                    <a:pt x="4447" y="4161"/>
                  </a:cubicBezTo>
                  <a:cubicBezTo>
                    <a:pt x="4123" y="4161"/>
                    <a:pt x="3755" y="4234"/>
                    <a:pt x="3404" y="4295"/>
                  </a:cubicBezTo>
                  <a:cubicBezTo>
                    <a:pt x="3226" y="4316"/>
                    <a:pt x="3053" y="4358"/>
                    <a:pt x="2901" y="4358"/>
                  </a:cubicBezTo>
                  <a:cubicBezTo>
                    <a:pt x="2770" y="4358"/>
                    <a:pt x="2661" y="4358"/>
                    <a:pt x="2619" y="4316"/>
                  </a:cubicBezTo>
                  <a:cubicBezTo>
                    <a:pt x="2551" y="4274"/>
                    <a:pt x="2509" y="4164"/>
                    <a:pt x="2467" y="4012"/>
                  </a:cubicBezTo>
                  <a:cubicBezTo>
                    <a:pt x="2420" y="3861"/>
                    <a:pt x="2378" y="3662"/>
                    <a:pt x="2357" y="3468"/>
                  </a:cubicBezTo>
                  <a:cubicBezTo>
                    <a:pt x="2336" y="3269"/>
                    <a:pt x="2310" y="3075"/>
                    <a:pt x="2289" y="2918"/>
                  </a:cubicBezTo>
                  <a:cubicBezTo>
                    <a:pt x="2268" y="2745"/>
                    <a:pt x="2247" y="2635"/>
                    <a:pt x="2247" y="2572"/>
                  </a:cubicBezTo>
                  <a:cubicBezTo>
                    <a:pt x="2205" y="2462"/>
                    <a:pt x="2226" y="2420"/>
                    <a:pt x="2268" y="2373"/>
                  </a:cubicBezTo>
                  <a:cubicBezTo>
                    <a:pt x="2310" y="2310"/>
                    <a:pt x="2378" y="2263"/>
                    <a:pt x="2467" y="2221"/>
                  </a:cubicBezTo>
                  <a:cubicBezTo>
                    <a:pt x="2550" y="2173"/>
                    <a:pt x="2690" y="2119"/>
                    <a:pt x="2894" y="2119"/>
                  </a:cubicBezTo>
                  <a:cubicBezTo>
                    <a:pt x="3063" y="2119"/>
                    <a:pt x="3276" y="2156"/>
                    <a:pt x="3535" y="2263"/>
                  </a:cubicBezTo>
                  <a:cubicBezTo>
                    <a:pt x="3818" y="2394"/>
                    <a:pt x="4211" y="2462"/>
                    <a:pt x="4535" y="2504"/>
                  </a:cubicBezTo>
                  <a:cubicBezTo>
                    <a:pt x="4713" y="2525"/>
                    <a:pt x="4865" y="2525"/>
                    <a:pt x="4996" y="2525"/>
                  </a:cubicBezTo>
                  <a:cubicBezTo>
                    <a:pt x="5127" y="2525"/>
                    <a:pt x="5237" y="2504"/>
                    <a:pt x="5300" y="2483"/>
                  </a:cubicBezTo>
                  <a:cubicBezTo>
                    <a:pt x="5499" y="2373"/>
                    <a:pt x="5499" y="2159"/>
                    <a:pt x="5499" y="2111"/>
                  </a:cubicBezTo>
                  <a:cubicBezTo>
                    <a:pt x="5520" y="2111"/>
                    <a:pt x="5672" y="2001"/>
                    <a:pt x="5803" y="1787"/>
                  </a:cubicBezTo>
                  <a:cubicBezTo>
                    <a:pt x="5934" y="1567"/>
                    <a:pt x="6002" y="1263"/>
                    <a:pt x="5782" y="912"/>
                  </a:cubicBezTo>
                  <a:cubicBezTo>
                    <a:pt x="5672" y="802"/>
                    <a:pt x="5520" y="781"/>
                    <a:pt x="5389" y="760"/>
                  </a:cubicBezTo>
                  <a:cubicBezTo>
                    <a:pt x="5237" y="760"/>
                    <a:pt x="5085" y="760"/>
                    <a:pt x="4928" y="692"/>
                  </a:cubicBezTo>
                  <a:cubicBezTo>
                    <a:pt x="4776" y="629"/>
                    <a:pt x="4582" y="430"/>
                    <a:pt x="4273" y="258"/>
                  </a:cubicBezTo>
                  <a:cubicBezTo>
                    <a:pt x="4023" y="115"/>
                    <a:pt x="3697" y="1"/>
                    <a:pt x="323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2007;p46">
              <a:extLst>
                <a:ext uri="{FF2B5EF4-FFF2-40B4-BE49-F238E27FC236}">
                  <a16:creationId xmlns:a16="http://schemas.microsoft.com/office/drawing/2014/main" id="{76BC6B47-3636-A28C-FD9A-7616FF6D5A87}"/>
                </a:ext>
              </a:extLst>
            </p:cNvPr>
            <p:cNvSpPr/>
            <p:nvPr/>
          </p:nvSpPr>
          <p:spPr>
            <a:xfrm>
              <a:off x="954095" y="1201960"/>
              <a:ext cx="129684" cy="66410"/>
            </a:xfrm>
            <a:custGeom>
              <a:avLst/>
              <a:gdLst/>
              <a:ahLst/>
              <a:cxnLst/>
              <a:rect l="l" t="t" r="r" b="b"/>
              <a:pathLst>
                <a:path w="910" h="466" extrusionOk="0">
                  <a:moveTo>
                    <a:pt x="653" y="0"/>
                  </a:moveTo>
                  <a:cubicBezTo>
                    <a:pt x="640" y="0"/>
                    <a:pt x="627" y="1"/>
                    <a:pt x="613" y="2"/>
                  </a:cubicBezTo>
                  <a:cubicBezTo>
                    <a:pt x="372" y="2"/>
                    <a:pt x="89" y="65"/>
                    <a:pt x="48" y="112"/>
                  </a:cubicBezTo>
                  <a:cubicBezTo>
                    <a:pt x="0" y="154"/>
                    <a:pt x="69" y="306"/>
                    <a:pt x="69" y="306"/>
                  </a:cubicBezTo>
                  <a:cubicBezTo>
                    <a:pt x="97" y="396"/>
                    <a:pt x="138" y="466"/>
                    <a:pt x="217" y="466"/>
                  </a:cubicBezTo>
                  <a:cubicBezTo>
                    <a:pt x="253" y="466"/>
                    <a:pt x="297" y="451"/>
                    <a:pt x="351" y="416"/>
                  </a:cubicBezTo>
                  <a:cubicBezTo>
                    <a:pt x="431" y="347"/>
                    <a:pt x="517" y="320"/>
                    <a:pt x="596" y="320"/>
                  </a:cubicBezTo>
                  <a:cubicBezTo>
                    <a:pt x="668" y="320"/>
                    <a:pt x="734" y="342"/>
                    <a:pt x="786" y="374"/>
                  </a:cubicBezTo>
                  <a:cubicBezTo>
                    <a:pt x="810" y="386"/>
                    <a:pt x="829" y="391"/>
                    <a:pt x="844" y="391"/>
                  </a:cubicBezTo>
                  <a:cubicBezTo>
                    <a:pt x="910" y="391"/>
                    <a:pt x="896" y="290"/>
                    <a:pt x="896" y="217"/>
                  </a:cubicBezTo>
                  <a:cubicBezTo>
                    <a:pt x="896" y="139"/>
                    <a:pt x="841" y="0"/>
                    <a:pt x="653" y="0"/>
                  </a:cubicBezTo>
                  <a:close/>
                </a:path>
              </a:pathLst>
            </a:custGeom>
            <a:solidFill>
              <a:srgbClr val="356B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2008;p46">
              <a:extLst>
                <a:ext uri="{FF2B5EF4-FFF2-40B4-BE49-F238E27FC236}">
                  <a16:creationId xmlns:a16="http://schemas.microsoft.com/office/drawing/2014/main" id="{5D6B12F2-0E03-D66B-EE55-7EB04058C2E5}"/>
                </a:ext>
              </a:extLst>
            </p:cNvPr>
            <p:cNvSpPr/>
            <p:nvPr/>
          </p:nvSpPr>
          <p:spPr>
            <a:xfrm>
              <a:off x="948110" y="1192554"/>
              <a:ext cx="143508" cy="84366"/>
            </a:xfrm>
            <a:custGeom>
              <a:avLst/>
              <a:gdLst/>
              <a:ahLst/>
              <a:cxnLst/>
              <a:rect l="l" t="t" r="r" b="b"/>
              <a:pathLst>
                <a:path w="1007" h="592" extrusionOk="0">
                  <a:moveTo>
                    <a:pt x="655" y="110"/>
                  </a:moveTo>
                  <a:cubicBezTo>
                    <a:pt x="765" y="110"/>
                    <a:pt x="807" y="131"/>
                    <a:pt x="849" y="178"/>
                  </a:cubicBezTo>
                  <a:cubicBezTo>
                    <a:pt x="875" y="199"/>
                    <a:pt x="896" y="241"/>
                    <a:pt x="896" y="283"/>
                  </a:cubicBezTo>
                  <a:cubicBezTo>
                    <a:pt x="896" y="330"/>
                    <a:pt x="896" y="372"/>
                    <a:pt x="875" y="393"/>
                  </a:cubicBezTo>
                  <a:cubicBezTo>
                    <a:pt x="817" y="356"/>
                    <a:pt x="741" y="335"/>
                    <a:pt x="660" y="335"/>
                  </a:cubicBezTo>
                  <a:cubicBezTo>
                    <a:pt x="558" y="335"/>
                    <a:pt x="447" y="367"/>
                    <a:pt x="351" y="440"/>
                  </a:cubicBezTo>
                  <a:cubicBezTo>
                    <a:pt x="325" y="461"/>
                    <a:pt x="283" y="461"/>
                    <a:pt x="262" y="482"/>
                  </a:cubicBezTo>
                  <a:cubicBezTo>
                    <a:pt x="262" y="482"/>
                    <a:pt x="241" y="482"/>
                    <a:pt x="241" y="461"/>
                  </a:cubicBezTo>
                  <a:cubicBezTo>
                    <a:pt x="221" y="461"/>
                    <a:pt x="173" y="414"/>
                    <a:pt x="152" y="351"/>
                  </a:cubicBezTo>
                  <a:lnTo>
                    <a:pt x="152" y="330"/>
                  </a:lnTo>
                  <a:cubicBezTo>
                    <a:pt x="152" y="330"/>
                    <a:pt x="131" y="309"/>
                    <a:pt x="131" y="262"/>
                  </a:cubicBezTo>
                  <a:lnTo>
                    <a:pt x="131" y="220"/>
                  </a:lnTo>
                  <a:cubicBezTo>
                    <a:pt x="111" y="220"/>
                    <a:pt x="131" y="199"/>
                    <a:pt x="173" y="199"/>
                  </a:cubicBezTo>
                  <a:cubicBezTo>
                    <a:pt x="221" y="178"/>
                    <a:pt x="262" y="178"/>
                    <a:pt x="304" y="152"/>
                  </a:cubicBezTo>
                  <a:cubicBezTo>
                    <a:pt x="414" y="131"/>
                    <a:pt x="524" y="110"/>
                    <a:pt x="655" y="110"/>
                  </a:cubicBezTo>
                  <a:close/>
                  <a:moveTo>
                    <a:pt x="634" y="0"/>
                  </a:moveTo>
                  <a:cubicBezTo>
                    <a:pt x="524" y="0"/>
                    <a:pt x="393" y="21"/>
                    <a:pt x="283" y="47"/>
                  </a:cubicBezTo>
                  <a:cubicBezTo>
                    <a:pt x="221" y="68"/>
                    <a:pt x="173" y="68"/>
                    <a:pt x="131" y="89"/>
                  </a:cubicBezTo>
                  <a:cubicBezTo>
                    <a:pt x="90" y="89"/>
                    <a:pt x="63" y="110"/>
                    <a:pt x="42" y="131"/>
                  </a:cubicBezTo>
                  <a:cubicBezTo>
                    <a:pt x="22" y="152"/>
                    <a:pt x="1" y="199"/>
                    <a:pt x="1" y="220"/>
                  </a:cubicBezTo>
                  <a:cubicBezTo>
                    <a:pt x="1" y="262"/>
                    <a:pt x="22" y="283"/>
                    <a:pt x="22" y="309"/>
                  </a:cubicBezTo>
                  <a:cubicBezTo>
                    <a:pt x="42" y="351"/>
                    <a:pt x="42" y="372"/>
                    <a:pt x="42" y="372"/>
                  </a:cubicBezTo>
                  <a:cubicBezTo>
                    <a:pt x="90" y="461"/>
                    <a:pt x="111" y="524"/>
                    <a:pt x="173" y="571"/>
                  </a:cubicBezTo>
                  <a:cubicBezTo>
                    <a:pt x="221" y="592"/>
                    <a:pt x="262" y="592"/>
                    <a:pt x="283" y="592"/>
                  </a:cubicBezTo>
                  <a:cubicBezTo>
                    <a:pt x="325" y="571"/>
                    <a:pt x="372" y="545"/>
                    <a:pt x="414" y="524"/>
                  </a:cubicBezTo>
                  <a:cubicBezTo>
                    <a:pt x="494" y="466"/>
                    <a:pt x="574" y="446"/>
                    <a:pt x="645" y="446"/>
                  </a:cubicBezTo>
                  <a:cubicBezTo>
                    <a:pt x="709" y="446"/>
                    <a:pt x="765" y="462"/>
                    <a:pt x="807" y="482"/>
                  </a:cubicBezTo>
                  <a:cubicBezTo>
                    <a:pt x="837" y="497"/>
                    <a:pt x="858" y="512"/>
                    <a:pt x="883" y="512"/>
                  </a:cubicBezTo>
                  <a:cubicBezTo>
                    <a:pt x="894" y="512"/>
                    <a:pt x="905" y="509"/>
                    <a:pt x="917" y="503"/>
                  </a:cubicBezTo>
                  <a:cubicBezTo>
                    <a:pt x="959" y="503"/>
                    <a:pt x="980" y="461"/>
                    <a:pt x="980" y="440"/>
                  </a:cubicBezTo>
                  <a:cubicBezTo>
                    <a:pt x="1006" y="372"/>
                    <a:pt x="1006" y="330"/>
                    <a:pt x="1006" y="283"/>
                  </a:cubicBezTo>
                  <a:cubicBezTo>
                    <a:pt x="1006" y="220"/>
                    <a:pt x="980" y="152"/>
                    <a:pt x="917" y="89"/>
                  </a:cubicBezTo>
                  <a:cubicBezTo>
                    <a:pt x="875" y="47"/>
                    <a:pt x="765" y="0"/>
                    <a:pt x="63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2009;p46">
              <a:extLst>
                <a:ext uri="{FF2B5EF4-FFF2-40B4-BE49-F238E27FC236}">
                  <a16:creationId xmlns:a16="http://schemas.microsoft.com/office/drawing/2014/main" id="{96A8BFB7-4F1E-EF5F-BBC2-23CF6192020D}"/>
                </a:ext>
              </a:extLst>
            </p:cNvPr>
            <p:cNvSpPr/>
            <p:nvPr/>
          </p:nvSpPr>
          <p:spPr>
            <a:xfrm>
              <a:off x="1209336" y="1209228"/>
              <a:ext cx="99329" cy="60994"/>
            </a:xfrm>
            <a:custGeom>
              <a:avLst/>
              <a:gdLst/>
              <a:ahLst/>
              <a:cxnLst/>
              <a:rect l="l" t="t" r="r" b="b"/>
              <a:pathLst>
                <a:path w="697" h="428" extrusionOk="0">
                  <a:moveTo>
                    <a:pt x="282" y="0"/>
                  </a:moveTo>
                  <a:cubicBezTo>
                    <a:pt x="223" y="0"/>
                    <a:pt x="165" y="5"/>
                    <a:pt x="110" y="14"/>
                  </a:cubicBezTo>
                  <a:cubicBezTo>
                    <a:pt x="0" y="14"/>
                    <a:pt x="42" y="145"/>
                    <a:pt x="42" y="145"/>
                  </a:cubicBezTo>
                  <a:cubicBezTo>
                    <a:pt x="25" y="293"/>
                    <a:pt x="83" y="376"/>
                    <a:pt x="178" y="376"/>
                  </a:cubicBezTo>
                  <a:cubicBezTo>
                    <a:pt x="198" y="376"/>
                    <a:pt x="219" y="372"/>
                    <a:pt x="241" y="365"/>
                  </a:cubicBezTo>
                  <a:cubicBezTo>
                    <a:pt x="305" y="341"/>
                    <a:pt x="377" y="314"/>
                    <a:pt x="441" y="314"/>
                  </a:cubicBezTo>
                  <a:cubicBezTo>
                    <a:pt x="488" y="314"/>
                    <a:pt x="531" y="328"/>
                    <a:pt x="566" y="365"/>
                  </a:cubicBezTo>
                  <a:cubicBezTo>
                    <a:pt x="606" y="405"/>
                    <a:pt x="633" y="427"/>
                    <a:pt x="649" y="427"/>
                  </a:cubicBezTo>
                  <a:cubicBezTo>
                    <a:pt x="670" y="427"/>
                    <a:pt x="676" y="395"/>
                    <a:pt x="676" y="323"/>
                  </a:cubicBezTo>
                  <a:cubicBezTo>
                    <a:pt x="697" y="166"/>
                    <a:pt x="697" y="103"/>
                    <a:pt x="545" y="35"/>
                  </a:cubicBezTo>
                  <a:cubicBezTo>
                    <a:pt x="456" y="11"/>
                    <a:pt x="367" y="0"/>
                    <a:pt x="282" y="0"/>
                  </a:cubicBezTo>
                  <a:close/>
                </a:path>
              </a:pathLst>
            </a:custGeom>
            <a:solidFill>
              <a:srgbClr val="356B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2010;p46">
              <a:extLst>
                <a:ext uri="{FF2B5EF4-FFF2-40B4-BE49-F238E27FC236}">
                  <a16:creationId xmlns:a16="http://schemas.microsoft.com/office/drawing/2014/main" id="{CA967644-79C8-796E-7E8F-5872B32C79A5}"/>
                </a:ext>
              </a:extLst>
            </p:cNvPr>
            <p:cNvSpPr/>
            <p:nvPr/>
          </p:nvSpPr>
          <p:spPr>
            <a:xfrm>
              <a:off x="1206344" y="1201675"/>
              <a:ext cx="112155" cy="76528"/>
            </a:xfrm>
            <a:custGeom>
              <a:avLst/>
              <a:gdLst/>
              <a:ahLst/>
              <a:cxnLst/>
              <a:rect l="l" t="t" r="r" b="b"/>
              <a:pathLst>
                <a:path w="787" h="537" extrusionOk="0">
                  <a:moveTo>
                    <a:pt x="152" y="114"/>
                  </a:moveTo>
                  <a:cubicBezTo>
                    <a:pt x="262" y="114"/>
                    <a:pt x="414" y="114"/>
                    <a:pt x="566" y="156"/>
                  </a:cubicBezTo>
                  <a:cubicBezTo>
                    <a:pt x="634" y="177"/>
                    <a:pt x="634" y="198"/>
                    <a:pt x="655" y="219"/>
                  </a:cubicBezTo>
                  <a:lnTo>
                    <a:pt x="655" y="350"/>
                  </a:lnTo>
                  <a:lnTo>
                    <a:pt x="655" y="397"/>
                  </a:lnTo>
                  <a:cubicBezTo>
                    <a:pt x="634" y="397"/>
                    <a:pt x="634" y="397"/>
                    <a:pt x="634" y="376"/>
                  </a:cubicBezTo>
                  <a:cubicBezTo>
                    <a:pt x="566" y="329"/>
                    <a:pt x="503" y="308"/>
                    <a:pt x="435" y="308"/>
                  </a:cubicBezTo>
                  <a:cubicBezTo>
                    <a:pt x="372" y="308"/>
                    <a:pt x="304" y="329"/>
                    <a:pt x="241" y="350"/>
                  </a:cubicBezTo>
                  <a:cubicBezTo>
                    <a:pt x="218" y="363"/>
                    <a:pt x="201" y="370"/>
                    <a:pt x="187" y="370"/>
                  </a:cubicBezTo>
                  <a:cubicBezTo>
                    <a:pt x="173" y="370"/>
                    <a:pt x="163" y="363"/>
                    <a:pt x="152" y="350"/>
                  </a:cubicBezTo>
                  <a:cubicBezTo>
                    <a:pt x="131" y="329"/>
                    <a:pt x="111" y="287"/>
                    <a:pt x="111" y="198"/>
                  </a:cubicBezTo>
                  <a:lnTo>
                    <a:pt x="21" y="198"/>
                  </a:lnTo>
                  <a:lnTo>
                    <a:pt x="111" y="177"/>
                  </a:lnTo>
                  <a:lnTo>
                    <a:pt x="111" y="135"/>
                  </a:lnTo>
                  <a:lnTo>
                    <a:pt x="131" y="135"/>
                  </a:lnTo>
                  <a:cubicBezTo>
                    <a:pt x="131" y="135"/>
                    <a:pt x="131" y="114"/>
                    <a:pt x="152" y="114"/>
                  </a:cubicBezTo>
                  <a:close/>
                  <a:moveTo>
                    <a:pt x="296" y="1"/>
                  </a:moveTo>
                  <a:cubicBezTo>
                    <a:pt x="233" y="1"/>
                    <a:pt x="175" y="4"/>
                    <a:pt x="131" y="4"/>
                  </a:cubicBezTo>
                  <a:cubicBezTo>
                    <a:pt x="111" y="4"/>
                    <a:pt x="63" y="25"/>
                    <a:pt x="42" y="46"/>
                  </a:cubicBezTo>
                  <a:cubicBezTo>
                    <a:pt x="21" y="67"/>
                    <a:pt x="1" y="88"/>
                    <a:pt x="1" y="135"/>
                  </a:cubicBezTo>
                  <a:lnTo>
                    <a:pt x="1" y="198"/>
                  </a:lnTo>
                  <a:lnTo>
                    <a:pt x="1" y="219"/>
                  </a:lnTo>
                  <a:cubicBezTo>
                    <a:pt x="1" y="308"/>
                    <a:pt x="21" y="376"/>
                    <a:pt x="63" y="439"/>
                  </a:cubicBezTo>
                  <a:cubicBezTo>
                    <a:pt x="93" y="465"/>
                    <a:pt x="136" y="485"/>
                    <a:pt x="186" y="485"/>
                  </a:cubicBezTo>
                  <a:cubicBezTo>
                    <a:pt x="217" y="485"/>
                    <a:pt x="250" y="478"/>
                    <a:pt x="283" y="460"/>
                  </a:cubicBezTo>
                  <a:cubicBezTo>
                    <a:pt x="325" y="439"/>
                    <a:pt x="393" y="418"/>
                    <a:pt x="435" y="418"/>
                  </a:cubicBezTo>
                  <a:cubicBezTo>
                    <a:pt x="477" y="418"/>
                    <a:pt x="524" y="418"/>
                    <a:pt x="545" y="460"/>
                  </a:cubicBezTo>
                  <a:cubicBezTo>
                    <a:pt x="566" y="481"/>
                    <a:pt x="587" y="507"/>
                    <a:pt x="608" y="507"/>
                  </a:cubicBezTo>
                  <a:cubicBezTo>
                    <a:pt x="627" y="522"/>
                    <a:pt x="642" y="537"/>
                    <a:pt x="665" y="537"/>
                  </a:cubicBezTo>
                  <a:cubicBezTo>
                    <a:pt x="674" y="537"/>
                    <a:pt x="685" y="534"/>
                    <a:pt x="697" y="528"/>
                  </a:cubicBezTo>
                  <a:cubicBezTo>
                    <a:pt x="718" y="528"/>
                    <a:pt x="739" y="481"/>
                    <a:pt x="739" y="460"/>
                  </a:cubicBezTo>
                  <a:cubicBezTo>
                    <a:pt x="765" y="439"/>
                    <a:pt x="765" y="418"/>
                    <a:pt x="765" y="376"/>
                  </a:cubicBezTo>
                  <a:cubicBezTo>
                    <a:pt x="765" y="308"/>
                    <a:pt x="786" y="245"/>
                    <a:pt x="765" y="177"/>
                  </a:cubicBezTo>
                  <a:cubicBezTo>
                    <a:pt x="739" y="114"/>
                    <a:pt x="676" y="67"/>
                    <a:pt x="587" y="46"/>
                  </a:cubicBezTo>
                  <a:cubicBezTo>
                    <a:pt x="496" y="8"/>
                    <a:pt x="390" y="1"/>
                    <a:pt x="29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2011;p46">
              <a:extLst>
                <a:ext uri="{FF2B5EF4-FFF2-40B4-BE49-F238E27FC236}">
                  <a16:creationId xmlns:a16="http://schemas.microsoft.com/office/drawing/2014/main" id="{B9C73B52-E924-5560-A6A0-E19D8DC6EAF2}"/>
                </a:ext>
              </a:extLst>
            </p:cNvPr>
            <p:cNvSpPr/>
            <p:nvPr/>
          </p:nvSpPr>
          <p:spPr>
            <a:xfrm>
              <a:off x="677192" y="1394781"/>
              <a:ext cx="56149" cy="64842"/>
            </a:xfrm>
            <a:custGeom>
              <a:avLst/>
              <a:gdLst/>
              <a:ahLst/>
              <a:cxnLst/>
              <a:rect l="l" t="t" r="r" b="b"/>
              <a:pathLst>
                <a:path w="394" h="455" extrusionOk="0">
                  <a:moveTo>
                    <a:pt x="69" y="0"/>
                  </a:moveTo>
                  <a:cubicBezTo>
                    <a:pt x="27" y="21"/>
                    <a:pt x="1" y="42"/>
                    <a:pt x="27" y="68"/>
                  </a:cubicBezTo>
                  <a:cubicBezTo>
                    <a:pt x="48" y="262"/>
                    <a:pt x="179" y="351"/>
                    <a:pt x="289" y="435"/>
                  </a:cubicBezTo>
                  <a:cubicBezTo>
                    <a:pt x="310" y="448"/>
                    <a:pt x="325" y="455"/>
                    <a:pt x="338" y="455"/>
                  </a:cubicBezTo>
                  <a:cubicBezTo>
                    <a:pt x="351" y="455"/>
                    <a:pt x="362" y="448"/>
                    <a:pt x="372" y="435"/>
                  </a:cubicBezTo>
                  <a:cubicBezTo>
                    <a:pt x="393" y="393"/>
                    <a:pt x="393" y="372"/>
                    <a:pt x="351" y="351"/>
                  </a:cubicBezTo>
                  <a:cubicBezTo>
                    <a:pt x="241" y="262"/>
                    <a:pt x="158" y="199"/>
                    <a:pt x="132" y="42"/>
                  </a:cubicBezTo>
                  <a:cubicBezTo>
                    <a:pt x="111" y="21"/>
                    <a:pt x="90" y="0"/>
                    <a:pt x="6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2012;p46">
              <a:extLst>
                <a:ext uri="{FF2B5EF4-FFF2-40B4-BE49-F238E27FC236}">
                  <a16:creationId xmlns:a16="http://schemas.microsoft.com/office/drawing/2014/main" id="{1B6BBC52-65D6-AFC5-AC92-FBFC183B39F4}"/>
                </a:ext>
              </a:extLst>
            </p:cNvPr>
            <p:cNvSpPr/>
            <p:nvPr/>
          </p:nvSpPr>
          <p:spPr>
            <a:xfrm>
              <a:off x="736905" y="1442523"/>
              <a:ext cx="40473" cy="18099"/>
            </a:xfrm>
            <a:custGeom>
              <a:avLst/>
              <a:gdLst/>
              <a:ahLst/>
              <a:cxnLst/>
              <a:rect l="l" t="t" r="r" b="b"/>
              <a:pathLst>
                <a:path w="284" h="127" extrusionOk="0">
                  <a:moveTo>
                    <a:pt x="76" y="1"/>
                  </a:moveTo>
                  <a:cubicBezTo>
                    <a:pt x="69" y="1"/>
                    <a:pt x="63" y="6"/>
                    <a:pt x="63" y="16"/>
                  </a:cubicBezTo>
                  <a:cubicBezTo>
                    <a:pt x="42" y="16"/>
                    <a:pt x="21" y="16"/>
                    <a:pt x="21" y="37"/>
                  </a:cubicBezTo>
                  <a:cubicBezTo>
                    <a:pt x="1" y="58"/>
                    <a:pt x="21" y="100"/>
                    <a:pt x="42" y="100"/>
                  </a:cubicBezTo>
                  <a:cubicBezTo>
                    <a:pt x="84" y="126"/>
                    <a:pt x="105" y="126"/>
                    <a:pt x="152" y="126"/>
                  </a:cubicBezTo>
                  <a:lnTo>
                    <a:pt x="215" y="126"/>
                  </a:lnTo>
                  <a:cubicBezTo>
                    <a:pt x="262" y="126"/>
                    <a:pt x="283" y="100"/>
                    <a:pt x="283" y="79"/>
                  </a:cubicBezTo>
                  <a:cubicBezTo>
                    <a:pt x="283" y="37"/>
                    <a:pt x="262" y="16"/>
                    <a:pt x="236" y="16"/>
                  </a:cubicBezTo>
                  <a:lnTo>
                    <a:pt x="105" y="16"/>
                  </a:lnTo>
                  <a:cubicBezTo>
                    <a:pt x="95" y="6"/>
                    <a:pt x="84" y="1"/>
                    <a:pt x="7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2013;p46">
              <a:extLst>
                <a:ext uri="{FF2B5EF4-FFF2-40B4-BE49-F238E27FC236}">
                  <a16:creationId xmlns:a16="http://schemas.microsoft.com/office/drawing/2014/main" id="{DED0DB27-B179-AFFE-0D40-BD9C839C5EBB}"/>
                </a:ext>
              </a:extLst>
            </p:cNvPr>
            <p:cNvSpPr/>
            <p:nvPr/>
          </p:nvSpPr>
          <p:spPr>
            <a:xfrm>
              <a:off x="602516" y="1659001"/>
              <a:ext cx="989019" cy="643860"/>
            </a:xfrm>
            <a:custGeom>
              <a:avLst/>
              <a:gdLst/>
              <a:ahLst/>
              <a:cxnLst/>
              <a:rect l="l" t="t" r="r" b="b"/>
              <a:pathLst>
                <a:path w="6940" h="4518" extrusionOk="0">
                  <a:moveTo>
                    <a:pt x="5086" y="0"/>
                  </a:moveTo>
                  <a:cubicBezTo>
                    <a:pt x="5086" y="0"/>
                    <a:pt x="5023" y="110"/>
                    <a:pt x="4693" y="524"/>
                  </a:cubicBezTo>
                  <a:cubicBezTo>
                    <a:pt x="4348" y="964"/>
                    <a:pt x="3122" y="1901"/>
                    <a:pt x="1834" y="2142"/>
                  </a:cubicBezTo>
                  <a:cubicBezTo>
                    <a:pt x="525" y="2404"/>
                    <a:pt x="1" y="2729"/>
                    <a:pt x="90" y="3645"/>
                  </a:cubicBezTo>
                  <a:cubicBezTo>
                    <a:pt x="237" y="4271"/>
                    <a:pt x="706" y="4517"/>
                    <a:pt x="1437" y="4517"/>
                  </a:cubicBezTo>
                  <a:cubicBezTo>
                    <a:pt x="2009" y="4517"/>
                    <a:pt x="2741" y="4366"/>
                    <a:pt x="3604" y="4127"/>
                  </a:cubicBezTo>
                  <a:cubicBezTo>
                    <a:pt x="5589" y="3556"/>
                    <a:pt x="6940" y="1749"/>
                    <a:pt x="6940" y="1749"/>
                  </a:cubicBezTo>
                  <a:lnTo>
                    <a:pt x="508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2014;p46">
              <a:extLst>
                <a:ext uri="{FF2B5EF4-FFF2-40B4-BE49-F238E27FC236}">
                  <a16:creationId xmlns:a16="http://schemas.microsoft.com/office/drawing/2014/main" id="{05086D1B-A4DF-4E25-64EB-1979E813C870}"/>
                </a:ext>
              </a:extLst>
            </p:cNvPr>
            <p:cNvSpPr/>
            <p:nvPr/>
          </p:nvSpPr>
          <p:spPr>
            <a:xfrm>
              <a:off x="599523" y="1647030"/>
              <a:ext cx="1004696" cy="663099"/>
            </a:xfrm>
            <a:custGeom>
              <a:avLst/>
              <a:gdLst/>
              <a:ahLst/>
              <a:cxnLst/>
              <a:rect l="l" t="t" r="r" b="b"/>
              <a:pathLst>
                <a:path w="7050" h="4653" extrusionOk="0">
                  <a:moveTo>
                    <a:pt x="5128" y="173"/>
                  </a:moveTo>
                  <a:lnTo>
                    <a:pt x="6898" y="1833"/>
                  </a:lnTo>
                  <a:cubicBezTo>
                    <a:pt x="6830" y="1896"/>
                    <a:pt x="5547" y="3598"/>
                    <a:pt x="3625" y="4143"/>
                  </a:cubicBezTo>
                  <a:cubicBezTo>
                    <a:pt x="2738" y="4392"/>
                    <a:pt x="2006" y="4544"/>
                    <a:pt x="1443" y="4544"/>
                  </a:cubicBezTo>
                  <a:cubicBezTo>
                    <a:pt x="1368" y="4544"/>
                    <a:pt x="1296" y="4541"/>
                    <a:pt x="1226" y="4536"/>
                  </a:cubicBezTo>
                  <a:cubicBezTo>
                    <a:pt x="938" y="4515"/>
                    <a:pt x="703" y="4426"/>
                    <a:pt x="525" y="4295"/>
                  </a:cubicBezTo>
                  <a:cubicBezTo>
                    <a:pt x="352" y="4164"/>
                    <a:pt x="242" y="3991"/>
                    <a:pt x="179" y="3708"/>
                  </a:cubicBezTo>
                  <a:cubicBezTo>
                    <a:pt x="132" y="3274"/>
                    <a:pt x="221" y="2986"/>
                    <a:pt x="483" y="2771"/>
                  </a:cubicBezTo>
                  <a:cubicBezTo>
                    <a:pt x="766" y="2551"/>
                    <a:pt x="1200" y="2420"/>
                    <a:pt x="1855" y="2289"/>
                  </a:cubicBezTo>
                  <a:cubicBezTo>
                    <a:pt x="2509" y="2158"/>
                    <a:pt x="3164" y="1875"/>
                    <a:pt x="3667" y="1545"/>
                  </a:cubicBezTo>
                  <a:cubicBezTo>
                    <a:pt x="4190" y="1221"/>
                    <a:pt x="4583" y="870"/>
                    <a:pt x="4761" y="655"/>
                  </a:cubicBezTo>
                  <a:cubicBezTo>
                    <a:pt x="5065" y="262"/>
                    <a:pt x="5107" y="194"/>
                    <a:pt x="5128" y="173"/>
                  </a:cubicBezTo>
                  <a:close/>
                  <a:moveTo>
                    <a:pt x="5107" y="0"/>
                  </a:moveTo>
                  <a:lnTo>
                    <a:pt x="5065" y="63"/>
                  </a:lnTo>
                  <a:cubicBezTo>
                    <a:pt x="5065" y="63"/>
                    <a:pt x="4997" y="152"/>
                    <a:pt x="4672" y="587"/>
                  </a:cubicBezTo>
                  <a:cubicBezTo>
                    <a:pt x="4499" y="786"/>
                    <a:pt x="4128" y="1132"/>
                    <a:pt x="3604" y="1441"/>
                  </a:cubicBezTo>
                  <a:cubicBezTo>
                    <a:pt x="3101" y="1765"/>
                    <a:pt x="2488" y="2048"/>
                    <a:pt x="1834" y="2179"/>
                  </a:cubicBezTo>
                  <a:cubicBezTo>
                    <a:pt x="1179" y="2289"/>
                    <a:pt x="724" y="2441"/>
                    <a:pt x="415" y="2682"/>
                  </a:cubicBezTo>
                  <a:cubicBezTo>
                    <a:pt x="111" y="2923"/>
                    <a:pt x="1" y="3274"/>
                    <a:pt x="48" y="3729"/>
                  </a:cubicBezTo>
                  <a:lnTo>
                    <a:pt x="69" y="3729"/>
                  </a:lnTo>
                  <a:cubicBezTo>
                    <a:pt x="132" y="4033"/>
                    <a:pt x="263" y="4253"/>
                    <a:pt x="462" y="4405"/>
                  </a:cubicBezTo>
                  <a:cubicBezTo>
                    <a:pt x="656" y="4536"/>
                    <a:pt x="917" y="4625"/>
                    <a:pt x="1226" y="4646"/>
                  </a:cubicBezTo>
                  <a:cubicBezTo>
                    <a:pt x="1293" y="4650"/>
                    <a:pt x="1363" y="4652"/>
                    <a:pt x="1435" y="4652"/>
                  </a:cubicBezTo>
                  <a:cubicBezTo>
                    <a:pt x="2019" y="4652"/>
                    <a:pt x="2774" y="4505"/>
                    <a:pt x="3646" y="4253"/>
                  </a:cubicBezTo>
                  <a:cubicBezTo>
                    <a:pt x="5652" y="3687"/>
                    <a:pt x="7008" y="1854"/>
                    <a:pt x="7008" y="1854"/>
                  </a:cubicBezTo>
                  <a:lnTo>
                    <a:pt x="7050" y="1807"/>
                  </a:lnTo>
                  <a:lnTo>
                    <a:pt x="5107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2015;p46">
              <a:extLst>
                <a:ext uri="{FF2B5EF4-FFF2-40B4-BE49-F238E27FC236}">
                  <a16:creationId xmlns:a16="http://schemas.microsoft.com/office/drawing/2014/main" id="{57C69729-9F54-1DBC-3ACD-B214FCB55B12}"/>
                </a:ext>
              </a:extLst>
            </p:cNvPr>
            <p:cNvSpPr/>
            <p:nvPr/>
          </p:nvSpPr>
          <p:spPr>
            <a:xfrm>
              <a:off x="1383202" y="1228895"/>
              <a:ext cx="401736" cy="530137"/>
            </a:xfrm>
            <a:custGeom>
              <a:avLst/>
              <a:gdLst/>
              <a:ahLst/>
              <a:cxnLst/>
              <a:rect l="l" t="t" r="r" b="b"/>
              <a:pathLst>
                <a:path w="2819" h="3720" extrusionOk="0">
                  <a:moveTo>
                    <a:pt x="1118" y="1"/>
                  </a:moveTo>
                  <a:cubicBezTo>
                    <a:pt x="1033" y="1"/>
                    <a:pt x="955" y="53"/>
                    <a:pt x="917" y="185"/>
                  </a:cubicBezTo>
                  <a:cubicBezTo>
                    <a:pt x="833" y="489"/>
                    <a:pt x="592" y="730"/>
                    <a:pt x="462" y="903"/>
                  </a:cubicBezTo>
                  <a:cubicBezTo>
                    <a:pt x="352" y="1075"/>
                    <a:pt x="331" y="1295"/>
                    <a:pt x="263" y="1646"/>
                  </a:cubicBezTo>
                  <a:cubicBezTo>
                    <a:pt x="200" y="2018"/>
                    <a:pt x="1" y="2625"/>
                    <a:pt x="1" y="2625"/>
                  </a:cubicBezTo>
                  <a:cubicBezTo>
                    <a:pt x="1" y="2625"/>
                    <a:pt x="373" y="3217"/>
                    <a:pt x="723" y="3432"/>
                  </a:cubicBezTo>
                  <a:cubicBezTo>
                    <a:pt x="1069" y="3673"/>
                    <a:pt x="1682" y="3720"/>
                    <a:pt x="1682" y="3720"/>
                  </a:cubicBezTo>
                  <a:cubicBezTo>
                    <a:pt x="1682" y="3720"/>
                    <a:pt x="1923" y="3128"/>
                    <a:pt x="2143" y="2997"/>
                  </a:cubicBezTo>
                  <a:cubicBezTo>
                    <a:pt x="2357" y="2845"/>
                    <a:pt x="2818" y="2646"/>
                    <a:pt x="2818" y="2646"/>
                  </a:cubicBezTo>
                  <a:cubicBezTo>
                    <a:pt x="2818" y="2646"/>
                    <a:pt x="2565" y="922"/>
                    <a:pt x="2288" y="922"/>
                  </a:cubicBezTo>
                  <a:cubicBezTo>
                    <a:pt x="2283" y="922"/>
                    <a:pt x="2278" y="922"/>
                    <a:pt x="2274" y="923"/>
                  </a:cubicBezTo>
                  <a:cubicBezTo>
                    <a:pt x="2012" y="1013"/>
                    <a:pt x="1399" y="1075"/>
                    <a:pt x="1399" y="1075"/>
                  </a:cubicBezTo>
                  <a:cubicBezTo>
                    <a:pt x="1399" y="1075"/>
                    <a:pt x="1268" y="992"/>
                    <a:pt x="1289" y="840"/>
                  </a:cubicBezTo>
                  <a:cubicBezTo>
                    <a:pt x="1289" y="709"/>
                    <a:pt x="1530" y="379"/>
                    <a:pt x="1420" y="206"/>
                  </a:cubicBezTo>
                  <a:cubicBezTo>
                    <a:pt x="1357" y="92"/>
                    <a:pt x="1231" y="1"/>
                    <a:pt x="1118" y="1"/>
                  </a:cubicBezTo>
                  <a:close/>
                </a:path>
              </a:pathLst>
            </a:custGeom>
            <a:solidFill>
              <a:srgbClr val="FFB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2016;p46">
              <a:extLst>
                <a:ext uri="{FF2B5EF4-FFF2-40B4-BE49-F238E27FC236}">
                  <a16:creationId xmlns:a16="http://schemas.microsoft.com/office/drawing/2014/main" id="{F61577A7-58CD-9953-285B-AA20463E4542}"/>
                </a:ext>
              </a:extLst>
            </p:cNvPr>
            <p:cNvSpPr/>
            <p:nvPr/>
          </p:nvSpPr>
          <p:spPr>
            <a:xfrm>
              <a:off x="1377217" y="1221912"/>
              <a:ext cx="416557" cy="546098"/>
            </a:xfrm>
            <a:custGeom>
              <a:avLst/>
              <a:gdLst/>
              <a:ahLst/>
              <a:cxnLst/>
              <a:rect l="l" t="t" r="r" b="b"/>
              <a:pathLst>
                <a:path w="2923" h="3832" extrusionOk="0">
                  <a:moveTo>
                    <a:pt x="1158" y="115"/>
                  </a:moveTo>
                  <a:cubicBezTo>
                    <a:pt x="1172" y="115"/>
                    <a:pt x="1186" y="117"/>
                    <a:pt x="1200" y="124"/>
                  </a:cubicBezTo>
                  <a:cubicBezTo>
                    <a:pt x="1268" y="124"/>
                    <a:pt x="1373" y="208"/>
                    <a:pt x="1420" y="276"/>
                  </a:cubicBezTo>
                  <a:cubicBezTo>
                    <a:pt x="1441" y="339"/>
                    <a:pt x="1420" y="449"/>
                    <a:pt x="1373" y="559"/>
                  </a:cubicBezTo>
                  <a:cubicBezTo>
                    <a:pt x="1331" y="690"/>
                    <a:pt x="1289" y="800"/>
                    <a:pt x="1268" y="889"/>
                  </a:cubicBezTo>
                  <a:cubicBezTo>
                    <a:pt x="1242" y="1062"/>
                    <a:pt x="1420" y="1171"/>
                    <a:pt x="1420" y="1171"/>
                  </a:cubicBezTo>
                  <a:lnTo>
                    <a:pt x="1441" y="1192"/>
                  </a:lnTo>
                  <a:lnTo>
                    <a:pt x="1462" y="1192"/>
                  </a:lnTo>
                  <a:cubicBezTo>
                    <a:pt x="1462" y="1192"/>
                    <a:pt x="2054" y="1103"/>
                    <a:pt x="2336" y="1041"/>
                  </a:cubicBezTo>
                  <a:lnTo>
                    <a:pt x="2357" y="1041"/>
                  </a:lnTo>
                  <a:cubicBezTo>
                    <a:pt x="2357" y="1041"/>
                    <a:pt x="2378" y="1041"/>
                    <a:pt x="2378" y="1062"/>
                  </a:cubicBezTo>
                  <a:cubicBezTo>
                    <a:pt x="2399" y="1103"/>
                    <a:pt x="2446" y="1171"/>
                    <a:pt x="2467" y="1234"/>
                  </a:cubicBezTo>
                  <a:cubicBezTo>
                    <a:pt x="2530" y="1386"/>
                    <a:pt x="2598" y="1606"/>
                    <a:pt x="2640" y="1826"/>
                  </a:cubicBezTo>
                  <a:cubicBezTo>
                    <a:pt x="2729" y="2240"/>
                    <a:pt x="2792" y="2633"/>
                    <a:pt x="2792" y="2654"/>
                  </a:cubicBezTo>
                  <a:cubicBezTo>
                    <a:pt x="2750" y="2674"/>
                    <a:pt x="2357" y="2853"/>
                    <a:pt x="2158" y="2983"/>
                  </a:cubicBezTo>
                  <a:cubicBezTo>
                    <a:pt x="2027" y="3067"/>
                    <a:pt x="1923" y="3266"/>
                    <a:pt x="1813" y="3439"/>
                  </a:cubicBezTo>
                  <a:cubicBezTo>
                    <a:pt x="1745" y="3570"/>
                    <a:pt x="1703" y="3680"/>
                    <a:pt x="1682" y="3701"/>
                  </a:cubicBezTo>
                  <a:cubicBezTo>
                    <a:pt x="1661" y="3701"/>
                    <a:pt x="1551" y="3701"/>
                    <a:pt x="1373" y="3659"/>
                  </a:cubicBezTo>
                  <a:cubicBezTo>
                    <a:pt x="1200" y="3612"/>
                    <a:pt x="959" y="3549"/>
                    <a:pt x="807" y="3439"/>
                  </a:cubicBezTo>
                  <a:cubicBezTo>
                    <a:pt x="634" y="3350"/>
                    <a:pt x="456" y="3135"/>
                    <a:pt x="325" y="2957"/>
                  </a:cubicBezTo>
                  <a:cubicBezTo>
                    <a:pt x="195" y="2805"/>
                    <a:pt x="132" y="2674"/>
                    <a:pt x="111" y="2674"/>
                  </a:cubicBezTo>
                  <a:cubicBezTo>
                    <a:pt x="132" y="2633"/>
                    <a:pt x="284" y="2067"/>
                    <a:pt x="352" y="1716"/>
                  </a:cubicBezTo>
                  <a:cubicBezTo>
                    <a:pt x="415" y="1344"/>
                    <a:pt x="435" y="1124"/>
                    <a:pt x="545" y="993"/>
                  </a:cubicBezTo>
                  <a:cubicBezTo>
                    <a:pt x="655" y="821"/>
                    <a:pt x="917" y="580"/>
                    <a:pt x="1027" y="255"/>
                  </a:cubicBezTo>
                  <a:cubicBezTo>
                    <a:pt x="1027" y="187"/>
                    <a:pt x="1069" y="145"/>
                    <a:pt x="1090" y="124"/>
                  </a:cubicBezTo>
                  <a:cubicBezTo>
                    <a:pt x="1104" y="124"/>
                    <a:pt x="1130" y="115"/>
                    <a:pt x="1158" y="115"/>
                  </a:cubicBezTo>
                  <a:close/>
                  <a:moveTo>
                    <a:pt x="1141" y="0"/>
                  </a:moveTo>
                  <a:cubicBezTo>
                    <a:pt x="1103" y="0"/>
                    <a:pt x="1064" y="11"/>
                    <a:pt x="1027" y="35"/>
                  </a:cubicBezTo>
                  <a:cubicBezTo>
                    <a:pt x="980" y="77"/>
                    <a:pt x="938" y="145"/>
                    <a:pt x="917" y="208"/>
                  </a:cubicBezTo>
                  <a:cubicBezTo>
                    <a:pt x="828" y="496"/>
                    <a:pt x="587" y="758"/>
                    <a:pt x="456" y="931"/>
                  </a:cubicBezTo>
                  <a:cubicBezTo>
                    <a:pt x="325" y="1103"/>
                    <a:pt x="305" y="1323"/>
                    <a:pt x="242" y="1695"/>
                  </a:cubicBezTo>
                  <a:cubicBezTo>
                    <a:pt x="174" y="2041"/>
                    <a:pt x="1" y="2654"/>
                    <a:pt x="1" y="2654"/>
                  </a:cubicBezTo>
                  <a:lnTo>
                    <a:pt x="1" y="2674"/>
                  </a:lnTo>
                  <a:lnTo>
                    <a:pt x="1" y="2695"/>
                  </a:lnTo>
                  <a:cubicBezTo>
                    <a:pt x="1" y="2695"/>
                    <a:pt x="111" y="2853"/>
                    <a:pt x="242" y="3046"/>
                  </a:cubicBezTo>
                  <a:cubicBezTo>
                    <a:pt x="373" y="3219"/>
                    <a:pt x="545" y="3418"/>
                    <a:pt x="744" y="3549"/>
                  </a:cubicBezTo>
                  <a:cubicBezTo>
                    <a:pt x="917" y="3659"/>
                    <a:pt x="1158" y="3722"/>
                    <a:pt x="1352" y="3769"/>
                  </a:cubicBezTo>
                  <a:cubicBezTo>
                    <a:pt x="1551" y="3811"/>
                    <a:pt x="1703" y="3832"/>
                    <a:pt x="1703" y="3832"/>
                  </a:cubicBezTo>
                  <a:lnTo>
                    <a:pt x="1745" y="3832"/>
                  </a:lnTo>
                  <a:lnTo>
                    <a:pt x="1766" y="3790"/>
                  </a:lnTo>
                  <a:lnTo>
                    <a:pt x="1923" y="3481"/>
                  </a:lnTo>
                  <a:cubicBezTo>
                    <a:pt x="2007" y="3329"/>
                    <a:pt x="2137" y="3135"/>
                    <a:pt x="2206" y="3088"/>
                  </a:cubicBezTo>
                  <a:cubicBezTo>
                    <a:pt x="2399" y="2957"/>
                    <a:pt x="2881" y="2743"/>
                    <a:pt x="2881" y="2743"/>
                  </a:cubicBezTo>
                  <a:lnTo>
                    <a:pt x="2923" y="2722"/>
                  </a:lnTo>
                  <a:lnTo>
                    <a:pt x="2902" y="2674"/>
                  </a:lnTo>
                  <a:cubicBezTo>
                    <a:pt x="2902" y="2674"/>
                    <a:pt x="2860" y="2240"/>
                    <a:pt x="2750" y="1805"/>
                  </a:cubicBezTo>
                  <a:cubicBezTo>
                    <a:pt x="2708" y="1585"/>
                    <a:pt x="2640" y="1365"/>
                    <a:pt x="2577" y="1192"/>
                  </a:cubicBezTo>
                  <a:cubicBezTo>
                    <a:pt x="2551" y="1103"/>
                    <a:pt x="2509" y="1041"/>
                    <a:pt x="2467" y="993"/>
                  </a:cubicBezTo>
                  <a:cubicBezTo>
                    <a:pt x="2446" y="972"/>
                    <a:pt x="2420" y="952"/>
                    <a:pt x="2399" y="931"/>
                  </a:cubicBezTo>
                  <a:cubicBezTo>
                    <a:pt x="2385" y="931"/>
                    <a:pt x="2362" y="921"/>
                    <a:pt x="2342" y="921"/>
                  </a:cubicBezTo>
                  <a:cubicBezTo>
                    <a:pt x="2332" y="921"/>
                    <a:pt x="2322" y="924"/>
                    <a:pt x="2316" y="931"/>
                  </a:cubicBezTo>
                  <a:cubicBezTo>
                    <a:pt x="2054" y="993"/>
                    <a:pt x="1504" y="1062"/>
                    <a:pt x="1462" y="1062"/>
                  </a:cubicBezTo>
                  <a:cubicBezTo>
                    <a:pt x="1462" y="1062"/>
                    <a:pt x="1373" y="993"/>
                    <a:pt x="1373" y="910"/>
                  </a:cubicBezTo>
                  <a:cubicBezTo>
                    <a:pt x="1373" y="863"/>
                    <a:pt x="1441" y="732"/>
                    <a:pt x="1483" y="601"/>
                  </a:cubicBezTo>
                  <a:cubicBezTo>
                    <a:pt x="1530" y="496"/>
                    <a:pt x="1572" y="339"/>
                    <a:pt x="1504" y="234"/>
                  </a:cubicBezTo>
                  <a:cubicBezTo>
                    <a:pt x="1462" y="124"/>
                    <a:pt x="1331" y="35"/>
                    <a:pt x="1221" y="14"/>
                  </a:cubicBezTo>
                  <a:cubicBezTo>
                    <a:pt x="1195" y="5"/>
                    <a:pt x="1168" y="0"/>
                    <a:pt x="114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2017;p46">
              <a:extLst>
                <a:ext uri="{FF2B5EF4-FFF2-40B4-BE49-F238E27FC236}">
                  <a16:creationId xmlns:a16="http://schemas.microsoft.com/office/drawing/2014/main" id="{C6033549-491E-9321-7A9D-70C9F306ED6D}"/>
                </a:ext>
              </a:extLst>
            </p:cNvPr>
            <p:cNvSpPr/>
            <p:nvPr/>
          </p:nvSpPr>
          <p:spPr>
            <a:xfrm>
              <a:off x="1734782" y="1444803"/>
              <a:ext cx="230011" cy="168019"/>
            </a:xfrm>
            <a:custGeom>
              <a:avLst/>
              <a:gdLst/>
              <a:ahLst/>
              <a:cxnLst/>
              <a:rect l="l" t="t" r="r" b="b"/>
              <a:pathLst>
                <a:path w="1614" h="1179" extrusionOk="0">
                  <a:moveTo>
                    <a:pt x="1508" y="0"/>
                  </a:moveTo>
                  <a:cubicBezTo>
                    <a:pt x="1508" y="0"/>
                    <a:pt x="697" y="241"/>
                    <a:pt x="372" y="346"/>
                  </a:cubicBezTo>
                  <a:cubicBezTo>
                    <a:pt x="42" y="477"/>
                    <a:pt x="0" y="524"/>
                    <a:pt x="42" y="676"/>
                  </a:cubicBezTo>
                  <a:cubicBezTo>
                    <a:pt x="68" y="828"/>
                    <a:pt x="220" y="1179"/>
                    <a:pt x="220" y="1179"/>
                  </a:cubicBezTo>
                  <a:cubicBezTo>
                    <a:pt x="220" y="1179"/>
                    <a:pt x="896" y="959"/>
                    <a:pt x="1268" y="718"/>
                  </a:cubicBezTo>
                  <a:cubicBezTo>
                    <a:pt x="1613" y="456"/>
                    <a:pt x="1509" y="0"/>
                    <a:pt x="1508" y="0"/>
                  </a:cubicBezTo>
                  <a:close/>
                </a:path>
              </a:pathLst>
            </a:custGeom>
            <a:solidFill>
              <a:srgbClr val="FFB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2018;p46">
              <a:extLst>
                <a:ext uri="{FF2B5EF4-FFF2-40B4-BE49-F238E27FC236}">
                  <a16:creationId xmlns:a16="http://schemas.microsoft.com/office/drawing/2014/main" id="{269E27FE-444A-BCE1-213C-5FE4EF740A83}"/>
                </a:ext>
              </a:extLst>
            </p:cNvPr>
            <p:cNvSpPr/>
            <p:nvPr/>
          </p:nvSpPr>
          <p:spPr>
            <a:xfrm>
              <a:off x="1753451" y="1432120"/>
              <a:ext cx="221033" cy="192674"/>
            </a:xfrm>
            <a:custGeom>
              <a:avLst/>
              <a:gdLst/>
              <a:ahLst/>
              <a:cxnLst/>
              <a:rect l="l" t="t" r="r" b="b"/>
              <a:pathLst>
                <a:path w="1551" h="1352" extrusionOk="0">
                  <a:moveTo>
                    <a:pt x="1419" y="0"/>
                  </a:moveTo>
                  <a:lnTo>
                    <a:pt x="1351" y="21"/>
                  </a:lnTo>
                  <a:cubicBezTo>
                    <a:pt x="1351" y="21"/>
                    <a:pt x="545" y="262"/>
                    <a:pt x="220" y="393"/>
                  </a:cubicBezTo>
                  <a:cubicBezTo>
                    <a:pt x="152" y="414"/>
                    <a:pt x="110" y="435"/>
                    <a:pt x="42" y="461"/>
                  </a:cubicBezTo>
                  <a:cubicBezTo>
                    <a:pt x="68" y="503"/>
                    <a:pt x="68" y="524"/>
                    <a:pt x="89" y="566"/>
                  </a:cubicBezTo>
                  <a:cubicBezTo>
                    <a:pt x="131" y="545"/>
                    <a:pt x="173" y="524"/>
                    <a:pt x="262" y="503"/>
                  </a:cubicBezTo>
                  <a:cubicBezTo>
                    <a:pt x="566" y="393"/>
                    <a:pt x="1247" y="173"/>
                    <a:pt x="1330" y="152"/>
                  </a:cubicBezTo>
                  <a:lnTo>
                    <a:pt x="1330" y="152"/>
                  </a:lnTo>
                  <a:cubicBezTo>
                    <a:pt x="1330" y="241"/>
                    <a:pt x="1377" y="566"/>
                    <a:pt x="1089" y="765"/>
                  </a:cubicBezTo>
                  <a:cubicBezTo>
                    <a:pt x="765" y="985"/>
                    <a:pt x="173" y="1179"/>
                    <a:pt x="110" y="1199"/>
                  </a:cubicBezTo>
                  <a:cubicBezTo>
                    <a:pt x="89" y="1199"/>
                    <a:pt x="42" y="1220"/>
                    <a:pt x="0" y="1247"/>
                  </a:cubicBezTo>
                  <a:cubicBezTo>
                    <a:pt x="21" y="1268"/>
                    <a:pt x="21" y="1289"/>
                    <a:pt x="21" y="1289"/>
                  </a:cubicBezTo>
                  <a:lnTo>
                    <a:pt x="42" y="1351"/>
                  </a:lnTo>
                  <a:lnTo>
                    <a:pt x="110" y="1330"/>
                  </a:lnTo>
                  <a:cubicBezTo>
                    <a:pt x="110" y="1330"/>
                    <a:pt x="786" y="1116"/>
                    <a:pt x="1158" y="854"/>
                  </a:cubicBezTo>
                  <a:cubicBezTo>
                    <a:pt x="1550" y="566"/>
                    <a:pt x="1440" y="68"/>
                    <a:pt x="1440" y="68"/>
                  </a:cubicBezTo>
                  <a:lnTo>
                    <a:pt x="1419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2019;p46">
              <a:extLst>
                <a:ext uri="{FF2B5EF4-FFF2-40B4-BE49-F238E27FC236}">
                  <a16:creationId xmlns:a16="http://schemas.microsoft.com/office/drawing/2014/main" id="{C184CA30-FA5A-8FFC-7868-CC2AF36E0AC7}"/>
                </a:ext>
              </a:extLst>
            </p:cNvPr>
            <p:cNvSpPr/>
            <p:nvPr/>
          </p:nvSpPr>
          <p:spPr>
            <a:xfrm>
              <a:off x="1703429" y="1351314"/>
              <a:ext cx="258371" cy="205499"/>
            </a:xfrm>
            <a:custGeom>
              <a:avLst/>
              <a:gdLst/>
              <a:ahLst/>
              <a:cxnLst/>
              <a:rect l="l" t="t" r="r" b="b"/>
              <a:pathLst>
                <a:path w="1813" h="1442" extrusionOk="0">
                  <a:moveTo>
                    <a:pt x="1574" y="0"/>
                  </a:moveTo>
                  <a:cubicBezTo>
                    <a:pt x="1523" y="0"/>
                    <a:pt x="1469" y="15"/>
                    <a:pt x="1420" y="44"/>
                  </a:cubicBezTo>
                  <a:cubicBezTo>
                    <a:pt x="1247" y="112"/>
                    <a:pt x="592" y="567"/>
                    <a:pt x="309" y="635"/>
                  </a:cubicBezTo>
                  <a:cubicBezTo>
                    <a:pt x="0" y="698"/>
                    <a:pt x="89" y="918"/>
                    <a:pt x="157" y="1070"/>
                  </a:cubicBezTo>
                  <a:cubicBezTo>
                    <a:pt x="220" y="1222"/>
                    <a:pt x="419" y="1442"/>
                    <a:pt x="419" y="1442"/>
                  </a:cubicBezTo>
                  <a:cubicBezTo>
                    <a:pt x="419" y="1442"/>
                    <a:pt x="1179" y="1201"/>
                    <a:pt x="1467" y="897"/>
                  </a:cubicBezTo>
                  <a:cubicBezTo>
                    <a:pt x="1770" y="609"/>
                    <a:pt x="1812" y="373"/>
                    <a:pt x="1791" y="195"/>
                  </a:cubicBezTo>
                  <a:cubicBezTo>
                    <a:pt x="1777" y="64"/>
                    <a:pt x="1681" y="0"/>
                    <a:pt x="1574" y="0"/>
                  </a:cubicBezTo>
                  <a:close/>
                </a:path>
              </a:pathLst>
            </a:custGeom>
            <a:solidFill>
              <a:srgbClr val="FFB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2020;p46">
              <a:extLst>
                <a:ext uri="{FF2B5EF4-FFF2-40B4-BE49-F238E27FC236}">
                  <a16:creationId xmlns:a16="http://schemas.microsoft.com/office/drawing/2014/main" id="{42E2D1F8-DF2E-0775-DC08-66AAAC4FC9F4}"/>
                </a:ext>
              </a:extLst>
            </p:cNvPr>
            <p:cNvSpPr/>
            <p:nvPr/>
          </p:nvSpPr>
          <p:spPr>
            <a:xfrm>
              <a:off x="1744473" y="1341766"/>
              <a:ext cx="227018" cy="218040"/>
            </a:xfrm>
            <a:custGeom>
              <a:avLst/>
              <a:gdLst/>
              <a:ahLst/>
              <a:cxnLst/>
              <a:rect l="l" t="t" r="r" b="b"/>
              <a:pathLst>
                <a:path w="1593" h="1530" extrusionOk="0">
                  <a:moveTo>
                    <a:pt x="1262" y="1"/>
                  </a:moveTo>
                  <a:cubicBezTo>
                    <a:pt x="1200" y="22"/>
                    <a:pt x="1152" y="22"/>
                    <a:pt x="1111" y="48"/>
                  </a:cubicBezTo>
                  <a:cubicBezTo>
                    <a:pt x="1001" y="90"/>
                    <a:pt x="807" y="221"/>
                    <a:pt x="587" y="351"/>
                  </a:cubicBezTo>
                  <a:cubicBezTo>
                    <a:pt x="367" y="482"/>
                    <a:pt x="131" y="613"/>
                    <a:pt x="0" y="634"/>
                  </a:cubicBezTo>
                  <a:cubicBezTo>
                    <a:pt x="0" y="676"/>
                    <a:pt x="21" y="723"/>
                    <a:pt x="21" y="744"/>
                  </a:cubicBezTo>
                  <a:cubicBezTo>
                    <a:pt x="194" y="723"/>
                    <a:pt x="414" y="592"/>
                    <a:pt x="655" y="461"/>
                  </a:cubicBezTo>
                  <a:cubicBezTo>
                    <a:pt x="870" y="330"/>
                    <a:pt x="1090" y="179"/>
                    <a:pt x="1152" y="152"/>
                  </a:cubicBezTo>
                  <a:cubicBezTo>
                    <a:pt x="1201" y="138"/>
                    <a:pt x="1246" y="123"/>
                    <a:pt x="1293" y="123"/>
                  </a:cubicBezTo>
                  <a:cubicBezTo>
                    <a:pt x="1312" y="123"/>
                    <a:pt x="1332" y="125"/>
                    <a:pt x="1351" y="131"/>
                  </a:cubicBezTo>
                  <a:cubicBezTo>
                    <a:pt x="1414" y="152"/>
                    <a:pt x="1440" y="200"/>
                    <a:pt x="1461" y="262"/>
                  </a:cubicBezTo>
                  <a:cubicBezTo>
                    <a:pt x="1461" y="440"/>
                    <a:pt x="1414" y="655"/>
                    <a:pt x="1152" y="938"/>
                  </a:cubicBezTo>
                  <a:cubicBezTo>
                    <a:pt x="1022" y="1069"/>
                    <a:pt x="760" y="1200"/>
                    <a:pt x="524" y="1310"/>
                  </a:cubicBezTo>
                  <a:cubicBezTo>
                    <a:pt x="393" y="1357"/>
                    <a:pt x="283" y="1399"/>
                    <a:pt x="215" y="1420"/>
                  </a:cubicBezTo>
                  <a:cubicBezTo>
                    <a:pt x="215" y="1441"/>
                    <a:pt x="236" y="1462"/>
                    <a:pt x="236" y="1488"/>
                  </a:cubicBezTo>
                  <a:cubicBezTo>
                    <a:pt x="236" y="1488"/>
                    <a:pt x="236" y="1509"/>
                    <a:pt x="262" y="1530"/>
                  </a:cubicBezTo>
                  <a:cubicBezTo>
                    <a:pt x="325" y="1509"/>
                    <a:pt x="456" y="1462"/>
                    <a:pt x="587" y="1399"/>
                  </a:cubicBezTo>
                  <a:cubicBezTo>
                    <a:pt x="807" y="1310"/>
                    <a:pt x="1069" y="1179"/>
                    <a:pt x="1221" y="1006"/>
                  </a:cubicBezTo>
                  <a:cubicBezTo>
                    <a:pt x="1524" y="723"/>
                    <a:pt x="1592" y="461"/>
                    <a:pt x="1571" y="262"/>
                  </a:cubicBezTo>
                  <a:cubicBezTo>
                    <a:pt x="1545" y="131"/>
                    <a:pt x="1482" y="69"/>
                    <a:pt x="1393" y="22"/>
                  </a:cubicBezTo>
                  <a:cubicBezTo>
                    <a:pt x="1351" y="22"/>
                    <a:pt x="1310" y="1"/>
                    <a:pt x="1262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2021;p46">
              <a:extLst>
                <a:ext uri="{FF2B5EF4-FFF2-40B4-BE49-F238E27FC236}">
                  <a16:creationId xmlns:a16="http://schemas.microsoft.com/office/drawing/2014/main" id="{AA85EFF5-4D2E-8279-4B40-16ADCF8EBEED}"/>
                </a:ext>
              </a:extLst>
            </p:cNvPr>
            <p:cNvSpPr/>
            <p:nvPr/>
          </p:nvSpPr>
          <p:spPr>
            <a:xfrm>
              <a:off x="1691458" y="1289606"/>
              <a:ext cx="267349" cy="226876"/>
            </a:xfrm>
            <a:custGeom>
              <a:avLst/>
              <a:gdLst/>
              <a:ahLst/>
              <a:cxnLst/>
              <a:rect l="l" t="t" r="r" b="b"/>
              <a:pathLst>
                <a:path w="1876" h="1592" extrusionOk="0">
                  <a:moveTo>
                    <a:pt x="1498" y="1"/>
                  </a:moveTo>
                  <a:cubicBezTo>
                    <a:pt x="1369" y="1"/>
                    <a:pt x="1307" y="98"/>
                    <a:pt x="1132" y="236"/>
                  </a:cubicBezTo>
                  <a:cubicBezTo>
                    <a:pt x="917" y="435"/>
                    <a:pt x="241" y="738"/>
                    <a:pt x="131" y="827"/>
                  </a:cubicBezTo>
                  <a:cubicBezTo>
                    <a:pt x="1" y="911"/>
                    <a:pt x="346" y="1592"/>
                    <a:pt x="346" y="1592"/>
                  </a:cubicBezTo>
                  <a:cubicBezTo>
                    <a:pt x="346" y="1592"/>
                    <a:pt x="1132" y="1283"/>
                    <a:pt x="1462" y="1042"/>
                  </a:cubicBezTo>
                  <a:cubicBezTo>
                    <a:pt x="1765" y="780"/>
                    <a:pt x="1875" y="545"/>
                    <a:pt x="1875" y="367"/>
                  </a:cubicBezTo>
                  <a:cubicBezTo>
                    <a:pt x="1875" y="173"/>
                    <a:pt x="1812" y="63"/>
                    <a:pt x="1613" y="21"/>
                  </a:cubicBezTo>
                  <a:cubicBezTo>
                    <a:pt x="1568" y="7"/>
                    <a:pt x="1531" y="1"/>
                    <a:pt x="1498" y="1"/>
                  </a:cubicBezTo>
                  <a:close/>
                </a:path>
              </a:pathLst>
            </a:custGeom>
            <a:solidFill>
              <a:srgbClr val="FFB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2022;p46">
              <a:extLst>
                <a:ext uri="{FF2B5EF4-FFF2-40B4-BE49-F238E27FC236}">
                  <a16:creationId xmlns:a16="http://schemas.microsoft.com/office/drawing/2014/main" id="{EA49707F-495B-47F1-A04F-A2EF94C1CA5F}"/>
                </a:ext>
              </a:extLst>
            </p:cNvPr>
            <p:cNvSpPr/>
            <p:nvPr/>
          </p:nvSpPr>
          <p:spPr>
            <a:xfrm>
              <a:off x="1728797" y="1281625"/>
              <a:ext cx="239702" cy="231151"/>
            </a:xfrm>
            <a:custGeom>
              <a:avLst/>
              <a:gdLst/>
              <a:ahLst/>
              <a:cxnLst/>
              <a:rect l="l" t="t" r="r" b="b"/>
              <a:pathLst>
                <a:path w="1682" h="1622" extrusionOk="0">
                  <a:moveTo>
                    <a:pt x="1211" y="1"/>
                  </a:moveTo>
                  <a:cubicBezTo>
                    <a:pt x="1165" y="1"/>
                    <a:pt x="1120" y="20"/>
                    <a:pt x="1090" y="51"/>
                  </a:cubicBezTo>
                  <a:cubicBezTo>
                    <a:pt x="1001" y="98"/>
                    <a:pt x="938" y="161"/>
                    <a:pt x="828" y="250"/>
                  </a:cubicBezTo>
                  <a:cubicBezTo>
                    <a:pt x="739" y="339"/>
                    <a:pt x="503" y="470"/>
                    <a:pt x="304" y="574"/>
                  </a:cubicBezTo>
                  <a:cubicBezTo>
                    <a:pt x="194" y="643"/>
                    <a:pt x="84" y="684"/>
                    <a:pt x="0" y="732"/>
                  </a:cubicBezTo>
                  <a:cubicBezTo>
                    <a:pt x="21" y="773"/>
                    <a:pt x="21" y="815"/>
                    <a:pt x="42" y="836"/>
                  </a:cubicBezTo>
                  <a:cubicBezTo>
                    <a:pt x="131" y="794"/>
                    <a:pt x="241" y="752"/>
                    <a:pt x="346" y="684"/>
                  </a:cubicBezTo>
                  <a:cubicBezTo>
                    <a:pt x="566" y="553"/>
                    <a:pt x="786" y="444"/>
                    <a:pt x="896" y="339"/>
                  </a:cubicBezTo>
                  <a:cubicBezTo>
                    <a:pt x="1027" y="250"/>
                    <a:pt x="1090" y="182"/>
                    <a:pt x="1132" y="140"/>
                  </a:cubicBezTo>
                  <a:cubicBezTo>
                    <a:pt x="1180" y="125"/>
                    <a:pt x="1215" y="110"/>
                    <a:pt x="1263" y="110"/>
                  </a:cubicBezTo>
                  <a:cubicBezTo>
                    <a:pt x="1282" y="110"/>
                    <a:pt x="1304" y="113"/>
                    <a:pt x="1331" y="119"/>
                  </a:cubicBezTo>
                  <a:cubicBezTo>
                    <a:pt x="1420" y="140"/>
                    <a:pt x="1482" y="182"/>
                    <a:pt x="1503" y="229"/>
                  </a:cubicBezTo>
                  <a:cubicBezTo>
                    <a:pt x="1550" y="271"/>
                    <a:pt x="1550" y="339"/>
                    <a:pt x="1550" y="423"/>
                  </a:cubicBezTo>
                  <a:cubicBezTo>
                    <a:pt x="1550" y="574"/>
                    <a:pt x="1461" y="794"/>
                    <a:pt x="1158" y="1056"/>
                  </a:cubicBezTo>
                  <a:cubicBezTo>
                    <a:pt x="1001" y="1166"/>
                    <a:pt x="718" y="1297"/>
                    <a:pt x="503" y="1407"/>
                  </a:cubicBezTo>
                  <a:cubicBezTo>
                    <a:pt x="393" y="1449"/>
                    <a:pt x="304" y="1491"/>
                    <a:pt x="241" y="1517"/>
                  </a:cubicBezTo>
                  <a:cubicBezTo>
                    <a:pt x="241" y="1559"/>
                    <a:pt x="262" y="1601"/>
                    <a:pt x="262" y="1622"/>
                  </a:cubicBezTo>
                  <a:cubicBezTo>
                    <a:pt x="346" y="1601"/>
                    <a:pt x="435" y="1559"/>
                    <a:pt x="545" y="1517"/>
                  </a:cubicBezTo>
                  <a:cubicBezTo>
                    <a:pt x="786" y="1407"/>
                    <a:pt x="1048" y="1276"/>
                    <a:pt x="1221" y="1145"/>
                  </a:cubicBezTo>
                  <a:cubicBezTo>
                    <a:pt x="1550" y="862"/>
                    <a:pt x="1681" y="622"/>
                    <a:pt x="1681" y="402"/>
                  </a:cubicBezTo>
                  <a:cubicBezTo>
                    <a:pt x="1681" y="313"/>
                    <a:pt x="1655" y="229"/>
                    <a:pt x="1592" y="161"/>
                  </a:cubicBezTo>
                  <a:cubicBezTo>
                    <a:pt x="1550" y="98"/>
                    <a:pt x="1461" y="30"/>
                    <a:pt x="1351" y="9"/>
                  </a:cubicBezTo>
                  <a:lnTo>
                    <a:pt x="1262" y="9"/>
                  </a:lnTo>
                  <a:cubicBezTo>
                    <a:pt x="1246" y="3"/>
                    <a:pt x="1228" y="1"/>
                    <a:pt x="121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2023;p46">
              <a:extLst>
                <a:ext uri="{FF2B5EF4-FFF2-40B4-BE49-F238E27FC236}">
                  <a16:creationId xmlns:a16="http://schemas.microsoft.com/office/drawing/2014/main" id="{51C17CAC-741E-1C1A-1EFC-3B0C7332401B}"/>
                </a:ext>
              </a:extLst>
            </p:cNvPr>
            <p:cNvSpPr/>
            <p:nvPr/>
          </p:nvSpPr>
          <p:spPr>
            <a:xfrm>
              <a:off x="1684760" y="1246710"/>
              <a:ext cx="283737" cy="238562"/>
            </a:xfrm>
            <a:custGeom>
              <a:avLst/>
              <a:gdLst/>
              <a:ahLst/>
              <a:cxnLst/>
              <a:rect l="l" t="t" r="r" b="b"/>
              <a:pathLst>
                <a:path w="1991" h="1674" extrusionOk="0">
                  <a:moveTo>
                    <a:pt x="1621" y="1"/>
                  </a:moveTo>
                  <a:cubicBezTo>
                    <a:pt x="1505" y="1"/>
                    <a:pt x="1357" y="92"/>
                    <a:pt x="1116" y="275"/>
                  </a:cubicBezTo>
                  <a:cubicBezTo>
                    <a:pt x="744" y="584"/>
                    <a:pt x="0" y="846"/>
                    <a:pt x="0" y="846"/>
                  </a:cubicBezTo>
                  <a:lnTo>
                    <a:pt x="288" y="1673"/>
                  </a:lnTo>
                  <a:cubicBezTo>
                    <a:pt x="288" y="1673"/>
                    <a:pt x="290" y="1673"/>
                    <a:pt x="292" y="1673"/>
                  </a:cubicBezTo>
                  <a:cubicBezTo>
                    <a:pt x="316" y="1673"/>
                    <a:pt x="454" y="1657"/>
                    <a:pt x="964" y="1343"/>
                  </a:cubicBezTo>
                  <a:cubicBezTo>
                    <a:pt x="1509" y="997"/>
                    <a:pt x="1791" y="689"/>
                    <a:pt x="1901" y="558"/>
                  </a:cubicBezTo>
                  <a:cubicBezTo>
                    <a:pt x="1990" y="406"/>
                    <a:pt x="1943" y="212"/>
                    <a:pt x="1791" y="81"/>
                  </a:cubicBezTo>
                  <a:cubicBezTo>
                    <a:pt x="1738" y="28"/>
                    <a:pt x="1684" y="1"/>
                    <a:pt x="1621" y="1"/>
                  </a:cubicBezTo>
                  <a:close/>
                </a:path>
              </a:pathLst>
            </a:custGeom>
            <a:solidFill>
              <a:srgbClr val="FFB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2024;p46">
              <a:extLst>
                <a:ext uri="{FF2B5EF4-FFF2-40B4-BE49-F238E27FC236}">
                  <a16:creationId xmlns:a16="http://schemas.microsoft.com/office/drawing/2014/main" id="{853E6262-7CA7-BE0E-F482-3FE645213FD9}"/>
                </a:ext>
              </a:extLst>
            </p:cNvPr>
            <p:cNvSpPr/>
            <p:nvPr/>
          </p:nvSpPr>
          <p:spPr>
            <a:xfrm>
              <a:off x="1675782" y="1239584"/>
              <a:ext cx="304686" cy="242695"/>
            </a:xfrm>
            <a:custGeom>
              <a:avLst/>
              <a:gdLst/>
              <a:ahLst/>
              <a:cxnLst/>
              <a:rect l="l" t="t" r="r" b="b"/>
              <a:pathLst>
                <a:path w="2138" h="1703" extrusionOk="0">
                  <a:moveTo>
                    <a:pt x="1572" y="0"/>
                  </a:moveTo>
                  <a:cubicBezTo>
                    <a:pt x="1462" y="42"/>
                    <a:pt x="1331" y="131"/>
                    <a:pt x="1137" y="283"/>
                  </a:cubicBezTo>
                  <a:cubicBezTo>
                    <a:pt x="786" y="566"/>
                    <a:pt x="42" y="848"/>
                    <a:pt x="42" y="848"/>
                  </a:cubicBezTo>
                  <a:lnTo>
                    <a:pt x="1" y="869"/>
                  </a:lnTo>
                  <a:lnTo>
                    <a:pt x="1" y="917"/>
                  </a:lnTo>
                  <a:lnTo>
                    <a:pt x="22" y="938"/>
                  </a:lnTo>
                  <a:cubicBezTo>
                    <a:pt x="63" y="917"/>
                    <a:pt x="131" y="917"/>
                    <a:pt x="194" y="917"/>
                  </a:cubicBezTo>
                  <a:cubicBezTo>
                    <a:pt x="372" y="828"/>
                    <a:pt x="896" y="634"/>
                    <a:pt x="1200" y="372"/>
                  </a:cubicBezTo>
                  <a:cubicBezTo>
                    <a:pt x="1399" y="241"/>
                    <a:pt x="1530" y="152"/>
                    <a:pt x="1614" y="110"/>
                  </a:cubicBezTo>
                  <a:cubicBezTo>
                    <a:pt x="1637" y="103"/>
                    <a:pt x="1657" y="100"/>
                    <a:pt x="1675" y="100"/>
                  </a:cubicBezTo>
                  <a:cubicBezTo>
                    <a:pt x="1728" y="100"/>
                    <a:pt x="1768" y="126"/>
                    <a:pt x="1833" y="173"/>
                  </a:cubicBezTo>
                  <a:cubicBezTo>
                    <a:pt x="1964" y="283"/>
                    <a:pt x="1985" y="456"/>
                    <a:pt x="1922" y="566"/>
                  </a:cubicBezTo>
                  <a:cubicBezTo>
                    <a:pt x="1813" y="697"/>
                    <a:pt x="1551" y="1000"/>
                    <a:pt x="980" y="1351"/>
                  </a:cubicBezTo>
                  <a:cubicBezTo>
                    <a:pt x="786" y="1461"/>
                    <a:pt x="634" y="1550"/>
                    <a:pt x="545" y="1592"/>
                  </a:cubicBezTo>
                  <a:cubicBezTo>
                    <a:pt x="545" y="1634"/>
                    <a:pt x="566" y="1655"/>
                    <a:pt x="566" y="1702"/>
                  </a:cubicBezTo>
                  <a:cubicBezTo>
                    <a:pt x="676" y="1655"/>
                    <a:pt x="828" y="1571"/>
                    <a:pt x="1048" y="1440"/>
                  </a:cubicBezTo>
                  <a:cubicBezTo>
                    <a:pt x="1614" y="1089"/>
                    <a:pt x="1896" y="765"/>
                    <a:pt x="2006" y="634"/>
                  </a:cubicBezTo>
                  <a:cubicBezTo>
                    <a:pt x="2137" y="477"/>
                    <a:pt x="2074" y="241"/>
                    <a:pt x="1896" y="84"/>
                  </a:cubicBezTo>
                  <a:cubicBezTo>
                    <a:pt x="1833" y="21"/>
                    <a:pt x="1765" y="0"/>
                    <a:pt x="168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2025;p46">
              <a:extLst>
                <a:ext uri="{FF2B5EF4-FFF2-40B4-BE49-F238E27FC236}">
                  <a16:creationId xmlns:a16="http://schemas.microsoft.com/office/drawing/2014/main" id="{B5772E9E-6C93-3251-8E8F-DA5CA95A65D8}"/>
                </a:ext>
              </a:extLst>
            </p:cNvPr>
            <p:cNvSpPr/>
            <p:nvPr/>
          </p:nvSpPr>
          <p:spPr>
            <a:xfrm>
              <a:off x="1259359" y="1552971"/>
              <a:ext cx="450902" cy="392900"/>
            </a:xfrm>
            <a:custGeom>
              <a:avLst/>
              <a:gdLst/>
              <a:ahLst/>
              <a:cxnLst/>
              <a:rect l="l" t="t" r="r" b="b"/>
              <a:pathLst>
                <a:path w="3164" h="2757" extrusionOk="0">
                  <a:moveTo>
                    <a:pt x="880" y="0"/>
                  </a:moveTo>
                  <a:cubicBezTo>
                    <a:pt x="859" y="0"/>
                    <a:pt x="843" y="6"/>
                    <a:pt x="828" y="6"/>
                  </a:cubicBezTo>
                  <a:cubicBezTo>
                    <a:pt x="739" y="48"/>
                    <a:pt x="629" y="111"/>
                    <a:pt x="587" y="179"/>
                  </a:cubicBezTo>
                  <a:cubicBezTo>
                    <a:pt x="587" y="179"/>
                    <a:pt x="456" y="310"/>
                    <a:pt x="236" y="613"/>
                  </a:cubicBezTo>
                  <a:cubicBezTo>
                    <a:pt x="0" y="922"/>
                    <a:pt x="105" y="1074"/>
                    <a:pt x="262" y="1289"/>
                  </a:cubicBezTo>
                  <a:cubicBezTo>
                    <a:pt x="414" y="1488"/>
                    <a:pt x="1917" y="2577"/>
                    <a:pt x="2200" y="2729"/>
                  </a:cubicBezTo>
                  <a:cubicBezTo>
                    <a:pt x="2235" y="2748"/>
                    <a:pt x="2270" y="2757"/>
                    <a:pt x="2306" y="2757"/>
                  </a:cubicBezTo>
                  <a:cubicBezTo>
                    <a:pt x="2564" y="2757"/>
                    <a:pt x="2831" y="2302"/>
                    <a:pt x="2964" y="2053"/>
                  </a:cubicBezTo>
                  <a:cubicBezTo>
                    <a:pt x="3116" y="1792"/>
                    <a:pt x="3163" y="1619"/>
                    <a:pt x="2964" y="1509"/>
                  </a:cubicBezTo>
                  <a:cubicBezTo>
                    <a:pt x="2792" y="1399"/>
                    <a:pt x="1765" y="943"/>
                    <a:pt x="1372" y="461"/>
                  </a:cubicBezTo>
                  <a:cubicBezTo>
                    <a:pt x="1061" y="51"/>
                    <a:pt x="945" y="0"/>
                    <a:pt x="8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2026;p46">
              <a:extLst>
                <a:ext uri="{FF2B5EF4-FFF2-40B4-BE49-F238E27FC236}">
                  <a16:creationId xmlns:a16="http://schemas.microsoft.com/office/drawing/2014/main" id="{D7540C8C-222C-B2D3-97FF-CFD04D4B133D}"/>
                </a:ext>
              </a:extLst>
            </p:cNvPr>
            <p:cNvSpPr/>
            <p:nvPr/>
          </p:nvSpPr>
          <p:spPr>
            <a:xfrm>
              <a:off x="1262351" y="1546273"/>
              <a:ext cx="447909" cy="406866"/>
            </a:xfrm>
            <a:custGeom>
              <a:avLst/>
              <a:gdLst/>
              <a:ahLst/>
              <a:cxnLst/>
              <a:rect l="l" t="t" r="r" b="b"/>
              <a:pathLst>
                <a:path w="3143" h="2855" extrusionOk="0">
                  <a:moveTo>
                    <a:pt x="873" y="110"/>
                  </a:moveTo>
                  <a:cubicBezTo>
                    <a:pt x="887" y="110"/>
                    <a:pt x="904" y="116"/>
                    <a:pt x="938" y="137"/>
                  </a:cubicBezTo>
                  <a:cubicBezTo>
                    <a:pt x="980" y="158"/>
                    <a:pt x="1111" y="268"/>
                    <a:pt x="1310" y="529"/>
                  </a:cubicBezTo>
                  <a:cubicBezTo>
                    <a:pt x="1503" y="791"/>
                    <a:pt x="1875" y="1032"/>
                    <a:pt x="2205" y="1231"/>
                  </a:cubicBezTo>
                  <a:cubicBezTo>
                    <a:pt x="2530" y="1404"/>
                    <a:pt x="2833" y="1556"/>
                    <a:pt x="2923" y="1598"/>
                  </a:cubicBezTo>
                  <a:cubicBezTo>
                    <a:pt x="3012" y="1645"/>
                    <a:pt x="3032" y="1687"/>
                    <a:pt x="3032" y="1776"/>
                  </a:cubicBezTo>
                  <a:cubicBezTo>
                    <a:pt x="3032" y="1839"/>
                    <a:pt x="2991" y="1949"/>
                    <a:pt x="2902" y="2080"/>
                  </a:cubicBezTo>
                  <a:cubicBezTo>
                    <a:pt x="2833" y="2210"/>
                    <a:pt x="2703" y="2409"/>
                    <a:pt x="2572" y="2561"/>
                  </a:cubicBezTo>
                  <a:cubicBezTo>
                    <a:pt x="2509" y="2624"/>
                    <a:pt x="2441" y="2692"/>
                    <a:pt x="2378" y="2713"/>
                  </a:cubicBezTo>
                  <a:cubicBezTo>
                    <a:pt x="2344" y="2734"/>
                    <a:pt x="2316" y="2745"/>
                    <a:pt x="2289" y="2745"/>
                  </a:cubicBezTo>
                  <a:cubicBezTo>
                    <a:pt x="2263" y="2745"/>
                    <a:pt x="2236" y="2734"/>
                    <a:pt x="2205" y="2713"/>
                  </a:cubicBezTo>
                  <a:cubicBezTo>
                    <a:pt x="2074" y="2645"/>
                    <a:pt x="1613" y="2341"/>
                    <a:pt x="1200" y="2038"/>
                  </a:cubicBezTo>
                  <a:cubicBezTo>
                    <a:pt x="980" y="1860"/>
                    <a:pt x="765" y="1708"/>
                    <a:pt x="587" y="1577"/>
                  </a:cubicBezTo>
                  <a:cubicBezTo>
                    <a:pt x="524" y="1514"/>
                    <a:pt x="435" y="1446"/>
                    <a:pt x="393" y="1404"/>
                  </a:cubicBezTo>
                  <a:cubicBezTo>
                    <a:pt x="325" y="1362"/>
                    <a:pt x="304" y="1315"/>
                    <a:pt x="283" y="1294"/>
                  </a:cubicBezTo>
                  <a:cubicBezTo>
                    <a:pt x="215" y="1205"/>
                    <a:pt x="152" y="1121"/>
                    <a:pt x="131" y="1032"/>
                  </a:cubicBezTo>
                  <a:cubicBezTo>
                    <a:pt x="131" y="943"/>
                    <a:pt x="152" y="838"/>
                    <a:pt x="262" y="681"/>
                  </a:cubicBezTo>
                  <a:cubicBezTo>
                    <a:pt x="477" y="398"/>
                    <a:pt x="587" y="268"/>
                    <a:pt x="587" y="268"/>
                  </a:cubicBezTo>
                  <a:lnTo>
                    <a:pt x="608" y="268"/>
                  </a:lnTo>
                  <a:cubicBezTo>
                    <a:pt x="655" y="205"/>
                    <a:pt x="739" y="158"/>
                    <a:pt x="828" y="116"/>
                  </a:cubicBezTo>
                  <a:cubicBezTo>
                    <a:pt x="849" y="116"/>
                    <a:pt x="859" y="110"/>
                    <a:pt x="873" y="110"/>
                  </a:cubicBezTo>
                  <a:close/>
                  <a:moveTo>
                    <a:pt x="870" y="0"/>
                  </a:moveTo>
                  <a:cubicBezTo>
                    <a:pt x="840" y="0"/>
                    <a:pt x="817" y="6"/>
                    <a:pt x="807" y="6"/>
                  </a:cubicBezTo>
                  <a:lnTo>
                    <a:pt x="786" y="6"/>
                  </a:lnTo>
                  <a:cubicBezTo>
                    <a:pt x="697" y="53"/>
                    <a:pt x="587" y="95"/>
                    <a:pt x="503" y="205"/>
                  </a:cubicBezTo>
                  <a:cubicBezTo>
                    <a:pt x="503" y="205"/>
                    <a:pt x="393" y="315"/>
                    <a:pt x="173" y="618"/>
                  </a:cubicBezTo>
                  <a:cubicBezTo>
                    <a:pt x="42" y="791"/>
                    <a:pt x="0" y="922"/>
                    <a:pt x="21" y="1032"/>
                  </a:cubicBezTo>
                  <a:cubicBezTo>
                    <a:pt x="42" y="1163"/>
                    <a:pt x="110" y="1273"/>
                    <a:pt x="194" y="1362"/>
                  </a:cubicBezTo>
                  <a:cubicBezTo>
                    <a:pt x="215" y="1404"/>
                    <a:pt x="262" y="1446"/>
                    <a:pt x="304" y="1493"/>
                  </a:cubicBezTo>
                  <a:cubicBezTo>
                    <a:pt x="372" y="1535"/>
                    <a:pt x="435" y="1598"/>
                    <a:pt x="524" y="1666"/>
                  </a:cubicBezTo>
                  <a:cubicBezTo>
                    <a:pt x="697" y="1797"/>
                    <a:pt x="917" y="1970"/>
                    <a:pt x="1131" y="2121"/>
                  </a:cubicBezTo>
                  <a:cubicBezTo>
                    <a:pt x="1550" y="2430"/>
                    <a:pt x="2006" y="2734"/>
                    <a:pt x="2158" y="2823"/>
                  </a:cubicBezTo>
                  <a:cubicBezTo>
                    <a:pt x="2202" y="2844"/>
                    <a:pt x="2252" y="2855"/>
                    <a:pt x="2299" y="2855"/>
                  </a:cubicBezTo>
                  <a:cubicBezTo>
                    <a:pt x="2345" y="2855"/>
                    <a:pt x="2388" y="2844"/>
                    <a:pt x="2420" y="2823"/>
                  </a:cubicBezTo>
                  <a:cubicBezTo>
                    <a:pt x="2509" y="2776"/>
                    <a:pt x="2598" y="2713"/>
                    <a:pt x="2661" y="2624"/>
                  </a:cubicBezTo>
                  <a:cubicBezTo>
                    <a:pt x="2813" y="2472"/>
                    <a:pt x="2923" y="2279"/>
                    <a:pt x="3012" y="2121"/>
                  </a:cubicBezTo>
                  <a:cubicBezTo>
                    <a:pt x="3074" y="1991"/>
                    <a:pt x="3142" y="1886"/>
                    <a:pt x="3142" y="1776"/>
                  </a:cubicBezTo>
                  <a:cubicBezTo>
                    <a:pt x="3142" y="1666"/>
                    <a:pt x="3095" y="1556"/>
                    <a:pt x="2991" y="1514"/>
                  </a:cubicBezTo>
                  <a:cubicBezTo>
                    <a:pt x="2881" y="1446"/>
                    <a:pt x="2572" y="1315"/>
                    <a:pt x="2247" y="1121"/>
                  </a:cubicBezTo>
                  <a:cubicBezTo>
                    <a:pt x="1943" y="943"/>
                    <a:pt x="1592" y="707"/>
                    <a:pt x="1393" y="467"/>
                  </a:cubicBezTo>
                  <a:cubicBezTo>
                    <a:pt x="1200" y="205"/>
                    <a:pt x="1069" y="74"/>
                    <a:pt x="980" y="27"/>
                  </a:cubicBezTo>
                  <a:cubicBezTo>
                    <a:pt x="938" y="6"/>
                    <a:pt x="900" y="0"/>
                    <a:pt x="87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2027;p46">
              <a:extLst>
                <a:ext uri="{FF2B5EF4-FFF2-40B4-BE49-F238E27FC236}">
                  <a16:creationId xmlns:a16="http://schemas.microsoft.com/office/drawing/2014/main" id="{556D1762-B92D-BFDC-F7A2-5F9E7AAE9053}"/>
                </a:ext>
              </a:extLst>
            </p:cNvPr>
            <p:cNvSpPr/>
            <p:nvPr/>
          </p:nvSpPr>
          <p:spPr>
            <a:xfrm>
              <a:off x="1022787" y="1304427"/>
              <a:ext cx="40473" cy="71825"/>
            </a:xfrm>
            <a:custGeom>
              <a:avLst/>
              <a:gdLst/>
              <a:ahLst/>
              <a:cxnLst/>
              <a:rect l="l" t="t" r="r" b="b"/>
              <a:pathLst>
                <a:path w="284" h="504" extrusionOk="0">
                  <a:moveTo>
                    <a:pt x="131" y="1"/>
                  </a:moveTo>
                  <a:cubicBezTo>
                    <a:pt x="63" y="1"/>
                    <a:pt x="0" y="111"/>
                    <a:pt x="0" y="263"/>
                  </a:cubicBezTo>
                  <a:cubicBezTo>
                    <a:pt x="0" y="393"/>
                    <a:pt x="63" y="503"/>
                    <a:pt x="131" y="503"/>
                  </a:cubicBezTo>
                  <a:cubicBezTo>
                    <a:pt x="220" y="503"/>
                    <a:pt x="283" y="393"/>
                    <a:pt x="283" y="263"/>
                  </a:cubicBezTo>
                  <a:cubicBezTo>
                    <a:pt x="283" y="111"/>
                    <a:pt x="220" y="1"/>
                    <a:pt x="131" y="1"/>
                  </a:cubicBezTo>
                  <a:close/>
                </a:path>
              </a:pathLst>
            </a:custGeom>
            <a:solidFill>
              <a:srgbClr val="3C28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2028;p46">
              <a:extLst>
                <a:ext uri="{FF2B5EF4-FFF2-40B4-BE49-F238E27FC236}">
                  <a16:creationId xmlns:a16="http://schemas.microsoft.com/office/drawing/2014/main" id="{8DCE9954-06AE-D922-8B5D-1FF176529233}"/>
                </a:ext>
              </a:extLst>
            </p:cNvPr>
            <p:cNvSpPr/>
            <p:nvPr/>
          </p:nvSpPr>
          <p:spPr>
            <a:xfrm>
              <a:off x="1262351" y="1304427"/>
              <a:ext cx="34487" cy="71825"/>
            </a:xfrm>
            <a:custGeom>
              <a:avLst/>
              <a:gdLst/>
              <a:ahLst/>
              <a:cxnLst/>
              <a:rect l="l" t="t" r="r" b="b"/>
              <a:pathLst>
                <a:path w="242" h="504" extrusionOk="0">
                  <a:moveTo>
                    <a:pt x="110" y="1"/>
                  </a:moveTo>
                  <a:cubicBezTo>
                    <a:pt x="63" y="1"/>
                    <a:pt x="0" y="111"/>
                    <a:pt x="0" y="263"/>
                  </a:cubicBezTo>
                  <a:cubicBezTo>
                    <a:pt x="0" y="393"/>
                    <a:pt x="63" y="503"/>
                    <a:pt x="110" y="503"/>
                  </a:cubicBezTo>
                  <a:cubicBezTo>
                    <a:pt x="173" y="503"/>
                    <a:pt x="241" y="393"/>
                    <a:pt x="241" y="263"/>
                  </a:cubicBezTo>
                  <a:cubicBezTo>
                    <a:pt x="241" y="111"/>
                    <a:pt x="173" y="1"/>
                    <a:pt x="110" y="1"/>
                  </a:cubicBezTo>
                  <a:close/>
                </a:path>
              </a:pathLst>
            </a:custGeom>
            <a:solidFill>
              <a:srgbClr val="3C28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2029;p46">
              <a:extLst>
                <a:ext uri="{FF2B5EF4-FFF2-40B4-BE49-F238E27FC236}">
                  <a16:creationId xmlns:a16="http://schemas.microsoft.com/office/drawing/2014/main" id="{CC6E505A-DBA1-486D-5EE0-C7DEB6D7B7C6}"/>
                </a:ext>
              </a:extLst>
            </p:cNvPr>
            <p:cNvSpPr/>
            <p:nvPr/>
          </p:nvSpPr>
          <p:spPr>
            <a:xfrm>
              <a:off x="1190667" y="1340483"/>
              <a:ext cx="68832" cy="101467"/>
            </a:xfrm>
            <a:custGeom>
              <a:avLst/>
              <a:gdLst/>
              <a:ahLst/>
              <a:cxnLst/>
              <a:rect l="l" t="t" r="r" b="b"/>
              <a:pathLst>
                <a:path w="483" h="712" extrusionOk="0">
                  <a:moveTo>
                    <a:pt x="78" y="1"/>
                  </a:moveTo>
                  <a:cubicBezTo>
                    <a:pt x="68" y="1"/>
                    <a:pt x="56" y="3"/>
                    <a:pt x="42" y="10"/>
                  </a:cubicBezTo>
                  <a:cubicBezTo>
                    <a:pt x="22" y="10"/>
                    <a:pt x="1" y="57"/>
                    <a:pt x="22" y="78"/>
                  </a:cubicBezTo>
                  <a:cubicBezTo>
                    <a:pt x="42" y="161"/>
                    <a:pt x="90" y="209"/>
                    <a:pt x="152" y="250"/>
                  </a:cubicBezTo>
                  <a:cubicBezTo>
                    <a:pt x="194" y="271"/>
                    <a:pt x="241" y="271"/>
                    <a:pt x="304" y="319"/>
                  </a:cubicBezTo>
                  <a:cubicBezTo>
                    <a:pt x="351" y="360"/>
                    <a:pt x="372" y="402"/>
                    <a:pt x="372" y="449"/>
                  </a:cubicBezTo>
                  <a:cubicBezTo>
                    <a:pt x="372" y="491"/>
                    <a:pt x="351" y="512"/>
                    <a:pt x="304" y="554"/>
                  </a:cubicBezTo>
                  <a:cubicBezTo>
                    <a:pt x="262" y="580"/>
                    <a:pt x="221" y="580"/>
                    <a:pt x="194" y="580"/>
                  </a:cubicBezTo>
                  <a:cubicBezTo>
                    <a:pt x="180" y="587"/>
                    <a:pt x="171" y="590"/>
                    <a:pt x="165" y="590"/>
                  </a:cubicBezTo>
                  <a:cubicBezTo>
                    <a:pt x="152" y="590"/>
                    <a:pt x="152" y="580"/>
                    <a:pt x="152" y="580"/>
                  </a:cubicBezTo>
                  <a:cubicBezTo>
                    <a:pt x="111" y="580"/>
                    <a:pt x="90" y="601"/>
                    <a:pt x="90" y="622"/>
                  </a:cubicBezTo>
                  <a:cubicBezTo>
                    <a:pt x="63" y="664"/>
                    <a:pt x="90" y="685"/>
                    <a:pt x="131" y="685"/>
                  </a:cubicBezTo>
                  <a:cubicBezTo>
                    <a:pt x="131" y="685"/>
                    <a:pt x="152" y="711"/>
                    <a:pt x="194" y="711"/>
                  </a:cubicBezTo>
                  <a:cubicBezTo>
                    <a:pt x="241" y="685"/>
                    <a:pt x="304" y="685"/>
                    <a:pt x="372" y="643"/>
                  </a:cubicBezTo>
                  <a:cubicBezTo>
                    <a:pt x="435" y="601"/>
                    <a:pt x="482" y="533"/>
                    <a:pt x="482" y="449"/>
                  </a:cubicBezTo>
                  <a:cubicBezTo>
                    <a:pt x="482" y="381"/>
                    <a:pt x="435" y="292"/>
                    <a:pt x="372" y="230"/>
                  </a:cubicBezTo>
                  <a:cubicBezTo>
                    <a:pt x="283" y="188"/>
                    <a:pt x="221" y="161"/>
                    <a:pt x="194" y="140"/>
                  </a:cubicBezTo>
                  <a:cubicBezTo>
                    <a:pt x="173" y="120"/>
                    <a:pt x="152" y="120"/>
                    <a:pt x="131" y="31"/>
                  </a:cubicBezTo>
                  <a:cubicBezTo>
                    <a:pt x="117" y="16"/>
                    <a:pt x="102" y="1"/>
                    <a:pt x="7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2030;p46">
              <a:extLst>
                <a:ext uri="{FF2B5EF4-FFF2-40B4-BE49-F238E27FC236}">
                  <a16:creationId xmlns:a16="http://schemas.microsoft.com/office/drawing/2014/main" id="{5B89E8C9-9BB0-5966-9DBD-D20E0B265CBF}"/>
                </a:ext>
              </a:extLst>
            </p:cNvPr>
            <p:cNvSpPr/>
            <p:nvPr/>
          </p:nvSpPr>
          <p:spPr>
            <a:xfrm>
              <a:off x="1084637" y="1485135"/>
              <a:ext cx="189823" cy="124696"/>
            </a:xfrm>
            <a:custGeom>
              <a:avLst/>
              <a:gdLst/>
              <a:ahLst/>
              <a:cxnLst/>
              <a:rect l="l" t="t" r="r" b="b"/>
              <a:pathLst>
                <a:path w="1332" h="875" extrusionOk="0">
                  <a:moveTo>
                    <a:pt x="724" y="0"/>
                  </a:moveTo>
                  <a:cubicBezTo>
                    <a:pt x="394" y="21"/>
                    <a:pt x="111" y="42"/>
                    <a:pt x="69" y="110"/>
                  </a:cubicBezTo>
                  <a:cubicBezTo>
                    <a:pt x="1" y="241"/>
                    <a:pt x="22" y="875"/>
                    <a:pt x="635" y="875"/>
                  </a:cubicBezTo>
                  <a:cubicBezTo>
                    <a:pt x="1268" y="875"/>
                    <a:pt x="1310" y="372"/>
                    <a:pt x="1310" y="262"/>
                  </a:cubicBezTo>
                  <a:cubicBezTo>
                    <a:pt x="1331" y="42"/>
                    <a:pt x="1200" y="42"/>
                    <a:pt x="1200" y="42"/>
                  </a:cubicBezTo>
                  <a:cubicBezTo>
                    <a:pt x="1200" y="42"/>
                    <a:pt x="1069" y="0"/>
                    <a:pt x="724" y="0"/>
                  </a:cubicBezTo>
                  <a:close/>
                </a:path>
              </a:pathLst>
            </a:custGeom>
            <a:solidFill>
              <a:srgbClr val="D97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2031;p46">
              <a:extLst>
                <a:ext uri="{FF2B5EF4-FFF2-40B4-BE49-F238E27FC236}">
                  <a16:creationId xmlns:a16="http://schemas.microsoft.com/office/drawing/2014/main" id="{E967AFC9-71E6-948B-9BA8-1C810A56925C}"/>
                </a:ext>
              </a:extLst>
            </p:cNvPr>
            <p:cNvSpPr/>
            <p:nvPr/>
          </p:nvSpPr>
          <p:spPr>
            <a:xfrm>
              <a:off x="1081645" y="1478009"/>
              <a:ext cx="199514" cy="140800"/>
            </a:xfrm>
            <a:custGeom>
              <a:avLst/>
              <a:gdLst/>
              <a:ahLst/>
              <a:cxnLst/>
              <a:rect l="l" t="t" r="r" b="b"/>
              <a:pathLst>
                <a:path w="1400" h="988" extrusionOk="0">
                  <a:moveTo>
                    <a:pt x="903" y="108"/>
                  </a:moveTo>
                  <a:cubicBezTo>
                    <a:pt x="1113" y="108"/>
                    <a:pt x="1200" y="139"/>
                    <a:pt x="1200" y="139"/>
                  </a:cubicBezTo>
                  <a:lnTo>
                    <a:pt x="1221" y="139"/>
                  </a:lnTo>
                  <a:lnTo>
                    <a:pt x="1247" y="160"/>
                  </a:lnTo>
                  <a:cubicBezTo>
                    <a:pt x="1268" y="181"/>
                    <a:pt x="1289" y="202"/>
                    <a:pt x="1289" y="312"/>
                  </a:cubicBezTo>
                  <a:cubicBezTo>
                    <a:pt x="1268" y="354"/>
                    <a:pt x="1268" y="506"/>
                    <a:pt x="1179" y="637"/>
                  </a:cubicBezTo>
                  <a:cubicBezTo>
                    <a:pt x="1090" y="768"/>
                    <a:pt x="959" y="877"/>
                    <a:pt x="656" y="877"/>
                  </a:cubicBezTo>
                  <a:cubicBezTo>
                    <a:pt x="373" y="877"/>
                    <a:pt x="242" y="726"/>
                    <a:pt x="174" y="574"/>
                  </a:cubicBezTo>
                  <a:cubicBezTo>
                    <a:pt x="132" y="485"/>
                    <a:pt x="132" y="401"/>
                    <a:pt x="111" y="333"/>
                  </a:cubicBezTo>
                  <a:cubicBezTo>
                    <a:pt x="111" y="270"/>
                    <a:pt x="132" y="202"/>
                    <a:pt x="132" y="202"/>
                  </a:cubicBezTo>
                  <a:cubicBezTo>
                    <a:pt x="132" y="202"/>
                    <a:pt x="153" y="181"/>
                    <a:pt x="174" y="181"/>
                  </a:cubicBezTo>
                  <a:cubicBezTo>
                    <a:pt x="221" y="160"/>
                    <a:pt x="263" y="160"/>
                    <a:pt x="305" y="160"/>
                  </a:cubicBezTo>
                  <a:cubicBezTo>
                    <a:pt x="436" y="139"/>
                    <a:pt x="593" y="113"/>
                    <a:pt x="745" y="113"/>
                  </a:cubicBezTo>
                  <a:cubicBezTo>
                    <a:pt x="804" y="109"/>
                    <a:pt x="856" y="108"/>
                    <a:pt x="903" y="108"/>
                  </a:cubicBezTo>
                  <a:close/>
                  <a:moveTo>
                    <a:pt x="932" y="0"/>
                  </a:moveTo>
                  <a:cubicBezTo>
                    <a:pt x="878" y="0"/>
                    <a:pt x="815" y="2"/>
                    <a:pt x="745" y="8"/>
                  </a:cubicBezTo>
                  <a:cubicBezTo>
                    <a:pt x="567" y="8"/>
                    <a:pt x="415" y="29"/>
                    <a:pt x="305" y="29"/>
                  </a:cubicBezTo>
                  <a:cubicBezTo>
                    <a:pt x="242" y="50"/>
                    <a:pt x="174" y="50"/>
                    <a:pt x="132" y="71"/>
                  </a:cubicBezTo>
                  <a:cubicBezTo>
                    <a:pt x="111" y="92"/>
                    <a:pt x="69" y="92"/>
                    <a:pt x="43" y="139"/>
                  </a:cubicBezTo>
                  <a:cubicBezTo>
                    <a:pt x="22" y="181"/>
                    <a:pt x="1" y="244"/>
                    <a:pt x="1" y="333"/>
                  </a:cubicBezTo>
                  <a:cubicBezTo>
                    <a:pt x="1" y="422"/>
                    <a:pt x="22" y="506"/>
                    <a:pt x="69" y="616"/>
                  </a:cubicBezTo>
                  <a:cubicBezTo>
                    <a:pt x="153" y="815"/>
                    <a:pt x="331" y="987"/>
                    <a:pt x="656" y="987"/>
                  </a:cubicBezTo>
                  <a:cubicBezTo>
                    <a:pt x="986" y="987"/>
                    <a:pt x="1179" y="857"/>
                    <a:pt x="1268" y="684"/>
                  </a:cubicBezTo>
                  <a:cubicBezTo>
                    <a:pt x="1378" y="532"/>
                    <a:pt x="1399" y="375"/>
                    <a:pt x="1399" y="312"/>
                  </a:cubicBezTo>
                  <a:cubicBezTo>
                    <a:pt x="1399" y="202"/>
                    <a:pt x="1378" y="113"/>
                    <a:pt x="1331" y="71"/>
                  </a:cubicBezTo>
                  <a:cubicBezTo>
                    <a:pt x="1289" y="50"/>
                    <a:pt x="1247" y="29"/>
                    <a:pt x="1221" y="29"/>
                  </a:cubicBezTo>
                  <a:cubicBezTo>
                    <a:pt x="1221" y="29"/>
                    <a:pt x="1128" y="0"/>
                    <a:pt x="93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2032;p46">
              <a:extLst>
                <a:ext uri="{FF2B5EF4-FFF2-40B4-BE49-F238E27FC236}">
                  <a16:creationId xmlns:a16="http://schemas.microsoft.com/office/drawing/2014/main" id="{4C1317BA-C045-3AB0-9C3F-20CF7C8D199D}"/>
                </a:ext>
              </a:extLst>
            </p:cNvPr>
            <p:cNvSpPr/>
            <p:nvPr/>
          </p:nvSpPr>
          <p:spPr>
            <a:xfrm>
              <a:off x="1100314" y="1485135"/>
              <a:ext cx="155478" cy="33347"/>
            </a:xfrm>
            <a:custGeom>
              <a:avLst/>
              <a:gdLst/>
              <a:ahLst/>
              <a:cxnLst/>
              <a:rect l="l" t="t" r="r" b="b"/>
              <a:pathLst>
                <a:path w="1091" h="234" extrusionOk="0">
                  <a:moveTo>
                    <a:pt x="614" y="0"/>
                  </a:moveTo>
                  <a:cubicBezTo>
                    <a:pt x="331" y="21"/>
                    <a:pt x="90" y="42"/>
                    <a:pt x="1" y="89"/>
                  </a:cubicBezTo>
                  <a:cubicBezTo>
                    <a:pt x="22" y="152"/>
                    <a:pt x="43" y="220"/>
                    <a:pt x="132" y="220"/>
                  </a:cubicBezTo>
                  <a:cubicBezTo>
                    <a:pt x="184" y="228"/>
                    <a:pt x="331" y="233"/>
                    <a:pt x="493" y="233"/>
                  </a:cubicBezTo>
                  <a:cubicBezTo>
                    <a:pt x="735" y="233"/>
                    <a:pt x="1011" y="222"/>
                    <a:pt x="1048" y="194"/>
                  </a:cubicBezTo>
                  <a:cubicBezTo>
                    <a:pt x="1069" y="173"/>
                    <a:pt x="1090" y="110"/>
                    <a:pt x="1090" y="42"/>
                  </a:cubicBezTo>
                  <a:cubicBezTo>
                    <a:pt x="1090" y="42"/>
                    <a:pt x="985" y="0"/>
                    <a:pt x="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2033;p46">
              <a:extLst>
                <a:ext uri="{FF2B5EF4-FFF2-40B4-BE49-F238E27FC236}">
                  <a16:creationId xmlns:a16="http://schemas.microsoft.com/office/drawing/2014/main" id="{A174D8E1-ADB5-A0FA-89FD-03C44971613D}"/>
                </a:ext>
              </a:extLst>
            </p:cNvPr>
            <p:cNvSpPr/>
            <p:nvPr/>
          </p:nvSpPr>
          <p:spPr>
            <a:xfrm>
              <a:off x="1091478" y="1479149"/>
              <a:ext cx="174005" cy="46316"/>
            </a:xfrm>
            <a:custGeom>
              <a:avLst/>
              <a:gdLst/>
              <a:ahLst/>
              <a:cxnLst/>
              <a:rect l="l" t="t" r="r" b="b"/>
              <a:pathLst>
                <a:path w="1221" h="325" extrusionOk="0">
                  <a:moveTo>
                    <a:pt x="786" y="105"/>
                  </a:moveTo>
                  <a:cubicBezTo>
                    <a:pt x="1000" y="105"/>
                    <a:pt x="1068" y="131"/>
                    <a:pt x="1089" y="131"/>
                  </a:cubicBezTo>
                  <a:lnTo>
                    <a:pt x="1089" y="173"/>
                  </a:lnTo>
                  <a:cubicBezTo>
                    <a:pt x="1089" y="194"/>
                    <a:pt x="1068" y="194"/>
                    <a:pt x="1068" y="194"/>
                  </a:cubicBezTo>
                  <a:lnTo>
                    <a:pt x="1047" y="194"/>
                  </a:lnTo>
                  <a:cubicBezTo>
                    <a:pt x="1021" y="194"/>
                    <a:pt x="1000" y="194"/>
                    <a:pt x="958" y="215"/>
                  </a:cubicBezTo>
                  <a:lnTo>
                    <a:pt x="194" y="215"/>
                  </a:lnTo>
                  <a:cubicBezTo>
                    <a:pt x="173" y="215"/>
                    <a:pt x="152" y="215"/>
                    <a:pt x="152" y="194"/>
                  </a:cubicBezTo>
                  <a:lnTo>
                    <a:pt x="131" y="173"/>
                  </a:lnTo>
                  <a:cubicBezTo>
                    <a:pt x="173" y="152"/>
                    <a:pt x="215" y="152"/>
                    <a:pt x="304" y="131"/>
                  </a:cubicBezTo>
                  <a:cubicBezTo>
                    <a:pt x="414" y="131"/>
                    <a:pt x="545" y="105"/>
                    <a:pt x="676" y="105"/>
                  </a:cubicBezTo>
                  <a:close/>
                  <a:moveTo>
                    <a:pt x="676" y="0"/>
                  </a:moveTo>
                  <a:cubicBezTo>
                    <a:pt x="545" y="0"/>
                    <a:pt x="393" y="0"/>
                    <a:pt x="283" y="21"/>
                  </a:cubicBezTo>
                  <a:cubicBezTo>
                    <a:pt x="173" y="42"/>
                    <a:pt x="84" y="42"/>
                    <a:pt x="42" y="84"/>
                  </a:cubicBezTo>
                  <a:lnTo>
                    <a:pt x="0" y="84"/>
                  </a:lnTo>
                  <a:lnTo>
                    <a:pt x="0" y="152"/>
                  </a:lnTo>
                  <a:cubicBezTo>
                    <a:pt x="21" y="173"/>
                    <a:pt x="21" y="215"/>
                    <a:pt x="63" y="262"/>
                  </a:cubicBezTo>
                  <a:cubicBezTo>
                    <a:pt x="84" y="304"/>
                    <a:pt x="131" y="325"/>
                    <a:pt x="194" y="325"/>
                  </a:cubicBezTo>
                  <a:lnTo>
                    <a:pt x="958" y="325"/>
                  </a:lnTo>
                  <a:cubicBezTo>
                    <a:pt x="1000" y="325"/>
                    <a:pt x="1047" y="325"/>
                    <a:pt x="1068" y="304"/>
                  </a:cubicBezTo>
                  <a:lnTo>
                    <a:pt x="1110" y="304"/>
                  </a:lnTo>
                  <a:cubicBezTo>
                    <a:pt x="1110" y="304"/>
                    <a:pt x="1131" y="304"/>
                    <a:pt x="1152" y="283"/>
                  </a:cubicBezTo>
                  <a:cubicBezTo>
                    <a:pt x="1178" y="262"/>
                    <a:pt x="1199" y="215"/>
                    <a:pt x="1199" y="194"/>
                  </a:cubicBezTo>
                  <a:cubicBezTo>
                    <a:pt x="1199" y="152"/>
                    <a:pt x="1220" y="131"/>
                    <a:pt x="1220" y="84"/>
                  </a:cubicBezTo>
                  <a:lnTo>
                    <a:pt x="1220" y="42"/>
                  </a:lnTo>
                  <a:lnTo>
                    <a:pt x="1178" y="21"/>
                  </a:lnTo>
                  <a:cubicBezTo>
                    <a:pt x="1178" y="21"/>
                    <a:pt x="1047" y="0"/>
                    <a:pt x="78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2034;p46">
              <a:extLst>
                <a:ext uri="{FF2B5EF4-FFF2-40B4-BE49-F238E27FC236}">
                  <a16:creationId xmlns:a16="http://schemas.microsoft.com/office/drawing/2014/main" id="{81C098FD-4D9D-CDE9-67FE-0767B48563FE}"/>
                </a:ext>
              </a:extLst>
            </p:cNvPr>
            <p:cNvSpPr/>
            <p:nvPr/>
          </p:nvSpPr>
          <p:spPr>
            <a:xfrm>
              <a:off x="1097321" y="1541000"/>
              <a:ext cx="146500" cy="68832"/>
            </a:xfrm>
            <a:custGeom>
              <a:avLst/>
              <a:gdLst/>
              <a:ahLst/>
              <a:cxnLst/>
              <a:rect l="l" t="t" r="r" b="b"/>
              <a:pathLst>
                <a:path w="1028" h="483" extrusionOk="0">
                  <a:moveTo>
                    <a:pt x="415" y="1"/>
                  </a:moveTo>
                  <a:cubicBezTo>
                    <a:pt x="221" y="1"/>
                    <a:pt x="90" y="64"/>
                    <a:pt x="1" y="132"/>
                  </a:cubicBezTo>
                  <a:cubicBezTo>
                    <a:pt x="64" y="326"/>
                    <a:pt x="242" y="483"/>
                    <a:pt x="546" y="483"/>
                  </a:cubicBezTo>
                  <a:cubicBezTo>
                    <a:pt x="786" y="483"/>
                    <a:pt x="917" y="415"/>
                    <a:pt x="1027" y="326"/>
                  </a:cubicBezTo>
                  <a:cubicBezTo>
                    <a:pt x="938" y="174"/>
                    <a:pt x="786" y="22"/>
                    <a:pt x="483" y="1"/>
                  </a:cubicBezTo>
                  <a:close/>
                </a:path>
              </a:pathLst>
            </a:custGeom>
            <a:solidFill>
              <a:srgbClr val="FFA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2035;p46">
              <a:extLst>
                <a:ext uri="{FF2B5EF4-FFF2-40B4-BE49-F238E27FC236}">
                  <a16:creationId xmlns:a16="http://schemas.microsoft.com/office/drawing/2014/main" id="{865330D5-73B7-89DE-614A-A640BADF2870}"/>
                </a:ext>
              </a:extLst>
            </p:cNvPr>
            <p:cNvSpPr/>
            <p:nvPr/>
          </p:nvSpPr>
          <p:spPr>
            <a:xfrm>
              <a:off x="1087630" y="1531309"/>
              <a:ext cx="165169" cy="87501"/>
            </a:xfrm>
            <a:custGeom>
              <a:avLst/>
              <a:gdLst/>
              <a:ahLst/>
              <a:cxnLst/>
              <a:rect l="l" t="t" r="r" b="b"/>
              <a:pathLst>
                <a:path w="1159" h="614" extrusionOk="0">
                  <a:moveTo>
                    <a:pt x="483" y="111"/>
                  </a:moveTo>
                  <a:cubicBezTo>
                    <a:pt x="504" y="111"/>
                    <a:pt x="525" y="132"/>
                    <a:pt x="551" y="132"/>
                  </a:cubicBezTo>
                  <a:cubicBezTo>
                    <a:pt x="786" y="158"/>
                    <a:pt x="917" y="263"/>
                    <a:pt x="1006" y="373"/>
                  </a:cubicBezTo>
                  <a:cubicBezTo>
                    <a:pt x="917" y="441"/>
                    <a:pt x="813" y="503"/>
                    <a:pt x="614" y="503"/>
                  </a:cubicBezTo>
                  <a:cubicBezTo>
                    <a:pt x="352" y="503"/>
                    <a:pt x="221" y="373"/>
                    <a:pt x="158" y="221"/>
                  </a:cubicBezTo>
                  <a:cubicBezTo>
                    <a:pt x="242" y="179"/>
                    <a:pt x="331" y="111"/>
                    <a:pt x="483" y="111"/>
                  </a:cubicBezTo>
                  <a:close/>
                  <a:moveTo>
                    <a:pt x="441" y="1"/>
                  </a:moveTo>
                  <a:lnTo>
                    <a:pt x="441" y="27"/>
                  </a:lnTo>
                  <a:cubicBezTo>
                    <a:pt x="263" y="48"/>
                    <a:pt x="111" y="111"/>
                    <a:pt x="27" y="158"/>
                  </a:cubicBezTo>
                  <a:lnTo>
                    <a:pt x="1" y="179"/>
                  </a:lnTo>
                  <a:lnTo>
                    <a:pt x="27" y="221"/>
                  </a:lnTo>
                  <a:cubicBezTo>
                    <a:pt x="90" y="420"/>
                    <a:pt x="289" y="613"/>
                    <a:pt x="614" y="613"/>
                  </a:cubicBezTo>
                  <a:cubicBezTo>
                    <a:pt x="854" y="613"/>
                    <a:pt x="1027" y="551"/>
                    <a:pt x="1137" y="441"/>
                  </a:cubicBezTo>
                  <a:lnTo>
                    <a:pt x="1158" y="420"/>
                  </a:lnTo>
                  <a:lnTo>
                    <a:pt x="1137" y="373"/>
                  </a:lnTo>
                  <a:cubicBezTo>
                    <a:pt x="1048" y="200"/>
                    <a:pt x="875" y="48"/>
                    <a:pt x="55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EF37AA2-28F3-290D-64ED-95D6B2163F32}"/>
              </a:ext>
            </a:extLst>
          </p:cNvPr>
          <p:cNvGrpSpPr/>
          <p:nvPr/>
        </p:nvGrpSpPr>
        <p:grpSpPr>
          <a:xfrm>
            <a:off x="5194233" y="1666059"/>
            <a:ext cx="1006616" cy="260237"/>
            <a:chOff x="5243518" y="1559034"/>
            <a:chExt cx="1006616" cy="260237"/>
          </a:xfrm>
        </p:grpSpPr>
        <p:sp>
          <p:nvSpPr>
            <p:cNvPr id="6" name="Google Shape;4135;p64">
              <a:extLst>
                <a:ext uri="{FF2B5EF4-FFF2-40B4-BE49-F238E27FC236}">
                  <a16:creationId xmlns:a16="http://schemas.microsoft.com/office/drawing/2014/main" id="{2A404567-E15C-1410-2BFE-2C0C212A46DF}"/>
                </a:ext>
              </a:extLst>
            </p:cNvPr>
            <p:cNvSpPr/>
            <p:nvPr/>
          </p:nvSpPr>
          <p:spPr>
            <a:xfrm>
              <a:off x="5246976" y="1562410"/>
              <a:ext cx="248786" cy="251922"/>
            </a:xfrm>
            <a:custGeom>
              <a:avLst/>
              <a:gdLst/>
              <a:ahLst/>
              <a:cxnLst/>
              <a:rect l="l" t="t" r="r" b="b"/>
              <a:pathLst>
                <a:path w="3022" h="3060" extrusionOk="0">
                  <a:moveTo>
                    <a:pt x="0" y="1"/>
                  </a:moveTo>
                  <a:lnTo>
                    <a:pt x="0" y="3059"/>
                  </a:lnTo>
                  <a:lnTo>
                    <a:pt x="1040" y="3059"/>
                  </a:lnTo>
                  <a:lnTo>
                    <a:pt x="1040" y="1946"/>
                  </a:lnTo>
                  <a:lnTo>
                    <a:pt x="1982" y="1946"/>
                  </a:lnTo>
                  <a:lnTo>
                    <a:pt x="1982" y="3059"/>
                  </a:lnTo>
                  <a:lnTo>
                    <a:pt x="3022" y="3059"/>
                  </a:lnTo>
                  <a:lnTo>
                    <a:pt x="3022" y="1"/>
                  </a:lnTo>
                  <a:lnTo>
                    <a:pt x="1982" y="1"/>
                  </a:lnTo>
                  <a:lnTo>
                    <a:pt x="1982" y="1096"/>
                  </a:lnTo>
                  <a:lnTo>
                    <a:pt x="1040" y="1096"/>
                  </a:lnTo>
                  <a:lnTo>
                    <a:pt x="10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136;p64">
              <a:extLst>
                <a:ext uri="{FF2B5EF4-FFF2-40B4-BE49-F238E27FC236}">
                  <a16:creationId xmlns:a16="http://schemas.microsoft.com/office/drawing/2014/main" id="{23BB18ED-1B62-13F3-4631-CD8898FFC2A1}"/>
                </a:ext>
              </a:extLst>
            </p:cNvPr>
            <p:cNvSpPr/>
            <p:nvPr/>
          </p:nvSpPr>
          <p:spPr>
            <a:xfrm>
              <a:off x="5243518" y="1559034"/>
              <a:ext cx="255290" cy="260237"/>
            </a:xfrm>
            <a:custGeom>
              <a:avLst/>
              <a:gdLst/>
              <a:ahLst/>
              <a:cxnLst/>
              <a:rect l="l" t="t" r="r" b="b"/>
              <a:pathLst>
                <a:path w="3101" h="3161" extrusionOk="0">
                  <a:moveTo>
                    <a:pt x="3004" y="97"/>
                  </a:moveTo>
                  <a:lnTo>
                    <a:pt x="3004" y="3063"/>
                  </a:lnTo>
                  <a:lnTo>
                    <a:pt x="2080" y="3063"/>
                  </a:lnTo>
                  <a:lnTo>
                    <a:pt x="2080" y="1927"/>
                  </a:lnTo>
                  <a:lnTo>
                    <a:pt x="1022" y="1927"/>
                  </a:lnTo>
                  <a:lnTo>
                    <a:pt x="1022" y="3063"/>
                  </a:lnTo>
                  <a:lnTo>
                    <a:pt x="97" y="3063"/>
                  </a:lnTo>
                  <a:lnTo>
                    <a:pt x="97" y="97"/>
                  </a:lnTo>
                  <a:lnTo>
                    <a:pt x="1022" y="97"/>
                  </a:lnTo>
                  <a:lnTo>
                    <a:pt x="1022" y="1178"/>
                  </a:lnTo>
                  <a:lnTo>
                    <a:pt x="2080" y="1178"/>
                  </a:lnTo>
                  <a:lnTo>
                    <a:pt x="2080" y="97"/>
                  </a:lnTo>
                  <a:close/>
                  <a:moveTo>
                    <a:pt x="0" y="0"/>
                  </a:moveTo>
                  <a:lnTo>
                    <a:pt x="0" y="3160"/>
                  </a:lnTo>
                  <a:lnTo>
                    <a:pt x="1119" y="3160"/>
                  </a:lnTo>
                  <a:lnTo>
                    <a:pt x="1119" y="2024"/>
                  </a:lnTo>
                  <a:lnTo>
                    <a:pt x="1983" y="2024"/>
                  </a:lnTo>
                  <a:lnTo>
                    <a:pt x="1983" y="3160"/>
                  </a:lnTo>
                  <a:lnTo>
                    <a:pt x="3101" y="3160"/>
                  </a:lnTo>
                  <a:lnTo>
                    <a:pt x="3101" y="0"/>
                  </a:lnTo>
                  <a:lnTo>
                    <a:pt x="1983" y="0"/>
                  </a:lnTo>
                  <a:lnTo>
                    <a:pt x="1983" y="1081"/>
                  </a:lnTo>
                  <a:lnTo>
                    <a:pt x="1119" y="1081"/>
                  </a:lnTo>
                  <a:lnTo>
                    <a:pt x="1119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137;p64">
              <a:extLst>
                <a:ext uri="{FF2B5EF4-FFF2-40B4-BE49-F238E27FC236}">
                  <a16:creationId xmlns:a16="http://schemas.microsoft.com/office/drawing/2014/main" id="{7553C411-A56B-0474-1CAB-5EFBB2DB2F11}"/>
                </a:ext>
              </a:extLst>
            </p:cNvPr>
            <p:cNvSpPr/>
            <p:nvPr/>
          </p:nvSpPr>
          <p:spPr>
            <a:xfrm>
              <a:off x="5517753" y="1562410"/>
              <a:ext cx="231416" cy="251922"/>
            </a:xfrm>
            <a:custGeom>
              <a:avLst/>
              <a:gdLst/>
              <a:ahLst/>
              <a:cxnLst/>
              <a:rect l="l" t="t" r="r" b="b"/>
              <a:pathLst>
                <a:path w="2811" h="3060" extrusionOk="0">
                  <a:moveTo>
                    <a:pt x="1" y="1"/>
                  </a:moveTo>
                  <a:lnTo>
                    <a:pt x="1" y="809"/>
                  </a:lnTo>
                  <a:lnTo>
                    <a:pt x="888" y="809"/>
                  </a:lnTo>
                  <a:lnTo>
                    <a:pt x="888" y="3059"/>
                  </a:lnTo>
                  <a:lnTo>
                    <a:pt x="1928" y="3059"/>
                  </a:lnTo>
                  <a:lnTo>
                    <a:pt x="1928" y="809"/>
                  </a:lnTo>
                  <a:lnTo>
                    <a:pt x="2810" y="809"/>
                  </a:lnTo>
                  <a:lnTo>
                    <a:pt x="28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138;p64">
              <a:extLst>
                <a:ext uri="{FF2B5EF4-FFF2-40B4-BE49-F238E27FC236}">
                  <a16:creationId xmlns:a16="http://schemas.microsoft.com/office/drawing/2014/main" id="{7F843D0F-3A62-2041-A174-3F68AD02B4C2}"/>
                </a:ext>
              </a:extLst>
            </p:cNvPr>
            <p:cNvSpPr/>
            <p:nvPr/>
          </p:nvSpPr>
          <p:spPr>
            <a:xfrm>
              <a:off x="5513225" y="1559034"/>
              <a:ext cx="240883" cy="260237"/>
            </a:xfrm>
            <a:custGeom>
              <a:avLst/>
              <a:gdLst/>
              <a:ahLst/>
              <a:cxnLst/>
              <a:rect l="l" t="t" r="r" b="b"/>
              <a:pathLst>
                <a:path w="2926" h="3161" extrusionOk="0">
                  <a:moveTo>
                    <a:pt x="2828" y="97"/>
                  </a:moveTo>
                  <a:lnTo>
                    <a:pt x="2828" y="790"/>
                  </a:lnTo>
                  <a:lnTo>
                    <a:pt x="1923" y="790"/>
                  </a:lnTo>
                  <a:lnTo>
                    <a:pt x="1923" y="3063"/>
                  </a:lnTo>
                  <a:lnTo>
                    <a:pt x="998" y="3063"/>
                  </a:lnTo>
                  <a:lnTo>
                    <a:pt x="998" y="790"/>
                  </a:lnTo>
                  <a:lnTo>
                    <a:pt x="93" y="790"/>
                  </a:lnTo>
                  <a:lnTo>
                    <a:pt x="93" y="97"/>
                  </a:lnTo>
                  <a:close/>
                  <a:moveTo>
                    <a:pt x="0" y="0"/>
                  </a:moveTo>
                  <a:lnTo>
                    <a:pt x="0" y="887"/>
                  </a:lnTo>
                  <a:lnTo>
                    <a:pt x="901" y="887"/>
                  </a:lnTo>
                  <a:lnTo>
                    <a:pt x="901" y="3160"/>
                  </a:lnTo>
                  <a:lnTo>
                    <a:pt x="2020" y="3160"/>
                  </a:lnTo>
                  <a:lnTo>
                    <a:pt x="2020" y="887"/>
                  </a:lnTo>
                  <a:lnTo>
                    <a:pt x="2925" y="887"/>
                  </a:lnTo>
                  <a:lnTo>
                    <a:pt x="2925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139;p64">
              <a:extLst>
                <a:ext uri="{FF2B5EF4-FFF2-40B4-BE49-F238E27FC236}">
                  <a16:creationId xmlns:a16="http://schemas.microsoft.com/office/drawing/2014/main" id="{AA4E31CD-B7A2-A818-04D4-39E5FFA958B0}"/>
                </a:ext>
              </a:extLst>
            </p:cNvPr>
            <p:cNvSpPr/>
            <p:nvPr/>
          </p:nvSpPr>
          <p:spPr>
            <a:xfrm>
              <a:off x="5755516" y="1562410"/>
              <a:ext cx="233309" cy="251922"/>
            </a:xfrm>
            <a:custGeom>
              <a:avLst/>
              <a:gdLst/>
              <a:ahLst/>
              <a:cxnLst/>
              <a:rect l="l" t="t" r="r" b="b"/>
              <a:pathLst>
                <a:path w="2834" h="3060" extrusionOk="0">
                  <a:moveTo>
                    <a:pt x="1" y="1"/>
                  </a:moveTo>
                  <a:lnTo>
                    <a:pt x="1" y="809"/>
                  </a:lnTo>
                  <a:lnTo>
                    <a:pt x="906" y="809"/>
                  </a:lnTo>
                  <a:lnTo>
                    <a:pt x="906" y="3059"/>
                  </a:lnTo>
                  <a:lnTo>
                    <a:pt x="1928" y="3059"/>
                  </a:lnTo>
                  <a:lnTo>
                    <a:pt x="1928" y="809"/>
                  </a:lnTo>
                  <a:lnTo>
                    <a:pt x="2833" y="809"/>
                  </a:lnTo>
                  <a:lnTo>
                    <a:pt x="28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140;p64">
              <a:extLst>
                <a:ext uri="{FF2B5EF4-FFF2-40B4-BE49-F238E27FC236}">
                  <a16:creationId xmlns:a16="http://schemas.microsoft.com/office/drawing/2014/main" id="{6C344264-BE80-544F-A50B-465D2D66F2CF}"/>
                </a:ext>
              </a:extLst>
            </p:cNvPr>
            <p:cNvSpPr/>
            <p:nvPr/>
          </p:nvSpPr>
          <p:spPr>
            <a:xfrm>
              <a:off x="5752470" y="1559034"/>
              <a:ext cx="239401" cy="260237"/>
            </a:xfrm>
            <a:custGeom>
              <a:avLst/>
              <a:gdLst/>
              <a:ahLst/>
              <a:cxnLst/>
              <a:rect l="l" t="t" r="r" b="b"/>
              <a:pathLst>
                <a:path w="2908" h="3161" extrusionOk="0">
                  <a:moveTo>
                    <a:pt x="2810" y="97"/>
                  </a:moveTo>
                  <a:lnTo>
                    <a:pt x="2810" y="790"/>
                  </a:lnTo>
                  <a:lnTo>
                    <a:pt x="1923" y="790"/>
                  </a:lnTo>
                  <a:lnTo>
                    <a:pt x="1923" y="3063"/>
                  </a:lnTo>
                  <a:lnTo>
                    <a:pt x="980" y="3063"/>
                  </a:lnTo>
                  <a:lnTo>
                    <a:pt x="980" y="790"/>
                  </a:lnTo>
                  <a:lnTo>
                    <a:pt x="98" y="790"/>
                  </a:lnTo>
                  <a:lnTo>
                    <a:pt x="98" y="97"/>
                  </a:lnTo>
                  <a:close/>
                  <a:moveTo>
                    <a:pt x="1" y="0"/>
                  </a:moveTo>
                  <a:lnTo>
                    <a:pt x="1" y="887"/>
                  </a:lnTo>
                  <a:lnTo>
                    <a:pt x="883" y="887"/>
                  </a:lnTo>
                  <a:lnTo>
                    <a:pt x="883" y="3160"/>
                  </a:lnTo>
                  <a:lnTo>
                    <a:pt x="2020" y="3160"/>
                  </a:lnTo>
                  <a:lnTo>
                    <a:pt x="2020" y="887"/>
                  </a:lnTo>
                  <a:lnTo>
                    <a:pt x="2907" y="887"/>
                  </a:lnTo>
                  <a:lnTo>
                    <a:pt x="2907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141;p64">
              <a:extLst>
                <a:ext uri="{FF2B5EF4-FFF2-40B4-BE49-F238E27FC236}">
                  <a16:creationId xmlns:a16="http://schemas.microsoft.com/office/drawing/2014/main" id="{70307F75-56EF-8921-3F3B-3D8B6FE3710E}"/>
                </a:ext>
              </a:extLst>
            </p:cNvPr>
            <p:cNvSpPr/>
            <p:nvPr/>
          </p:nvSpPr>
          <p:spPr>
            <a:xfrm>
              <a:off x="6010816" y="1562410"/>
              <a:ext cx="234709" cy="251922"/>
            </a:xfrm>
            <a:custGeom>
              <a:avLst/>
              <a:gdLst/>
              <a:ahLst/>
              <a:cxnLst/>
              <a:rect l="l" t="t" r="r" b="b"/>
              <a:pathLst>
                <a:path w="2851" h="3060" extrusionOk="0">
                  <a:moveTo>
                    <a:pt x="1405" y="809"/>
                  </a:moveTo>
                  <a:cubicBezTo>
                    <a:pt x="1539" y="809"/>
                    <a:pt x="1636" y="828"/>
                    <a:pt x="1714" y="906"/>
                  </a:cubicBezTo>
                  <a:cubicBezTo>
                    <a:pt x="1788" y="962"/>
                    <a:pt x="1811" y="1040"/>
                    <a:pt x="1811" y="1156"/>
                  </a:cubicBezTo>
                  <a:cubicBezTo>
                    <a:pt x="1811" y="1271"/>
                    <a:pt x="1788" y="1368"/>
                    <a:pt x="1714" y="1424"/>
                  </a:cubicBezTo>
                  <a:cubicBezTo>
                    <a:pt x="1636" y="1484"/>
                    <a:pt x="1539" y="1521"/>
                    <a:pt x="1405" y="1521"/>
                  </a:cubicBezTo>
                  <a:lnTo>
                    <a:pt x="1021" y="1521"/>
                  </a:lnTo>
                  <a:lnTo>
                    <a:pt x="1021" y="809"/>
                  </a:lnTo>
                  <a:close/>
                  <a:moveTo>
                    <a:pt x="0" y="1"/>
                  </a:moveTo>
                  <a:lnTo>
                    <a:pt x="0" y="3059"/>
                  </a:lnTo>
                  <a:lnTo>
                    <a:pt x="1021" y="3059"/>
                  </a:lnTo>
                  <a:lnTo>
                    <a:pt x="1021" y="2311"/>
                  </a:lnTo>
                  <a:lnTo>
                    <a:pt x="1465" y="2311"/>
                  </a:lnTo>
                  <a:cubicBezTo>
                    <a:pt x="1751" y="2311"/>
                    <a:pt x="2001" y="2269"/>
                    <a:pt x="2195" y="2177"/>
                  </a:cubicBezTo>
                  <a:cubicBezTo>
                    <a:pt x="2407" y="2080"/>
                    <a:pt x="2578" y="1946"/>
                    <a:pt x="2694" y="1770"/>
                  </a:cubicBezTo>
                  <a:cubicBezTo>
                    <a:pt x="2809" y="1599"/>
                    <a:pt x="2851" y="1387"/>
                    <a:pt x="2851" y="1156"/>
                  </a:cubicBezTo>
                  <a:cubicBezTo>
                    <a:pt x="2851" y="925"/>
                    <a:pt x="2809" y="712"/>
                    <a:pt x="2694" y="537"/>
                  </a:cubicBezTo>
                  <a:cubicBezTo>
                    <a:pt x="2578" y="366"/>
                    <a:pt x="2407" y="232"/>
                    <a:pt x="2195" y="135"/>
                  </a:cubicBezTo>
                  <a:cubicBezTo>
                    <a:pt x="2001" y="56"/>
                    <a:pt x="1751" y="1"/>
                    <a:pt x="14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142;p64">
              <a:extLst>
                <a:ext uri="{FF2B5EF4-FFF2-40B4-BE49-F238E27FC236}">
                  <a16:creationId xmlns:a16="http://schemas.microsoft.com/office/drawing/2014/main" id="{56AC4A2D-CDBE-23F1-F364-EB8DDD74C46C}"/>
                </a:ext>
              </a:extLst>
            </p:cNvPr>
            <p:cNvSpPr/>
            <p:nvPr/>
          </p:nvSpPr>
          <p:spPr>
            <a:xfrm>
              <a:off x="6005876" y="1559034"/>
              <a:ext cx="244258" cy="260237"/>
            </a:xfrm>
            <a:custGeom>
              <a:avLst/>
              <a:gdLst/>
              <a:ahLst/>
              <a:cxnLst/>
              <a:rect l="l" t="t" r="r" b="b"/>
              <a:pathLst>
                <a:path w="2967" h="3161" extrusionOk="0">
                  <a:moveTo>
                    <a:pt x="1465" y="887"/>
                  </a:moveTo>
                  <a:cubicBezTo>
                    <a:pt x="1599" y="887"/>
                    <a:pt x="1677" y="924"/>
                    <a:pt x="1733" y="966"/>
                  </a:cubicBezTo>
                  <a:lnTo>
                    <a:pt x="1733" y="984"/>
                  </a:lnTo>
                  <a:cubicBezTo>
                    <a:pt x="1793" y="1021"/>
                    <a:pt x="1830" y="1100"/>
                    <a:pt x="1830" y="1197"/>
                  </a:cubicBezTo>
                  <a:cubicBezTo>
                    <a:pt x="1830" y="1312"/>
                    <a:pt x="1793" y="1368"/>
                    <a:pt x="1733" y="1428"/>
                  </a:cubicBezTo>
                  <a:cubicBezTo>
                    <a:pt x="1677" y="1483"/>
                    <a:pt x="1599" y="1502"/>
                    <a:pt x="1465" y="1502"/>
                  </a:cubicBezTo>
                  <a:lnTo>
                    <a:pt x="1137" y="1502"/>
                  </a:lnTo>
                  <a:lnTo>
                    <a:pt x="1137" y="887"/>
                  </a:lnTo>
                  <a:close/>
                  <a:moveTo>
                    <a:pt x="1040" y="790"/>
                  </a:moveTo>
                  <a:lnTo>
                    <a:pt x="1040" y="1599"/>
                  </a:lnTo>
                  <a:lnTo>
                    <a:pt x="1465" y="1599"/>
                  </a:lnTo>
                  <a:cubicBezTo>
                    <a:pt x="1599" y="1599"/>
                    <a:pt x="1714" y="1580"/>
                    <a:pt x="1811" y="1502"/>
                  </a:cubicBezTo>
                  <a:cubicBezTo>
                    <a:pt x="1890" y="1428"/>
                    <a:pt x="1927" y="1331"/>
                    <a:pt x="1927" y="1197"/>
                  </a:cubicBezTo>
                  <a:cubicBezTo>
                    <a:pt x="1927" y="1081"/>
                    <a:pt x="1890" y="966"/>
                    <a:pt x="1811" y="906"/>
                  </a:cubicBezTo>
                  <a:cubicBezTo>
                    <a:pt x="1714" y="832"/>
                    <a:pt x="1599" y="790"/>
                    <a:pt x="1465" y="790"/>
                  </a:cubicBezTo>
                  <a:close/>
                  <a:moveTo>
                    <a:pt x="1525" y="97"/>
                  </a:moveTo>
                  <a:cubicBezTo>
                    <a:pt x="1793" y="97"/>
                    <a:pt x="2042" y="139"/>
                    <a:pt x="2236" y="231"/>
                  </a:cubicBezTo>
                  <a:cubicBezTo>
                    <a:pt x="2449" y="328"/>
                    <a:pt x="2601" y="444"/>
                    <a:pt x="2698" y="619"/>
                  </a:cubicBezTo>
                  <a:cubicBezTo>
                    <a:pt x="2814" y="772"/>
                    <a:pt x="2869" y="966"/>
                    <a:pt x="2869" y="1197"/>
                  </a:cubicBezTo>
                  <a:cubicBezTo>
                    <a:pt x="2869" y="1428"/>
                    <a:pt x="2814" y="1617"/>
                    <a:pt x="2698" y="1793"/>
                  </a:cubicBezTo>
                  <a:cubicBezTo>
                    <a:pt x="2601" y="1945"/>
                    <a:pt x="2449" y="2079"/>
                    <a:pt x="2236" y="2158"/>
                  </a:cubicBezTo>
                  <a:cubicBezTo>
                    <a:pt x="2042" y="2255"/>
                    <a:pt x="1793" y="2310"/>
                    <a:pt x="1525" y="2310"/>
                  </a:cubicBezTo>
                  <a:lnTo>
                    <a:pt x="1040" y="2310"/>
                  </a:lnTo>
                  <a:lnTo>
                    <a:pt x="1040" y="3063"/>
                  </a:lnTo>
                  <a:lnTo>
                    <a:pt x="97" y="3063"/>
                  </a:lnTo>
                  <a:lnTo>
                    <a:pt x="97" y="97"/>
                  </a:lnTo>
                  <a:close/>
                  <a:moveTo>
                    <a:pt x="0" y="0"/>
                  </a:moveTo>
                  <a:lnTo>
                    <a:pt x="0" y="3160"/>
                  </a:lnTo>
                  <a:lnTo>
                    <a:pt x="1137" y="3160"/>
                  </a:lnTo>
                  <a:lnTo>
                    <a:pt x="1137" y="2407"/>
                  </a:lnTo>
                  <a:lnTo>
                    <a:pt x="1525" y="2407"/>
                  </a:lnTo>
                  <a:cubicBezTo>
                    <a:pt x="1811" y="2407"/>
                    <a:pt x="2061" y="2352"/>
                    <a:pt x="2273" y="2255"/>
                  </a:cubicBezTo>
                  <a:cubicBezTo>
                    <a:pt x="2504" y="2158"/>
                    <a:pt x="2680" y="2024"/>
                    <a:pt x="2796" y="1830"/>
                  </a:cubicBezTo>
                  <a:cubicBezTo>
                    <a:pt x="2911" y="1659"/>
                    <a:pt x="2966" y="1446"/>
                    <a:pt x="2966" y="1197"/>
                  </a:cubicBezTo>
                  <a:cubicBezTo>
                    <a:pt x="2966" y="966"/>
                    <a:pt x="2911" y="735"/>
                    <a:pt x="2796" y="559"/>
                  </a:cubicBezTo>
                  <a:cubicBezTo>
                    <a:pt x="2680" y="370"/>
                    <a:pt x="2504" y="231"/>
                    <a:pt x="2273" y="139"/>
                  </a:cubicBezTo>
                  <a:cubicBezTo>
                    <a:pt x="2061" y="42"/>
                    <a:pt x="1811" y="0"/>
                    <a:pt x="152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7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HTTP?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FF0F45-8D02-322C-22AC-DCE39BA2CB0F}"/>
              </a:ext>
            </a:extLst>
          </p:cNvPr>
          <p:cNvSpPr txBox="1"/>
          <p:nvPr/>
        </p:nvSpPr>
        <p:spPr>
          <a:xfrm>
            <a:off x="840059" y="1761892"/>
            <a:ext cx="50403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Inter"/>
                <a:ea typeface="Inter"/>
                <a:sym typeface="Inter"/>
              </a:rPr>
              <a:t>HTTP is a </a:t>
            </a:r>
            <a:r>
              <a:rPr lang="en-US" b="1" dirty="0">
                <a:solidFill>
                  <a:schemeClr val="dk1"/>
                </a:solidFill>
                <a:latin typeface="Inter"/>
                <a:ea typeface="Inter"/>
                <a:sym typeface="Inter"/>
              </a:rPr>
              <a:t>protocol</a:t>
            </a:r>
            <a:r>
              <a:rPr lang="en-US" dirty="0">
                <a:solidFill>
                  <a:schemeClr val="dk1"/>
                </a:solidFill>
                <a:latin typeface="Inter"/>
                <a:ea typeface="Inter"/>
                <a:sym typeface="Inter"/>
              </a:rPr>
              <a:t> that allows computers to </a:t>
            </a:r>
            <a:r>
              <a:rPr lang="en-US" b="1" dirty="0">
                <a:solidFill>
                  <a:schemeClr val="dk1"/>
                </a:solidFill>
                <a:latin typeface="Inter"/>
                <a:ea typeface="Inter"/>
                <a:sym typeface="Inter"/>
              </a:rPr>
              <a:t>communicate</a:t>
            </a:r>
            <a:r>
              <a:rPr lang="en-US" dirty="0">
                <a:solidFill>
                  <a:schemeClr val="dk1"/>
                </a:solidFill>
                <a:latin typeface="Inter"/>
                <a:ea typeface="Inter"/>
                <a:sym typeface="Inter"/>
              </a:rPr>
              <a:t> over the internet.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dk1"/>
              </a:solidFill>
              <a:latin typeface="Inter"/>
              <a:ea typeface="Inter"/>
              <a:sym typeface="Int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Inter"/>
                <a:ea typeface="Inter"/>
              </a:rPr>
              <a:t>It is like a </a:t>
            </a:r>
            <a:r>
              <a:rPr lang="en-US" b="1" dirty="0">
                <a:solidFill>
                  <a:schemeClr val="dk1"/>
                </a:solidFill>
                <a:latin typeface="Inter"/>
                <a:ea typeface="Inter"/>
              </a:rPr>
              <a:t>language</a:t>
            </a:r>
            <a:r>
              <a:rPr lang="en-US" dirty="0">
                <a:solidFill>
                  <a:schemeClr val="dk1"/>
                </a:solidFill>
                <a:latin typeface="Inter"/>
                <a:ea typeface="Inter"/>
              </a:rPr>
              <a:t> that web browsers and web servers use to exchange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dk1"/>
              </a:solidFill>
              <a:latin typeface="Inter"/>
              <a:ea typeface="Int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Inter"/>
                <a:ea typeface="Inter"/>
              </a:rPr>
              <a:t>HTTP is used for many other purposes, such as </a:t>
            </a:r>
            <a:r>
              <a:rPr lang="en-US" b="1" dirty="0">
                <a:solidFill>
                  <a:schemeClr val="dk1"/>
                </a:solidFill>
                <a:latin typeface="Inter"/>
                <a:ea typeface="Inter"/>
              </a:rPr>
              <a:t>uploading</a:t>
            </a:r>
            <a:r>
              <a:rPr lang="en-US" dirty="0">
                <a:solidFill>
                  <a:schemeClr val="dk1"/>
                </a:solidFill>
                <a:latin typeface="Inter"/>
                <a:ea typeface="Inter"/>
              </a:rPr>
              <a:t> files, </a:t>
            </a:r>
            <a:r>
              <a:rPr lang="en-US" b="1" dirty="0">
                <a:solidFill>
                  <a:schemeClr val="dk1"/>
                </a:solidFill>
                <a:latin typeface="Inter"/>
                <a:ea typeface="Inter"/>
              </a:rPr>
              <a:t>sending</a:t>
            </a:r>
            <a:r>
              <a:rPr lang="en-US" dirty="0">
                <a:solidFill>
                  <a:schemeClr val="dk1"/>
                </a:solidFill>
                <a:latin typeface="Inter"/>
                <a:ea typeface="Inter"/>
              </a:rPr>
              <a:t> forms, or </a:t>
            </a:r>
            <a:r>
              <a:rPr lang="en-US" b="1" dirty="0">
                <a:solidFill>
                  <a:schemeClr val="dk1"/>
                </a:solidFill>
                <a:latin typeface="Inter"/>
                <a:ea typeface="Inter"/>
              </a:rPr>
              <a:t>controlling</a:t>
            </a:r>
            <a:r>
              <a:rPr lang="en-US" dirty="0">
                <a:solidFill>
                  <a:schemeClr val="dk1"/>
                </a:solidFill>
                <a:latin typeface="Inter"/>
                <a:ea typeface="Inter"/>
              </a:rPr>
              <a:t> devices connected to the internet.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dk1"/>
              </a:solidFill>
              <a:latin typeface="Inter"/>
              <a:ea typeface="Inter"/>
              <a:sym typeface="Inter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E855FFF-3674-09A7-3A3D-A0704D353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309" y="1991422"/>
            <a:ext cx="2172691" cy="1160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3254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7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structure of HTTP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FF0F45-8D02-322C-22AC-DCE39BA2CB0F}"/>
              </a:ext>
            </a:extLst>
          </p:cNvPr>
          <p:cNvSpPr txBox="1"/>
          <p:nvPr/>
        </p:nvSpPr>
        <p:spPr>
          <a:xfrm>
            <a:off x="641940" y="1769512"/>
            <a:ext cx="460824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dk1"/>
                </a:solidFill>
                <a:latin typeface="Inter"/>
                <a:ea typeface="Inter"/>
              </a:rPr>
              <a:t>HTTP messages are composed of two parts</a:t>
            </a:r>
            <a:r>
              <a:rPr lang="en-US" dirty="0">
                <a:solidFill>
                  <a:schemeClr val="dk1"/>
                </a:solidFill>
                <a:latin typeface="Inter"/>
                <a:ea typeface="Inter"/>
              </a:rPr>
              <a:t>:</a:t>
            </a:r>
          </a:p>
          <a:p>
            <a:pPr marL="285750" lvl="5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dk1"/>
              </a:solidFill>
              <a:latin typeface="Inter"/>
              <a:ea typeface="Inter"/>
            </a:endParaRP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1"/>
                </a:solidFill>
                <a:latin typeface="Inter"/>
                <a:ea typeface="Inter"/>
              </a:rPr>
              <a:t>The header </a:t>
            </a:r>
            <a:r>
              <a:rPr lang="en-US" dirty="0">
                <a:solidFill>
                  <a:schemeClr val="dk1"/>
                </a:solidFill>
                <a:latin typeface="Inter"/>
                <a:ea typeface="Inter"/>
              </a:rPr>
              <a:t>contains information about the message, such as the type of request </a:t>
            </a:r>
            <a:r>
              <a:rPr lang="en-US" b="1" dirty="0">
                <a:solidFill>
                  <a:schemeClr val="dk1"/>
                </a:solidFill>
                <a:latin typeface="Inter"/>
                <a:ea typeface="Inter"/>
              </a:rPr>
              <a:t>(</a:t>
            </a:r>
            <a:r>
              <a:rPr lang="en-US" b="1" dirty="0">
                <a:solidFill>
                  <a:schemeClr val="dk1"/>
                </a:solidFill>
                <a:highlight>
                  <a:srgbClr val="FFFF00"/>
                </a:highlight>
                <a:latin typeface="Inter"/>
                <a:ea typeface="Inter"/>
              </a:rPr>
              <a:t>GET</a:t>
            </a:r>
            <a:r>
              <a:rPr lang="en-US" b="1" dirty="0">
                <a:solidFill>
                  <a:schemeClr val="dk1"/>
                </a:solidFill>
                <a:latin typeface="Inter"/>
                <a:ea typeface="Inter"/>
              </a:rPr>
              <a:t>, </a:t>
            </a:r>
            <a:r>
              <a:rPr lang="en-US" b="1" dirty="0">
                <a:solidFill>
                  <a:schemeClr val="dk1"/>
                </a:solidFill>
                <a:highlight>
                  <a:srgbClr val="FFFF00"/>
                </a:highlight>
                <a:latin typeface="Inter"/>
                <a:ea typeface="Inter"/>
              </a:rPr>
              <a:t>POST</a:t>
            </a:r>
            <a:r>
              <a:rPr lang="en-US" b="1" dirty="0">
                <a:solidFill>
                  <a:schemeClr val="dk1"/>
                </a:solidFill>
                <a:latin typeface="Inter"/>
                <a:ea typeface="Inter"/>
              </a:rPr>
              <a:t>, PUT, UPDATE, or </a:t>
            </a:r>
            <a:r>
              <a:rPr lang="en-US" b="1" dirty="0">
                <a:solidFill>
                  <a:schemeClr val="dk1"/>
                </a:solidFill>
                <a:highlight>
                  <a:srgbClr val="FFFF00"/>
                </a:highlight>
                <a:latin typeface="Inter"/>
                <a:ea typeface="Inter"/>
              </a:rPr>
              <a:t>DELETE</a:t>
            </a:r>
            <a:r>
              <a:rPr lang="en-US" b="1" dirty="0">
                <a:solidFill>
                  <a:schemeClr val="dk1"/>
                </a:solidFill>
                <a:latin typeface="Inter"/>
                <a:ea typeface="Inter"/>
              </a:rPr>
              <a:t>)</a:t>
            </a:r>
            <a:r>
              <a:rPr lang="en-US" dirty="0">
                <a:solidFill>
                  <a:schemeClr val="dk1"/>
                </a:solidFill>
                <a:latin typeface="Inter"/>
                <a:ea typeface="Inter"/>
              </a:rPr>
              <a:t>, the URL of the resource, and more.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dk1"/>
              </a:solidFill>
              <a:latin typeface="Inter"/>
              <a:ea typeface="Inter"/>
              <a:sym typeface="Inter"/>
            </a:endParaRP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1"/>
                </a:solidFill>
                <a:latin typeface="Inter"/>
                <a:ea typeface="Inter"/>
              </a:rPr>
              <a:t>The body</a:t>
            </a:r>
            <a:r>
              <a:rPr lang="en-US" dirty="0">
                <a:solidFill>
                  <a:schemeClr val="dk1"/>
                </a:solidFill>
                <a:latin typeface="Inter"/>
                <a:ea typeface="Inter"/>
              </a:rPr>
              <a:t> contains the actual </a:t>
            </a:r>
            <a:r>
              <a:rPr lang="en-US" b="1" dirty="0">
                <a:solidFill>
                  <a:schemeClr val="dk1"/>
                </a:solidFill>
                <a:latin typeface="Inter"/>
                <a:ea typeface="Inter"/>
              </a:rPr>
              <a:t>data of the message</a:t>
            </a:r>
            <a:r>
              <a:rPr lang="en-US" dirty="0">
                <a:solidFill>
                  <a:schemeClr val="dk1"/>
                </a:solidFill>
                <a:latin typeface="Inter"/>
                <a:ea typeface="Inter"/>
              </a:rPr>
              <a:t>, such as the HTML code of a web page, the image file of a picture, or the form data of a user input.</a:t>
            </a:r>
            <a:endParaRPr lang="en-US" dirty="0">
              <a:solidFill>
                <a:schemeClr val="dk1"/>
              </a:solidFill>
              <a:latin typeface="Inter"/>
              <a:ea typeface="Inter"/>
              <a:sym typeface="Inter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A1DE7C-0979-C34A-A164-E6612645699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/>
          <a:srcRect l="3805" t="2151" r="7345" b="5496"/>
          <a:stretch/>
        </p:blipFill>
        <p:spPr>
          <a:xfrm>
            <a:off x="5475871" y="1973143"/>
            <a:ext cx="3111680" cy="208572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06812F2-5EF0-7571-A115-D271536DFD06}"/>
              </a:ext>
            </a:extLst>
          </p:cNvPr>
          <p:cNvSpPr/>
          <p:nvPr/>
        </p:nvSpPr>
        <p:spPr>
          <a:xfrm>
            <a:off x="5353505" y="1848854"/>
            <a:ext cx="2589584" cy="78461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E5E743-ED34-A40C-898D-15AADE39240B}"/>
              </a:ext>
            </a:extLst>
          </p:cNvPr>
          <p:cNvSpPr/>
          <p:nvPr/>
        </p:nvSpPr>
        <p:spPr>
          <a:xfrm>
            <a:off x="5353505" y="2708911"/>
            <a:ext cx="3234046" cy="134996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F00DFD-8347-5379-B64A-1EC3E445C635}"/>
              </a:ext>
            </a:extLst>
          </p:cNvPr>
          <p:cNvSpPr/>
          <p:nvPr/>
        </p:nvSpPr>
        <p:spPr>
          <a:xfrm>
            <a:off x="5475871" y="1939291"/>
            <a:ext cx="490589" cy="2514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1E9647-F9B2-95B6-7973-EB783135334D}"/>
              </a:ext>
            </a:extLst>
          </p:cNvPr>
          <p:cNvSpPr/>
          <p:nvPr/>
        </p:nvSpPr>
        <p:spPr>
          <a:xfrm>
            <a:off x="5993200" y="1939291"/>
            <a:ext cx="731450" cy="2514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6AEAC6-DCE2-B039-D1A1-0FD9F0608A80}"/>
              </a:ext>
            </a:extLst>
          </p:cNvPr>
          <p:cNvSpPr/>
          <p:nvPr/>
        </p:nvSpPr>
        <p:spPr>
          <a:xfrm>
            <a:off x="6751390" y="1939291"/>
            <a:ext cx="918140" cy="2514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F929D46-9F26-9C4E-9439-093E488672BC}"/>
              </a:ext>
            </a:extLst>
          </p:cNvPr>
          <p:cNvSpPr/>
          <p:nvPr/>
        </p:nvSpPr>
        <p:spPr>
          <a:xfrm>
            <a:off x="5475976" y="2224603"/>
            <a:ext cx="1980194" cy="2328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480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3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6"/>
          <p:cNvSpPr txBox="1">
            <a:spLocks noGrp="1"/>
          </p:cNvSpPr>
          <p:nvPr>
            <p:ph type="title"/>
          </p:nvPr>
        </p:nvSpPr>
        <p:spPr>
          <a:xfrm>
            <a:off x="1166046" y="2492817"/>
            <a:ext cx="47409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REST APIs</a:t>
            </a:r>
            <a:endParaRPr dirty="0"/>
          </a:p>
        </p:txBody>
      </p:sp>
      <p:sp>
        <p:nvSpPr>
          <p:cNvPr id="757" name="Google Shape;757;p36"/>
          <p:cNvSpPr txBox="1">
            <a:spLocks noGrp="1"/>
          </p:cNvSpPr>
          <p:nvPr>
            <p:ph type="subTitle" idx="1"/>
          </p:nvPr>
        </p:nvSpPr>
        <p:spPr>
          <a:xfrm>
            <a:off x="1166046" y="3365972"/>
            <a:ext cx="47409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</a:t>
            </a:r>
            <a:r>
              <a:rPr lang="en" dirty="0"/>
              <a:t>hat is REST APIs?</a:t>
            </a:r>
            <a:endParaRPr dirty="0"/>
          </a:p>
        </p:txBody>
      </p:sp>
      <p:sp>
        <p:nvSpPr>
          <p:cNvPr id="758" name="Google Shape;758;p36"/>
          <p:cNvSpPr txBox="1">
            <a:spLocks noGrp="1"/>
          </p:cNvSpPr>
          <p:nvPr>
            <p:ph type="title" idx="2"/>
          </p:nvPr>
        </p:nvSpPr>
        <p:spPr>
          <a:xfrm>
            <a:off x="1166046" y="1590967"/>
            <a:ext cx="1702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" name="Google Shape;1904;p46">
            <a:extLst>
              <a:ext uri="{FF2B5EF4-FFF2-40B4-BE49-F238E27FC236}">
                <a16:creationId xmlns:a16="http://schemas.microsoft.com/office/drawing/2014/main" id="{57C121E9-0E7A-9CA5-F443-1C1DE35DB74C}"/>
              </a:ext>
            </a:extLst>
          </p:cNvPr>
          <p:cNvSpPr/>
          <p:nvPr/>
        </p:nvSpPr>
        <p:spPr>
          <a:xfrm>
            <a:off x="5255032" y="3608845"/>
            <a:ext cx="3170700" cy="662700"/>
          </a:xfrm>
          <a:prstGeom prst="ellipse">
            <a:avLst/>
          </a:prstGeom>
          <a:solidFill>
            <a:srgbClr val="3E285A">
              <a:alpha val="13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1905;p46">
            <a:extLst>
              <a:ext uri="{FF2B5EF4-FFF2-40B4-BE49-F238E27FC236}">
                <a16:creationId xmlns:a16="http://schemas.microsoft.com/office/drawing/2014/main" id="{2F93BA7C-3E16-328D-6A2B-3DC6B28878EA}"/>
              </a:ext>
            </a:extLst>
          </p:cNvPr>
          <p:cNvGrpSpPr/>
          <p:nvPr/>
        </p:nvGrpSpPr>
        <p:grpSpPr>
          <a:xfrm>
            <a:off x="5193272" y="2302408"/>
            <a:ext cx="2280005" cy="1691059"/>
            <a:chOff x="3790320" y="631277"/>
            <a:chExt cx="4717578" cy="3498984"/>
          </a:xfrm>
        </p:grpSpPr>
        <p:sp>
          <p:nvSpPr>
            <p:cNvPr id="753" name="Google Shape;1906;p46">
              <a:extLst>
                <a:ext uri="{FF2B5EF4-FFF2-40B4-BE49-F238E27FC236}">
                  <a16:creationId xmlns:a16="http://schemas.microsoft.com/office/drawing/2014/main" id="{1A1C1B1E-A364-1F80-87BC-72F638792476}"/>
                </a:ext>
              </a:extLst>
            </p:cNvPr>
            <p:cNvSpPr/>
            <p:nvPr/>
          </p:nvSpPr>
          <p:spPr>
            <a:xfrm>
              <a:off x="5441192" y="3349436"/>
              <a:ext cx="939711" cy="653123"/>
            </a:xfrm>
            <a:custGeom>
              <a:avLst/>
              <a:gdLst/>
              <a:ahLst/>
              <a:cxnLst/>
              <a:rect l="l" t="t" r="r" b="b"/>
              <a:pathLst>
                <a:path w="6594" h="4583" extrusionOk="0">
                  <a:moveTo>
                    <a:pt x="288" y="0"/>
                  </a:moveTo>
                  <a:cubicBezTo>
                    <a:pt x="131" y="0"/>
                    <a:pt x="0" y="110"/>
                    <a:pt x="0" y="262"/>
                  </a:cubicBezTo>
                  <a:lnTo>
                    <a:pt x="0" y="4300"/>
                  </a:lnTo>
                  <a:cubicBezTo>
                    <a:pt x="0" y="4452"/>
                    <a:pt x="131" y="4583"/>
                    <a:pt x="288" y="4583"/>
                  </a:cubicBezTo>
                  <a:lnTo>
                    <a:pt x="6332" y="4583"/>
                  </a:lnTo>
                  <a:cubicBezTo>
                    <a:pt x="6484" y="4583"/>
                    <a:pt x="6594" y="4452"/>
                    <a:pt x="6594" y="4300"/>
                  </a:cubicBezTo>
                  <a:lnTo>
                    <a:pt x="6594" y="262"/>
                  </a:lnTo>
                  <a:cubicBezTo>
                    <a:pt x="6594" y="110"/>
                    <a:pt x="6484" y="0"/>
                    <a:pt x="63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1907;p46">
              <a:extLst>
                <a:ext uri="{FF2B5EF4-FFF2-40B4-BE49-F238E27FC236}">
                  <a16:creationId xmlns:a16="http://schemas.microsoft.com/office/drawing/2014/main" id="{2E34DAD7-911F-5BF1-557E-959C7721F74D}"/>
                </a:ext>
              </a:extLst>
            </p:cNvPr>
            <p:cNvSpPr/>
            <p:nvPr/>
          </p:nvSpPr>
          <p:spPr>
            <a:xfrm>
              <a:off x="5435206" y="3339745"/>
              <a:ext cx="954674" cy="668799"/>
            </a:xfrm>
            <a:custGeom>
              <a:avLst/>
              <a:gdLst/>
              <a:ahLst/>
              <a:cxnLst/>
              <a:rect l="l" t="t" r="r" b="b"/>
              <a:pathLst>
                <a:path w="6699" h="4693" extrusionOk="0">
                  <a:moveTo>
                    <a:pt x="6374" y="110"/>
                  </a:moveTo>
                  <a:cubicBezTo>
                    <a:pt x="6484" y="110"/>
                    <a:pt x="6588" y="220"/>
                    <a:pt x="6588" y="330"/>
                  </a:cubicBezTo>
                  <a:lnTo>
                    <a:pt x="6588" y="4368"/>
                  </a:lnTo>
                  <a:cubicBezTo>
                    <a:pt x="6588" y="4499"/>
                    <a:pt x="6484" y="4583"/>
                    <a:pt x="6374" y="4583"/>
                  </a:cubicBezTo>
                  <a:lnTo>
                    <a:pt x="330" y="4583"/>
                  </a:lnTo>
                  <a:cubicBezTo>
                    <a:pt x="199" y="4583"/>
                    <a:pt x="110" y="4499"/>
                    <a:pt x="110" y="4368"/>
                  </a:cubicBezTo>
                  <a:lnTo>
                    <a:pt x="110" y="330"/>
                  </a:lnTo>
                  <a:cubicBezTo>
                    <a:pt x="110" y="220"/>
                    <a:pt x="199" y="110"/>
                    <a:pt x="330" y="110"/>
                  </a:cubicBezTo>
                  <a:close/>
                  <a:moveTo>
                    <a:pt x="330" y="0"/>
                  </a:moveTo>
                  <a:cubicBezTo>
                    <a:pt x="152" y="0"/>
                    <a:pt x="0" y="157"/>
                    <a:pt x="0" y="330"/>
                  </a:cubicBezTo>
                  <a:lnTo>
                    <a:pt x="0" y="4368"/>
                  </a:lnTo>
                  <a:cubicBezTo>
                    <a:pt x="0" y="4541"/>
                    <a:pt x="152" y="4693"/>
                    <a:pt x="330" y="4693"/>
                  </a:cubicBezTo>
                  <a:lnTo>
                    <a:pt x="6374" y="4693"/>
                  </a:lnTo>
                  <a:cubicBezTo>
                    <a:pt x="6547" y="4693"/>
                    <a:pt x="6698" y="4541"/>
                    <a:pt x="6698" y="4368"/>
                  </a:cubicBezTo>
                  <a:lnTo>
                    <a:pt x="6698" y="330"/>
                  </a:lnTo>
                  <a:cubicBezTo>
                    <a:pt x="6698" y="157"/>
                    <a:pt x="6547" y="0"/>
                    <a:pt x="637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1908;p46">
              <a:extLst>
                <a:ext uri="{FF2B5EF4-FFF2-40B4-BE49-F238E27FC236}">
                  <a16:creationId xmlns:a16="http://schemas.microsoft.com/office/drawing/2014/main" id="{CF02041C-B386-9BE0-417F-831F02ED064F}"/>
                </a:ext>
              </a:extLst>
            </p:cNvPr>
            <p:cNvSpPr/>
            <p:nvPr/>
          </p:nvSpPr>
          <p:spPr>
            <a:xfrm>
              <a:off x="5357537" y="3843531"/>
              <a:ext cx="1107018" cy="277039"/>
            </a:xfrm>
            <a:custGeom>
              <a:avLst/>
              <a:gdLst/>
              <a:ahLst/>
              <a:cxnLst/>
              <a:rect l="l" t="t" r="r" b="b"/>
              <a:pathLst>
                <a:path w="7768" h="1944" extrusionOk="0">
                  <a:moveTo>
                    <a:pt x="284" y="0"/>
                  </a:moveTo>
                  <a:cubicBezTo>
                    <a:pt x="132" y="0"/>
                    <a:pt x="1" y="110"/>
                    <a:pt x="1" y="262"/>
                  </a:cubicBezTo>
                  <a:lnTo>
                    <a:pt x="1" y="1681"/>
                  </a:lnTo>
                  <a:cubicBezTo>
                    <a:pt x="1" y="1833"/>
                    <a:pt x="132" y="1943"/>
                    <a:pt x="284" y="1943"/>
                  </a:cubicBezTo>
                  <a:lnTo>
                    <a:pt x="7505" y="1943"/>
                  </a:lnTo>
                  <a:cubicBezTo>
                    <a:pt x="7657" y="1943"/>
                    <a:pt x="7767" y="1833"/>
                    <a:pt x="7767" y="1681"/>
                  </a:cubicBezTo>
                  <a:lnTo>
                    <a:pt x="7767" y="262"/>
                  </a:lnTo>
                  <a:cubicBezTo>
                    <a:pt x="7767" y="110"/>
                    <a:pt x="7657" y="0"/>
                    <a:pt x="75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1909;p46">
              <a:extLst>
                <a:ext uri="{FF2B5EF4-FFF2-40B4-BE49-F238E27FC236}">
                  <a16:creationId xmlns:a16="http://schemas.microsoft.com/office/drawing/2014/main" id="{15F62C66-7943-B022-3400-99FA966CBC92}"/>
                </a:ext>
              </a:extLst>
            </p:cNvPr>
            <p:cNvSpPr/>
            <p:nvPr/>
          </p:nvSpPr>
          <p:spPr>
            <a:xfrm>
              <a:off x="5351551" y="3834552"/>
              <a:ext cx="1122694" cy="295708"/>
            </a:xfrm>
            <a:custGeom>
              <a:avLst/>
              <a:gdLst/>
              <a:ahLst/>
              <a:cxnLst/>
              <a:rect l="l" t="t" r="r" b="b"/>
              <a:pathLst>
                <a:path w="7878" h="2075" extrusionOk="0">
                  <a:moveTo>
                    <a:pt x="7547" y="110"/>
                  </a:moveTo>
                  <a:cubicBezTo>
                    <a:pt x="7657" y="110"/>
                    <a:pt x="7767" y="220"/>
                    <a:pt x="7767" y="325"/>
                  </a:cubicBezTo>
                  <a:lnTo>
                    <a:pt x="7767" y="1744"/>
                  </a:lnTo>
                  <a:cubicBezTo>
                    <a:pt x="7767" y="1854"/>
                    <a:pt x="7657" y="1964"/>
                    <a:pt x="7547" y="1964"/>
                  </a:cubicBezTo>
                  <a:lnTo>
                    <a:pt x="326" y="1964"/>
                  </a:lnTo>
                  <a:cubicBezTo>
                    <a:pt x="195" y="1964"/>
                    <a:pt x="106" y="1854"/>
                    <a:pt x="106" y="1744"/>
                  </a:cubicBezTo>
                  <a:lnTo>
                    <a:pt x="106" y="325"/>
                  </a:lnTo>
                  <a:cubicBezTo>
                    <a:pt x="106" y="220"/>
                    <a:pt x="195" y="110"/>
                    <a:pt x="326" y="110"/>
                  </a:cubicBezTo>
                  <a:close/>
                  <a:moveTo>
                    <a:pt x="326" y="0"/>
                  </a:moveTo>
                  <a:cubicBezTo>
                    <a:pt x="153" y="0"/>
                    <a:pt x="1" y="152"/>
                    <a:pt x="1" y="325"/>
                  </a:cubicBezTo>
                  <a:lnTo>
                    <a:pt x="1" y="1744"/>
                  </a:lnTo>
                  <a:cubicBezTo>
                    <a:pt x="1" y="1922"/>
                    <a:pt x="153" y="2074"/>
                    <a:pt x="326" y="2074"/>
                  </a:cubicBezTo>
                  <a:lnTo>
                    <a:pt x="7547" y="2074"/>
                  </a:lnTo>
                  <a:cubicBezTo>
                    <a:pt x="7725" y="2074"/>
                    <a:pt x="7877" y="1922"/>
                    <a:pt x="7877" y="1744"/>
                  </a:cubicBezTo>
                  <a:lnTo>
                    <a:pt x="7877" y="325"/>
                  </a:lnTo>
                  <a:cubicBezTo>
                    <a:pt x="7877" y="152"/>
                    <a:pt x="7725" y="0"/>
                    <a:pt x="754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1910;p46">
              <a:extLst>
                <a:ext uri="{FF2B5EF4-FFF2-40B4-BE49-F238E27FC236}">
                  <a16:creationId xmlns:a16="http://schemas.microsoft.com/office/drawing/2014/main" id="{C01D7574-7A6B-7B8B-8C4A-F2A312AC4DEB}"/>
                </a:ext>
              </a:extLst>
            </p:cNvPr>
            <p:cNvSpPr/>
            <p:nvPr/>
          </p:nvSpPr>
          <p:spPr>
            <a:xfrm>
              <a:off x="3799298" y="820820"/>
              <a:ext cx="4226419" cy="2630877"/>
            </a:xfrm>
            <a:custGeom>
              <a:avLst/>
              <a:gdLst/>
              <a:ahLst/>
              <a:cxnLst/>
              <a:rect l="l" t="t" r="r" b="b"/>
              <a:pathLst>
                <a:path w="29657" h="18461" extrusionOk="0">
                  <a:moveTo>
                    <a:pt x="1356" y="1"/>
                  </a:moveTo>
                  <a:cubicBezTo>
                    <a:pt x="613" y="1"/>
                    <a:pt x="0" y="593"/>
                    <a:pt x="0" y="1357"/>
                  </a:cubicBezTo>
                  <a:lnTo>
                    <a:pt x="0" y="17089"/>
                  </a:lnTo>
                  <a:cubicBezTo>
                    <a:pt x="0" y="17853"/>
                    <a:pt x="613" y="18461"/>
                    <a:pt x="1356" y="18461"/>
                  </a:cubicBezTo>
                  <a:lnTo>
                    <a:pt x="28279" y="18461"/>
                  </a:lnTo>
                  <a:cubicBezTo>
                    <a:pt x="29044" y="18461"/>
                    <a:pt x="29657" y="17853"/>
                    <a:pt x="29657" y="17089"/>
                  </a:cubicBezTo>
                  <a:lnTo>
                    <a:pt x="29657" y="1357"/>
                  </a:lnTo>
                  <a:cubicBezTo>
                    <a:pt x="29657" y="593"/>
                    <a:pt x="29044" y="1"/>
                    <a:pt x="282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1911;p46">
              <a:extLst>
                <a:ext uri="{FF2B5EF4-FFF2-40B4-BE49-F238E27FC236}">
                  <a16:creationId xmlns:a16="http://schemas.microsoft.com/office/drawing/2014/main" id="{0A981527-0540-C1A1-E7CC-3A1D2C7BAB93}"/>
                </a:ext>
              </a:extLst>
            </p:cNvPr>
            <p:cNvSpPr/>
            <p:nvPr/>
          </p:nvSpPr>
          <p:spPr>
            <a:xfrm>
              <a:off x="3790320" y="811841"/>
              <a:ext cx="4244375" cy="2646553"/>
            </a:xfrm>
            <a:custGeom>
              <a:avLst/>
              <a:gdLst/>
              <a:ahLst/>
              <a:cxnLst/>
              <a:rect l="l" t="t" r="r" b="b"/>
              <a:pathLst>
                <a:path w="29783" h="18571" extrusionOk="0">
                  <a:moveTo>
                    <a:pt x="28342" y="111"/>
                  </a:moveTo>
                  <a:cubicBezTo>
                    <a:pt x="29086" y="111"/>
                    <a:pt x="29652" y="697"/>
                    <a:pt x="29652" y="1420"/>
                  </a:cubicBezTo>
                  <a:lnTo>
                    <a:pt x="29652" y="17152"/>
                  </a:lnTo>
                  <a:cubicBezTo>
                    <a:pt x="29652" y="17869"/>
                    <a:pt x="29086" y="18461"/>
                    <a:pt x="28342" y="18461"/>
                  </a:cubicBezTo>
                  <a:lnTo>
                    <a:pt x="1419" y="18461"/>
                  </a:lnTo>
                  <a:cubicBezTo>
                    <a:pt x="697" y="18461"/>
                    <a:pt x="110" y="17869"/>
                    <a:pt x="110" y="17152"/>
                  </a:cubicBezTo>
                  <a:lnTo>
                    <a:pt x="110" y="1420"/>
                  </a:lnTo>
                  <a:cubicBezTo>
                    <a:pt x="110" y="697"/>
                    <a:pt x="697" y="111"/>
                    <a:pt x="1419" y="111"/>
                  </a:cubicBezTo>
                  <a:close/>
                  <a:moveTo>
                    <a:pt x="1419" y="1"/>
                  </a:moveTo>
                  <a:cubicBezTo>
                    <a:pt x="634" y="1"/>
                    <a:pt x="0" y="635"/>
                    <a:pt x="0" y="1420"/>
                  </a:cubicBezTo>
                  <a:lnTo>
                    <a:pt x="0" y="17152"/>
                  </a:lnTo>
                  <a:cubicBezTo>
                    <a:pt x="0" y="17937"/>
                    <a:pt x="634" y="18571"/>
                    <a:pt x="1419" y="18571"/>
                  </a:cubicBezTo>
                  <a:lnTo>
                    <a:pt x="28342" y="18571"/>
                  </a:lnTo>
                  <a:cubicBezTo>
                    <a:pt x="29128" y="18571"/>
                    <a:pt x="29782" y="17937"/>
                    <a:pt x="29782" y="17152"/>
                  </a:cubicBezTo>
                  <a:lnTo>
                    <a:pt x="29782" y="1420"/>
                  </a:lnTo>
                  <a:cubicBezTo>
                    <a:pt x="29782" y="635"/>
                    <a:pt x="29128" y="1"/>
                    <a:pt x="28342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1912;p46">
              <a:extLst>
                <a:ext uri="{FF2B5EF4-FFF2-40B4-BE49-F238E27FC236}">
                  <a16:creationId xmlns:a16="http://schemas.microsoft.com/office/drawing/2014/main" id="{C472FCDA-788C-E7A2-4FAE-320F375271C7}"/>
                </a:ext>
              </a:extLst>
            </p:cNvPr>
            <p:cNvSpPr/>
            <p:nvPr/>
          </p:nvSpPr>
          <p:spPr>
            <a:xfrm>
              <a:off x="3961193" y="955210"/>
              <a:ext cx="3899644" cy="2359966"/>
            </a:xfrm>
            <a:custGeom>
              <a:avLst/>
              <a:gdLst/>
              <a:ahLst/>
              <a:cxnLst/>
              <a:rect l="l" t="t" r="r" b="b"/>
              <a:pathLst>
                <a:path w="27364" h="16560" extrusionOk="0">
                  <a:moveTo>
                    <a:pt x="1268" y="0"/>
                  </a:moveTo>
                  <a:cubicBezTo>
                    <a:pt x="566" y="0"/>
                    <a:pt x="1" y="566"/>
                    <a:pt x="1" y="1262"/>
                  </a:cubicBezTo>
                  <a:lnTo>
                    <a:pt x="1" y="15292"/>
                  </a:lnTo>
                  <a:cubicBezTo>
                    <a:pt x="1" y="15994"/>
                    <a:pt x="566" y="16560"/>
                    <a:pt x="1268" y="16560"/>
                  </a:cubicBezTo>
                  <a:lnTo>
                    <a:pt x="26096" y="16560"/>
                  </a:lnTo>
                  <a:cubicBezTo>
                    <a:pt x="26798" y="16560"/>
                    <a:pt x="27363" y="15994"/>
                    <a:pt x="27363" y="15292"/>
                  </a:cubicBezTo>
                  <a:lnTo>
                    <a:pt x="27363" y="1262"/>
                  </a:lnTo>
                  <a:cubicBezTo>
                    <a:pt x="27363" y="566"/>
                    <a:pt x="26798" y="0"/>
                    <a:pt x="260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1913;p46">
              <a:extLst>
                <a:ext uri="{FF2B5EF4-FFF2-40B4-BE49-F238E27FC236}">
                  <a16:creationId xmlns:a16="http://schemas.microsoft.com/office/drawing/2014/main" id="{49B57CA3-9BC8-D93C-753C-222739A9F476}"/>
                </a:ext>
              </a:extLst>
            </p:cNvPr>
            <p:cNvSpPr/>
            <p:nvPr/>
          </p:nvSpPr>
          <p:spPr>
            <a:xfrm>
              <a:off x="3955208" y="945519"/>
              <a:ext cx="3915320" cy="2379347"/>
            </a:xfrm>
            <a:custGeom>
              <a:avLst/>
              <a:gdLst/>
              <a:ahLst/>
              <a:cxnLst/>
              <a:rect l="l" t="t" r="r" b="b"/>
              <a:pathLst>
                <a:path w="27474" h="16696" extrusionOk="0">
                  <a:moveTo>
                    <a:pt x="26138" y="110"/>
                  </a:moveTo>
                  <a:cubicBezTo>
                    <a:pt x="26819" y="110"/>
                    <a:pt x="27363" y="655"/>
                    <a:pt x="27363" y="1330"/>
                  </a:cubicBezTo>
                  <a:lnTo>
                    <a:pt x="27363" y="15360"/>
                  </a:lnTo>
                  <a:cubicBezTo>
                    <a:pt x="27363" y="16041"/>
                    <a:pt x="26819" y="16586"/>
                    <a:pt x="26138" y="16586"/>
                  </a:cubicBezTo>
                  <a:lnTo>
                    <a:pt x="1310" y="16586"/>
                  </a:lnTo>
                  <a:cubicBezTo>
                    <a:pt x="655" y="16586"/>
                    <a:pt x="111" y="16041"/>
                    <a:pt x="111" y="15360"/>
                  </a:cubicBezTo>
                  <a:lnTo>
                    <a:pt x="111" y="1330"/>
                  </a:lnTo>
                  <a:cubicBezTo>
                    <a:pt x="111" y="655"/>
                    <a:pt x="655" y="110"/>
                    <a:pt x="1310" y="110"/>
                  </a:cubicBezTo>
                  <a:close/>
                  <a:moveTo>
                    <a:pt x="1310" y="0"/>
                  </a:moveTo>
                  <a:cubicBezTo>
                    <a:pt x="587" y="0"/>
                    <a:pt x="1" y="592"/>
                    <a:pt x="1" y="1330"/>
                  </a:cubicBezTo>
                  <a:lnTo>
                    <a:pt x="1" y="15360"/>
                  </a:lnTo>
                  <a:cubicBezTo>
                    <a:pt x="1" y="16104"/>
                    <a:pt x="587" y="16696"/>
                    <a:pt x="1310" y="16696"/>
                  </a:cubicBezTo>
                  <a:lnTo>
                    <a:pt x="26138" y="16696"/>
                  </a:lnTo>
                  <a:cubicBezTo>
                    <a:pt x="26882" y="16696"/>
                    <a:pt x="27473" y="16104"/>
                    <a:pt x="27473" y="15360"/>
                  </a:cubicBezTo>
                  <a:lnTo>
                    <a:pt x="27473" y="1330"/>
                  </a:lnTo>
                  <a:cubicBezTo>
                    <a:pt x="27473" y="592"/>
                    <a:pt x="26882" y="0"/>
                    <a:pt x="2613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1914;p46">
              <a:extLst>
                <a:ext uri="{FF2B5EF4-FFF2-40B4-BE49-F238E27FC236}">
                  <a16:creationId xmlns:a16="http://schemas.microsoft.com/office/drawing/2014/main" id="{3AE41805-219B-99C9-5AFF-8E0D65D7E237}"/>
                </a:ext>
              </a:extLst>
            </p:cNvPr>
            <p:cNvSpPr/>
            <p:nvPr/>
          </p:nvSpPr>
          <p:spPr>
            <a:xfrm>
              <a:off x="5948681" y="1057392"/>
              <a:ext cx="1818855" cy="2142923"/>
            </a:xfrm>
            <a:custGeom>
              <a:avLst/>
              <a:gdLst/>
              <a:ahLst/>
              <a:cxnLst/>
              <a:rect l="l" t="t" r="r" b="b"/>
              <a:pathLst>
                <a:path w="12763" h="15037" extrusionOk="0">
                  <a:moveTo>
                    <a:pt x="262" y="1"/>
                  </a:moveTo>
                  <a:cubicBezTo>
                    <a:pt x="105" y="1"/>
                    <a:pt x="0" y="132"/>
                    <a:pt x="0" y="284"/>
                  </a:cubicBezTo>
                  <a:lnTo>
                    <a:pt x="0" y="14753"/>
                  </a:lnTo>
                  <a:cubicBezTo>
                    <a:pt x="0" y="14905"/>
                    <a:pt x="105" y="15036"/>
                    <a:pt x="262" y="15036"/>
                  </a:cubicBezTo>
                  <a:lnTo>
                    <a:pt x="12501" y="15036"/>
                  </a:lnTo>
                  <a:cubicBezTo>
                    <a:pt x="12653" y="15036"/>
                    <a:pt x="12763" y="14905"/>
                    <a:pt x="12763" y="14753"/>
                  </a:cubicBezTo>
                  <a:lnTo>
                    <a:pt x="12763" y="284"/>
                  </a:lnTo>
                  <a:cubicBezTo>
                    <a:pt x="12763" y="132"/>
                    <a:pt x="12653" y="1"/>
                    <a:pt x="125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1915;p46">
              <a:extLst>
                <a:ext uri="{FF2B5EF4-FFF2-40B4-BE49-F238E27FC236}">
                  <a16:creationId xmlns:a16="http://schemas.microsoft.com/office/drawing/2014/main" id="{4C835417-C5F4-9D66-1BB7-869B20AB23FA}"/>
                </a:ext>
              </a:extLst>
            </p:cNvPr>
            <p:cNvSpPr/>
            <p:nvPr/>
          </p:nvSpPr>
          <p:spPr>
            <a:xfrm>
              <a:off x="6131526" y="1197768"/>
              <a:ext cx="1518159" cy="1050869"/>
            </a:xfrm>
            <a:custGeom>
              <a:avLst/>
              <a:gdLst/>
              <a:ahLst/>
              <a:cxnLst/>
              <a:rect l="l" t="t" r="r" b="b"/>
              <a:pathLst>
                <a:path w="10653" h="7374" extrusionOk="0">
                  <a:moveTo>
                    <a:pt x="262" y="0"/>
                  </a:moveTo>
                  <a:cubicBezTo>
                    <a:pt x="110" y="0"/>
                    <a:pt x="0" y="105"/>
                    <a:pt x="0" y="262"/>
                  </a:cubicBezTo>
                  <a:lnTo>
                    <a:pt x="0" y="7091"/>
                  </a:lnTo>
                  <a:cubicBezTo>
                    <a:pt x="0" y="7243"/>
                    <a:pt x="110" y="7374"/>
                    <a:pt x="262" y="7374"/>
                  </a:cubicBezTo>
                  <a:lnTo>
                    <a:pt x="10369" y="7374"/>
                  </a:lnTo>
                  <a:cubicBezTo>
                    <a:pt x="10521" y="7374"/>
                    <a:pt x="10652" y="7243"/>
                    <a:pt x="10652" y="7091"/>
                  </a:cubicBezTo>
                  <a:lnTo>
                    <a:pt x="10652" y="262"/>
                  </a:lnTo>
                  <a:cubicBezTo>
                    <a:pt x="10652" y="105"/>
                    <a:pt x="10521" y="0"/>
                    <a:pt x="103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1916;p46">
              <a:extLst>
                <a:ext uri="{FF2B5EF4-FFF2-40B4-BE49-F238E27FC236}">
                  <a16:creationId xmlns:a16="http://schemas.microsoft.com/office/drawing/2014/main" id="{3DDCE02A-7771-FAD2-FA53-F38D7FD2B981}"/>
                </a:ext>
              </a:extLst>
            </p:cNvPr>
            <p:cNvSpPr/>
            <p:nvPr/>
          </p:nvSpPr>
          <p:spPr>
            <a:xfrm>
              <a:off x="3805997" y="640968"/>
              <a:ext cx="2055422" cy="643433"/>
            </a:xfrm>
            <a:custGeom>
              <a:avLst/>
              <a:gdLst/>
              <a:ahLst/>
              <a:cxnLst/>
              <a:rect l="l" t="t" r="r" b="b"/>
              <a:pathLst>
                <a:path w="14423" h="4515" extrusionOk="0">
                  <a:moveTo>
                    <a:pt x="1550" y="1"/>
                  </a:moveTo>
                  <a:cubicBezTo>
                    <a:pt x="697" y="1"/>
                    <a:pt x="0" y="697"/>
                    <a:pt x="0" y="1551"/>
                  </a:cubicBezTo>
                  <a:lnTo>
                    <a:pt x="0" y="2965"/>
                  </a:lnTo>
                  <a:cubicBezTo>
                    <a:pt x="0" y="3839"/>
                    <a:pt x="697" y="4515"/>
                    <a:pt x="1550" y="4515"/>
                  </a:cubicBezTo>
                  <a:lnTo>
                    <a:pt x="12873" y="4515"/>
                  </a:lnTo>
                  <a:cubicBezTo>
                    <a:pt x="13747" y="4515"/>
                    <a:pt x="14423" y="3839"/>
                    <a:pt x="14423" y="2965"/>
                  </a:cubicBezTo>
                  <a:lnTo>
                    <a:pt x="14423" y="1551"/>
                  </a:lnTo>
                  <a:cubicBezTo>
                    <a:pt x="14423" y="697"/>
                    <a:pt x="13747" y="1"/>
                    <a:pt x="128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1917;p46">
              <a:extLst>
                <a:ext uri="{FF2B5EF4-FFF2-40B4-BE49-F238E27FC236}">
                  <a16:creationId xmlns:a16="http://schemas.microsoft.com/office/drawing/2014/main" id="{054B7600-0CFD-41F0-FA13-FFB7F049491E}"/>
                </a:ext>
              </a:extLst>
            </p:cNvPr>
            <p:cNvSpPr/>
            <p:nvPr/>
          </p:nvSpPr>
          <p:spPr>
            <a:xfrm>
              <a:off x="3799298" y="631277"/>
              <a:ext cx="2071098" cy="662814"/>
            </a:xfrm>
            <a:custGeom>
              <a:avLst/>
              <a:gdLst/>
              <a:ahLst/>
              <a:cxnLst/>
              <a:rect l="l" t="t" r="r" b="b"/>
              <a:pathLst>
                <a:path w="14533" h="4651" extrusionOk="0">
                  <a:moveTo>
                    <a:pt x="12920" y="111"/>
                  </a:moveTo>
                  <a:cubicBezTo>
                    <a:pt x="13747" y="111"/>
                    <a:pt x="14428" y="786"/>
                    <a:pt x="14428" y="1619"/>
                  </a:cubicBezTo>
                  <a:lnTo>
                    <a:pt x="14428" y="3033"/>
                  </a:lnTo>
                  <a:cubicBezTo>
                    <a:pt x="14428" y="3865"/>
                    <a:pt x="13747" y="4541"/>
                    <a:pt x="12920" y="4541"/>
                  </a:cubicBezTo>
                  <a:lnTo>
                    <a:pt x="1597" y="4541"/>
                  </a:lnTo>
                  <a:cubicBezTo>
                    <a:pt x="765" y="4541"/>
                    <a:pt x="110" y="3865"/>
                    <a:pt x="110" y="3033"/>
                  </a:cubicBezTo>
                  <a:lnTo>
                    <a:pt x="110" y="1619"/>
                  </a:lnTo>
                  <a:cubicBezTo>
                    <a:pt x="110" y="786"/>
                    <a:pt x="765" y="111"/>
                    <a:pt x="1597" y="111"/>
                  </a:cubicBezTo>
                  <a:close/>
                  <a:moveTo>
                    <a:pt x="1597" y="1"/>
                  </a:moveTo>
                  <a:cubicBezTo>
                    <a:pt x="723" y="1"/>
                    <a:pt x="0" y="723"/>
                    <a:pt x="0" y="1619"/>
                  </a:cubicBezTo>
                  <a:lnTo>
                    <a:pt x="0" y="3033"/>
                  </a:lnTo>
                  <a:cubicBezTo>
                    <a:pt x="0" y="3928"/>
                    <a:pt x="723" y="4651"/>
                    <a:pt x="1597" y="4651"/>
                  </a:cubicBezTo>
                  <a:lnTo>
                    <a:pt x="12920" y="4651"/>
                  </a:lnTo>
                  <a:cubicBezTo>
                    <a:pt x="13815" y="4651"/>
                    <a:pt x="14532" y="3928"/>
                    <a:pt x="14532" y="3033"/>
                  </a:cubicBezTo>
                  <a:lnTo>
                    <a:pt x="14532" y="1619"/>
                  </a:lnTo>
                  <a:cubicBezTo>
                    <a:pt x="14532" y="723"/>
                    <a:pt x="13815" y="1"/>
                    <a:pt x="12920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1918;p46">
              <a:extLst>
                <a:ext uri="{FF2B5EF4-FFF2-40B4-BE49-F238E27FC236}">
                  <a16:creationId xmlns:a16="http://schemas.microsoft.com/office/drawing/2014/main" id="{8F2F9768-7AFE-0C08-6D3D-42FFEF34EFAE}"/>
                </a:ext>
              </a:extLst>
            </p:cNvPr>
            <p:cNvSpPr/>
            <p:nvPr/>
          </p:nvSpPr>
          <p:spPr>
            <a:xfrm>
              <a:off x="3873833" y="820820"/>
              <a:ext cx="1515166" cy="280032"/>
            </a:xfrm>
            <a:custGeom>
              <a:avLst/>
              <a:gdLst/>
              <a:ahLst/>
              <a:cxnLst/>
              <a:rect l="l" t="t" r="r" b="b"/>
              <a:pathLst>
                <a:path w="10632" h="1965" extrusionOk="0">
                  <a:moveTo>
                    <a:pt x="875" y="1"/>
                  </a:moveTo>
                  <a:cubicBezTo>
                    <a:pt x="394" y="1"/>
                    <a:pt x="1" y="441"/>
                    <a:pt x="1" y="943"/>
                  </a:cubicBezTo>
                  <a:lnTo>
                    <a:pt x="1" y="1027"/>
                  </a:lnTo>
                  <a:cubicBezTo>
                    <a:pt x="1" y="1551"/>
                    <a:pt x="394" y="1965"/>
                    <a:pt x="875" y="1965"/>
                  </a:cubicBezTo>
                  <a:lnTo>
                    <a:pt x="9757" y="1965"/>
                  </a:lnTo>
                  <a:cubicBezTo>
                    <a:pt x="10260" y="1965"/>
                    <a:pt x="10632" y="1551"/>
                    <a:pt x="10632" y="1027"/>
                  </a:cubicBezTo>
                  <a:lnTo>
                    <a:pt x="10632" y="943"/>
                  </a:lnTo>
                  <a:cubicBezTo>
                    <a:pt x="10632" y="441"/>
                    <a:pt x="10260" y="1"/>
                    <a:pt x="9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1919;p46">
              <a:extLst>
                <a:ext uri="{FF2B5EF4-FFF2-40B4-BE49-F238E27FC236}">
                  <a16:creationId xmlns:a16="http://schemas.microsoft.com/office/drawing/2014/main" id="{392C9DC7-E3DA-EC61-0E53-2188B81AA404}"/>
                </a:ext>
              </a:extLst>
            </p:cNvPr>
            <p:cNvSpPr/>
            <p:nvPr/>
          </p:nvSpPr>
          <p:spPr>
            <a:xfrm>
              <a:off x="3867847" y="814834"/>
              <a:ext cx="1530130" cy="295708"/>
            </a:xfrm>
            <a:custGeom>
              <a:avLst/>
              <a:gdLst/>
              <a:ahLst/>
              <a:cxnLst/>
              <a:rect l="l" t="t" r="r" b="b"/>
              <a:pathLst>
                <a:path w="10737" h="2075" extrusionOk="0">
                  <a:moveTo>
                    <a:pt x="9799" y="111"/>
                  </a:moveTo>
                  <a:cubicBezTo>
                    <a:pt x="10255" y="111"/>
                    <a:pt x="10627" y="504"/>
                    <a:pt x="10627" y="985"/>
                  </a:cubicBezTo>
                  <a:lnTo>
                    <a:pt x="10627" y="1069"/>
                  </a:lnTo>
                  <a:cubicBezTo>
                    <a:pt x="10627" y="1572"/>
                    <a:pt x="10255" y="1965"/>
                    <a:pt x="9799" y="1965"/>
                  </a:cubicBezTo>
                  <a:lnTo>
                    <a:pt x="917" y="1965"/>
                  </a:lnTo>
                  <a:cubicBezTo>
                    <a:pt x="483" y="1965"/>
                    <a:pt x="111" y="1572"/>
                    <a:pt x="111" y="1069"/>
                  </a:cubicBezTo>
                  <a:lnTo>
                    <a:pt x="111" y="985"/>
                  </a:lnTo>
                  <a:cubicBezTo>
                    <a:pt x="111" y="504"/>
                    <a:pt x="483" y="111"/>
                    <a:pt x="917" y="111"/>
                  </a:cubicBezTo>
                  <a:close/>
                  <a:moveTo>
                    <a:pt x="917" y="1"/>
                  </a:moveTo>
                  <a:cubicBezTo>
                    <a:pt x="415" y="1"/>
                    <a:pt x="1" y="436"/>
                    <a:pt x="1" y="985"/>
                  </a:cubicBezTo>
                  <a:lnTo>
                    <a:pt x="1" y="1069"/>
                  </a:lnTo>
                  <a:cubicBezTo>
                    <a:pt x="1" y="1640"/>
                    <a:pt x="415" y="2075"/>
                    <a:pt x="917" y="2075"/>
                  </a:cubicBezTo>
                  <a:lnTo>
                    <a:pt x="9799" y="2075"/>
                  </a:lnTo>
                  <a:cubicBezTo>
                    <a:pt x="10323" y="2075"/>
                    <a:pt x="10737" y="1640"/>
                    <a:pt x="10737" y="1069"/>
                  </a:cubicBezTo>
                  <a:lnTo>
                    <a:pt x="10737" y="985"/>
                  </a:lnTo>
                  <a:cubicBezTo>
                    <a:pt x="10737" y="436"/>
                    <a:pt x="10323" y="1"/>
                    <a:pt x="979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1920;p46">
              <a:extLst>
                <a:ext uri="{FF2B5EF4-FFF2-40B4-BE49-F238E27FC236}">
                  <a16:creationId xmlns:a16="http://schemas.microsoft.com/office/drawing/2014/main" id="{041B4471-588A-22A9-F400-521E4172CADB}"/>
                </a:ext>
              </a:extLst>
            </p:cNvPr>
            <p:cNvSpPr/>
            <p:nvPr/>
          </p:nvSpPr>
          <p:spPr>
            <a:xfrm>
              <a:off x="4060525" y="1542508"/>
              <a:ext cx="1697864" cy="700294"/>
            </a:xfrm>
            <a:custGeom>
              <a:avLst/>
              <a:gdLst/>
              <a:ahLst/>
              <a:cxnLst/>
              <a:rect l="l" t="t" r="r" b="b"/>
              <a:pathLst>
                <a:path w="11914" h="4914" extrusionOk="0">
                  <a:moveTo>
                    <a:pt x="288" y="1"/>
                  </a:moveTo>
                  <a:cubicBezTo>
                    <a:pt x="131" y="1"/>
                    <a:pt x="0" y="132"/>
                    <a:pt x="0" y="284"/>
                  </a:cubicBezTo>
                  <a:lnTo>
                    <a:pt x="0" y="4651"/>
                  </a:lnTo>
                  <a:cubicBezTo>
                    <a:pt x="0" y="4803"/>
                    <a:pt x="131" y="4913"/>
                    <a:pt x="288" y="4913"/>
                  </a:cubicBezTo>
                  <a:lnTo>
                    <a:pt x="11631" y="4913"/>
                  </a:lnTo>
                  <a:cubicBezTo>
                    <a:pt x="11783" y="4913"/>
                    <a:pt x="11914" y="4803"/>
                    <a:pt x="11914" y="4651"/>
                  </a:cubicBezTo>
                  <a:lnTo>
                    <a:pt x="11914" y="284"/>
                  </a:lnTo>
                  <a:cubicBezTo>
                    <a:pt x="11914" y="132"/>
                    <a:pt x="11783" y="1"/>
                    <a:pt x="116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1921;p46">
              <a:extLst>
                <a:ext uri="{FF2B5EF4-FFF2-40B4-BE49-F238E27FC236}">
                  <a16:creationId xmlns:a16="http://schemas.microsoft.com/office/drawing/2014/main" id="{10C7EFA2-C8C1-4ED9-994E-FBCCA026C90E}"/>
                </a:ext>
              </a:extLst>
            </p:cNvPr>
            <p:cNvSpPr/>
            <p:nvPr/>
          </p:nvSpPr>
          <p:spPr>
            <a:xfrm>
              <a:off x="4051547" y="1533530"/>
              <a:ext cx="1716675" cy="718108"/>
            </a:xfrm>
            <a:custGeom>
              <a:avLst/>
              <a:gdLst/>
              <a:ahLst/>
              <a:cxnLst/>
              <a:rect l="l" t="t" r="r" b="b"/>
              <a:pathLst>
                <a:path w="12046" h="5039" extrusionOk="0">
                  <a:moveTo>
                    <a:pt x="11694" y="132"/>
                  </a:moveTo>
                  <a:cubicBezTo>
                    <a:pt x="11825" y="132"/>
                    <a:pt x="11935" y="216"/>
                    <a:pt x="11935" y="347"/>
                  </a:cubicBezTo>
                  <a:lnTo>
                    <a:pt x="11935" y="4714"/>
                  </a:lnTo>
                  <a:cubicBezTo>
                    <a:pt x="11935" y="4819"/>
                    <a:pt x="11825" y="4929"/>
                    <a:pt x="11694" y="4929"/>
                  </a:cubicBezTo>
                  <a:lnTo>
                    <a:pt x="351" y="4929"/>
                  </a:lnTo>
                  <a:cubicBezTo>
                    <a:pt x="220" y="4929"/>
                    <a:pt x="131" y="4819"/>
                    <a:pt x="131" y="4714"/>
                  </a:cubicBezTo>
                  <a:lnTo>
                    <a:pt x="131" y="347"/>
                  </a:lnTo>
                  <a:cubicBezTo>
                    <a:pt x="131" y="216"/>
                    <a:pt x="220" y="132"/>
                    <a:pt x="351" y="132"/>
                  </a:cubicBezTo>
                  <a:close/>
                  <a:moveTo>
                    <a:pt x="351" y="1"/>
                  </a:moveTo>
                  <a:cubicBezTo>
                    <a:pt x="152" y="1"/>
                    <a:pt x="0" y="153"/>
                    <a:pt x="0" y="347"/>
                  </a:cubicBezTo>
                  <a:lnTo>
                    <a:pt x="0" y="4714"/>
                  </a:lnTo>
                  <a:cubicBezTo>
                    <a:pt x="0" y="4887"/>
                    <a:pt x="152" y="5039"/>
                    <a:pt x="351" y="5039"/>
                  </a:cubicBezTo>
                  <a:lnTo>
                    <a:pt x="11694" y="5039"/>
                  </a:lnTo>
                  <a:cubicBezTo>
                    <a:pt x="11893" y="5039"/>
                    <a:pt x="12045" y="4887"/>
                    <a:pt x="12045" y="4714"/>
                  </a:cubicBezTo>
                  <a:lnTo>
                    <a:pt x="12045" y="347"/>
                  </a:lnTo>
                  <a:cubicBezTo>
                    <a:pt x="12045" y="153"/>
                    <a:pt x="11893" y="1"/>
                    <a:pt x="1169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1922;p46">
              <a:extLst>
                <a:ext uri="{FF2B5EF4-FFF2-40B4-BE49-F238E27FC236}">
                  <a16:creationId xmlns:a16="http://schemas.microsoft.com/office/drawing/2014/main" id="{FEF9029E-F8CD-67E7-E91A-0DFB0B49FAD6}"/>
                </a:ext>
              </a:extLst>
            </p:cNvPr>
            <p:cNvSpPr/>
            <p:nvPr/>
          </p:nvSpPr>
          <p:spPr>
            <a:xfrm>
              <a:off x="4060525" y="2335880"/>
              <a:ext cx="1697864" cy="699439"/>
            </a:xfrm>
            <a:custGeom>
              <a:avLst/>
              <a:gdLst/>
              <a:ahLst/>
              <a:cxnLst/>
              <a:rect l="l" t="t" r="r" b="b"/>
              <a:pathLst>
                <a:path w="11914" h="4908" extrusionOk="0">
                  <a:moveTo>
                    <a:pt x="288" y="1"/>
                  </a:moveTo>
                  <a:cubicBezTo>
                    <a:pt x="131" y="1"/>
                    <a:pt x="0" y="132"/>
                    <a:pt x="0" y="283"/>
                  </a:cubicBezTo>
                  <a:lnTo>
                    <a:pt x="0" y="4646"/>
                  </a:lnTo>
                  <a:cubicBezTo>
                    <a:pt x="0" y="4798"/>
                    <a:pt x="131" y="4908"/>
                    <a:pt x="288" y="4908"/>
                  </a:cubicBezTo>
                  <a:lnTo>
                    <a:pt x="11631" y="4908"/>
                  </a:lnTo>
                  <a:cubicBezTo>
                    <a:pt x="11783" y="4908"/>
                    <a:pt x="11914" y="4798"/>
                    <a:pt x="11914" y="4646"/>
                  </a:cubicBezTo>
                  <a:lnTo>
                    <a:pt x="11914" y="283"/>
                  </a:lnTo>
                  <a:cubicBezTo>
                    <a:pt x="11914" y="132"/>
                    <a:pt x="11783" y="1"/>
                    <a:pt x="116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1923;p46">
              <a:extLst>
                <a:ext uri="{FF2B5EF4-FFF2-40B4-BE49-F238E27FC236}">
                  <a16:creationId xmlns:a16="http://schemas.microsoft.com/office/drawing/2014/main" id="{969261AF-C463-70FF-3BBF-194E27340D91}"/>
                </a:ext>
              </a:extLst>
            </p:cNvPr>
            <p:cNvSpPr/>
            <p:nvPr/>
          </p:nvSpPr>
          <p:spPr>
            <a:xfrm>
              <a:off x="4051547" y="2329182"/>
              <a:ext cx="1716675" cy="715828"/>
            </a:xfrm>
            <a:custGeom>
              <a:avLst/>
              <a:gdLst/>
              <a:ahLst/>
              <a:cxnLst/>
              <a:rect l="l" t="t" r="r" b="b"/>
              <a:pathLst>
                <a:path w="12046" h="5023" extrusionOk="0">
                  <a:moveTo>
                    <a:pt x="11694" y="111"/>
                  </a:moveTo>
                  <a:cubicBezTo>
                    <a:pt x="11825" y="111"/>
                    <a:pt x="11935" y="200"/>
                    <a:pt x="11935" y="330"/>
                  </a:cubicBezTo>
                  <a:lnTo>
                    <a:pt x="11935" y="4693"/>
                  </a:lnTo>
                  <a:cubicBezTo>
                    <a:pt x="11935" y="4803"/>
                    <a:pt x="11825" y="4913"/>
                    <a:pt x="11694" y="4913"/>
                  </a:cubicBezTo>
                  <a:lnTo>
                    <a:pt x="351" y="4913"/>
                  </a:lnTo>
                  <a:cubicBezTo>
                    <a:pt x="220" y="4913"/>
                    <a:pt x="131" y="4803"/>
                    <a:pt x="131" y="4693"/>
                  </a:cubicBezTo>
                  <a:lnTo>
                    <a:pt x="131" y="330"/>
                  </a:lnTo>
                  <a:cubicBezTo>
                    <a:pt x="131" y="200"/>
                    <a:pt x="220" y="111"/>
                    <a:pt x="351" y="111"/>
                  </a:cubicBezTo>
                  <a:close/>
                  <a:moveTo>
                    <a:pt x="351" y="1"/>
                  </a:moveTo>
                  <a:cubicBezTo>
                    <a:pt x="152" y="1"/>
                    <a:pt x="0" y="131"/>
                    <a:pt x="0" y="330"/>
                  </a:cubicBezTo>
                  <a:lnTo>
                    <a:pt x="0" y="4693"/>
                  </a:lnTo>
                  <a:cubicBezTo>
                    <a:pt x="0" y="4866"/>
                    <a:pt x="152" y="5023"/>
                    <a:pt x="351" y="5023"/>
                  </a:cubicBezTo>
                  <a:lnTo>
                    <a:pt x="11694" y="5023"/>
                  </a:lnTo>
                  <a:cubicBezTo>
                    <a:pt x="11893" y="5023"/>
                    <a:pt x="12045" y="4866"/>
                    <a:pt x="12045" y="4693"/>
                  </a:cubicBezTo>
                  <a:lnTo>
                    <a:pt x="12045" y="330"/>
                  </a:lnTo>
                  <a:cubicBezTo>
                    <a:pt x="12045" y="131"/>
                    <a:pt x="11893" y="1"/>
                    <a:pt x="1169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1924;p46">
              <a:extLst>
                <a:ext uri="{FF2B5EF4-FFF2-40B4-BE49-F238E27FC236}">
                  <a16:creationId xmlns:a16="http://schemas.microsoft.com/office/drawing/2014/main" id="{4BA172E2-020C-93C5-8B62-73E57E9F555E}"/>
                </a:ext>
              </a:extLst>
            </p:cNvPr>
            <p:cNvSpPr/>
            <p:nvPr/>
          </p:nvSpPr>
          <p:spPr>
            <a:xfrm>
              <a:off x="4129070" y="1654524"/>
              <a:ext cx="1560770" cy="109020"/>
            </a:xfrm>
            <a:custGeom>
              <a:avLst/>
              <a:gdLst/>
              <a:ahLst/>
              <a:cxnLst/>
              <a:rect l="l" t="t" r="r" b="b"/>
              <a:pathLst>
                <a:path w="10952" h="765" extrusionOk="0">
                  <a:moveTo>
                    <a:pt x="284" y="0"/>
                  </a:moveTo>
                  <a:cubicBezTo>
                    <a:pt x="132" y="0"/>
                    <a:pt x="1" y="131"/>
                    <a:pt x="1" y="283"/>
                  </a:cubicBezTo>
                  <a:lnTo>
                    <a:pt x="1" y="482"/>
                  </a:lnTo>
                  <a:cubicBezTo>
                    <a:pt x="1" y="634"/>
                    <a:pt x="132" y="765"/>
                    <a:pt x="284" y="765"/>
                  </a:cubicBezTo>
                  <a:lnTo>
                    <a:pt x="10669" y="765"/>
                  </a:lnTo>
                  <a:cubicBezTo>
                    <a:pt x="10820" y="765"/>
                    <a:pt x="10951" y="634"/>
                    <a:pt x="10951" y="482"/>
                  </a:cubicBezTo>
                  <a:lnTo>
                    <a:pt x="10951" y="283"/>
                  </a:lnTo>
                  <a:cubicBezTo>
                    <a:pt x="10951" y="131"/>
                    <a:pt x="10820" y="0"/>
                    <a:pt x="106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1925;p46">
              <a:extLst>
                <a:ext uri="{FF2B5EF4-FFF2-40B4-BE49-F238E27FC236}">
                  <a16:creationId xmlns:a16="http://schemas.microsoft.com/office/drawing/2014/main" id="{7D2DA66B-10CA-E274-86F5-9ED581D6A421}"/>
                </a:ext>
              </a:extLst>
            </p:cNvPr>
            <p:cNvSpPr/>
            <p:nvPr/>
          </p:nvSpPr>
          <p:spPr>
            <a:xfrm>
              <a:off x="4113706" y="1648538"/>
              <a:ext cx="1577158" cy="120991"/>
            </a:xfrm>
            <a:custGeom>
              <a:avLst/>
              <a:gdLst/>
              <a:ahLst/>
              <a:cxnLst/>
              <a:rect l="l" t="t" r="r" b="b"/>
              <a:pathLst>
                <a:path w="11067" h="849" extrusionOk="0">
                  <a:moveTo>
                    <a:pt x="10737" y="110"/>
                  </a:moveTo>
                  <a:cubicBezTo>
                    <a:pt x="10867" y="110"/>
                    <a:pt x="10956" y="194"/>
                    <a:pt x="10956" y="325"/>
                  </a:cubicBezTo>
                  <a:lnTo>
                    <a:pt x="10956" y="524"/>
                  </a:lnTo>
                  <a:cubicBezTo>
                    <a:pt x="10956" y="655"/>
                    <a:pt x="10867" y="739"/>
                    <a:pt x="10737" y="739"/>
                  </a:cubicBezTo>
                  <a:lnTo>
                    <a:pt x="352" y="739"/>
                  </a:lnTo>
                  <a:cubicBezTo>
                    <a:pt x="221" y="739"/>
                    <a:pt x="132" y="655"/>
                    <a:pt x="132" y="524"/>
                  </a:cubicBezTo>
                  <a:lnTo>
                    <a:pt x="132" y="325"/>
                  </a:lnTo>
                  <a:cubicBezTo>
                    <a:pt x="132" y="194"/>
                    <a:pt x="221" y="110"/>
                    <a:pt x="352" y="110"/>
                  </a:cubicBezTo>
                  <a:close/>
                  <a:moveTo>
                    <a:pt x="352" y="0"/>
                  </a:moveTo>
                  <a:cubicBezTo>
                    <a:pt x="153" y="0"/>
                    <a:pt x="1" y="131"/>
                    <a:pt x="1" y="325"/>
                  </a:cubicBezTo>
                  <a:lnTo>
                    <a:pt x="1" y="524"/>
                  </a:lnTo>
                  <a:cubicBezTo>
                    <a:pt x="1" y="697"/>
                    <a:pt x="153" y="849"/>
                    <a:pt x="352" y="849"/>
                  </a:cubicBezTo>
                  <a:lnTo>
                    <a:pt x="10737" y="849"/>
                  </a:lnTo>
                  <a:cubicBezTo>
                    <a:pt x="10909" y="849"/>
                    <a:pt x="11066" y="697"/>
                    <a:pt x="11066" y="524"/>
                  </a:cubicBezTo>
                  <a:lnTo>
                    <a:pt x="11066" y="325"/>
                  </a:lnTo>
                  <a:cubicBezTo>
                    <a:pt x="11066" y="131"/>
                    <a:pt x="10909" y="0"/>
                    <a:pt x="1073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1926;p46">
              <a:extLst>
                <a:ext uri="{FF2B5EF4-FFF2-40B4-BE49-F238E27FC236}">
                  <a16:creationId xmlns:a16="http://schemas.microsoft.com/office/drawing/2014/main" id="{149D9DEF-DA25-C5EF-5F90-8D0652A9DF3C}"/>
                </a:ext>
              </a:extLst>
            </p:cNvPr>
            <p:cNvSpPr/>
            <p:nvPr/>
          </p:nvSpPr>
          <p:spPr>
            <a:xfrm>
              <a:off x="4129070" y="2447896"/>
              <a:ext cx="1560770" cy="108308"/>
            </a:xfrm>
            <a:custGeom>
              <a:avLst/>
              <a:gdLst/>
              <a:ahLst/>
              <a:cxnLst/>
              <a:rect l="l" t="t" r="r" b="b"/>
              <a:pathLst>
                <a:path w="10952" h="760" extrusionOk="0">
                  <a:moveTo>
                    <a:pt x="284" y="0"/>
                  </a:moveTo>
                  <a:cubicBezTo>
                    <a:pt x="132" y="0"/>
                    <a:pt x="1" y="131"/>
                    <a:pt x="1" y="283"/>
                  </a:cubicBezTo>
                  <a:lnTo>
                    <a:pt x="1" y="477"/>
                  </a:lnTo>
                  <a:cubicBezTo>
                    <a:pt x="1" y="629"/>
                    <a:pt x="132" y="760"/>
                    <a:pt x="284" y="760"/>
                  </a:cubicBezTo>
                  <a:lnTo>
                    <a:pt x="10669" y="760"/>
                  </a:lnTo>
                  <a:cubicBezTo>
                    <a:pt x="10820" y="760"/>
                    <a:pt x="10951" y="629"/>
                    <a:pt x="10951" y="477"/>
                  </a:cubicBezTo>
                  <a:lnTo>
                    <a:pt x="10951" y="283"/>
                  </a:lnTo>
                  <a:cubicBezTo>
                    <a:pt x="10951" y="131"/>
                    <a:pt x="10820" y="0"/>
                    <a:pt x="106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1927;p46">
              <a:extLst>
                <a:ext uri="{FF2B5EF4-FFF2-40B4-BE49-F238E27FC236}">
                  <a16:creationId xmlns:a16="http://schemas.microsoft.com/office/drawing/2014/main" id="{09964109-53C2-94D4-A0C8-5F4B372679CA}"/>
                </a:ext>
              </a:extLst>
            </p:cNvPr>
            <p:cNvSpPr/>
            <p:nvPr/>
          </p:nvSpPr>
          <p:spPr>
            <a:xfrm>
              <a:off x="4113706" y="2441198"/>
              <a:ext cx="1577158" cy="121704"/>
            </a:xfrm>
            <a:custGeom>
              <a:avLst/>
              <a:gdLst/>
              <a:ahLst/>
              <a:cxnLst/>
              <a:rect l="l" t="t" r="r" b="b"/>
              <a:pathLst>
                <a:path w="11067" h="854" extrusionOk="0">
                  <a:moveTo>
                    <a:pt x="10737" y="110"/>
                  </a:moveTo>
                  <a:cubicBezTo>
                    <a:pt x="10867" y="110"/>
                    <a:pt x="10956" y="199"/>
                    <a:pt x="10956" y="330"/>
                  </a:cubicBezTo>
                  <a:lnTo>
                    <a:pt x="10956" y="524"/>
                  </a:lnTo>
                  <a:cubicBezTo>
                    <a:pt x="10956" y="655"/>
                    <a:pt x="10867" y="744"/>
                    <a:pt x="10737" y="744"/>
                  </a:cubicBezTo>
                  <a:lnTo>
                    <a:pt x="352" y="744"/>
                  </a:lnTo>
                  <a:cubicBezTo>
                    <a:pt x="221" y="744"/>
                    <a:pt x="132" y="655"/>
                    <a:pt x="132" y="524"/>
                  </a:cubicBezTo>
                  <a:lnTo>
                    <a:pt x="132" y="330"/>
                  </a:lnTo>
                  <a:cubicBezTo>
                    <a:pt x="132" y="199"/>
                    <a:pt x="221" y="110"/>
                    <a:pt x="352" y="110"/>
                  </a:cubicBezTo>
                  <a:close/>
                  <a:moveTo>
                    <a:pt x="352" y="0"/>
                  </a:moveTo>
                  <a:cubicBezTo>
                    <a:pt x="153" y="0"/>
                    <a:pt x="1" y="131"/>
                    <a:pt x="1" y="330"/>
                  </a:cubicBezTo>
                  <a:lnTo>
                    <a:pt x="1" y="524"/>
                  </a:lnTo>
                  <a:cubicBezTo>
                    <a:pt x="1" y="723"/>
                    <a:pt x="153" y="854"/>
                    <a:pt x="352" y="854"/>
                  </a:cubicBezTo>
                  <a:lnTo>
                    <a:pt x="10737" y="854"/>
                  </a:lnTo>
                  <a:cubicBezTo>
                    <a:pt x="10909" y="854"/>
                    <a:pt x="11066" y="723"/>
                    <a:pt x="11066" y="524"/>
                  </a:cubicBezTo>
                  <a:lnTo>
                    <a:pt x="11066" y="330"/>
                  </a:lnTo>
                  <a:cubicBezTo>
                    <a:pt x="11066" y="131"/>
                    <a:pt x="10909" y="0"/>
                    <a:pt x="1073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1928;p46">
              <a:extLst>
                <a:ext uri="{FF2B5EF4-FFF2-40B4-BE49-F238E27FC236}">
                  <a16:creationId xmlns:a16="http://schemas.microsoft.com/office/drawing/2014/main" id="{22CE434C-81A4-94C9-ED5A-1063C7830EB5}"/>
                </a:ext>
              </a:extLst>
            </p:cNvPr>
            <p:cNvSpPr/>
            <p:nvPr/>
          </p:nvSpPr>
          <p:spPr>
            <a:xfrm>
              <a:off x="4120095" y="1819412"/>
              <a:ext cx="1560770" cy="106170"/>
            </a:xfrm>
            <a:custGeom>
              <a:avLst/>
              <a:gdLst/>
              <a:ahLst/>
              <a:cxnLst/>
              <a:rect l="l" t="t" r="r" b="b"/>
              <a:pathLst>
                <a:path w="10952" h="745" extrusionOk="0">
                  <a:moveTo>
                    <a:pt x="284" y="1"/>
                  </a:moveTo>
                  <a:cubicBezTo>
                    <a:pt x="132" y="1"/>
                    <a:pt x="1" y="111"/>
                    <a:pt x="1" y="263"/>
                  </a:cubicBezTo>
                  <a:lnTo>
                    <a:pt x="1" y="456"/>
                  </a:lnTo>
                  <a:cubicBezTo>
                    <a:pt x="1" y="613"/>
                    <a:pt x="132" y="744"/>
                    <a:pt x="284" y="744"/>
                  </a:cubicBezTo>
                  <a:lnTo>
                    <a:pt x="10669" y="744"/>
                  </a:lnTo>
                  <a:cubicBezTo>
                    <a:pt x="10820" y="744"/>
                    <a:pt x="10951" y="613"/>
                    <a:pt x="10951" y="456"/>
                  </a:cubicBezTo>
                  <a:lnTo>
                    <a:pt x="10951" y="263"/>
                  </a:lnTo>
                  <a:cubicBezTo>
                    <a:pt x="10951" y="111"/>
                    <a:pt x="10820" y="1"/>
                    <a:pt x="10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1929;p46">
              <a:extLst>
                <a:ext uri="{FF2B5EF4-FFF2-40B4-BE49-F238E27FC236}">
                  <a16:creationId xmlns:a16="http://schemas.microsoft.com/office/drawing/2014/main" id="{972525DA-2539-A10C-10AB-B807317990A9}"/>
                </a:ext>
              </a:extLst>
            </p:cNvPr>
            <p:cNvSpPr/>
            <p:nvPr/>
          </p:nvSpPr>
          <p:spPr>
            <a:xfrm>
              <a:off x="4113706" y="1809721"/>
              <a:ext cx="1577158" cy="124839"/>
            </a:xfrm>
            <a:custGeom>
              <a:avLst/>
              <a:gdLst/>
              <a:ahLst/>
              <a:cxnLst/>
              <a:rect l="l" t="t" r="r" b="b"/>
              <a:pathLst>
                <a:path w="11067" h="876" extrusionOk="0">
                  <a:moveTo>
                    <a:pt x="10737" y="111"/>
                  </a:moveTo>
                  <a:cubicBezTo>
                    <a:pt x="10867" y="111"/>
                    <a:pt x="10956" y="221"/>
                    <a:pt x="10956" y="331"/>
                  </a:cubicBezTo>
                  <a:lnTo>
                    <a:pt x="10956" y="524"/>
                  </a:lnTo>
                  <a:cubicBezTo>
                    <a:pt x="10956" y="655"/>
                    <a:pt x="10867" y="744"/>
                    <a:pt x="10737" y="744"/>
                  </a:cubicBezTo>
                  <a:lnTo>
                    <a:pt x="352" y="744"/>
                  </a:lnTo>
                  <a:cubicBezTo>
                    <a:pt x="221" y="744"/>
                    <a:pt x="132" y="655"/>
                    <a:pt x="132" y="524"/>
                  </a:cubicBezTo>
                  <a:lnTo>
                    <a:pt x="132" y="331"/>
                  </a:lnTo>
                  <a:cubicBezTo>
                    <a:pt x="132" y="221"/>
                    <a:pt x="221" y="111"/>
                    <a:pt x="352" y="111"/>
                  </a:cubicBezTo>
                  <a:close/>
                  <a:moveTo>
                    <a:pt x="352" y="1"/>
                  </a:moveTo>
                  <a:cubicBezTo>
                    <a:pt x="153" y="1"/>
                    <a:pt x="1" y="158"/>
                    <a:pt x="1" y="331"/>
                  </a:cubicBezTo>
                  <a:lnTo>
                    <a:pt x="1" y="524"/>
                  </a:lnTo>
                  <a:cubicBezTo>
                    <a:pt x="1" y="723"/>
                    <a:pt x="153" y="875"/>
                    <a:pt x="352" y="875"/>
                  </a:cubicBezTo>
                  <a:lnTo>
                    <a:pt x="10737" y="875"/>
                  </a:lnTo>
                  <a:cubicBezTo>
                    <a:pt x="10909" y="875"/>
                    <a:pt x="11066" y="723"/>
                    <a:pt x="11066" y="524"/>
                  </a:cubicBezTo>
                  <a:lnTo>
                    <a:pt x="11066" y="331"/>
                  </a:lnTo>
                  <a:cubicBezTo>
                    <a:pt x="11066" y="158"/>
                    <a:pt x="10909" y="1"/>
                    <a:pt x="1073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1930;p46">
              <a:extLst>
                <a:ext uri="{FF2B5EF4-FFF2-40B4-BE49-F238E27FC236}">
                  <a16:creationId xmlns:a16="http://schemas.microsoft.com/office/drawing/2014/main" id="{339C54D3-EAB7-574A-BF19-6467A5F0BB52}"/>
                </a:ext>
              </a:extLst>
            </p:cNvPr>
            <p:cNvSpPr/>
            <p:nvPr/>
          </p:nvSpPr>
          <p:spPr>
            <a:xfrm>
              <a:off x="4120095" y="2612072"/>
              <a:ext cx="1560770" cy="106027"/>
            </a:xfrm>
            <a:custGeom>
              <a:avLst/>
              <a:gdLst/>
              <a:ahLst/>
              <a:cxnLst/>
              <a:rect l="l" t="t" r="r" b="b"/>
              <a:pathLst>
                <a:path w="10952" h="744" extrusionOk="0">
                  <a:moveTo>
                    <a:pt x="284" y="0"/>
                  </a:moveTo>
                  <a:cubicBezTo>
                    <a:pt x="132" y="0"/>
                    <a:pt x="1" y="110"/>
                    <a:pt x="1" y="262"/>
                  </a:cubicBezTo>
                  <a:lnTo>
                    <a:pt x="1" y="482"/>
                  </a:lnTo>
                  <a:cubicBezTo>
                    <a:pt x="1" y="634"/>
                    <a:pt x="132" y="744"/>
                    <a:pt x="284" y="744"/>
                  </a:cubicBezTo>
                  <a:lnTo>
                    <a:pt x="10669" y="744"/>
                  </a:lnTo>
                  <a:cubicBezTo>
                    <a:pt x="10820" y="744"/>
                    <a:pt x="10951" y="634"/>
                    <a:pt x="10951" y="482"/>
                  </a:cubicBezTo>
                  <a:lnTo>
                    <a:pt x="10951" y="262"/>
                  </a:lnTo>
                  <a:cubicBezTo>
                    <a:pt x="10951" y="110"/>
                    <a:pt x="10820" y="0"/>
                    <a:pt x="106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1931;p46">
              <a:extLst>
                <a:ext uri="{FF2B5EF4-FFF2-40B4-BE49-F238E27FC236}">
                  <a16:creationId xmlns:a16="http://schemas.microsoft.com/office/drawing/2014/main" id="{83876622-D879-C513-6C84-BEADD178B1F7}"/>
                </a:ext>
              </a:extLst>
            </p:cNvPr>
            <p:cNvSpPr/>
            <p:nvPr/>
          </p:nvSpPr>
          <p:spPr>
            <a:xfrm>
              <a:off x="4113706" y="2603093"/>
              <a:ext cx="1577158" cy="124839"/>
            </a:xfrm>
            <a:custGeom>
              <a:avLst/>
              <a:gdLst/>
              <a:ahLst/>
              <a:cxnLst/>
              <a:rect l="l" t="t" r="r" b="b"/>
              <a:pathLst>
                <a:path w="11067" h="876" extrusionOk="0">
                  <a:moveTo>
                    <a:pt x="10737" y="110"/>
                  </a:moveTo>
                  <a:cubicBezTo>
                    <a:pt x="10867" y="110"/>
                    <a:pt x="10956" y="220"/>
                    <a:pt x="10956" y="325"/>
                  </a:cubicBezTo>
                  <a:lnTo>
                    <a:pt x="10956" y="545"/>
                  </a:lnTo>
                  <a:cubicBezTo>
                    <a:pt x="10956" y="655"/>
                    <a:pt x="10867" y="765"/>
                    <a:pt x="10737" y="765"/>
                  </a:cubicBezTo>
                  <a:lnTo>
                    <a:pt x="352" y="765"/>
                  </a:lnTo>
                  <a:cubicBezTo>
                    <a:pt x="221" y="765"/>
                    <a:pt x="132" y="655"/>
                    <a:pt x="132" y="545"/>
                  </a:cubicBezTo>
                  <a:lnTo>
                    <a:pt x="132" y="325"/>
                  </a:lnTo>
                  <a:cubicBezTo>
                    <a:pt x="132" y="220"/>
                    <a:pt x="221" y="110"/>
                    <a:pt x="352" y="110"/>
                  </a:cubicBezTo>
                  <a:close/>
                  <a:moveTo>
                    <a:pt x="352" y="0"/>
                  </a:moveTo>
                  <a:cubicBezTo>
                    <a:pt x="153" y="0"/>
                    <a:pt x="1" y="152"/>
                    <a:pt x="1" y="325"/>
                  </a:cubicBezTo>
                  <a:lnTo>
                    <a:pt x="1" y="545"/>
                  </a:lnTo>
                  <a:cubicBezTo>
                    <a:pt x="1" y="718"/>
                    <a:pt x="153" y="875"/>
                    <a:pt x="352" y="875"/>
                  </a:cubicBezTo>
                  <a:lnTo>
                    <a:pt x="10737" y="875"/>
                  </a:lnTo>
                  <a:cubicBezTo>
                    <a:pt x="10909" y="875"/>
                    <a:pt x="11066" y="718"/>
                    <a:pt x="11066" y="545"/>
                  </a:cubicBezTo>
                  <a:lnTo>
                    <a:pt x="11066" y="325"/>
                  </a:lnTo>
                  <a:cubicBezTo>
                    <a:pt x="11066" y="152"/>
                    <a:pt x="10909" y="0"/>
                    <a:pt x="1073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1932;p46">
              <a:extLst>
                <a:ext uri="{FF2B5EF4-FFF2-40B4-BE49-F238E27FC236}">
                  <a16:creationId xmlns:a16="http://schemas.microsoft.com/office/drawing/2014/main" id="{B09E9A90-E11D-154D-F171-33B5F8DCD533}"/>
                </a:ext>
              </a:extLst>
            </p:cNvPr>
            <p:cNvSpPr/>
            <p:nvPr/>
          </p:nvSpPr>
          <p:spPr>
            <a:xfrm>
              <a:off x="4120095" y="1968766"/>
              <a:ext cx="1560770" cy="109020"/>
            </a:xfrm>
            <a:custGeom>
              <a:avLst/>
              <a:gdLst/>
              <a:ahLst/>
              <a:cxnLst/>
              <a:rect l="l" t="t" r="r" b="b"/>
              <a:pathLst>
                <a:path w="10952" h="765" extrusionOk="0">
                  <a:moveTo>
                    <a:pt x="284" y="0"/>
                  </a:moveTo>
                  <a:cubicBezTo>
                    <a:pt x="132" y="0"/>
                    <a:pt x="1" y="131"/>
                    <a:pt x="1" y="283"/>
                  </a:cubicBezTo>
                  <a:lnTo>
                    <a:pt x="1" y="482"/>
                  </a:lnTo>
                  <a:cubicBezTo>
                    <a:pt x="1" y="634"/>
                    <a:pt x="132" y="765"/>
                    <a:pt x="284" y="765"/>
                  </a:cubicBezTo>
                  <a:lnTo>
                    <a:pt x="10669" y="765"/>
                  </a:lnTo>
                  <a:cubicBezTo>
                    <a:pt x="10820" y="765"/>
                    <a:pt x="10951" y="634"/>
                    <a:pt x="10951" y="482"/>
                  </a:cubicBezTo>
                  <a:lnTo>
                    <a:pt x="10951" y="283"/>
                  </a:lnTo>
                  <a:cubicBezTo>
                    <a:pt x="10951" y="131"/>
                    <a:pt x="10820" y="0"/>
                    <a:pt x="106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1933;p46">
              <a:extLst>
                <a:ext uri="{FF2B5EF4-FFF2-40B4-BE49-F238E27FC236}">
                  <a16:creationId xmlns:a16="http://schemas.microsoft.com/office/drawing/2014/main" id="{4A36B8B7-55CE-890E-941D-7C8AD3008B2E}"/>
                </a:ext>
              </a:extLst>
            </p:cNvPr>
            <p:cNvSpPr/>
            <p:nvPr/>
          </p:nvSpPr>
          <p:spPr>
            <a:xfrm>
              <a:off x="4113706" y="1962780"/>
              <a:ext cx="1577158" cy="120991"/>
            </a:xfrm>
            <a:custGeom>
              <a:avLst/>
              <a:gdLst/>
              <a:ahLst/>
              <a:cxnLst/>
              <a:rect l="l" t="t" r="r" b="b"/>
              <a:pathLst>
                <a:path w="11067" h="849" extrusionOk="0">
                  <a:moveTo>
                    <a:pt x="10737" y="105"/>
                  </a:moveTo>
                  <a:cubicBezTo>
                    <a:pt x="10867" y="105"/>
                    <a:pt x="10956" y="194"/>
                    <a:pt x="10956" y="325"/>
                  </a:cubicBezTo>
                  <a:lnTo>
                    <a:pt x="10956" y="524"/>
                  </a:lnTo>
                  <a:cubicBezTo>
                    <a:pt x="10956" y="655"/>
                    <a:pt x="10867" y="739"/>
                    <a:pt x="10737" y="739"/>
                  </a:cubicBezTo>
                  <a:lnTo>
                    <a:pt x="352" y="739"/>
                  </a:lnTo>
                  <a:cubicBezTo>
                    <a:pt x="221" y="739"/>
                    <a:pt x="132" y="655"/>
                    <a:pt x="132" y="524"/>
                  </a:cubicBezTo>
                  <a:lnTo>
                    <a:pt x="132" y="325"/>
                  </a:lnTo>
                  <a:cubicBezTo>
                    <a:pt x="132" y="194"/>
                    <a:pt x="221" y="105"/>
                    <a:pt x="352" y="105"/>
                  </a:cubicBezTo>
                  <a:close/>
                  <a:moveTo>
                    <a:pt x="352" y="0"/>
                  </a:moveTo>
                  <a:cubicBezTo>
                    <a:pt x="153" y="0"/>
                    <a:pt x="1" y="131"/>
                    <a:pt x="1" y="325"/>
                  </a:cubicBezTo>
                  <a:lnTo>
                    <a:pt x="1" y="524"/>
                  </a:lnTo>
                  <a:cubicBezTo>
                    <a:pt x="1" y="718"/>
                    <a:pt x="153" y="849"/>
                    <a:pt x="352" y="849"/>
                  </a:cubicBezTo>
                  <a:lnTo>
                    <a:pt x="10737" y="849"/>
                  </a:lnTo>
                  <a:cubicBezTo>
                    <a:pt x="10909" y="849"/>
                    <a:pt x="11066" y="718"/>
                    <a:pt x="11066" y="524"/>
                  </a:cubicBezTo>
                  <a:lnTo>
                    <a:pt x="11066" y="325"/>
                  </a:lnTo>
                  <a:cubicBezTo>
                    <a:pt x="11066" y="131"/>
                    <a:pt x="10909" y="0"/>
                    <a:pt x="1073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1934;p46">
              <a:extLst>
                <a:ext uri="{FF2B5EF4-FFF2-40B4-BE49-F238E27FC236}">
                  <a16:creationId xmlns:a16="http://schemas.microsoft.com/office/drawing/2014/main" id="{1A1FFAF8-77BF-15CC-F115-B69CF8C3D81B}"/>
                </a:ext>
              </a:extLst>
            </p:cNvPr>
            <p:cNvSpPr/>
            <p:nvPr/>
          </p:nvSpPr>
          <p:spPr>
            <a:xfrm>
              <a:off x="4120095" y="2761283"/>
              <a:ext cx="1560770" cy="109163"/>
            </a:xfrm>
            <a:custGeom>
              <a:avLst/>
              <a:gdLst/>
              <a:ahLst/>
              <a:cxnLst/>
              <a:rect l="l" t="t" r="r" b="b"/>
              <a:pathLst>
                <a:path w="10952" h="766" extrusionOk="0">
                  <a:moveTo>
                    <a:pt x="284" y="1"/>
                  </a:moveTo>
                  <a:cubicBezTo>
                    <a:pt x="132" y="1"/>
                    <a:pt x="1" y="132"/>
                    <a:pt x="1" y="289"/>
                  </a:cubicBezTo>
                  <a:lnTo>
                    <a:pt x="1" y="483"/>
                  </a:lnTo>
                  <a:cubicBezTo>
                    <a:pt x="1" y="634"/>
                    <a:pt x="132" y="765"/>
                    <a:pt x="284" y="765"/>
                  </a:cubicBezTo>
                  <a:lnTo>
                    <a:pt x="10669" y="765"/>
                  </a:lnTo>
                  <a:cubicBezTo>
                    <a:pt x="10820" y="765"/>
                    <a:pt x="10951" y="634"/>
                    <a:pt x="10951" y="483"/>
                  </a:cubicBezTo>
                  <a:lnTo>
                    <a:pt x="10951" y="289"/>
                  </a:lnTo>
                  <a:cubicBezTo>
                    <a:pt x="10951" y="132"/>
                    <a:pt x="10820" y="1"/>
                    <a:pt x="10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1935;p46">
              <a:extLst>
                <a:ext uri="{FF2B5EF4-FFF2-40B4-BE49-F238E27FC236}">
                  <a16:creationId xmlns:a16="http://schemas.microsoft.com/office/drawing/2014/main" id="{B3BA933A-45DC-0C67-4CF2-8077EF08D18F}"/>
                </a:ext>
              </a:extLst>
            </p:cNvPr>
            <p:cNvSpPr/>
            <p:nvPr/>
          </p:nvSpPr>
          <p:spPr>
            <a:xfrm>
              <a:off x="4113706" y="2755298"/>
              <a:ext cx="1577158" cy="121846"/>
            </a:xfrm>
            <a:custGeom>
              <a:avLst/>
              <a:gdLst/>
              <a:ahLst/>
              <a:cxnLst/>
              <a:rect l="l" t="t" r="r" b="b"/>
              <a:pathLst>
                <a:path w="11067" h="855" extrusionOk="0">
                  <a:moveTo>
                    <a:pt x="10737" y="111"/>
                  </a:moveTo>
                  <a:cubicBezTo>
                    <a:pt x="10867" y="111"/>
                    <a:pt x="10956" y="200"/>
                    <a:pt x="10956" y="331"/>
                  </a:cubicBezTo>
                  <a:lnTo>
                    <a:pt x="10956" y="525"/>
                  </a:lnTo>
                  <a:cubicBezTo>
                    <a:pt x="10956" y="655"/>
                    <a:pt x="10867" y="744"/>
                    <a:pt x="10737" y="744"/>
                  </a:cubicBezTo>
                  <a:lnTo>
                    <a:pt x="352" y="744"/>
                  </a:lnTo>
                  <a:cubicBezTo>
                    <a:pt x="221" y="744"/>
                    <a:pt x="132" y="655"/>
                    <a:pt x="132" y="525"/>
                  </a:cubicBezTo>
                  <a:lnTo>
                    <a:pt x="132" y="331"/>
                  </a:lnTo>
                  <a:cubicBezTo>
                    <a:pt x="132" y="200"/>
                    <a:pt x="221" y="111"/>
                    <a:pt x="352" y="111"/>
                  </a:cubicBezTo>
                  <a:close/>
                  <a:moveTo>
                    <a:pt x="352" y="1"/>
                  </a:moveTo>
                  <a:cubicBezTo>
                    <a:pt x="153" y="1"/>
                    <a:pt x="1" y="153"/>
                    <a:pt x="1" y="331"/>
                  </a:cubicBezTo>
                  <a:lnTo>
                    <a:pt x="1" y="525"/>
                  </a:lnTo>
                  <a:cubicBezTo>
                    <a:pt x="1" y="724"/>
                    <a:pt x="153" y="854"/>
                    <a:pt x="352" y="854"/>
                  </a:cubicBezTo>
                  <a:lnTo>
                    <a:pt x="10737" y="854"/>
                  </a:lnTo>
                  <a:cubicBezTo>
                    <a:pt x="10909" y="854"/>
                    <a:pt x="11066" y="724"/>
                    <a:pt x="11066" y="525"/>
                  </a:cubicBezTo>
                  <a:lnTo>
                    <a:pt x="11066" y="331"/>
                  </a:lnTo>
                  <a:cubicBezTo>
                    <a:pt x="11066" y="153"/>
                    <a:pt x="10909" y="1"/>
                    <a:pt x="1073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1936;p46">
              <a:extLst>
                <a:ext uri="{FF2B5EF4-FFF2-40B4-BE49-F238E27FC236}">
                  <a16:creationId xmlns:a16="http://schemas.microsoft.com/office/drawing/2014/main" id="{D8B4C1FD-7D08-8551-43FD-655008C21840}"/>
                </a:ext>
              </a:extLst>
            </p:cNvPr>
            <p:cNvSpPr/>
            <p:nvPr/>
          </p:nvSpPr>
          <p:spPr>
            <a:xfrm>
              <a:off x="5938990" y="1051406"/>
              <a:ext cx="1838236" cy="2157744"/>
            </a:xfrm>
            <a:custGeom>
              <a:avLst/>
              <a:gdLst/>
              <a:ahLst/>
              <a:cxnLst/>
              <a:rect l="l" t="t" r="r" b="b"/>
              <a:pathLst>
                <a:path w="12899" h="15141" extrusionOk="0">
                  <a:moveTo>
                    <a:pt x="12569" y="111"/>
                  </a:moveTo>
                  <a:cubicBezTo>
                    <a:pt x="12679" y="111"/>
                    <a:pt x="12789" y="195"/>
                    <a:pt x="12789" y="326"/>
                  </a:cubicBezTo>
                  <a:lnTo>
                    <a:pt x="12789" y="14795"/>
                  </a:lnTo>
                  <a:cubicBezTo>
                    <a:pt x="12789" y="14926"/>
                    <a:pt x="12679" y="15010"/>
                    <a:pt x="12569" y="15010"/>
                  </a:cubicBezTo>
                  <a:lnTo>
                    <a:pt x="330" y="15010"/>
                  </a:lnTo>
                  <a:cubicBezTo>
                    <a:pt x="220" y="15010"/>
                    <a:pt x="110" y="14926"/>
                    <a:pt x="110" y="14795"/>
                  </a:cubicBezTo>
                  <a:lnTo>
                    <a:pt x="110" y="326"/>
                  </a:lnTo>
                  <a:cubicBezTo>
                    <a:pt x="110" y="195"/>
                    <a:pt x="220" y="111"/>
                    <a:pt x="330" y="111"/>
                  </a:cubicBezTo>
                  <a:close/>
                  <a:moveTo>
                    <a:pt x="330" y="1"/>
                  </a:moveTo>
                  <a:cubicBezTo>
                    <a:pt x="152" y="1"/>
                    <a:pt x="0" y="132"/>
                    <a:pt x="0" y="326"/>
                  </a:cubicBezTo>
                  <a:lnTo>
                    <a:pt x="0" y="14795"/>
                  </a:lnTo>
                  <a:cubicBezTo>
                    <a:pt x="0" y="14989"/>
                    <a:pt x="152" y="15141"/>
                    <a:pt x="330" y="15141"/>
                  </a:cubicBezTo>
                  <a:lnTo>
                    <a:pt x="12569" y="15141"/>
                  </a:lnTo>
                  <a:cubicBezTo>
                    <a:pt x="12742" y="15141"/>
                    <a:pt x="12899" y="14989"/>
                    <a:pt x="12899" y="14795"/>
                  </a:cubicBezTo>
                  <a:lnTo>
                    <a:pt x="12899" y="326"/>
                  </a:lnTo>
                  <a:cubicBezTo>
                    <a:pt x="12899" y="132"/>
                    <a:pt x="12742" y="1"/>
                    <a:pt x="1256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1937;p46">
              <a:extLst>
                <a:ext uri="{FF2B5EF4-FFF2-40B4-BE49-F238E27FC236}">
                  <a16:creationId xmlns:a16="http://schemas.microsoft.com/office/drawing/2014/main" id="{A3467C77-AAC0-D215-01C3-145AE7E1BA73}"/>
                </a:ext>
              </a:extLst>
            </p:cNvPr>
            <p:cNvSpPr/>
            <p:nvPr/>
          </p:nvSpPr>
          <p:spPr>
            <a:xfrm>
              <a:off x="6980761" y="1436620"/>
              <a:ext cx="1517446" cy="1051724"/>
            </a:xfrm>
            <a:custGeom>
              <a:avLst/>
              <a:gdLst/>
              <a:ahLst/>
              <a:cxnLst/>
              <a:rect l="l" t="t" r="r" b="b"/>
              <a:pathLst>
                <a:path w="10648" h="7380" extrusionOk="0">
                  <a:moveTo>
                    <a:pt x="284" y="0"/>
                  </a:moveTo>
                  <a:cubicBezTo>
                    <a:pt x="132" y="0"/>
                    <a:pt x="1" y="110"/>
                    <a:pt x="1" y="262"/>
                  </a:cubicBezTo>
                  <a:lnTo>
                    <a:pt x="1" y="7096"/>
                  </a:lnTo>
                  <a:cubicBezTo>
                    <a:pt x="1" y="7248"/>
                    <a:pt x="132" y="7379"/>
                    <a:pt x="284" y="7379"/>
                  </a:cubicBezTo>
                  <a:lnTo>
                    <a:pt x="10386" y="7379"/>
                  </a:lnTo>
                  <a:cubicBezTo>
                    <a:pt x="10538" y="7379"/>
                    <a:pt x="10648" y="7248"/>
                    <a:pt x="10648" y="7096"/>
                  </a:cubicBezTo>
                  <a:lnTo>
                    <a:pt x="10648" y="262"/>
                  </a:lnTo>
                  <a:cubicBezTo>
                    <a:pt x="10648" y="110"/>
                    <a:pt x="10538" y="0"/>
                    <a:pt x="103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1938;p46">
              <a:extLst>
                <a:ext uri="{FF2B5EF4-FFF2-40B4-BE49-F238E27FC236}">
                  <a16:creationId xmlns:a16="http://schemas.microsoft.com/office/drawing/2014/main" id="{48512799-5AFD-DC10-DBBA-603FB5B82DD1}"/>
                </a:ext>
              </a:extLst>
            </p:cNvPr>
            <p:cNvSpPr/>
            <p:nvPr/>
          </p:nvSpPr>
          <p:spPr>
            <a:xfrm>
              <a:off x="6974918" y="1427642"/>
              <a:ext cx="1532980" cy="1069538"/>
            </a:xfrm>
            <a:custGeom>
              <a:avLst/>
              <a:gdLst/>
              <a:ahLst/>
              <a:cxnLst/>
              <a:rect l="l" t="t" r="r" b="b"/>
              <a:pathLst>
                <a:path w="10757" h="7505" extrusionOk="0">
                  <a:moveTo>
                    <a:pt x="10427" y="110"/>
                  </a:moveTo>
                  <a:cubicBezTo>
                    <a:pt x="10537" y="110"/>
                    <a:pt x="10647" y="220"/>
                    <a:pt x="10647" y="325"/>
                  </a:cubicBezTo>
                  <a:lnTo>
                    <a:pt x="10647" y="7159"/>
                  </a:lnTo>
                  <a:cubicBezTo>
                    <a:pt x="10647" y="7290"/>
                    <a:pt x="10537" y="7374"/>
                    <a:pt x="10427" y="7374"/>
                  </a:cubicBezTo>
                  <a:lnTo>
                    <a:pt x="325" y="7374"/>
                  </a:lnTo>
                  <a:cubicBezTo>
                    <a:pt x="194" y="7374"/>
                    <a:pt x="105" y="7290"/>
                    <a:pt x="105" y="7159"/>
                  </a:cubicBezTo>
                  <a:lnTo>
                    <a:pt x="105" y="325"/>
                  </a:lnTo>
                  <a:cubicBezTo>
                    <a:pt x="105" y="220"/>
                    <a:pt x="194" y="110"/>
                    <a:pt x="325" y="110"/>
                  </a:cubicBezTo>
                  <a:close/>
                  <a:moveTo>
                    <a:pt x="325" y="0"/>
                  </a:moveTo>
                  <a:cubicBezTo>
                    <a:pt x="131" y="0"/>
                    <a:pt x="0" y="152"/>
                    <a:pt x="0" y="325"/>
                  </a:cubicBezTo>
                  <a:lnTo>
                    <a:pt x="0" y="7159"/>
                  </a:lnTo>
                  <a:cubicBezTo>
                    <a:pt x="0" y="7353"/>
                    <a:pt x="131" y="7505"/>
                    <a:pt x="325" y="7505"/>
                  </a:cubicBezTo>
                  <a:lnTo>
                    <a:pt x="10427" y="7505"/>
                  </a:lnTo>
                  <a:cubicBezTo>
                    <a:pt x="10605" y="7505"/>
                    <a:pt x="10757" y="7353"/>
                    <a:pt x="10757" y="7159"/>
                  </a:cubicBezTo>
                  <a:lnTo>
                    <a:pt x="10757" y="325"/>
                  </a:lnTo>
                  <a:cubicBezTo>
                    <a:pt x="10757" y="152"/>
                    <a:pt x="10605" y="0"/>
                    <a:pt x="1042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1939;p46">
              <a:extLst>
                <a:ext uri="{FF2B5EF4-FFF2-40B4-BE49-F238E27FC236}">
                  <a16:creationId xmlns:a16="http://schemas.microsoft.com/office/drawing/2014/main" id="{278C166E-3D69-685A-6B20-C37B787CA6CC}"/>
                </a:ext>
              </a:extLst>
            </p:cNvPr>
            <p:cNvSpPr/>
            <p:nvPr/>
          </p:nvSpPr>
          <p:spPr>
            <a:xfrm>
              <a:off x="7524876" y="1735044"/>
              <a:ext cx="447909" cy="448051"/>
            </a:xfrm>
            <a:custGeom>
              <a:avLst/>
              <a:gdLst/>
              <a:ahLst/>
              <a:cxnLst/>
              <a:rect l="l" t="t" r="r" b="b"/>
              <a:pathLst>
                <a:path w="3143" h="3144" extrusionOk="0">
                  <a:moveTo>
                    <a:pt x="1572" y="1"/>
                  </a:moveTo>
                  <a:cubicBezTo>
                    <a:pt x="697" y="1"/>
                    <a:pt x="1" y="703"/>
                    <a:pt x="1" y="1572"/>
                  </a:cubicBezTo>
                  <a:cubicBezTo>
                    <a:pt x="1" y="2447"/>
                    <a:pt x="697" y="3143"/>
                    <a:pt x="1572" y="3143"/>
                  </a:cubicBezTo>
                  <a:cubicBezTo>
                    <a:pt x="2446" y="3143"/>
                    <a:pt x="3143" y="2447"/>
                    <a:pt x="3143" y="1572"/>
                  </a:cubicBezTo>
                  <a:cubicBezTo>
                    <a:pt x="3143" y="703"/>
                    <a:pt x="2446" y="1"/>
                    <a:pt x="1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1940;p46">
              <a:extLst>
                <a:ext uri="{FF2B5EF4-FFF2-40B4-BE49-F238E27FC236}">
                  <a16:creationId xmlns:a16="http://schemas.microsoft.com/office/drawing/2014/main" id="{FFEB1515-C85D-3333-F9B2-9E4A2E2BA822}"/>
                </a:ext>
              </a:extLst>
            </p:cNvPr>
            <p:cNvSpPr/>
            <p:nvPr/>
          </p:nvSpPr>
          <p:spPr>
            <a:xfrm>
              <a:off x="7518891" y="1729201"/>
              <a:ext cx="463585" cy="460592"/>
            </a:xfrm>
            <a:custGeom>
              <a:avLst/>
              <a:gdLst/>
              <a:ahLst/>
              <a:cxnLst/>
              <a:rect l="l" t="t" r="r" b="b"/>
              <a:pathLst>
                <a:path w="3253" h="3232" extrusionOk="0">
                  <a:moveTo>
                    <a:pt x="1614" y="110"/>
                  </a:moveTo>
                  <a:cubicBezTo>
                    <a:pt x="2441" y="110"/>
                    <a:pt x="3122" y="786"/>
                    <a:pt x="3122" y="1613"/>
                  </a:cubicBezTo>
                  <a:cubicBezTo>
                    <a:pt x="3122" y="2446"/>
                    <a:pt x="2441" y="3121"/>
                    <a:pt x="1614" y="3121"/>
                  </a:cubicBezTo>
                  <a:cubicBezTo>
                    <a:pt x="786" y="3121"/>
                    <a:pt x="111" y="2446"/>
                    <a:pt x="111" y="1613"/>
                  </a:cubicBezTo>
                  <a:cubicBezTo>
                    <a:pt x="111" y="786"/>
                    <a:pt x="786" y="110"/>
                    <a:pt x="1614" y="110"/>
                  </a:cubicBezTo>
                  <a:close/>
                  <a:moveTo>
                    <a:pt x="1614" y="0"/>
                  </a:moveTo>
                  <a:cubicBezTo>
                    <a:pt x="718" y="0"/>
                    <a:pt x="1" y="723"/>
                    <a:pt x="1" y="1613"/>
                  </a:cubicBezTo>
                  <a:cubicBezTo>
                    <a:pt x="1" y="2509"/>
                    <a:pt x="718" y="3231"/>
                    <a:pt x="1614" y="3231"/>
                  </a:cubicBezTo>
                  <a:cubicBezTo>
                    <a:pt x="2509" y="3231"/>
                    <a:pt x="3253" y="2509"/>
                    <a:pt x="3253" y="1613"/>
                  </a:cubicBezTo>
                  <a:cubicBezTo>
                    <a:pt x="3253" y="723"/>
                    <a:pt x="2509" y="0"/>
                    <a:pt x="161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1941;p46">
              <a:extLst>
                <a:ext uri="{FF2B5EF4-FFF2-40B4-BE49-F238E27FC236}">
                  <a16:creationId xmlns:a16="http://schemas.microsoft.com/office/drawing/2014/main" id="{77DCC1E4-03BB-7222-155C-EF7585D907F2}"/>
                </a:ext>
              </a:extLst>
            </p:cNvPr>
            <p:cNvSpPr/>
            <p:nvPr/>
          </p:nvSpPr>
          <p:spPr>
            <a:xfrm>
              <a:off x="7698742" y="1875419"/>
              <a:ext cx="165169" cy="174005"/>
            </a:xfrm>
            <a:custGeom>
              <a:avLst/>
              <a:gdLst/>
              <a:ahLst/>
              <a:cxnLst/>
              <a:rect l="l" t="t" r="r" b="b"/>
              <a:pathLst>
                <a:path w="1159" h="1221" extrusionOk="0">
                  <a:moveTo>
                    <a:pt x="1" y="1"/>
                  </a:moveTo>
                  <a:lnTo>
                    <a:pt x="1" y="1221"/>
                  </a:lnTo>
                  <a:lnTo>
                    <a:pt x="1158" y="6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1942;p46">
              <a:extLst>
                <a:ext uri="{FF2B5EF4-FFF2-40B4-BE49-F238E27FC236}">
                  <a16:creationId xmlns:a16="http://schemas.microsoft.com/office/drawing/2014/main" id="{0EA4A34B-22E5-B59A-8B36-9AFC8BF1B0A1}"/>
                </a:ext>
              </a:extLst>
            </p:cNvPr>
            <p:cNvSpPr/>
            <p:nvPr/>
          </p:nvSpPr>
          <p:spPr>
            <a:xfrm>
              <a:off x="7689906" y="1862736"/>
              <a:ext cx="189681" cy="199371"/>
            </a:xfrm>
            <a:custGeom>
              <a:avLst/>
              <a:gdLst/>
              <a:ahLst/>
              <a:cxnLst/>
              <a:rect l="l" t="t" r="r" b="b"/>
              <a:pathLst>
                <a:path w="1331" h="1399" extrusionOk="0">
                  <a:moveTo>
                    <a:pt x="110" y="199"/>
                  </a:moveTo>
                  <a:lnTo>
                    <a:pt x="1089" y="744"/>
                  </a:lnTo>
                  <a:lnTo>
                    <a:pt x="110" y="1226"/>
                  </a:lnTo>
                  <a:lnTo>
                    <a:pt x="110" y="199"/>
                  </a:lnTo>
                  <a:close/>
                  <a:moveTo>
                    <a:pt x="0" y="0"/>
                  </a:moveTo>
                  <a:lnTo>
                    <a:pt x="0" y="90"/>
                  </a:lnTo>
                  <a:lnTo>
                    <a:pt x="0" y="1399"/>
                  </a:lnTo>
                  <a:lnTo>
                    <a:pt x="1330" y="7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1943;p46">
              <a:extLst>
                <a:ext uri="{FF2B5EF4-FFF2-40B4-BE49-F238E27FC236}">
                  <a16:creationId xmlns:a16="http://schemas.microsoft.com/office/drawing/2014/main" id="{0E7F9FD5-5A2B-9218-D5CE-20549280EE67}"/>
                </a:ext>
              </a:extLst>
            </p:cNvPr>
            <p:cNvSpPr/>
            <p:nvPr/>
          </p:nvSpPr>
          <p:spPr>
            <a:xfrm>
              <a:off x="6069532" y="2947833"/>
              <a:ext cx="1545806" cy="121846"/>
            </a:xfrm>
            <a:custGeom>
              <a:avLst/>
              <a:gdLst/>
              <a:ahLst/>
              <a:cxnLst/>
              <a:rect l="l" t="t" r="r" b="b"/>
              <a:pathLst>
                <a:path w="10847" h="855" extrusionOk="0">
                  <a:moveTo>
                    <a:pt x="435" y="1"/>
                  </a:moveTo>
                  <a:cubicBezTo>
                    <a:pt x="200" y="1"/>
                    <a:pt x="1" y="179"/>
                    <a:pt x="1" y="420"/>
                  </a:cubicBezTo>
                  <a:cubicBezTo>
                    <a:pt x="1" y="656"/>
                    <a:pt x="200" y="855"/>
                    <a:pt x="435" y="855"/>
                  </a:cubicBezTo>
                  <a:lnTo>
                    <a:pt x="10412" y="855"/>
                  </a:lnTo>
                  <a:cubicBezTo>
                    <a:pt x="10647" y="855"/>
                    <a:pt x="10846" y="656"/>
                    <a:pt x="10846" y="420"/>
                  </a:cubicBezTo>
                  <a:cubicBezTo>
                    <a:pt x="10846" y="179"/>
                    <a:pt x="10647" y="1"/>
                    <a:pt x="104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1944;p46">
              <a:extLst>
                <a:ext uri="{FF2B5EF4-FFF2-40B4-BE49-F238E27FC236}">
                  <a16:creationId xmlns:a16="http://schemas.microsoft.com/office/drawing/2014/main" id="{0A080265-28B8-FAF8-1390-1A265B45B9C8}"/>
                </a:ext>
              </a:extLst>
            </p:cNvPr>
            <p:cNvSpPr/>
            <p:nvPr/>
          </p:nvSpPr>
          <p:spPr>
            <a:xfrm>
              <a:off x="6076217" y="2938997"/>
              <a:ext cx="1563762" cy="139660"/>
            </a:xfrm>
            <a:custGeom>
              <a:avLst/>
              <a:gdLst/>
              <a:ahLst/>
              <a:cxnLst/>
              <a:rect l="l" t="t" r="r" b="b"/>
              <a:pathLst>
                <a:path w="10973" h="980" extrusionOk="0">
                  <a:moveTo>
                    <a:pt x="10475" y="110"/>
                  </a:moveTo>
                  <a:cubicBezTo>
                    <a:pt x="10689" y="110"/>
                    <a:pt x="10841" y="283"/>
                    <a:pt x="10841" y="482"/>
                  </a:cubicBezTo>
                  <a:cubicBezTo>
                    <a:pt x="10841" y="697"/>
                    <a:pt x="10689" y="848"/>
                    <a:pt x="10475" y="848"/>
                  </a:cubicBezTo>
                  <a:lnTo>
                    <a:pt x="498" y="848"/>
                  </a:lnTo>
                  <a:cubicBezTo>
                    <a:pt x="284" y="848"/>
                    <a:pt x="106" y="697"/>
                    <a:pt x="106" y="482"/>
                  </a:cubicBezTo>
                  <a:cubicBezTo>
                    <a:pt x="106" y="283"/>
                    <a:pt x="284" y="110"/>
                    <a:pt x="498" y="110"/>
                  </a:cubicBezTo>
                  <a:close/>
                  <a:moveTo>
                    <a:pt x="498" y="0"/>
                  </a:moveTo>
                  <a:cubicBezTo>
                    <a:pt x="216" y="0"/>
                    <a:pt x="1" y="220"/>
                    <a:pt x="1" y="482"/>
                  </a:cubicBezTo>
                  <a:cubicBezTo>
                    <a:pt x="1" y="765"/>
                    <a:pt x="216" y="979"/>
                    <a:pt x="498" y="979"/>
                  </a:cubicBezTo>
                  <a:lnTo>
                    <a:pt x="10475" y="979"/>
                  </a:lnTo>
                  <a:cubicBezTo>
                    <a:pt x="10757" y="979"/>
                    <a:pt x="10972" y="765"/>
                    <a:pt x="10972" y="482"/>
                  </a:cubicBezTo>
                  <a:cubicBezTo>
                    <a:pt x="10972" y="220"/>
                    <a:pt x="10757" y="0"/>
                    <a:pt x="1047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1945;p46">
              <a:extLst>
                <a:ext uri="{FF2B5EF4-FFF2-40B4-BE49-F238E27FC236}">
                  <a16:creationId xmlns:a16="http://schemas.microsoft.com/office/drawing/2014/main" id="{D3AA8040-396A-9BC0-F86A-5904C2582934}"/>
                </a:ext>
              </a:extLst>
            </p:cNvPr>
            <p:cNvSpPr/>
            <p:nvPr/>
          </p:nvSpPr>
          <p:spPr>
            <a:xfrm>
              <a:off x="6069532" y="2752305"/>
              <a:ext cx="1545806" cy="121133"/>
            </a:xfrm>
            <a:custGeom>
              <a:avLst/>
              <a:gdLst/>
              <a:ahLst/>
              <a:cxnLst/>
              <a:rect l="l" t="t" r="r" b="b"/>
              <a:pathLst>
                <a:path w="10847" h="850" extrusionOk="0">
                  <a:moveTo>
                    <a:pt x="435" y="1"/>
                  </a:moveTo>
                  <a:cubicBezTo>
                    <a:pt x="200" y="1"/>
                    <a:pt x="1" y="195"/>
                    <a:pt x="1" y="436"/>
                  </a:cubicBezTo>
                  <a:cubicBezTo>
                    <a:pt x="1" y="676"/>
                    <a:pt x="200" y="849"/>
                    <a:pt x="435" y="849"/>
                  </a:cubicBezTo>
                  <a:lnTo>
                    <a:pt x="10412" y="849"/>
                  </a:lnTo>
                  <a:cubicBezTo>
                    <a:pt x="10647" y="849"/>
                    <a:pt x="10846" y="676"/>
                    <a:pt x="10846" y="436"/>
                  </a:cubicBezTo>
                  <a:cubicBezTo>
                    <a:pt x="10846" y="195"/>
                    <a:pt x="10647" y="1"/>
                    <a:pt x="104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1946;p46">
              <a:extLst>
                <a:ext uri="{FF2B5EF4-FFF2-40B4-BE49-F238E27FC236}">
                  <a16:creationId xmlns:a16="http://schemas.microsoft.com/office/drawing/2014/main" id="{49DD4B36-34A0-81F9-3CE8-552A4A2035B3}"/>
                </a:ext>
              </a:extLst>
            </p:cNvPr>
            <p:cNvSpPr/>
            <p:nvPr/>
          </p:nvSpPr>
          <p:spPr>
            <a:xfrm>
              <a:off x="6076217" y="2742614"/>
              <a:ext cx="1563762" cy="140515"/>
            </a:xfrm>
            <a:custGeom>
              <a:avLst/>
              <a:gdLst/>
              <a:ahLst/>
              <a:cxnLst/>
              <a:rect l="l" t="t" r="r" b="b"/>
              <a:pathLst>
                <a:path w="10973" h="986" extrusionOk="0">
                  <a:moveTo>
                    <a:pt x="10475" y="111"/>
                  </a:moveTo>
                  <a:cubicBezTo>
                    <a:pt x="10689" y="111"/>
                    <a:pt x="10841" y="289"/>
                    <a:pt x="10841" y="504"/>
                  </a:cubicBezTo>
                  <a:cubicBezTo>
                    <a:pt x="10841" y="703"/>
                    <a:pt x="10689" y="875"/>
                    <a:pt x="10475" y="875"/>
                  </a:cubicBezTo>
                  <a:lnTo>
                    <a:pt x="498" y="875"/>
                  </a:lnTo>
                  <a:cubicBezTo>
                    <a:pt x="284" y="875"/>
                    <a:pt x="106" y="703"/>
                    <a:pt x="106" y="504"/>
                  </a:cubicBezTo>
                  <a:cubicBezTo>
                    <a:pt x="106" y="289"/>
                    <a:pt x="284" y="111"/>
                    <a:pt x="498" y="111"/>
                  </a:cubicBezTo>
                  <a:close/>
                  <a:moveTo>
                    <a:pt x="498" y="1"/>
                  </a:moveTo>
                  <a:cubicBezTo>
                    <a:pt x="216" y="1"/>
                    <a:pt x="1" y="221"/>
                    <a:pt x="1" y="504"/>
                  </a:cubicBezTo>
                  <a:cubicBezTo>
                    <a:pt x="1" y="765"/>
                    <a:pt x="216" y="985"/>
                    <a:pt x="498" y="985"/>
                  </a:cubicBezTo>
                  <a:lnTo>
                    <a:pt x="10475" y="985"/>
                  </a:lnTo>
                  <a:cubicBezTo>
                    <a:pt x="10757" y="985"/>
                    <a:pt x="10972" y="765"/>
                    <a:pt x="10972" y="504"/>
                  </a:cubicBezTo>
                  <a:cubicBezTo>
                    <a:pt x="10972" y="221"/>
                    <a:pt x="10757" y="1"/>
                    <a:pt x="1047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1947;p46">
              <a:extLst>
                <a:ext uri="{FF2B5EF4-FFF2-40B4-BE49-F238E27FC236}">
                  <a16:creationId xmlns:a16="http://schemas.microsoft.com/office/drawing/2014/main" id="{1C7A8C10-DCA7-D666-F2A7-BF5E09E800CD}"/>
                </a:ext>
              </a:extLst>
            </p:cNvPr>
            <p:cNvSpPr/>
            <p:nvPr/>
          </p:nvSpPr>
          <p:spPr>
            <a:xfrm>
              <a:off x="6069532" y="2544093"/>
              <a:ext cx="1545806" cy="124126"/>
            </a:xfrm>
            <a:custGeom>
              <a:avLst/>
              <a:gdLst/>
              <a:ahLst/>
              <a:cxnLst/>
              <a:rect l="l" t="t" r="r" b="b"/>
              <a:pathLst>
                <a:path w="10847" h="871" extrusionOk="0">
                  <a:moveTo>
                    <a:pt x="435" y="1"/>
                  </a:moveTo>
                  <a:cubicBezTo>
                    <a:pt x="200" y="1"/>
                    <a:pt x="1" y="195"/>
                    <a:pt x="1" y="435"/>
                  </a:cubicBezTo>
                  <a:cubicBezTo>
                    <a:pt x="1" y="676"/>
                    <a:pt x="200" y="870"/>
                    <a:pt x="435" y="870"/>
                  </a:cubicBezTo>
                  <a:lnTo>
                    <a:pt x="10412" y="870"/>
                  </a:lnTo>
                  <a:cubicBezTo>
                    <a:pt x="10647" y="870"/>
                    <a:pt x="10846" y="676"/>
                    <a:pt x="10846" y="435"/>
                  </a:cubicBezTo>
                  <a:cubicBezTo>
                    <a:pt x="10846" y="195"/>
                    <a:pt x="10647" y="1"/>
                    <a:pt x="104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1948;p46">
              <a:extLst>
                <a:ext uri="{FF2B5EF4-FFF2-40B4-BE49-F238E27FC236}">
                  <a16:creationId xmlns:a16="http://schemas.microsoft.com/office/drawing/2014/main" id="{B7A09A03-CE02-CFC6-8C91-B0CC2F8B252D}"/>
                </a:ext>
              </a:extLst>
            </p:cNvPr>
            <p:cNvSpPr/>
            <p:nvPr/>
          </p:nvSpPr>
          <p:spPr>
            <a:xfrm>
              <a:off x="6076217" y="2537395"/>
              <a:ext cx="1563762" cy="140515"/>
            </a:xfrm>
            <a:custGeom>
              <a:avLst/>
              <a:gdLst/>
              <a:ahLst/>
              <a:cxnLst/>
              <a:rect l="l" t="t" r="r" b="b"/>
              <a:pathLst>
                <a:path w="10973" h="986" extrusionOk="0">
                  <a:moveTo>
                    <a:pt x="10475" y="111"/>
                  </a:moveTo>
                  <a:cubicBezTo>
                    <a:pt x="10689" y="111"/>
                    <a:pt x="10841" y="289"/>
                    <a:pt x="10841" y="482"/>
                  </a:cubicBezTo>
                  <a:cubicBezTo>
                    <a:pt x="10841" y="702"/>
                    <a:pt x="10689" y="854"/>
                    <a:pt x="10475" y="854"/>
                  </a:cubicBezTo>
                  <a:lnTo>
                    <a:pt x="498" y="854"/>
                  </a:lnTo>
                  <a:cubicBezTo>
                    <a:pt x="284" y="854"/>
                    <a:pt x="106" y="702"/>
                    <a:pt x="106" y="482"/>
                  </a:cubicBezTo>
                  <a:cubicBezTo>
                    <a:pt x="106" y="289"/>
                    <a:pt x="284" y="111"/>
                    <a:pt x="498" y="111"/>
                  </a:cubicBezTo>
                  <a:close/>
                  <a:moveTo>
                    <a:pt x="498" y="1"/>
                  </a:moveTo>
                  <a:cubicBezTo>
                    <a:pt x="216" y="1"/>
                    <a:pt x="1" y="221"/>
                    <a:pt x="1" y="482"/>
                  </a:cubicBezTo>
                  <a:cubicBezTo>
                    <a:pt x="1" y="765"/>
                    <a:pt x="216" y="985"/>
                    <a:pt x="498" y="985"/>
                  </a:cubicBezTo>
                  <a:lnTo>
                    <a:pt x="10475" y="985"/>
                  </a:lnTo>
                  <a:cubicBezTo>
                    <a:pt x="10757" y="985"/>
                    <a:pt x="10972" y="765"/>
                    <a:pt x="10972" y="482"/>
                  </a:cubicBezTo>
                  <a:cubicBezTo>
                    <a:pt x="10972" y="221"/>
                    <a:pt x="10757" y="1"/>
                    <a:pt x="1047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1949;p46">
              <a:extLst>
                <a:ext uri="{FF2B5EF4-FFF2-40B4-BE49-F238E27FC236}">
                  <a16:creationId xmlns:a16="http://schemas.microsoft.com/office/drawing/2014/main" id="{3CB48B9F-ECDC-1D9E-F572-F8D7F19AEC0F}"/>
                </a:ext>
              </a:extLst>
            </p:cNvPr>
            <p:cNvSpPr/>
            <p:nvPr/>
          </p:nvSpPr>
          <p:spPr>
            <a:xfrm>
              <a:off x="5609072" y="933690"/>
              <a:ext cx="215048" cy="208065"/>
            </a:xfrm>
            <a:custGeom>
              <a:avLst/>
              <a:gdLst/>
              <a:ahLst/>
              <a:cxnLst/>
              <a:rect l="l" t="t" r="r" b="b"/>
              <a:pathLst>
                <a:path w="1509" h="1460" extrusionOk="0">
                  <a:moveTo>
                    <a:pt x="273" y="1"/>
                  </a:moveTo>
                  <a:cubicBezTo>
                    <a:pt x="210" y="1"/>
                    <a:pt x="145" y="28"/>
                    <a:pt x="90" y="83"/>
                  </a:cubicBezTo>
                  <a:cubicBezTo>
                    <a:pt x="1" y="172"/>
                    <a:pt x="1" y="324"/>
                    <a:pt x="90" y="434"/>
                  </a:cubicBezTo>
                  <a:lnTo>
                    <a:pt x="1048" y="1393"/>
                  </a:lnTo>
                  <a:cubicBezTo>
                    <a:pt x="1103" y="1437"/>
                    <a:pt x="1168" y="1459"/>
                    <a:pt x="1231" y="1459"/>
                  </a:cubicBezTo>
                  <a:cubicBezTo>
                    <a:pt x="1294" y="1459"/>
                    <a:pt x="1354" y="1437"/>
                    <a:pt x="1399" y="1393"/>
                  </a:cubicBezTo>
                  <a:cubicBezTo>
                    <a:pt x="1509" y="1283"/>
                    <a:pt x="1509" y="1131"/>
                    <a:pt x="1399" y="1042"/>
                  </a:cubicBezTo>
                  <a:lnTo>
                    <a:pt x="440" y="83"/>
                  </a:lnTo>
                  <a:cubicBezTo>
                    <a:pt x="396" y="28"/>
                    <a:pt x="336" y="1"/>
                    <a:pt x="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1950;p46">
              <a:extLst>
                <a:ext uri="{FF2B5EF4-FFF2-40B4-BE49-F238E27FC236}">
                  <a16:creationId xmlns:a16="http://schemas.microsoft.com/office/drawing/2014/main" id="{BE0B7655-C69C-912C-74F7-B0CBA764C7B7}"/>
                </a:ext>
              </a:extLst>
            </p:cNvPr>
            <p:cNvSpPr/>
            <p:nvPr/>
          </p:nvSpPr>
          <p:spPr>
            <a:xfrm>
              <a:off x="5600094" y="927705"/>
              <a:ext cx="230011" cy="222173"/>
            </a:xfrm>
            <a:custGeom>
              <a:avLst/>
              <a:gdLst/>
              <a:ahLst/>
              <a:cxnLst/>
              <a:rect l="l" t="t" r="r" b="b"/>
              <a:pathLst>
                <a:path w="1614" h="1559" extrusionOk="0">
                  <a:moveTo>
                    <a:pt x="327" y="104"/>
                  </a:moveTo>
                  <a:cubicBezTo>
                    <a:pt x="376" y="104"/>
                    <a:pt x="425" y="125"/>
                    <a:pt x="456" y="167"/>
                  </a:cubicBezTo>
                  <a:lnTo>
                    <a:pt x="1420" y="1131"/>
                  </a:lnTo>
                  <a:cubicBezTo>
                    <a:pt x="1504" y="1194"/>
                    <a:pt x="1504" y="1325"/>
                    <a:pt x="1420" y="1393"/>
                  </a:cubicBezTo>
                  <a:cubicBezTo>
                    <a:pt x="1386" y="1424"/>
                    <a:pt x="1341" y="1440"/>
                    <a:pt x="1295" y="1440"/>
                  </a:cubicBezTo>
                  <a:cubicBezTo>
                    <a:pt x="1248" y="1440"/>
                    <a:pt x="1200" y="1424"/>
                    <a:pt x="1158" y="1393"/>
                  </a:cubicBezTo>
                  <a:lnTo>
                    <a:pt x="195" y="429"/>
                  </a:lnTo>
                  <a:cubicBezTo>
                    <a:pt x="132" y="345"/>
                    <a:pt x="132" y="235"/>
                    <a:pt x="195" y="167"/>
                  </a:cubicBezTo>
                  <a:cubicBezTo>
                    <a:pt x="229" y="125"/>
                    <a:pt x="278" y="104"/>
                    <a:pt x="327" y="104"/>
                  </a:cubicBezTo>
                  <a:close/>
                  <a:moveTo>
                    <a:pt x="336" y="1"/>
                  </a:moveTo>
                  <a:cubicBezTo>
                    <a:pt x="257" y="1"/>
                    <a:pt x="176" y="28"/>
                    <a:pt x="111" y="83"/>
                  </a:cubicBezTo>
                  <a:cubicBezTo>
                    <a:pt x="1" y="193"/>
                    <a:pt x="1" y="387"/>
                    <a:pt x="111" y="518"/>
                  </a:cubicBezTo>
                  <a:lnTo>
                    <a:pt x="1069" y="1476"/>
                  </a:lnTo>
                  <a:cubicBezTo>
                    <a:pt x="1135" y="1531"/>
                    <a:pt x="1217" y="1559"/>
                    <a:pt x="1296" y="1559"/>
                  </a:cubicBezTo>
                  <a:cubicBezTo>
                    <a:pt x="1375" y="1559"/>
                    <a:pt x="1451" y="1531"/>
                    <a:pt x="1504" y="1476"/>
                  </a:cubicBezTo>
                  <a:cubicBezTo>
                    <a:pt x="1614" y="1346"/>
                    <a:pt x="1614" y="1152"/>
                    <a:pt x="1504" y="1042"/>
                  </a:cubicBezTo>
                  <a:lnTo>
                    <a:pt x="545" y="83"/>
                  </a:lnTo>
                  <a:cubicBezTo>
                    <a:pt x="490" y="28"/>
                    <a:pt x="414" y="1"/>
                    <a:pt x="33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1951;p46">
              <a:extLst>
                <a:ext uri="{FF2B5EF4-FFF2-40B4-BE49-F238E27FC236}">
                  <a16:creationId xmlns:a16="http://schemas.microsoft.com/office/drawing/2014/main" id="{98ED7975-3315-BFA3-746F-E499FB952A28}"/>
                </a:ext>
              </a:extLst>
            </p:cNvPr>
            <p:cNvSpPr/>
            <p:nvPr/>
          </p:nvSpPr>
          <p:spPr>
            <a:xfrm>
              <a:off x="5432214" y="768375"/>
              <a:ext cx="280032" cy="255093"/>
            </a:xfrm>
            <a:custGeom>
              <a:avLst/>
              <a:gdLst/>
              <a:ahLst/>
              <a:cxnLst/>
              <a:rect l="l" t="t" r="r" b="b"/>
              <a:pathLst>
                <a:path w="1965" h="1790" extrusionOk="0">
                  <a:moveTo>
                    <a:pt x="982" y="1"/>
                  </a:moveTo>
                  <a:cubicBezTo>
                    <a:pt x="753" y="1"/>
                    <a:pt x="524" y="89"/>
                    <a:pt x="351" y="264"/>
                  </a:cubicBezTo>
                  <a:cubicBezTo>
                    <a:pt x="0" y="610"/>
                    <a:pt x="0" y="1180"/>
                    <a:pt x="351" y="1526"/>
                  </a:cubicBezTo>
                  <a:cubicBezTo>
                    <a:pt x="524" y="1702"/>
                    <a:pt x="753" y="1789"/>
                    <a:pt x="982" y="1789"/>
                  </a:cubicBezTo>
                  <a:cubicBezTo>
                    <a:pt x="1211" y="1789"/>
                    <a:pt x="1441" y="1702"/>
                    <a:pt x="1613" y="1526"/>
                  </a:cubicBezTo>
                  <a:cubicBezTo>
                    <a:pt x="1964" y="1180"/>
                    <a:pt x="1964" y="610"/>
                    <a:pt x="1613" y="264"/>
                  </a:cubicBezTo>
                  <a:cubicBezTo>
                    <a:pt x="1441" y="89"/>
                    <a:pt x="1211" y="1"/>
                    <a:pt x="9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1952;p46">
              <a:extLst>
                <a:ext uri="{FF2B5EF4-FFF2-40B4-BE49-F238E27FC236}">
                  <a16:creationId xmlns:a16="http://schemas.microsoft.com/office/drawing/2014/main" id="{2A42372B-3796-CA40-B3B7-EC7504480181}"/>
                </a:ext>
              </a:extLst>
            </p:cNvPr>
            <p:cNvSpPr/>
            <p:nvPr/>
          </p:nvSpPr>
          <p:spPr>
            <a:xfrm>
              <a:off x="5422523" y="759396"/>
              <a:ext cx="298701" cy="272479"/>
            </a:xfrm>
            <a:custGeom>
              <a:avLst/>
              <a:gdLst/>
              <a:ahLst/>
              <a:cxnLst/>
              <a:rect l="l" t="t" r="r" b="b"/>
              <a:pathLst>
                <a:path w="2096" h="1912" extrusionOk="0">
                  <a:moveTo>
                    <a:pt x="1048" y="121"/>
                  </a:moveTo>
                  <a:cubicBezTo>
                    <a:pt x="1261" y="121"/>
                    <a:pt x="1475" y="204"/>
                    <a:pt x="1640" y="369"/>
                  </a:cubicBezTo>
                  <a:cubicBezTo>
                    <a:pt x="1964" y="694"/>
                    <a:pt x="1964" y="1217"/>
                    <a:pt x="1640" y="1547"/>
                  </a:cubicBezTo>
                  <a:cubicBezTo>
                    <a:pt x="1475" y="1710"/>
                    <a:pt x="1261" y="1791"/>
                    <a:pt x="1048" y="1791"/>
                  </a:cubicBezTo>
                  <a:cubicBezTo>
                    <a:pt x="836" y="1791"/>
                    <a:pt x="624" y="1710"/>
                    <a:pt x="461" y="1547"/>
                  </a:cubicBezTo>
                  <a:cubicBezTo>
                    <a:pt x="131" y="1217"/>
                    <a:pt x="131" y="694"/>
                    <a:pt x="461" y="369"/>
                  </a:cubicBezTo>
                  <a:cubicBezTo>
                    <a:pt x="624" y="204"/>
                    <a:pt x="836" y="121"/>
                    <a:pt x="1048" y="121"/>
                  </a:cubicBezTo>
                  <a:close/>
                  <a:moveTo>
                    <a:pt x="1050" y="1"/>
                  </a:moveTo>
                  <a:cubicBezTo>
                    <a:pt x="804" y="1"/>
                    <a:pt x="558" y="94"/>
                    <a:pt x="372" y="280"/>
                  </a:cubicBezTo>
                  <a:cubicBezTo>
                    <a:pt x="0" y="652"/>
                    <a:pt x="0" y="1264"/>
                    <a:pt x="372" y="1636"/>
                  </a:cubicBezTo>
                  <a:cubicBezTo>
                    <a:pt x="558" y="1820"/>
                    <a:pt x="804" y="1911"/>
                    <a:pt x="1050" y="1911"/>
                  </a:cubicBezTo>
                  <a:cubicBezTo>
                    <a:pt x="1296" y="1911"/>
                    <a:pt x="1543" y="1820"/>
                    <a:pt x="1729" y="1636"/>
                  </a:cubicBezTo>
                  <a:cubicBezTo>
                    <a:pt x="2095" y="1264"/>
                    <a:pt x="2095" y="652"/>
                    <a:pt x="1729" y="280"/>
                  </a:cubicBezTo>
                  <a:cubicBezTo>
                    <a:pt x="1543" y="94"/>
                    <a:pt x="1296" y="1"/>
                    <a:pt x="1050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1953;p46">
              <a:extLst>
                <a:ext uri="{FF2B5EF4-FFF2-40B4-BE49-F238E27FC236}">
                  <a16:creationId xmlns:a16="http://schemas.microsoft.com/office/drawing/2014/main" id="{CD27A67E-64F1-3B58-8CD1-BF5353C45E9D}"/>
                </a:ext>
              </a:extLst>
            </p:cNvPr>
            <p:cNvSpPr/>
            <p:nvPr/>
          </p:nvSpPr>
          <p:spPr>
            <a:xfrm>
              <a:off x="5466559" y="799585"/>
              <a:ext cx="211342" cy="189681"/>
            </a:xfrm>
            <a:custGeom>
              <a:avLst/>
              <a:gdLst/>
              <a:ahLst/>
              <a:cxnLst/>
              <a:rect l="l" t="t" r="r" b="b"/>
              <a:pathLst>
                <a:path w="1483" h="1331" extrusionOk="0">
                  <a:moveTo>
                    <a:pt x="741" y="0"/>
                  </a:moveTo>
                  <a:cubicBezTo>
                    <a:pt x="567" y="0"/>
                    <a:pt x="393" y="66"/>
                    <a:pt x="262" y="197"/>
                  </a:cubicBezTo>
                  <a:cubicBezTo>
                    <a:pt x="0" y="459"/>
                    <a:pt x="0" y="893"/>
                    <a:pt x="262" y="1134"/>
                  </a:cubicBezTo>
                  <a:cubicBezTo>
                    <a:pt x="393" y="1265"/>
                    <a:pt x="567" y="1331"/>
                    <a:pt x="741" y="1331"/>
                  </a:cubicBezTo>
                  <a:cubicBezTo>
                    <a:pt x="915" y="1331"/>
                    <a:pt x="1090" y="1265"/>
                    <a:pt x="1221" y="1134"/>
                  </a:cubicBezTo>
                  <a:cubicBezTo>
                    <a:pt x="1482" y="893"/>
                    <a:pt x="1482" y="459"/>
                    <a:pt x="1221" y="197"/>
                  </a:cubicBezTo>
                  <a:cubicBezTo>
                    <a:pt x="1090" y="66"/>
                    <a:pt x="915" y="0"/>
                    <a:pt x="7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1954;p46">
              <a:extLst>
                <a:ext uri="{FF2B5EF4-FFF2-40B4-BE49-F238E27FC236}">
                  <a16:creationId xmlns:a16="http://schemas.microsoft.com/office/drawing/2014/main" id="{42635B5B-EECA-B1A8-3D19-30E892316370}"/>
                </a:ext>
              </a:extLst>
            </p:cNvPr>
            <p:cNvSpPr/>
            <p:nvPr/>
          </p:nvSpPr>
          <p:spPr>
            <a:xfrm>
              <a:off x="5459861" y="790607"/>
              <a:ext cx="227731" cy="206925"/>
            </a:xfrm>
            <a:custGeom>
              <a:avLst/>
              <a:gdLst/>
              <a:ahLst/>
              <a:cxnLst/>
              <a:rect l="l" t="t" r="r" b="b"/>
              <a:pathLst>
                <a:path w="1598" h="1452" extrusionOk="0">
                  <a:moveTo>
                    <a:pt x="788" y="121"/>
                  </a:moveTo>
                  <a:cubicBezTo>
                    <a:pt x="947" y="121"/>
                    <a:pt x="1105" y="181"/>
                    <a:pt x="1226" y="302"/>
                  </a:cubicBezTo>
                  <a:cubicBezTo>
                    <a:pt x="1467" y="543"/>
                    <a:pt x="1467" y="935"/>
                    <a:pt x="1226" y="1176"/>
                  </a:cubicBezTo>
                  <a:cubicBezTo>
                    <a:pt x="1105" y="1297"/>
                    <a:pt x="947" y="1357"/>
                    <a:pt x="788" y="1357"/>
                  </a:cubicBezTo>
                  <a:cubicBezTo>
                    <a:pt x="630" y="1357"/>
                    <a:pt x="472" y="1297"/>
                    <a:pt x="351" y="1176"/>
                  </a:cubicBezTo>
                  <a:cubicBezTo>
                    <a:pt x="110" y="935"/>
                    <a:pt x="110" y="543"/>
                    <a:pt x="351" y="302"/>
                  </a:cubicBezTo>
                  <a:cubicBezTo>
                    <a:pt x="472" y="181"/>
                    <a:pt x="630" y="121"/>
                    <a:pt x="788" y="121"/>
                  </a:cubicBezTo>
                  <a:close/>
                  <a:moveTo>
                    <a:pt x="799" y="1"/>
                  </a:moveTo>
                  <a:cubicBezTo>
                    <a:pt x="614" y="1"/>
                    <a:pt x="430" y="71"/>
                    <a:pt x="288" y="213"/>
                  </a:cubicBezTo>
                  <a:cubicBezTo>
                    <a:pt x="0" y="501"/>
                    <a:pt x="0" y="956"/>
                    <a:pt x="288" y="1239"/>
                  </a:cubicBezTo>
                  <a:cubicBezTo>
                    <a:pt x="430" y="1381"/>
                    <a:pt x="614" y="1451"/>
                    <a:pt x="799" y="1451"/>
                  </a:cubicBezTo>
                  <a:cubicBezTo>
                    <a:pt x="983" y="1451"/>
                    <a:pt x="1168" y="1381"/>
                    <a:pt x="1309" y="1239"/>
                  </a:cubicBezTo>
                  <a:cubicBezTo>
                    <a:pt x="1597" y="956"/>
                    <a:pt x="1597" y="501"/>
                    <a:pt x="1309" y="213"/>
                  </a:cubicBezTo>
                  <a:cubicBezTo>
                    <a:pt x="1168" y="71"/>
                    <a:pt x="983" y="1"/>
                    <a:pt x="79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" name="Google Shape;1955;p46">
            <a:extLst>
              <a:ext uri="{FF2B5EF4-FFF2-40B4-BE49-F238E27FC236}">
                <a16:creationId xmlns:a16="http://schemas.microsoft.com/office/drawing/2014/main" id="{1678C6F7-4C2A-2FDD-B148-56E79B66ED72}"/>
              </a:ext>
            </a:extLst>
          </p:cNvPr>
          <p:cNvGrpSpPr/>
          <p:nvPr/>
        </p:nvGrpSpPr>
        <p:grpSpPr>
          <a:xfrm flipH="1">
            <a:off x="6971779" y="1394934"/>
            <a:ext cx="1261938" cy="2704551"/>
            <a:chOff x="487650" y="835701"/>
            <a:chExt cx="1906250" cy="4085425"/>
          </a:xfrm>
        </p:grpSpPr>
        <p:sp>
          <p:nvSpPr>
            <p:cNvPr id="33" name="Google Shape;1956;p46">
              <a:extLst>
                <a:ext uri="{FF2B5EF4-FFF2-40B4-BE49-F238E27FC236}">
                  <a16:creationId xmlns:a16="http://schemas.microsoft.com/office/drawing/2014/main" id="{AF60F202-E069-3C88-552C-EA3D409A9D78}"/>
                </a:ext>
              </a:extLst>
            </p:cNvPr>
            <p:cNvSpPr/>
            <p:nvPr/>
          </p:nvSpPr>
          <p:spPr>
            <a:xfrm>
              <a:off x="1747466" y="1278205"/>
              <a:ext cx="422542" cy="530137"/>
            </a:xfrm>
            <a:custGeom>
              <a:avLst/>
              <a:gdLst/>
              <a:ahLst/>
              <a:cxnLst/>
              <a:rect l="l" t="t" r="r" b="b"/>
              <a:pathLst>
                <a:path w="2965" h="3720" extrusionOk="0">
                  <a:moveTo>
                    <a:pt x="1782" y="1"/>
                  </a:moveTo>
                  <a:cubicBezTo>
                    <a:pt x="1717" y="1"/>
                    <a:pt x="1650" y="35"/>
                    <a:pt x="1592" y="122"/>
                  </a:cubicBezTo>
                  <a:cubicBezTo>
                    <a:pt x="1440" y="384"/>
                    <a:pt x="1111" y="536"/>
                    <a:pt x="959" y="667"/>
                  </a:cubicBezTo>
                  <a:cubicBezTo>
                    <a:pt x="786" y="797"/>
                    <a:pt x="697" y="991"/>
                    <a:pt x="524" y="1321"/>
                  </a:cubicBezTo>
                  <a:cubicBezTo>
                    <a:pt x="346" y="1646"/>
                    <a:pt x="0" y="2170"/>
                    <a:pt x="0" y="2170"/>
                  </a:cubicBezTo>
                  <a:cubicBezTo>
                    <a:pt x="0" y="2170"/>
                    <a:pt x="173" y="2850"/>
                    <a:pt x="435" y="3175"/>
                  </a:cubicBezTo>
                  <a:cubicBezTo>
                    <a:pt x="697" y="3479"/>
                    <a:pt x="1262" y="3720"/>
                    <a:pt x="1262" y="3720"/>
                  </a:cubicBezTo>
                  <a:cubicBezTo>
                    <a:pt x="1262" y="3720"/>
                    <a:pt x="1681" y="3217"/>
                    <a:pt x="1943" y="3154"/>
                  </a:cubicBezTo>
                  <a:cubicBezTo>
                    <a:pt x="2179" y="3086"/>
                    <a:pt x="2682" y="3023"/>
                    <a:pt x="2682" y="3023"/>
                  </a:cubicBezTo>
                  <a:cubicBezTo>
                    <a:pt x="2682" y="3023"/>
                    <a:pt x="2964" y="1232"/>
                    <a:pt x="2682" y="1232"/>
                  </a:cubicBezTo>
                  <a:cubicBezTo>
                    <a:pt x="2399" y="1211"/>
                    <a:pt x="1786" y="1101"/>
                    <a:pt x="1786" y="1101"/>
                  </a:cubicBezTo>
                  <a:cubicBezTo>
                    <a:pt x="1786" y="1101"/>
                    <a:pt x="1681" y="970"/>
                    <a:pt x="1744" y="839"/>
                  </a:cubicBezTo>
                  <a:cubicBezTo>
                    <a:pt x="1812" y="729"/>
                    <a:pt x="2116" y="494"/>
                    <a:pt x="2074" y="274"/>
                  </a:cubicBezTo>
                  <a:cubicBezTo>
                    <a:pt x="2043" y="141"/>
                    <a:pt x="1915" y="1"/>
                    <a:pt x="1782" y="1"/>
                  </a:cubicBezTo>
                  <a:close/>
                </a:path>
              </a:pathLst>
            </a:custGeom>
            <a:solidFill>
              <a:srgbClr val="FFB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957;p46">
              <a:extLst>
                <a:ext uri="{FF2B5EF4-FFF2-40B4-BE49-F238E27FC236}">
                  <a16:creationId xmlns:a16="http://schemas.microsoft.com/office/drawing/2014/main" id="{86DDBA75-D437-B50A-6038-0D94CAE4F2BB}"/>
                </a:ext>
              </a:extLst>
            </p:cNvPr>
            <p:cNvSpPr/>
            <p:nvPr/>
          </p:nvSpPr>
          <p:spPr>
            <a:xfrm>
              <a:off x="1737775" y="1268942"/>
              <a:ext cx="420262" cy="549091"/>
            </a:xfrm>
            <a:custGeom>
              <a:avLst/>
              <a:gdLst/>
              <a:ahLst/>
              <a:cxnLst/>
              <a:rect l="l" t="t" r="r" b="b"/>
              <a:pathLst>
                <a:path w="2949" h="3853" extrusionOk="0">
                  <a:moveTo>
                    <a:pt x="1812" y="119"/>
                  </a:moveTo>
                  <a:cubicBezTo>
                    <a:pt x="1854" y="119"/>
                    <a:pt x="1880" y="119"/>
                    <a:pt x="1922" y="140"/>
                  </a:cubicBezTo>
                  <a:cubicBezTo>
                    <a:pt x="1985" y="187"/>
                    <a:pt x="2074" y="271"/>
                    <a:pt x="2095" y="360"/>
                  </a:cubicBezTo>
                  <a:cubicBezTo>
                    <a:pt x="2095" y="428"/>
                    <a:pt x="2053" y="533"/>
                    <a:pt x="1964" y="622"/>
                  </a:cubicBezTo>
                  <a:cubicBezTo>
                    <a:pt x="1901" y="732"/>
                    <a:pt x="1812" y="794"/>
                    <a:pt x="1770" y="883"/>
                  </a:cubicBezTo>
                  <a:cubicBezTo>
                    <a:pt x="1681" y="1056"/>
                    <a:pt x="1812" y="1213"/>
                    <a:pt x="1812" y="1213"/>
                  </a:cubicBezTo>
                  <a:lnTo>
                    <a:pt x="1833" y="1234"/>
                  </a:lnTo>
                  <a:lnTo>
                    <a:pt x="1854" y="1234"/>
                  </a:lnTo>
                  <a:cubicBezTo>
                    <a:pt x="1854" y="1234"/>
                    <a:pt x="2446" y="1344"/>
                    <a:pt x="2750" y="1344"/>
                  </a:cubicBezTo>
                  <a:lnTo>
                    <a:pt x="2750" y="1365"/>
                  </a:lnTo>
                  <a:lnTo>
                    <a:pt x="2771" y="1386"/>
                  </a:lnTo>
                  <a:cubicBezTo>
                    <a:pt x="2797" y="1428"/>
                    <a:pt x="2797" y="1496"/>
                    <a:pt x="2818" y="1580"/>
                  </a:cubicBezTo>
                  <a:cubicBezTo>
                    <a:pt x="2818" y="1758"/>
                    <a:pt x="2818" y="1973"/>
                    <a:pt x="2797" y="2193"/>
                  </a:cubicBezTo>
                  <a:cubicBezTo>
                    <a:pt x="2771" y="2606"/>
                    <a:pt x="2708" y="2999"/>
                    <a:pt x="2687" y="3046"/>
                  </a:cubicBezTo>
                  <a:cubicBezTo>
                    <a:pt x="2640" y="3046"/>
                    <a:pt x="2226" y="3088"/>
                    <a:pt x="1985" y="3177"/>
                  </a:cubicBezTo>
                  <a:cubicBezTo>
                    <a:pt x="1833" y="3219"/>
                    <a:pt x="1681" y="3350"/>
                    <a:pt x="1529" y="3481"/>
                  </a:cubicBezTo>
                  <a:cubicBezTo>
                    <a:pt x="1419" y="3612"/>
                    <a:pt x="1357" y="3701"/>
                    <a:pt x="1330" y="3722"/>
                  </a:cubicBezTo>
                  <a:cubicBezTo>
                    <a:pt x="1288" y="3701"/>
                    <a:pt x="1199" y="3654"/>
                    <a:pt x="1048" y="3570"/>
                  </a:cubicBezTo>
                  <a:cubicBezTo>
                    <a:pt x="875" y="3481"/>
                    <a:pt x="676" y="3350"/>
                    <a:pt x="545" y="3198"/>
                  </a:cubicBezTo>
                  <a:cubicBezTo>
                    <a:pt x="440" y="3046"/>
                    <a:pt x="330" y="2805"/>
                    <a:pt x="241" y="2606"/>
                  </a:cubicBezTo>
                  <a:cubicBezTo>
                    <a:pt x="178" y="2413"/>
                    <a:pt x="131" y="2261"/>
                    <a:pt x="131" y="2261"/>
                  </a:cubicBezTo>
                  <a:cubicBezTo>
                    <a:pt x="152" y="2214"/>
                    <a:pt x="482" y="1737"/>
                    <a:pt x="655" y="1407"/>
                  </a:cubicBezTo>
                  <a:cubicBezTo>
                    <a:pt x="833" y="1082"/>
                    <a:pt x="917" y="883"/>
                    <a:pt x="1048" y="773"/>
                  </a:cubicBezTo>
                  <a:cubicBezTo>
                    <a:pt x="1199" y="663"/>
                    <a:pt x="1529" y="491"/>
                    <a:pt x="1702" y="208"/>
                  </a:cubicBezTo>
                  <a:cubicBezTo>
                    <a:pt x="1749" y="166"/>
                    <a:pt x="1791" y="119"/>
                    <a:pt x="1812" y="119"/>
                  </a:cubicBezTo>
                  <a:close/>
                  <a:moveTo>
                    <a:pt x="1846" y="0"/>
                  </a:moveTo>
                  <a:cubicBezTo>
                    <a:pt x="1828" y="0"/>
                    <a:pt x="1809" y="3"/>
                    <a:pt x="1791" y="9"/>
                  </a:cubicBezTo>
                  <a:cubicBezTo>
                    <a:pt x="1723" y="35"/>
                    <a:pt x="1660" y="77"/>
                    <a:pt x="1618" y="140"/>
                  </a:cubicBezTo>
                  <a:cubicBezTo>
                    <a:pt x="1461" y="402"/>
                    <a:pt x="1158" y="559"/>
                    <a:pt x="985" y="690"/>
                  </a:cubicBezTo>
                  <a:cubicBezTo>
                    <a:pt x="807" y="821"/>
                    <a:pt x="723" y="1035"/>
                    <a:pt x="545" y="1365"/>
                  </a:cubicBezTo>
                  <a:cubicBezTo>
                    <a:pt x="372" y="1669"/>
                    <a:pt x="68" y="2151"/>
                    <a:pt x="47" y="2193"/>
                  </a:cubicBezTo>
                  <a:lnTo>
                    <a:pt x="0" y="2193"/>
                  </a:lnTo>
                  <a:lnTo>
                    <a:pt x="21" y="2261"/>
                  </a:lnTo>
                  <a:cubicBezTo>
                    <a:pt x="21" y="2261"/>
                    <a:pt x="68" y="2434"/>
                    <a:pt x="131" y="2627"/>
                  </a:cubicBezTo>
                  <a:cubicBezTo>
                    <a:pt x="220" y="2847"/>
                    <a:pt x="330" y="3109"/>
                    <a:pt x="461" y="3261"/>
                  </a:cubicBezTo>
                  <a:cubicBezTo>
                    <a:pt x="613" y="3439"/>
                    <a:pt x="807" y="3570"/>
                    <a:pt x="985" y="3675"/>
                  </a:cubicBezTo>
                  <a:cubicBezTo>
                    <a:pt x="1179" y="3785"/>
                    <a:pt x="1309" y="3832"/>
                    <a:pt x="1309" y="3832"/>
                  </a:cubicBezTo>
                  <a:lnTo>
                    <a:pt x="1357" y="3853"/>
                  </a:lnTo>
                  <a:lnTo>
                    <a:pt x="1378" y="3832"/>
                  </a:lnTo>
                  <a:cubicBezTo>
                    <a:pt x="1378" y="3832"/>
                    <a:pt x="1487" y="3701"/>
                    <a:pt x="1618" y="3570"/>
                  </a:cubicBezTo>
                  <a:cubicBezTo>
                    <a:pt x="1749" y="3439"/>
                    <a:pt x="1922" y="3308"/>
                    <a:pt x="2011" y="3282"/>
                  </a:cubicBezTo>
                  <a:cubicBezTo>
                    <a:pt x="2247" y="3198"/>
                    <a:pt x="2750" y="3151"/>
                    <a:pt x="2750" y="3151"/>
                  </a:cubicBezTo>
                  <a:lnTo>
                    <a:pt x="2797" y="3151"/>
                  </a:lnTo>
                  <a:lnTo>
                    <a:pt x="2797" y="3109"/>
                  </a:lnTo>
                  <a:cubicBezTo>
                    <a:pt x="2797" y="3109"/>
                    <a:pt x="2881" y="2653"/>
                    <a:pt x="2901" y="2193"/>
                  </a:cubicBezTo>
                  <a:cubicBezTo>
                    <a:pt x="2928" y="1973"/>
                    <a:pt x="2949" y="1758"/>
                    <a:pt x="2928" y="1580"/>
                  </a:cubicBezTo>
                  <a:cubicBezTo>
                    <a:pt x="2928" y="1496"/>
                    <a:pt x="2901" y="1407"/>
                    <a:pt x="2881" y="1365"/>
                  </a:cubicBezTo>
                  <a:cubicBezTo>
                    <a:pt x="2860" y="1318"/>
                    <a:pt x="2860" y="1297"/>
                    <a:pt x="2839" y="1276"/>
                  </a:cubicBezTo>
                  <a:cubicBezTo>
                    <a:pt x="2818" y="1255"/>
                    <a:pt x="2771" y="1234"/>
                    <a:pt x="2750" y="1234"/>
                  </a:cubicBezTo>
                  <a:cubicBezTo>
                    <a:pt x="2488" y="1234"/>
                    <a:pt x="1943" y="1124"/>
                    <a:pt x="1901" y="1124"/>
                  </a:cubicBezTo>
                  <a:cubicBezTo>
                    <a:pt x="1901" y="1103"/>
                    <a:pt x="1833" y="1014"/>
                    <a:pt x="1854" y="951"/>
                  </a:cubicBezTo>
                  <a:cubicBezTo>
                    <a:pt x="1880" y="904"/>
                    <a:pt x="1985" y="794"/>
                    <a:pt x="2053" y="690"/>
                  </a:cubicBezTo>
                  <a:cubicBezTo>
                    <a:pt x="2142" y="601"/>
                    <a:pt x="2226" y="470"/>
                    <a:pt x="2205" y="339"/>
                  </a:cubicBezTo>
                  <a:cubicBezTo>
                    <a:pt x="2163" y="208"/>
                    <a:pt x="2095" y="98"/>
                    <a:pt x="1985" y="35"/>
                  </a:cubicBezTo>
                  <a:cubicBezTo>
                    <a:pt x="1940" y="16"/>
                    <a:pt x="1893" y="0"/>
                    <a:pt x="184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958;p46">
              <a:extLst>
                <a:ext uri="{FF2B5EF4-FFF2-40B4-BE49-F238E27FC236}">
                  <a16:creationId xmlns:a16="http://schemas.microsoft.com/office/drawing/2014/main" id="{4C231B65-3D37-2000-5109-49D3372121E5}"/>
                </a:ext>
              </a:extLst>
            </p:cNvPr>
            <p:cNvSpPr/>
            <p:nvPr/>
          </p:nvSpPr>
          <p:spPr>
            <a:xfrm>
              <a:off x="975757" y="1549978"/>
              <a:ext cx="974056" cy="625619"/>
            </a:xfrm>
            <a:custGeom>
              <a:avLst/>
              <a:gdLst/>
              <a:ahLst/>
              <a:cxnLst/>
              <a:rect l="l" t="t" r="r" b="b"/>
              <a:pathLst>
                <a:path w="6835" h="4390" extrusionOk="0">
                  <a:moveTo>
                    <a:pt x="5133" y="1"/>
                  </a:moveTo>
                  <a:cubicBezTo>
                    <a:pt x="5133" y="1"/>
                    <a:pt x="3582" y="1640"/>
                    <a:pt x="1791" y="2205"/>
                  </a:cubicBezTo>
                  <a:cubicBezTo>
                    <a:pt x="0" y="2776"/>
                    <a:pt x="330" y="4017"/>
                    <a:pt x="1268" y="4389"/>
                  </a:cubicBezTo>
                  <a:cubicBezTo>
                    <a:pt x="1268" y="4389"/>
                    <a:pt x="2860" y="4216"/>
                    <a:pt x="4693" y="3274"/>
                  </a:cubicBezTo>
                  <a:cubicBezTo>
                    <a:pt x="6526" y="2336"/>
                    <a:pt x="6834" y="1881"/>
                    <a:pt x="6834" y="1881"/>
                  </a:cubicBezTo>
                  <a:lnTo>
                    <a:pt x="513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959;p46">
              <a:extLst>
                <a:ext uri="{FF2B5EF4-FFF2-40B4-BE49-F238E27FC236}">
                  <a16:creationId xmlns:a16="http://schemas.microsoft.com/office/drawing/2014/main" id="{841060EC-3782-B5BD-18F8-CDB16C1E577C}"/>
                </a:ext>
              </a:extLst>
            </p:cNvPr>
            <p:cNvSpPr/>
            <p:nvPr/>
          </p:nvSpPr>
          <p:spPr>
            <a:xfrm>
              <a:off x="1038463" y="1538007"/>
              <a:ext cx="923322" cy="643575"/>
            </a:xfrm>
            <a:custGeom>
              <a:avLst/>
              <a:gdLst/>
              <a:ahLst/>
              <a:cxnLst/>
              <a:rect l="l" t="t" r="r" b="b"/>
              <a:pathLst>
                <a:path w="6479" h="4516" extrusionOk="0">
                  <a:moveTo>
                    <a:pt x="4666" y="153"/>
                  </a:moveTo>
                  <a:lnTo>
                    <a:pt x="6326" y="1965"/>
                  </a:lnTo>
                  <a:cubicBezTo>
                    <a:pt x="6305" y="1965"/>
                    <a:pt x="6305" y="1965"/>
                    <a:pt x="6285" y="2007"/>
                  </a:cubicBezTo>
                  <a:cubicBezTo>
                    <a:pt x="6216" y="2049"/>
                    <a:pt x="6133" y="2138"/>
                    <a:pt x="5976" y="2268"/>
                  </a:cubicBezTo>
                  <a:cubicBezTo>
                    <a:pt x="5672" y="2488"/>
                    <a:pt x="5148" y="2834"/>
                    <a:pt x="4232" y="3295"/>
                  </a:cubicBezTo>
                  <a:cubicBezTo>
                    <a:pt x="2420" y="4232"/>
                    <a:pt x="870" y="4405"/>
                    <a:pt x="849" y="4405"/>
                  </a:cubicBezTo>
                  <a:cubicBezTo>
                    <a:pt x="414" y="4232"/>
                    <a:pt x="110" y="3840"/>
                    <a:pt x="131" y="3447"/>
                  </a:cubicBezTo>
                  <a:cubicBezTo>
                    <a:pt x="152" y="3054"/>
                    <a:pt x="503" y="2619"/>
                    <a:pt x="1372" y="2357"/>
                  </a:cubicBezTo>
                  <a:cubicBezTo>
                    <a:pt x="3142" y="1787"/>
                    <a:pt x="4603" y="242"/>
                    <a:pt x="4666" y="153"/>
                  </a:cubicBezTo>
                  <a:close/>
                  <a:moveTo>
                    <a:pt x="4693" y="1"/>
                  </a:moveTo>
                  <a:lnTo>
                    <a:pt x="4645" y="43"/>
                  </a:lnTo>
                  <a:cubicBezTo>
                    <a:pt x="4645" y="43"/>
                    <a:pt x="3095" y="1682"/>
                    <a:pt x="1330" y="2248"/>
                  </a:cubicBezTo>
                  <a:cubicBezTo>
                    <a:pt x="435" y="2530"/>
                    <a:pt x="42" y="2991"/>
                    <a:pt x="21" y="3447"/>
                  </a:cubicBezTo>
                  <a:cubicBezTo>
                    <a:pt x="0" y="3908"/>
                    <a:pt x="325" y="4321"/>
                    <a:pt x="807" y="4515"/>
                  </a:cubicBezTo>
                  <a:lnTo>
                    <a:pt x="849" y="4515"/>
                  </a:lnTo>
                  <a:cubicBezTo>
                    <a:pt x="849" y="4515"/>
                    <a:pt x="2441" y="4342"/>
                    <a:pt x="4274" y="3405"/>
                  </a:cubicBezTo>
                  <a:cubicBezTo>
                    <a:pt x="5190" y="2944"/>
                    <a:pt x="5740" y="2572"/>
                    <a:pt x="6044" y="2357"/>
                  </a:cubicBezTo>
                  <a:cubicBezTo>
                    <a:pt x="6195" y="2227"/>
                    <a:pt x="6305" y="2138"/>
                    <a:pt x="6368" y="2096"/>
                  </a:cubicBezTo>
                  <a:cubicBezTo>
                    <a:pt x="6415" y="2028"/>
                    <a:pt x="6436" y="1986"/>
                    <a:pt x="6436" y="1986"/>
                  </a:cubicBezTo>
                  <a:lnTo>
                    <a:pt x="6478" y="1965"/>
                  </a:lnTo>
                  <a:lnTo>
                    <a:pt x="4693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960;p46">
              <a:extLst>
                <a:ext uri="{FF2B5EF4-FFF2-40B4-BE49-F238E27FC236}">
                  <a16:creationId xmlns:a16="http://schemas.microsoft.com/office/drawing/2014/main" id="{5B26CAE3-0CEF-E260-405B-2F857DDC9D38}"/>
                </a:ext>
              </a:extLst>
            </p:cNvPr>
            <p:cNvSpPr/>
            <p:nvPr/>
          </p:nvSpPr>
          <p:spPr>
            <a:xfrm>
              <a:off x="1610083" y="1505229"/>
              <a:ext cx="386060" cy="396605"/>
            </a:xfrm>
            <a:custGeom>
              <a:avLst/>
              <a:gdLst/>
              <a:ahLst/>
              <a:cxnLst/>
              <a:rect l="l" t="t" r="r" b="b"/>
              <a:pathLst>
                <a:path w="2709" h="2783" extrusionOk="0">
                  <a:moveTo>
                    <a:pt x="864" y="0"/>
                  </a:moveTo>
                  <a:cubicBezTo>
                    <a:pt x="747" y="0"/>
                    <a:pt x="682" y="100"/>
                    <a:pt x="682" y="100"/>
                  </a:cubicBezTo>
                  <a:cubicBezTo>
                    <a:pt x="352" y="294"/>
                    <a:pt x="1" y="535"/>
                    <a:pt x="111" y="885"/>
                  </a:cubicBezTo>
                  <a:cubicBezTo>
                    <a:pt x="200" y="1210"/>
                    <a:pt x="1441" y="2650"/>
                    <a:pt x="1661" y="2760"/>
                  </a:cubicBezTo>
                  <a:cubicBezTo>
                    <a:pt x="1688" y="2776"/>
                    <a:pt x="1719" y="2782"/>
                    <a:pt x="1751" y="2782"/>
                  </a:cubicBezTo>
                  <a:cubicBezTo>
                    <a:pt x="1954" y="2782"/>
                    <a:pt x="2239" y="2519"/>
                    <a:pt x="2446" y="2388"/>
                  </a:cubicBezTo>
                  <a:cubicBezTo>
                    <a:pt x="2708" y="2216"/>
                    <a:pt x="2708" y="2148"/>
                    <a:pt x="2666" y="1912"/>
                  </a:cubicBezTo>
                  <a:cubicBezTo>
                    <a:pt x="2598" y="1671"/>
                    <a:pt x="1420" y="472"/>
                    <a:pt x="1137" y="163"/>
                  </a:cubicBezTo>
                  <a:cubicBezTo>
                    <a:pt x="1029" y="39"/>
                    <a:pt x="937" y="0"/>
                    <a:pt x="8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961;p46">
              <a:extLst>
                <a:ext uri="{FF2B5EF4-FFF2-40B4-BE49-F238E27FC236}">
                  <a16:creationId xmlns:a16="http://schemas.microsoft.com/office/drawing/2014/main" id="{13FF4DFB-E087-5EA5-F6F0-33397B63FB45}"/>
                </a:ext>
              </a:extLst>
            </p:cNvPr>
            <p:cNvSpPr/>
            <p:nvPr/>
          </p:nvSpPr>
          <p:spPr>
            <a:xfrm>
              <a:off x="1607090" y="1496536"/>
              <a:ext cx="395038" cy="413707"/>
            </a:xfrm>
            <a:custGeom>
              <a:avLst/>
              <a:gdLst/>
              <a:ahLst/>
              <a:cxnLst/>
              <a:rect l="l" t="t" r="r" b="b"/>
              <a:pathLst>
                <a:path w="2772" h="2903" extrusionOk="0">
                  <a:moveTo>
                    <a:pt x="891" y="104"/>
                  </a:moveTo>
                  <a:cubicBezTo>
                    <a:pt x="948" y="104"/>
                    <a:pt x="1021" y="134"/>
                    <a:pt x="1116" y="245"/>
                  </a:cubicBezTo>
                  <a:cubicBezTo>
                    <a:pt x="1247" y="423"/>
                    <a:pt x="1619" y="795"/>
                    <a:pt x="1965" y="1161"/>
                  </a:cubicBezTo>
                  <a:cubicBezTo>
                    <a:pt x="2116" y="1339"/>
                    <a:pt x="2295" y="1533"/>
                    <a:pt x="2425" y="1664"/>
                  </a:cubicBezTo>
                  <a:cubicBezTo>
                    <a:pt x="2467" y="1753"/>
                    <a:pt x="2535" y="1816"/>
                    <a:pt x="2556" y="1863"/>
                  </a:cubicBezTo>
                  <a:cubicBezTo>
                    <a:pt x="2598" y="1926"/>
                    <a:pt x="2619" y="1973"/>
                    <a:pt x="2619" y="1973"/>
                  </a:cubicBezTo>
                  <a:cubicBezTo>
                    <a:pt x="2640" y="2104"/>
                    <a:pt x="2666" y="2167"/>
                    <a:pt x="2640" y="2209"/>
                  </a:cubicBezTo>
                  <a:cubicBezTo>
                    <a:pt x="2619" y="2256"/>
                    <a:pt x="2556" y="2319"/>
                    <a:pt x="2446" y="2387"/>
                  </a:cubicBezTo>
                  <a:cubicBezTo>
                    <a:pt x="2315" y="2470"/>
                    <a:pt x="2164" y="2601"/>
                    <a:pt x="2033" y="2690"/>
                  </a:cubicBezTo>
                  <a:cubicBezTo>
                    <a:pt x="1965" y="2732"/>
                    <a:pt x="1902" y="2758"/>
                    <a:pt x="1834" y="2779"/>
                  </a:cubicBezTo>
                  <a:cubicBezTo>
                    <a:pt x="1813" y="2790"/>
                    <a:pt x="1785" y="2795"/>
                    <a:pt x="1760" y="2795"/>
                  </a:cubicBezTo>
                  <a:cubicBezTo>
                    <a:pt x="1735" y="2795"/>
                    <a:pt x="1713" y="2790"/>
                    <a:pt x="1703" y="2779"/>
                  </a:cubicBezTo>
                  <a:cubicBezTo>
                    <a:pt x="1682" y="2758"/>
                    <a:pt x="1640" y="2732"/>
                    <a:pt x="1593" y="2690"/>
                  </a:cubicBezTo>
                  <a:lnTo>
                    <a:pt x="1399" y="2497"/>
                  </a:lnTo>
                  <a:cubicBezTo>
                    <a:pt x="1247" y="2340"/>
                    <a:pt x="1069" y="2146"/>
                    <a:pt x="896" y="1926"/>
                  </a:cubicBezTo>
                  <a:cubicBezTo>
                    <a:pt x="723" y="1732"/>
                    <a:pt x="572" y="1512"/>
                    <a:pt x="414" y="1318"/>
                  </a:cubicBezTo>
                  <a:cubicBezTo>
                    <a:pt x="284" y="1140"/>
                    <a:pt x="200" y="988"/>
                    <a:pt x="179" y="926"/>
                  </a:cubicBezTo>
                  <a:cubicBezTo>
                    <a:pt x="132" y="768"/>
                    <a:pt x="179" y="664"/>
                    <a:pt x="284" y="533"/>
                  </a:cubicBezTo>
                  <a:cubicBezTo>
                    <a:pt x="394" y="423"/>
                    <a:pt x="572" y="292"/>
                    <a:pt x="723" y="203"/>
                  </a:cubicBezTo>
                  <a:lnTo>
                    <a:pt x="744" y="182"/>
                  </a:lnTo>
                  <a:cubicBezTo>
                    <a:pt x="744" y="182"/>
                    <a:pt x="765" y="140"/>
                    <a:pt x="833" y="114"/>
                  </a:cubicBezTo>
                  <a:cubicBezTo>
                    <a:pt x="850" y="108"/>
                    <a:pt x="869" y="104"/>
                    <a:pt x="891" y="104"/>
                  </a:cubicBezTo>
                  <a:close/>
                  <a:moveTo>
                    <a:pt x="871" y="0"/>
                  </a:moveTo>
                  <a:cubicBezTo>
                    <a:pt x="847" y="0"/>
                    <a:pt x="826" y="4"/>
                    <a:pt x="807" y="9"/>
                  </a:cubicBezTo>
                  <a:cubicBezTo>
                    <a:pt x="703" y="30"/>
                    <a:pt x="655" y="114"/>
                    <a:pt x="655" y="114"/>
                  </a:cubicBezTo>
                  <a:lnTo>
                    <a:pt x="655" y="93"/>
                  </a:lnTo>
                  <a:cubicBezTo>
                    <a:pt x="504" y="203"/>
                    <a:pt x="331" y="313"/>
                    <a:pt x="200" y="465"/>
                  </a:cubicBezTo>
                  <a:cubicBezTo>
                    <a:pt x="90" y="596"/>
                    <a:pt x="1" y="768"/>
                    <a:pt x="69" y="967"/>
                  </a:cubicBezTo>
                  <a:cubicBezTo>
                    <a:pt x="111" y="1056"/>
                    <a:pt x="200" y="1208"/>
                    <a:pt x="331" y="1402"/>
                  </a:cubicBezTo>
                  <a:cubicBezTo>
                    <a:pt x="462" y="1580"/>
                    <a:pt x="634" y="1795"/>
                    <a:pt x="807" y="1994"/>
                  </a:cubicBezTo>
                  <a:cubicBezTo>
                    <a:pt x="985" y="2209"/>
                    <a:pt x="1179" y="2408"/>
                    <a:pt x="1310" y="2559"/>
                  </a:cubicBezTo>
                  <a:cubicBezTo>
                    <a:pt x="1399" y="2648"/>
                    <a:pt x="1462" y="2711"/>
                    <a:pt x="1509" y="2758"/>
                  </a:cubicBezTo>
                  <a:cubicBezTo>
                    <a:pt x="1572" y="2821"/>
                    <a:pt x="1619" y="2842"/>
                    <a:pt x="1640" y="2863"/>
                  </a:cubicBezTo>
                  <a:cubicBezTo>
                    <a:pt x="1690" y="2891"/>
                    <a:pt x="1735" y="2903"/>
                    <a:pt x="1782" y="2903"/>
                  </a:cubicBezTo>
                  <a:cubicBezTo>
                    <a:pt x="1813" y="2903"/>
                    <a:pt x="1845" y="2898"/>
                    <a:pt x="1881" y="2889"/>
                  </a:cubicBezTo>
                  <a:cubicBezTo>
                    <a:pt x="1944" y="2863"/>
                    <a:pt x="2012" y="2821"/>
                    <a:pt x="2096" y="2779"/>
                  </a:cubicBezTo>
                  <a:cubicBezTo>
                    <a:pt x="2247" y="2690"/>
                    <a:pt x="2378" y="2559"/>
                    <a:pt x="2509" y="2497"/>
                  </a:cubicBezTo>
                  <a:cubicBezTo>
                    <a:pt x="2640" y="2408"/>
                    <a:pt x="2708" y="2340"/>
                    <a:pt x="2750" y="2256"/>
                  </a:cubicBezTo>
                  <a:cubicBezTo>
                    <a:pt x="2771" y="2167"/>
                    <a:pt x="2771" y="2078"/>
                    <a:pt x="2729" y="1947"/>
                  </a:cubicBezTo>
                  <a:cubicBezTo>
                    <a:pt x="2729" y="1905"/>
                    <a:pt x="2708" y="1863"/>
                    <a:pt x="2666" y="1795"/>
                  </a:cubicBezTo>
                  <a:cubicBezTo>
                    <a:pt x="2619" y="1753"/>
                    <a:pt x="2556" y="1685"/>
                    <a:pt x="2509" y="1601"/>
                  </a:cubicBezTo>
                  <a:cubicBezTo>
                    <a:pt x="2378" y="1449"/>
                    <a:pt x="2205" y="1271"/>
                    <a:pt x="2054" y="1077"/>
                  </a:cubicBezTo>
                  <a:cubicBezTo>
                    <a:pt x="1703" y="727"/>
                    <a:pt x="1331" y="334"/>
                    <a:pt x="1200" y="182"/>
                  </a:cubicBezTo>
                  <a:cubicBezTo>
                    <a:pt x="1080" y="45"/>
                    <a:pt x="960" y="0"/>
                    <a:pt x="87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962;p46">
              <a:extLst>
                <a:ext uri="{FF2B5EF4-FFF2-40B4-BE49-F238E27FC236}">
                  <a16:creationId xmlns:a16="http://schemas.microsoft.com/office/drawing/2014/main" id="{83C2B704-1027-46D7-7EFD-268025A4DBF5}"/>
                </a:ext>
              </a:extLst>
            </p:cNvPr>
            <p:cNvSpPr/>
            <p:nvPr/>
          </p:nvSpPr>
          <p:spPr>
            <a:xfrm>
              <a:off x="2126551" y="1449791"/>
              <a:ext cx="261363" cy="117001"/>
            </a:xfrm>
            <a:custGeom>
              <a:avLst/>
              <a:gdLst/>
              <a:ahLst/>
              <a:cxnLst/>
              <a:rect l="l" t="t" r="r" b="b"/>
              <a:pathLst>
                <a:path w="1834" h="821" extrusionOk="0">
                  <a:moveTo>
                    <a:pt x="1504" y="0"/>
                  </a:moveTo>
                  <a:cubicBezTo>
                    <a:pt x="1478" y="0"/>
                    <a:pt x="1450" y="2"/>
                    <a:pt x="1420" y="7"/>
                  </a:cubicBezTo>
                  <a:cubicBezTo>
                    <a:pt x="1269" y="46"/>
                    <a:pt x="923" y="70"/>
                    <a:pt x="606" y="70"/>
                  </a:cubicBezTo>
                  <a:cubicBezTo>
                    <a:pt x="372" y="70"/>
                    <a:pt x="154" y="57"/>
                    <a:pt x="43" y="28"/>
                  </a:cubicBezTo>
                  <a:cubicBezTo>
                    <a:pt x="43" y="28"/>
                    <a:pt x="1" y="421"/>
                    <a:pt x="22" y="620"/>
                  </a:cubicBezTo>
                  <a:cubicBezTo>
                    <a:pt x="39" y="776"/>
                    <a:pt x="28" y="820"/>
                    <a:pt x="197" y="820"/>
                  </a:cubicBezTo>
                  <a:cubicBezTo>
                    <a:pt x="238" y="820"/>
                    <a:pt x="288" y="818"/>
                    <a:pt x="352" y="814"/>
                  </a:cubicBezTo>
                  <a:cubicBezTo>
                    <a:pt x="676" y="793"/>
                    <a:pt x="1724" y="573"/>
                    <a:pt x="1724" y="573"/>
                  </a:cubicBezTo>
                  <a:cubicBezTo>
                    <a:pt x="1724" y="573"/>
                    <a:pt x="1834" y="379"/>
                    <a:pt x="1792" y="248"/>
                  </a:cubicBezTo>
                  <a:cubicBezTo>
                    <a:pt x="1773" y="132"/>
                    <a:pt x="1701" y="0"/>
                    <a:pt x="1504" y="0"/>
                  </a:cubicBezTo>
                  <a:close/>
                </a:path>
              </a:pathLst>
            </a:custGeom>
            <a:solidFill>
              <a:srgbClr val="FFB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963;p46">
              <a:extLst>
                <a:ext uri="{FF2B5EF4-FFF2-40B4-BE49-F238E27FC236}">
                  <a16:creationId xmlns:a16="http://schemas.microsoft.com/office/drawing/2014/main" id="{5C8DA2C0-0B54-9B0A-FFD7-823B0218FA12}"/>
                </a:ext>
              </a:extLst>
            </p:cNvPr>
            <p:cNvSpPr/>
            <p:nvPr/>
          </p:nvSpPr>
          <p:spPr>
            <a:xfrm>
              <a:off x="2123558" y="1441810"/>
              <a:ext cx="270341" cy="133674"/>
            </a:xfrm>
            <a:custGeom>
              <a:avLst/>
              <a:gdLst/>
              <a:ahLst/>
              <a:cxnLst/>
              <a:rect l="l" t="t" r="r" b="b"/>
              <a:pathLst>
                <a:path w="1897" h="938" extrusionOk="0">
                  <a:moveTo>
                    <a:pt x="1530" y="0"/>
                  </a:moveTo>
                  <a:cubicBezTo>
                    <a:pt x="1504" y="0"/>
                    <a:pt x="1462" y="21"/>
                    <a:pt x="1420" y="21"/>
                  </a:cubicBezTo>
                  <a:cubicBezTo>
                    <a:pt x="1271" y="47"/>
                    <a:pt x="888" y="65"/>
                    <a:pt x="555" y="65"/>
                  </a:cubicBezTo>
                  <a:cubicBezTo>
                    <a:pt x="350" y="65"/>
                    <a:pt x="164" y="58"/>
                    <a:pt x="64" y="42"/>
                  </a:cubicBezTo>
                  <a:lnTo>
                    <a:pt x="22" y="21"/>
                  </a:lnTo>
                  <a:lnTo>
                    <a:pt x="1" y="84"/>
                  </a:lnTo>
                  <a:lnTo>
                    <a:pt x="1" y="105"/>
                  </a:lnTo>
                  <a:cubicBezTo>
                    <a:pt x="64" y="105"/>
                    <a:pt x="153" y="131"/>
                    <a:pt x="194" y="152"/>
                  </a:cubicBezTo>
                  <a:cubicBezTo>
                    <a:pt x="336" y="168"/>
                    <a:pt x="517" y="175"/>
                    <a:pt x="699" y="175"/>
                  </a:cubicBezTo>
                  <a:cubicBezTo>
                    <a:pt x="993" y="175"/>
                    <a:pt x="1292" y="157"/>
                    <a:pt x="1441" y="131"/>
                  </a:cubicBezTo>
                  <a:cubicBezTo>
                    <a:pt x="1477" y="124"/>
                    <a:pt x="1508" y="121"/>
                    <a:pt x="1535" y="121"/>
                  </a:cubicBezTo>
                  <a:cubicBezTo>
                    <a:pt x="1605" y="121"/>
                    <a:pt x="1648" y="143"/>
                    <a:pt x="1682" y="173"/>
                  </a:cubicBezTo>
                  <a:cubicBezTo>
                    <a:pt x="1724" y="194"/>
                    <a:pt x="1745" y="262"/>
                    <a:pt x="1766" y="325"/>
                  </a:cubicBezTo>
                  <a:cubicBezTo>
                    <a:pt x="1766" y="367"/>
                    <a:pt x="1766" y="435"/>
                    <a:pt x="1745" y="498"/>
                  </a:cubicBezTo>
                  <a:cubicBezTo>
                    <a:pt x="1724" y="545"/>
                    <a:pt x="1703" y="566"/>
                    <a:pt x="1703" y="587"/>
                  </a:cubicBezTo>
                  <a:cubicBezTo>
                    <a:pt x="1682" y="587"/>
                    <a:pt x="1462" y="629"/>
                    <a:pt x="1158" y="676"/>
                  </a:cubicBezTo>
                  <a:cubicBezTo>
                    <a:pt x="849" y="739"/>
                    <a:pt x="524" y="807"/>
                    <a:pt x="373" y="828"/>
                  </a:cubicBezTo>
                  <a:lnTo>
                    <a:pt x="304" y="828"/>
                  </a:lnTo>
                  <a:lnTo>
                    <a:pt x="304" y="938"/>
                  </a:lnTo>
                  <a:lnTo>
                    <a:pt x="373" y="938"/>
                  </a:lnTo>
                  <a:cubicBezTo>
                    <a:pt x="545" y="917"/>
                    <a:pt x="875" y="849"/>
                    <a:pt x="1179" y="807"/>
                  </a:cubicBezTo>
                  <a:cubicBezTo>
                    <a:pt x="1483" y="739"/>
                    <a:pt x="1745" y="676"/>
                    <a:pt x="1745" y="676"/>
                  </a:cubicBezTo>
                  <a:lnTo>
                    <a:pt x="1766" y="676"/>
                  </a:lnTo>
                  <a:lnTo>
                    <a:pt x="1792" y="655"/>
                  </a:lnTo>
                  <a:cubicBezTo>
                    <a:pt x="1792" y="655"/>
                    <a:pt x="1813" y="608"/>
                    <a:pt x="1834" y="545"/>
                  </a:cubicBezTo>
                  <a:cubicBezTo>
                    <a:pt x="1876" y="477"/>
                    <a:pt x="1896" y="393"/>
                    <a:pt x="1876" y="304"/>
                  </a:cubicBezTo>
                  <a:cubicBezTo>
                    <a:pt x="1855" y="215"/>
                    <a:pt x="1813" y="152"/>
                    <a:pt x="1745" y="84"/>
                  </a:cubicBezTo>
                  <a:cubicBezTo>
                    <a:pt x="1703" y="42"/>
                    <a:pt x="1614" y="0"/>
                    <a:pt x="153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964;p46">
              <a:extLst>
                <a:ext uri="{FF2B5EF4-FFF2-40B4-BE49-F238E27FC236}">
                  <a16:creationId xmlns:a16="http://schemas.microsoft.com/office/drawing/2014/main" id="{73419E74-7025-C23C-7306-CA6DAB0C76EA}"/>
                </a:ext>
              </a:extLst>
            </p:cNvPr>
            <p:cNvSpPr/>
            <p:nvPr/>
          </p:nvSpPr>
          <p:spPr>
            <a:xfrm>
              <a:off x="2126551" y="1497248"/>
              <a:ext cx="261363" cy="130254"/>
            </a:xfrm>
            <a:custGeom>
              <a:avLst/>
              <a:gdLst/>
              <a:ahLst/>
              <a:cxnLst/>
              <a:rect l="l" t="t" r="r" b="b"/>
              <a:pathLst>
                <a:path w="1834" h="914" extrusionOk="0">
                  <a:moveTo>
                    <a:pt x="1591" y="0"/>
                  </a:moveTo>
                  <a:cubicBezTo>
                    <a:pt x="1445" y="0"/>
                    <a:pt x="1270" y="97"/>
                    <a:pt x="917" y="177"/>
                  </a:cubicBezTo>
                  <a:cubicBezTo>
                    <a:pt x="524" y="266"/>
                    <a:pt x="69" y="266"/>
                    <a:pt x="69" y="266"/>
                  </a:cubicBezTo>
                  <a:cubicBezTo>
                    <a:pt x="69" y="266"/>
                    <a:pt x="1" y="680"/>
                    <a:pt x="1" y="811"/>
                  </a:cubicBezTo>
                  <a:cubicBezTo>
                    <a:pt x="13" y="891"/>
                    <a:pt x="60" y="914"/>
                    <a:pt x="193" y="914"/>
                  </a:cubicBezTo>
                  <a:cubicBezTo>
                    <a:pt x="278" y="914"/>
                    <a:pt x="397" y="905"/>
                    <a:pt x="566" y="894"/>
                  </a:cubicBezTo>
                  <a:cubicBezTo>
                    <a:pt x="985" y="873"/>
                    <a:pt x="1614" y="680"/>
                    <a:pt x="1614" y="680"/>
                  </a:cubicBezTo>
                  <a:cubicBezTo>
                    <a:pt x="1614" y="680"/>
                    <a:pt x="1771" y="528"/>
                    <a:pt x="1813" y="418"/>
                  </a:cubicBezTo>
                  <a:cubicBezTo>
                    <a:pt x="1834" y="287"/>
                    <a:pt x="1771" y="25"/>
                    <a:pt x="1640" y="4"/>
                  </a:cubicBezTo>
                  <a:cubicBezTo>
                    <a:pt x="1624" y="1"/>
                    <a:pt x="1608" y="0"/>
                    <a:pt x="1591" y="0"/>
                  </a:cubicBezTo>
                  <a:close/>
                </a:path>
              </a:pathLst>
            </a:custGeom>
            <a:solidFill>
              <a:srgbClr val="FFB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965;p46">
              <a:extLst>
                <a:ext uri="{FF2B5EF4-FFF2-40B4-BE49-F238E27FC236}">
                  <a16:creationId xmlns:a16="http://schemas.microsoft.com/office/drawing/2014/main" id="{AA73CE42-74DE-D6E6-1E2F-42A4F08A855A}"/>
                </a:ext>
              </a:extLst>
            </p:cNvPr>
            <p:cNvSpPr/>
            <p:nvPr/>
          </p:nvSpPr>
          <p:spPr>
            <a:xfrm>
              <a:off x="2163889" y="1490978"/>
              <a:ext cx="230011" cy="143508"/>
            </a:xfrm>
            <a:custGeom>
              <a:avLst/>
              <a:gdLst/>
              <a:ahLst/>
              <a:cxnLst/>
              <a:rect l="l" t="t" r="r" b="b"/>
              <a:pathLst>
                <a:path w="1614" h="1007" extrusionOk="0">
                  <a:moveTo>
                    <a:pt x="1310" y="1"/>
                  </a:moveTo>
                  <a:cubicBezTo>
                    <a:pt x="1158" y="1"/>
                    <a:pt x="985" y="90"/>
                    <a:pt x="634" y="153"/>
                  </a:cubicBezTo>
                  <a:cubicBezTo>
                    <a:pt x="414" y="200"/>
                    <a:pt x="173" y="242"/>
                    <a:pt x="0" y="242"/>
                  </a:cubicBezTo>
                  <a:lnTo>
                    <a:pt x="0" y="352"/>
                  </a:lnTo>
                  <a:cubicBezTo>
                    <a:pt x="152" y="352"/>
                    <a:pt x="414" y="331"/>
                    <a:pt x="655" y="263"/>
                  </a:cubicBezTo>
                  <a:cubicBezTo>
                    <a:pt x="1027" y="187"/>
                    <a:pt x="1209" y="108"/>
                    <a:pt x="1318" y="108"/>
                  </a:cubicBezTo>
                  <a:cubicBezTo>
                    <a:pt x="1330" y="108"/>
                    <a:pt x="1341" y="109"/>
                    <a:pt x="1352" y="111"/>
                  </a:cubicBezTo>
                  <a:cubicBezTo>
                    <a:pt x="1399" y="111"/>
                    <a:pt x="1441" y="153"/>
                    <a:pt x="1462" y="242"/>
                  </a:cubicBezTo>
                  <a:cubicBezTo>
                    <a:pt x="1509" y="310"/>
                    <a:pt x="1509" y="394"/>
                    <a:pt x="1483" y="441"/>
                  </a:cubicBezTo>
                  <a:cubicBezTo>
                    <a:pt x="1483" y="483"/>
                    <a:pt x="1441" y="546"/>
                    <a:pt x="1399" y="593"/>
                  </a:cubicBezTo>
                  <a:cubicBezTo>
                    <a:pt x="1352" y="635"/>
                    <a:pt x="1331" y="656"/>
                    <a:pt x="1310" y="677"/>
                  </a:cubicBezTo>
                  <a:cubicBezTo>
                    <a:pt x="1310" y="677"/>
                    <a:pt x="697" y="855"/>
                    <a:pt x="283" y="876"/>
                  </a:cubicBezTo>
                  <a:cubicBezTo>
                    <a:pt x="173" y="896"/>
                    <a:pt x="90" y="896"/>
                    <a:pt x="21" y="896"/>
                  </a:cubicBezTo>
                  <a:lnTo>
                    <a:pt x="21" y="1006"/>
                  </a:lnTo>
                  <a:lnTo>
                    <a:pt x="304" y="1006"/>
                  </a:lnTo>
                  <a:cubicBezTo>
                    <a:pt x="744" y="985"/>
                    <a:pt x="1378" y="766"/>
                    <a:pt x="1378" y="766"/>
                  </a:cubicBezTo>
                  <a:lnTo>
                    <a:pt x="1399" y="766"/>
                  </a:lnTo>
                  <a:cubicBezTo>
                    <a:pt x="1399" y="766"/>
                    <a:pt x="1441" y="724"/>
                    <a:pt x="1483" y="677"/>
                  </a:cubicBezTo>
                  <a:cubicBezTo>
                    <a:pt x="1530" y="614"/>
                    <a:pt x="1572" y="546"/>
                    <a:pt x="1593" y="462"/>
                  </a:cubicBezTo>
                  <a:cubicBezTo>
                    <a:pt x="1613" y="394"/>
                    <a:pt x="1613" y="284"/>
                    <a:pt x="1572" y="200"/>
                  </a:cubicBezTo>
                  <a:cubicBezTo>
                    <a:pt x="1551" y="111"/>
                    <a:pt x="1483" y="1"/>
                    <a:pt x="137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966;p46">
              <a:extLst>
                <a:ext uri="{FF2B5EF4-FFF2-40B4-BE49-F238E27FC236}">
                  <a16:creationId xmlns:a16="http://schemas.microsoft.com/office/drawing/2014/main" id="{12945240-2C5F-46D7-B835-2851C183B383}"/>
                </a:ext>
              </a:extLst>
            </p:cNvPr>
            <p:cNvSpPr/>
            <p:nvPr/>
          </p:nvSpPr>
          <p:spPr>
            <a:xfrm>
              <a:off x="2105459" y="1546700"/>
              <a:ext cx="260793" cy="125979"/>
            </a:xfrm>
            <a:custGeom>
              <a:avLst/>
              <a:gdLst/>
              <a:ahLst/>
              <a:cxnLst/>
              <a:rect l="l" t="t" r="r" b="b"/>
              <a:pathLst>
                <a:path w="1830" h="884" extrusionOk="0">
                  <a:moveTo>
                    <a:pt x="1567" y="0"/>
                  </a:moveTo>
                  <a:cubicBezTo>
                    <a:pt x="1412" y="0"/>
                    <a:pt x="1264" y="101"/>
                    <a:pt x="803" y="202"/>
                  </a:cubicBezTo>
                  <a:cubicBezTo>
                    <a:pt x="590" y="257"/>
                    <a:pt x="440" y="273"/>
                    <a:pt x="338" y="273"/>
                  </a:cubicBezTo>
                  <a:cubicBezTo>
                    <a:pt x="199" y="273"/>
                    <a:pt x="149" y="244"/>
                    <a:pt x="149" y="244"/>
                  </a:cubicBezTo>
                  <a:cubicBezTo>
                    <a:pt x="149" y="244"/>
                    <a:pt x="39" y="526"/>
                    <a:pt x="18" y="704"/>
                  </a:cubicBezTo>
                  <a:cubicBezTo>
                    <a:pt x="1" y="843"/>
                    <a:pt x="55" y="884"/>
                    <a:pt x="244" y="884"/>
                  </a:cubicBezTo>
                  <a:cubicBezTo>
                    <a:pt x="291" y="884"/>
                    <a:pt x="346" y="881"/>
                    <a:pt x="410" y="877"/>
                  </a:cubicBezTo>
                  <a:cubicBezTo>
                    <a:pt x="761" y="877"/>
                    <a:pt x="1547" y="636"/>
                    <a:pt x="1547" y="636"/>
                  </a:cubicBezTo>
                  <a:cubicBezTo>
                    <a:pt x="1547" y="636"/>
                    <a:pt x="1830" y="464"/>
                    <a:pt x="1830" y="286"/>
                  </a:cubicBezTo>
                  <a:cubicBezTo>
                    <a:pt x="1830" y="113"/>
                    <a:pt x="1788" y="24"/>
                    <a:pt x="1610" y="3"/>
                  </a:cubicBezTo>
                  <a:cubicBezTo>
                    <a:pt x="1595" y="1"/>
                    <a:pt x="1581" y="0"/>
                    <a:pt x="1567" y="0"/>
                  </a:cubicBezTo>
                  <a:close/>
                </a:path>
              </a:pathLst>
            </a:custGeom>
            <a:solidFill>
              <a:srgbClr val="FFB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967;p46">
              <a:extLst>
                <a:ext uri="{FF2B5EF4-FFF2-40B4-BE49-F238E27FC236}">
                  <a16:creationId xmlns:a16="http://schemas.microsoft.com/office/drawing/2014/main" id="{4683E967-1DCE-9B99-9A0F-C749648B4C76}"/>
                </a:ext>
              </a:extLst>
            </p:cNvPr>
            <p:cNvSpPr/>
            <p:nvPr/>
          </p:nvSpPr>
          <p:spPr>
            <a:xfrm>
              <a:off x="2151206" y="1538007"/>
              <a:ext cx="224026" cy="142795"/>
            </a:xfrm>
            <a:custGeom>
              <a:avLst/>
              <a:gdLst/>
              <a:ahLst/>
              <a:cxnLst/>
              <a:rect l="l" t="t" r="r" b="b"/>
              <a:pathLst>
                <a:path w="1572" h="1002" extrusionOk="0">
                  <a:moveTo>
                    <a:pt x="1247" y="1"/>
                  </a:moveTo>
                  <a:cubicBezTo>
                    <a:pt x="1158" y="1"/>
                    <a:pt x="1095" y="22"/>
                    <a:pt x="985" y="64"/>
                  </a:cubicBezTo>
                  <a:cubicBezTo>
                    <a:pt x="875" y="85"/>
                    <a:pt x="723" y="153"/>
                    <a:pt x="482" y="216"/>
                  </a:cubicBezTo>
                  <a:cubicBezTo>
                    <a:pt x="330" y="242"/>
                    <a:pt x="199" y="263"/>
                    <a:pt x="110" y="263"/>
                  </a:cubicBezTo>
                  <a:lnTo>
                    <a:pt x="110" y="394"/>
                  </a:lnTo>
                  <a:cubicBezTo>
                    <a:pt x="220" y="373"/>
                    <a:pt x="351" y="373"/>
                    <a:pt x="503" y="326"/>
                  </a:cubicBezTo>
                  <a:cubicBezTo>
                    <a:pt x="744" y="263"/>
                    <a:pt x="917" y="195"/>
                    <a:pt x="1027" y="174"/>
                  </a:cubicBezTo>
                  <a:cubicBezTo>
                    <a:pt x="1107" y="143"/>
                    <a:pt x="1165" y="124"/>
                    <a:pt x="1224" y="124"/>
                  </a:cubicBezTo>
                  <a:cubicBezTo>
                    <a:pt x="1245" y="124"/>
                    <a:pt x="1266" y="126"/>
                    <a:pt x="1289" y="132"/>
                  </a:cubicBezTo>
                  <a:cubicBezTo>
                    <a:pt x="1357" y="132"/>
                    <a:pt x="1399" y="153"/>
                    <a:pt x="1420" y="174"/>
                  </a:cubicBezTo>
                  <a:cubicBezTo>
                    <a:pt x="1441" y="216"/>
                    <a:pt x="1441" y="263"/>
                    <a:pt x="1441" y="347"/>
                  </a:cubicBezTo>
                  <a:cubicBezTo>
                    <a:pt x="1441" y="394"/>
                    <a:pt x="1399" y="477"/>
                    <a:pt x="1336" y="546"/>
                  </a:cubicBezTo>
                  <a:cubicBezTo>
                    <a:pt x="1268" y="608"/>
                    <a:pt x="1205" y="635"/>
                    <a:pt x="1205" y="635"/>
                  </a:cubicBezTo>
                  <a:cubicBezTo>
                    <a:pt x="1205" y="655"/>
                    <a:pt x="1006" y="697"/>
                    <a:pt x="765" y="765"/>
                  </a:cubicBezTo>
                  <a:cubicBezTo>
                    <a:pt x="524" y="828"/>
                    <a:pt x="241" y="870"/>
                    <a:pt x="89" y="896"/>
                  </a:cubicBezTo>
                  <a:lnTo>
                    <a:pt x="48" y="896"/>
                  </a:lnTo>
                  <a:cubicBezTo>
                    <a:pt x="48" y="938"/>
                    <a:pt x="27" y="959"/>
                    <a:pt x="0" y="1001"/>
                  </a:cubicBezTo>
                  <a:lnTo>
                    <a:pt x="89" y="1001"/>
                  </a:lnTo>
                  <a:cubicBezTo>
                    <a:pt x="262" y="1001"/>
                    <a:pt x="550" y="938"/>
                    <a:pt x="812" y="870"/>
                  </a:cubicBezTo>
                  <a:cubicBezTo>
                    <a:pt x="1048" y="807"/>
                    <a:pt x="1247" y="739"/>
                    <a:pt x="1247" y="739"/>
                  </a:cubicBezTo>
                  <a:lnTo>
                    <a:pt x="1268" y="739"/>
                  </a:lnTo>
                  <a:cubicBezTo>
                    <a:pt x="1268" y="739"/>
                    <a:pt x="1336" y="697"/>
                    <a:pt x="1420" y="635"/>
                  </a:cubicBezTo>
                  <a:cubicBezTo>
                    <a:pt x="1488" y="546"/>
                    <a:pt x="1572" y="456"/>
                    <a:pt x="1572" y="347"/>
                  </a:cubicBezTo>
                  <a:cubicBezTo>
                    <a:pt x="1551" y="263"/>
                    <a:pt x="1551" y="174"/>
                    <a:pt x="1509" y="111"/>
                  </a:cubicBezTo>
                  <a:cubicBezTo>
                    <a:pt x="1467" y="64"/>
                    <a:pt x="1399" y="22"/>
                    <a:pt x="1289" y="22"/>
                  </a:cubicBezTo>
                  <a:cubicBezTo>
                    <a:pt x="1268" y="1"/>
                    <a:pt x="1268" y="1"/>
                    <a:pt x="124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968;p46">
              <a:extLst>
                <a:ext uri="{FF2B5EF4-FFF2-40B4-BE49-F238E27FC236}">
                  <a16:creationId xmlns:a16="http://schemas.microsoft.com/office/drawing/2014/main" id="{DD11C319-F73C-CDA9-46BF-A99D58F7D673}"/>
                </a:ext>
              </a:extLst>
            </p:cNvPr>
            <p:cNvSpPr/>
            <p:nvPr/>
          </p:nvSpPr>
          <p:spPr>
            <a:xfrm>
              <a:off x="2107882" y="1612257"/>
              <a:ext cx="227018" cy="97049"/>
            </a:xfrm>
            <a:custGeom>
              <a:avLst/>
              <a:gdLst/>
              <a:ahLst/>
              <a:cxnLst/>
              <a:rect l="l" t="t" r="r" b="b"/>
              <a:pathLst>
                <a:path w="1593" h="681" extrusionOk="0">
                  <a:moveTo>
                    <a:pt x="1309" y="1"/>
                  </a:moveTo>
                  <a:cubicBezTo>
                    <a:pt x="1153" y="1"/>
                    <a:pt x="909" y="93"/>
                    <a:pt x="613" y="155"/>
                  </a:cubicBezTo>
                  <a:cubicBezTo>
                    <a:pt x="536" y="166"/>
                    <a:pt x="474" y="170"/>
                    <a:pt x="424" y="170"/>
                  </a:cubicBezTo>
                  <a:cubicBezTo>
                    <a:pt x="271" y="170"/>
                    <a:pt x="219" y="134"/>
                    <a:pt x="153" y="134"/>
                  </a:cubicBezTo>
                  <a:cubicBezTo>
                    <a:pt x="43" y="155"/>
                    <a:pt x="22" y="244"/>
                    <a:pt x="22" y="349"/>
                  </a:cubicBezTo>
                  <a:cubicBezTo>
                    <a:pt x="1" y="480"/>
                    <a:pt x="90" y="679"/>
                    <a:pt x="90" y="679"/>
                  </a:cubicBezTo>
                  <a:cubicBezTo>
                    <a:pt x="109" y="680"/>
                    <a:pt x="130" y="681"/>
                    <a:pt x="152" y="681"/>
                  </a:cubicBezTo>
                  <a:cubicBezTo>
                    <a:pt x="526" y="681"/>
                    <a:pt x="1278" y="517"/>
                    <a:pt x="1441" y="349"/>
                  </a:cubicBezTo>
                  <a:cubicBezTo>
                    <a:pt x="1593" y="197"/>
                    <a:pt x="1483" y="25"/>
                    <a:pt x="1352" y="4"/>
                  </a:cubicBezTo>
                  <a:cubicBezTo>
                    <a:pt x="1338" y="2"/>
                    <a:pt x="1324" y="1"/>
                    <a:pt x="1309" y="1"/>
                  </a:cubicBezTo>
                  <a:close/>
                </a:path>
              </a:pathLst>
            </a:custGeom>
            <a:solidFill>
              <a:srgbClr val="FFB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969;p46">
              <a:extLst>
                <a:ext uri="{FF2B5EF4-FFF2-40B4-BE49-F238E27FC236}">
                  <a16:creationId xmlns:a16="http://schemas.microsoft.com/office/drawing/2014/main" id="{9882AF95-E50B-DD0E-5725-C6373B579385}"/>
                </a:ext>
              </a:extLst>
            </p:cNvPr>
            <p:cNvSpPr/>
            <p:nvPr/>
          </p:nvSpPr>
          <p:spPr>
            <a:xfrm>
              <a:off x="2107882" y="1602993"/>
              <a:ext cx="227018" cy="115006"/>
            </a:xfrm>
            <a:custGeom>
              <a:avLst/>
              <a:gdLst/>
              <a:ahLst/>
              <a:cxnLst/>
              <a:rect l="l" t="t" r="r" b="b"/>
              <a:pathLst>
                <a:path w="1593" h="807" extrusionOk="0">
                  <a:moveTo>
                    <a:pt x="1289" y="0"/>
                  </a:moveTo>
                  <a:cubicBezTo>
                    <a:pt x="1200" y="0"/>
                    <a:pt x="1137" y="21"/>
                    <a:pt x="1027" y="48"/>
                  </a:cubicBezTo>
                  <a:cubicBezTo>
                    <a:pt x="917" y="90"/>
                    <a:pt x="765" y="131"/>
                    <a:pt x="613" y="152"/>
                  </a:cubicBezTo>
                  <a:cubicBezTo>
                    <a:pt x="524" y="179"/>
                    <a:pt x="462" y="179"/>
                    <a:pt x="414" y="179"/>
                  </a:cubicBezTo>
                  <a:cubicBezTo>
                    <a:pt x="414" y="220"/>
                    <a:pt x="393" y="241"/>
                    <a:pt x="393" y="283"/>
                  </a:cubicBezTo>
                  <a:cubicBezTo>
                    <a:pt x="462" y="283"/>
                    <a:pt x="524" y="283"/>
                    <a:pt x="634" y="262"/>
                  </a:cubicBezTo>
                  <a:cubicBezTo>
                    <a:pt x="786" y="241"/>
                    <a:pt x="938" y="199"/>
                    <a:pt x="1069" y="152"/>
                  </a:cubicBezTo>
                  <a:cubicBezTo>
                    <a:pt x="1147" y="138"/>
                    <a:pt x="1225" y="123"/>
                    <a:pt x="1278" y="123"/>
                  </a:cubicBezTo>
                  <a:cubicBezTo>
                    <a:pt x="1301" y="123"/>
                    <a:pt x="1319" y="125"/>
                    <a:pt x="1331" y="131"/>
                  </a:cubicBezTo>
                  <a:cubicBezTo>
                    <a:pt x="1399" y="131"/>
                    <a:pt x="1441" y="179"/>
                    <a:pt x="1441" y="220"/>
                  </a:cubicBezTo>
                  <a:cubicBezTo>
                    <a:pt x="1462" y="262"/>
                    <a:pt x="1462" y="309"/>
                    <a:pt x="1399" y="393"/>
                  </a:cubicBezTo>
                  <a:cubicBezTo>
                    <a:pt x="1352" y="414"/>
                    <a:pt x="1289" y="461"/>
                    <a:pt x="1179" y="503"/>
                  </a:cubicBezTo>
                  <a:cubicBezTo>
                    <a:pt x="1069" y="524"/>
                    <a:pt x="959" y="571"/>
                    <a:pt x="807" y="592"/>
                  </a:cubicBezTo>
                  <a:cubicBezTo>
                    <a:pt x="613" y="655"/>
                    <a:pt x="393" y="676"/>
                    <a:pt x="242" y="676"/>
                  </a:cubicBezTo>
                  <a:cubicBezTo>
                    <a:pt x="221" y="676"/>
                    <a:pt x="111" y="702"/>
                    <a:pt x="1" y="702"/>
                  </a:cubicBezTo>
                  <a:cubicBezTo>
                    <a:pt x="22" y="744"/>
                    <a:pt x="22" y="765"/>
                    <a:pt x="22" y="765"/>
                  </a:cubicBezTo>
                  <a:lnTo>
                    <a:pt x="43" y="807"/>
                  </a:lnTo>
                  <a:lnTo>
                    <a:pt x="69" y="807"/>
                  </a:lnTo>
                  <a:cubicBezTo>
                    <a:pt x="263" y="807"/>
                    <a:pt x="566" y="765"/>
                    <a:pt x="854" y="702"/>
                  </a:cubicBezTo>
                  <a:cubicBezTo>
                    <a:pt x="985" y="676"/>
                    <a:pt x="1116" y="634"/>
                    <a:pt x="1221" y="592"/>
                  </a:cubicBezTo>
                  <a:cubicBezTo>
                    <a:pt x="1331" y="571"/>
                    <a:pt x="1420" y="524"/>
                    <a:pt x="1462" y="461"/>
                  </a:cubicBezTo>
                  <a:cubicBezTo>
                    <a:pt x="1572" y="372"/>
                    <a:pt x="1593" y="262"/>
                    <a:pt x="1551" y="179"/>
                  </a:cubicBezTo>
                  <a:cubicBezTo>
                    <a:pt x="1530" y="90"/>
                    <a:pt x="1441" y="21"/>
                    <a:pt x="1352" y="21"/>
                  </a:cubicBezTo>
                  <a:cubicBezTo>
                    <a:pt x="1331" y="0"/>
                    <a:pt x="1310" y="0"/>
                    <a:pt x="128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970;p46">
              <a:extLst>
                <a:ext uri="{FF2B5EF4-FFF2-40B4-BE49-F238E27FC236}">
                  <a16:creationId xmlns:a16="http://schemas.microsoft.com/office/drawing/2014/main" id="{6245FDAC-52C0-9301-EADE-43E0BC955233}"/>
                </a:ext>
              </a:extLst>
            </p:cNvPr>
            <p:cNvSpPr/>
            <p:nvPr/>
          </p:nvSpPr>
          <p:spPr>
            <a:xfrm>
              <a:off x="1905655" y="1546985"/>
              <a:ext cx="124839" cy="60709"/>
            </a:xfrm>
            <a:custGeom>
              <a:avLst/>
              <a:gdLst/>
              <a:ahLst/>
              <a:cxnLst/>
              <a:rect l="l" t="t" r="r" b="b"/>
              <a:pathLst>
                <a:path w="876" h="426" extrusionOk="0">
                  <a:moveTo>
                    <a:pt x="807" y="1"/>
                  </a:moveTo>
                  <a:cubicBezTo>
                    <a:pt x="634" y="48"/>
                    <a:pt x="503" y="48"/>
                    <a:pt x="372" y="90"/>
                  </a:cubicBezTo>
                  <a:cubicBezTo>
                    <a:pt x="241" y="132"/>
                    <a:pt x="131" y="200"/>
                    <a:pt x="21" y="331"/>
                  </a:cubicBezTo>
                  <a:cubicBezTo>
                    <a:pt x="1" y="352"/>
                    <a:pt x="1" y="393"/>
                    <a:pt x="21" y="414"/>
                  </a:cubicBezTo>
                  <a:cubicBezTo>
                    <a:pt x="29" y="422"/>
                    <a:pt x="39" y="425"/>
                    <a:pt x="48" y="425"/>
                  </a:cubicBezTo>
                  <a:cubicBezTo>
                    <a:pt x="71" y="425"/>
                    <a:pt x="96" y="408"/>
                    <a:pt x="110" y="393"/>
                  </a:cubicBezTo>
                  <a:cubicBezTo>
                    <a:pt x="220" y="284"/>
                    <a:pt x="309" y="221"/>
                    <a:pt x="414" y="200"/>
                  </a:cubicBezTo>
                  <a:cubicBezTo>
                    <a:pt x="524" y="153"/>
                    <a:pt x="655" y="153"/>
                    <a:pt x="833" y="132"/>
                  </a:cubicBezTo>
                  <a:cubicBezTo>
                    <a:pt x="854" y="111"/>
                    <a:pt x="875" y="90"/>
                    <a:pt x="875" y="69"/>
                  </a:cubicBezTo>
                  <a:cubicBezTo>
                    <a:pt x="875" y="22"/>
                    <a:pt x="833" y="1"/>
                    <a:pt x="80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971;p46">
              <a:extLst>
                <a:ext uri="{FF2B5EF4-FFF2-40B4-BE49-F238E27FC236}">
                  <a16:creationId xmlns:a16="http://schemas.microsoft.com/office/drawing/2014/main" id="{D0E0325D-1FF4-F11C-4907-5D2567BC0093}"/>
                </a:ext>
              </a:extLst>
            </p:cNvPr>
            <p:cNvSpPr/>
            <p:nvPr/>
          </p:nvSpPr>
          <p:spPr>
            <a:xfrm>
              <a:off x="487650" y="4560718"/>
              <a:ext cx="544246" cy="352997"/>
            </a:xfrm>
            <a:custGeom>
              <a:avLst/>
              <a:gdLst/>
              <a:ahLst/>
              <a:cxnLst/>
              <a:rect l="l" t="t" r="r" b="b"/>
              <a:pathLst>
                <a:path w="3819" h="2477" extrusionOk="0">
                  <a:moveTo>
                    <a:pt x="482" y="0"/>
                  </a:moveTo>
                  <a:cubicBezTo>
                    <a:pt x="131" y="194"/>
                    <a:pt x="131" y="194"/>
                    <a:pt x="110" y="697"/>
                  </a:cubicBezTo>
                  <a:cubicBezTo>
                    <a:pt x="89" y="1200"/>
                    <a:pt x="0" y="1571"/>
                    <a:pt x="309" y="1786"/>
                  </a:cubicBezTo>
                  <a:cubicBezTo>
                    <a:pt x="613" y="1985"/>
                    <a:pt x="1509" y="2074"/>
                    <a:pt x="2116" y="2336"/>
                  </a:cubicBezTo>
                  <a:cubicBezTo>
                    <a:pt x="2336" y="2437"/>
                    <a:pt x="2513" y="2477"/>
                    <a:pt x="2667" y="2477"/>
                  </a:cubicBezTo>
                  <a:cubicBezTo>
                    <a:pt x="2943" y="2477"/>
                    <a:pt x="3145" y="2350"/>
                    <a:pt x="3383" y="2226"/>
                  </a:cubicBezTo>
                  <a:cubicBezTo>
                    <a:pt x="3755" y="2048"/>
                    <a:pt x="3818" y="1896"/>
                    <a:pt x="3818" y="1634"/>
                  </a:cubicBezTo>
                  <a:cubicBezTo>
                    <a:pt x="3818" y="1352"/>
                    <a:pt x="3624" y="1262"/>
                    <a:pt x="3232" y="1001"/>
                  </a:cubicBezTo>
                  <a:cubicBezTo>
                    <a:pt x="2818" y="765"/>
                    <a:pt x="2556" y="414"/>
                    <a:pt x="2556" y="414"/>
                  </a:cubicBezTo>
                  <a:lnTo>
                    <a:pt x="4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972;p46">
              <a:extLst>
                <a:ext uri="{FF2B5EF4-FFF2-40B4-BE49-F238E27FC236}">
                  <a16:creationId xmlns:a16="http://schemas.microsoft.com/office/drawing/2014/main" id="{0C5B7654-5F07-1101-C3D3-3BC72F741A78}"/>
                </a:ext>
              </a:extLst>
            </p:cNvPr>
            <p:cNvSpPr/>
            <p:nvPr/>
          </p:nvSpPr>
          <p:spPr>
            <a:xfrm>
              <a:off x="490643" y="4551027"/>
              <a:ext cx="550944" cy="370098"/>
            </a:xfrm>
            <a:custGeom>
              <a:avLst/>
              <a:gdLst/>
              <a:ahLst/>
              <a:cxnLst/>
              <a:rect l="l" t="t" r="r" b="b"/>
              <a:pathLst>
                <a:path w="3866" h="2597" extrusionOk="0">
                  <a:moveTo>
                    <a:pt x="482" y="131"/>
                  </a:moveTo>
                  <a:lnTo>
                    <a:pt x="2514" y="524"/>
                  </a:lnTo>
                  <a:cubicBezTo>
                    <a:pt x="2535" y="545"/>
                    <a:pt x="2776" y="875"/>
                    <a:pt x="3169" y="1137"/>
                  </a:cubicBezTo>
                  <a:cubicBezTo>
                    <a:pt x="3383" y="1268"/>
                    <a:pt x="3514" y="1330"/>
                    <a:pt x="3624" y="1420"/>
                  </a:cubicBezTo>
                  <a:cubicBezTo>
                    <a:pt x="3713" y="1509"/>
                    <a:pt x="3734" y="1571"/>
                    <a:pt x="3734" y="1702"/>
                  </a:cubicBezTo>
                  <a:cubicBezTo>
                    <a:pt x="3755" y="1833"/>
                    <a:pt x="3734" y="1922"/>
                    <a:pt x="3666" y="2011"/>
                  </a:cubicBezTo>
                  <a:cubicBezTo>
                    <a:pt x="3624" y="2074"/>
                    <a:pt x="3514" y="2163"/>
                    <a:pt x="3341" y="2247"/>
                  </a:cubicBezTo>
                  <a:cubicBezTo>
                    <a:pt x="3142" y="2336"/>
                    <a:pt x="2991" y="2425"/>
                    <a:pt x="2818" y="2467"/>
                  </a:cubicBezTo>
                  <a:cubicBezTo>
                    <a:pt x="2758" y="2479"/>
                    <a:pt x="2699" y="2486"/>
                    <a:pt x="2637" y="2486"/>
                  </a:cubicBezTo>
                  <a:cubicBezTo>
                    <a:pt x="2493" y="2486"/>
                    <a:pt x="2334" y="2449"/>
                    <a:pt x="2121" y="2357"/>
                  </a:cubicBezTo>
                  <a:cubicBezTo>
                    <a:pt x="1812" y="2205"/>
                    <a:pt x="1420" y="2116"/>
                    <a:pt x="1095" y="2053"/>
                  </a:cubicBezTo>
                  <a:cubicBezTo>
                    <a:pt x="765" y="1964"/>
                    <a:pt x="461" y="1901"/>
                    <a:pt x="309" y="1791"/>
                  </a:cubicBezTo>
                  <a:cubicBezTo>
                    <a:pt x="178" y="1702"/>
                    <a:pt x="131" y="1571"/>
                    <a:pt x="110" y="1399"/>
                  </a:cubicBezTo>
                  <a:cubicBezTo>
                    <a:pt x="110" y="1226"/>
                    <a:pt x="131" y="1006"/>
                    <a:pt x="131" y="765"/>
                  </a:cubicBezTo>
                  <a:cubicBezTo>
                    <a:pt x="157" y="503"/>
                    <a:pt x="157" y="393"/>
                    <a:pt x="199" y="330"/>
                  </a:cubicBezTo>
                  <a:cubicBezTo>
                    <a:pt x="241" y="262"/>
                    <a:pt x="309" y="220"/>
                    <a:pt x="482" y="131"/>
                  </a:cubicBezTo>
                  <a:close/>
                  <a:moveTo>
                    <a:pt x="461" y="0"/>
                  </a:moveTo>
                  <a:lnTo>
                    <a:pt x="440" y="21"/>
                  </a:lnTo>
                  <a:cubicBezTo>
                    <a:pt x="262" y="110"/>
                    <a:pt x="157" y="152"/>
                    <a:pt x="89" y="262"/>
                  </a:cubicBezTo>
                  <a:cubicBezTo>
                    <a:pt x="47" y="372"/>
                    <a:pt x="47" y="503"/>
                    <a:pt x="27" y="765"/>
                  </a:cubicBezTo>
                  <a:cubicBezTo>
                    <a:pt x="27" y="1006"/>
                    <a:pt x="0" y="1226"/>
                    <a:pt x="0" y="1420"/>
                  </a:cubicBezTo>
                  <a:cubicBezTo>
                    <a:pt x="27" y="1592"/>
                    <a:pt x="89" y="1770"/>
                    <a:pt x="262" y="1901"/>
                  </a:cubicBezTo>
                  <a:cubicBezTo>
                    <a:pt x="440" y="2011"/>
                    <a:pt x="723" y="2074"/>
                    <a:pt x="1074" y="2163"/>
                  </a:cubicBezTo>
                  <a:cubicBezTo>
                    <a:pt x="1399" y="2247"/>
                    <a:pt x="1770" y="2315"/>
                    <a:pt x="2074" y="2467"/>
                  </a:cubicBezTo>
                  <a:cubicBezTo>
                    <a:pt x="2291" y="2559"/>
                    <a:pt x="2471" y="2596"/>
                    <a:pt x="2635" y="2596"/>
                  </a:cubicBezTo>
                  <a:cubicBezTo>
                    <a:pt x="2706" y="2596"/>
                    <a:pt x="2773" y="2589"/>
                    <a:pt x="2839" y="2577"/>
                  </a:cubicBezTo>
                  <a:cubicBezTo>
                    <a:pt x="3038" y="2535"/>
                    <a:pt x="3211" y="2446"/>
                    <a:pt x="3383" y="2336"/>
                  </a:cubicBezTo>
                  <a:cubicBezTo>
                    <a:pt x="3582" y="2247"/>
                    <a:pt x="3692" y="2163"/>
                    <a:pt x="3755" y="2074"/>
                  </a:cubicBezTo>
                  <a:cubicBezTo>
                    <a:pt x="3844" y="1964"/>
                    <a:pt x="3865" y="1833"/>
                    <a:pt x="3865" y="1702"/>
                  </a:cubicBezTo>
                  <a:cubicBezTo>
                    <a:pt x="3844" y="1550"/>
                    <a:pt x="3797" y="1440"/>
                    <a:pt x="3692" y="1330"/>
                  </a:cubicBezTo>
                  <a:cubicBezTo>
                    <a:pt x="3582" y="1247"/>
                    <a:pt x="3431" y="1158"/>
                    <a:pt x="3232" y="1027"/>
                  </a:cubicBezTo>
                  <a:cubicBezTo>
                    <a:pt x="2839" y="786"/>
                    <a:pt x="2577" y="440"/>
                    <a:pt x="2577" y="440"/>
                  </a:cubicBezTo>
                  <a:lnTo>
                    <a:pt x="461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973;p46">
              <a:extLst>
                <a:ext uri="{FF2B5EF4-FFF2-40B4-BE49-F238E27FC236}">
                  <a16:creationId xmlns:a16="http://schemas.microsoft.com/office/drawing/2014/main" id="{7A0B5FC7-9AF1-AD59-F0CF-29DFD1856159}"/>
                </a:ext>
              </a:extLst>
            </p:cNvPr>
            <p:cNvSpPr/>
            <p:nvPr/>
          </p:nvSpPr>
          <p:spPr>
            <a:xfrm>
              <a:off x="1031765" y="4383146"/>
              <a:ext cx="547808" cy="358128"/>
            </a:xfrm>
            <a:custGeom>
              <a:avLst/>
              <a:gdLst/>
              <a:ahLst/>
              <a:cxnLst/>
              <a:rect l="l" t="t" r="r" b="b"/>
              <a:pathLst>
                <a:path w="3844" h="2513" extrusionOk="0">
                  <a:moveTo>
                    <a:pt x="2142" y="0"/>
                  </a:moveTo>
                  <a:lnTo>
                    <a:pt x="309" y="110"/>
                  </a:lnTo>
                  <a:lnTo>
                    <a:pt x="199" y="110"/>
                  </a:lnTo>
                  <a:cubicBezTo>
                    <a:pt x="0" y="744"/>
                    <a:pt x="157" y="1833"/>
                    <a:pt x="440" y="1985"/>
                  </a:cubicBezTo>
                  <a:cubicBezTo>
                    <a:pt x="702" y="2142"/>
                    <a:pt x="1660" y="2357"/>
                    <a:pt x="2252" y="2488"/>
                  </a:cubicBezTo>
                  <a:cubicBezTo>
                    <a:pt x="2330" y="2505"/>
                    <a:pt x="2408" y="2513"/>
                    <a:pt x="2484" y="2513"/>
                  </a:cubicBezTo>
                  <a:cubicBezTo>
                    <a:pt x="2988" y="2513"/>
                    <a:pt x="3456" y="2179"/>
                    <a:pt x="3624" y="2011"/>
                  </a:cubicBezTo>
                  <a:cubicBezTo>
                    <a:pt x="3844" y="1791"/>
                    <a:pt x="3776" y="1529"/>
                    <a:pt x="3645" y="1356"/>
                  </a:cubicBezTo>
                  <a:cubicBezTo>
                    <a:pt x="3493" y="1178"/>
                    <a:pt x="3079" y="1246"/>
                    <a:pt x="2687" y="916"/>
                  </a:cubicBezTo>
                  <a:cubicBezTo>
                    <a:pt x="2294" y="592"/>
                    <a:pt x="2142" y="0"/>
                    <a:pt x="21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974;p46">
              <a:extLst>
                <a:ext uri="{FF2B5EF4-FFF2-40B4-BE49-F238E27FC236}">
                  <a16:creationId xmlns:a16="http://schemas.microsoft.com/office/drawing/2014/main" id="{B4CDB78A-D51F-926E-437F-D9671FFD85F8}"/>
                </a:ext>
              </a:extLst>
            </p:cNvPr>
            <p:cNvSpPr/>
            <p:nvPr/>
          </p:nvSpPr>
          <p:spPr>
            <a:xfrm>
              <a:off x="1038463" y="4377161"/>
              <a:ext cx="538260" cy="373376"/>
            </a:xfrm>
            <a:custGeom>
              <a:avLst/>
              <a:gdLst/>
              <a:ahLst/>
              <a:cxnLst/>
              <a:rect l="l" t="t" r="r" b="b"/>
              <a:pathLst>
                <a:path w="3777" h="2620" extrusionOk="0">
                  <a:moveTo>
                    <a:pt x="2048" y="110"/>
                  </a:moveTo>
                  <a:cubicBezTo>
                    <a:pt x="2074" y="173"/>
                    <a:pt x="2205" y="676"/>
                    <a:pt x="2598" y="1006"/>
                  </a:cubicBezTo>
                  <a:cubicBezTo>
                    <a:pt x="2812" y="1178"/>
                    <a:pt x="3011" y="1241"/>
                    <a:pt x="3205" y="1288"/>
                  </a:cubicBezTo>
                  <a:cubicBezTo>
                    <a:pt x="3383" y="1330"/>
                    <a:pt x="3488" y="1351"/>
                    <a:pt x="3556" y="1419"/>
                  </a:cubicBezTo>
                  <a:cubicBezTo>
                    <a:pt x="3619" y="1503"/>
                    <a:pt x="3666" y="1613"/>
                    <a:pt x="3666" y="1702"/>
                  </a:cubicBezTo>
                  <a:cubicBezTo>
                    <a:pt x="3666" y="1812"/>
                    <a:pt x="3645" y="1922"/>
                    <a:pt x="3535" y="2006"/>
                  </a:cubicBezTo>
                  <a:cubicBezTo>
                    <a:pt x="3446" y="2095"/>
                    <a:pt x="3252" y="2247"/>
                    <a:pt x="3011" y="2357"/>
                  </a:cubicBezTo>
                  <a:cubicBezTo>
                    <a:pt x="2836" y="2437"/>
                    <a:pt x="2639" y="2492"/>
                    <a:pt x="2444" y="2492"/>
                  </a:cubicBezTo>
                  <a:cubicBezTo>
                    <a:pt x="2371" y="2492"/>
                    <a:pt x="2297" y="2484"/>
                    <a:pt x="2226" y="2467"/>
                  </a:cubicBezTo>
                  <a:cubicBezTo>
                    <a:pt x="1917" y="2420"/>
                    <a:pt x="1550" y="2336"/>
                    <a:pt x="1199" y="2247"/>
                  </a:cubicBezTo>
                  <a:cubicBezTo>
                    <a:pt x="849" y="2137"/>
                    <a:pt x="545" y="2053"/>
                    <a:pt x="414" y="1985"/>
                  </a:cubicBezTo>
                  <a:cubicBezTo>
                    <a:pt x="372" y="1964"/>
                    <a:pt x="304" y="1875"/>
                    <a:pt x="262" y="1744"/>
                  </a:cubicBezTo>
                  <a:cubicBezTo>
                    <a:pt x="215" y="1613"/>
                    <a:pt x="173" y="1440"/>
                    <a:pt x="152" y="1267"/>
                  </a:cubicBezTo>
                  <a:cubicBezTo>
                    <a:pt x="110" y="917"/>
                    <a:pt x="131" y="503"/>
                    <a:pt x="215" y="194"/>
                  </a:cubicBezTo>
                  <a:lnTo>
                    <a:pt x="262" y="194"/>
                  </a:lnTo>
                  <a:lnTo>
                    <a:pt x="2048" y="110"/>
                  </a:lnTo>
                  <a:close/>
                  <a:moveTo>
                    <a:pt x="2137" y="0"/>
                  </a:moveTo>
                  <a:lnTo>
                    <a:pt x="262" y="89"/>
                  </a:lnTo>
                  <a:lnTo>
                    <a:pt x="131" y="89"/>
                  </a:lnTo>
                  <a:lnTo>
                    <a:pt x="110" y="131"/>
                  </a:lnTo>
                  <a:cubicBezTo>
                    <a:pt x="0" y="456"/>
                    <a:pt x="0" y="896"/>
                    <a:pt x="42" y="1267"/>
                  </a:cubicBezTo>
                  <a:cubicBezTo>
                    <a:pt x="63" y="1461"/>
                    <a:pt x="84" y="1634"/>
                    <a:pt x="152" y="1791"/>
                  </a:cubicBezTo>
                  <a:cubicBezTo>
                    <a:pt x="194" y="1922"/>
                    <a:pt x="262" y="2027"/>
                    <a:pt x="346" y="2074"/>
                  </a:cubicBezTo>
                  <a:cubicBezTo>
                    <a:pt x="503" y="2158"/>
                    <a:pt x="807" y="2247"/>
                    <a:pt x="1179" y="2357"/>
                  </a:cubicBezTo>
                  <a:cubicBezTo>
                    <a:pt x="1524" y="2446"/>
                    <a:pt x="1896" y="2530"/>
                    <a:pt x="2205" y="2598"/>
                  </a:cubicBezTo>
                  <a:cubicBezTo>
                    <a:pt x="2277" y="2613"/>
                    <a:pt x="2349" y="2619"/>
                    <a:pt x="2420" y="2619"/>
                  </a:cubicBezTo>
                  <a:cubicBezTo>
                    <a:pt x="2649" y="2619"/>
                    <a:pt x="2870" y="2551"/>
                    <a:pt x="3053" y="2467"/>
                  </a:cubicBezTo>
                  <a:cubicBezTo>
                    <a:pt x="3315" y="2357"/>
                    <a:pt x="3514" y="2205"/>
                    <a:pt x="3619" y="2095"/>
                  </a:cubicBezTo>
                  <a:cubicBezTo>
                    <a:pt x="3729" y="1964"/>
                    <a:pt x="3776" y="1833"/>
                    <a:pt x="3776" y="1702"/>
                  </a:cubicBezTo>
                  <a:cubicBezTo>
                    <a:pt x="3776" y="1571"/>
                    <a:pt x="3708" y="1461"/>
                    <a:pt x="3645" y="1351"/>
                  </a:cubicBezTo>
                  <a:cubicBezTo>
                    <a:pt x="3556" y="1241"/>
                    <a:pt x="3404" y="1220"/>
                    <a:pt x="3226" y="1178"/>
                  </a:cubicBezTo>
                  <a:cubicBezTo>
                    <a:pt x="3053" y="1137"/>
                    <a:pt x="2860" y="1068"/>
                    <a:pt x="2661" y="917"/>
                  </a:cubicBezTo>
                  <a:cubicBezTo>
                    <a:pt x="2289" y="613"/>
                    <a:pt x="2137" y="42"/>
                    <a:pt x="2137" y="42"/>
                  </a:cubicBezTo>
                  <a:lnTo>
                    <a:pt x="2137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975;p46">
              <a:extLst>
                <a:ext uri="{FF2B5EF4-FFF2-40B4-BE49-F238E27FC236}">
                  <a16:creationId xmlns:a16="http://schemas.microsoft.com/office/drawing/2014/main" id="{5C363805-EDEA-AD1F-3670-A63284256DE3}"/>
                </a:ext>
              </a:extLst>
            </p:cNvPr>
            <p:cNvSpPr/>
            <p:nvPr/>
          </p:nvSpPr>
          <p:spPr>
            <a:xfrm>
              <a:off x="1041456" y="3061334"/>
              <a:ext cx="388910" cy="1391183"/>
            </a:xfrm>
            <a:custGeom>
              <a:avLst/>
              <a:gdLst/>
              <a:ahLst/>
              <a:cxnLst/>
              <a:rect l="l" t="t" r="r" b="b"/>
              <a:pathLst>
                <a:path w="2729" h="9762" extrusionOk="0">
                  <a:moveTo>
                    <a:pt x="2640" y="0"/>
                  </a:moveTo>
                  <a:lnTo>
                    <a:pt x="42" y="1268"/>
                  </a:lnTo>
                  <a:lnTo>
                    <a:pt x="0" y="9516"/>
                  </a:lnTo>
                  <a:cubicBezTo>
                    <a:pt x="0" y="9516"/>
                    <a:pt x="436" y="9761"/>
                    <a:pt x="1041" y="9761"/>
                  </a:cubicBezTo>
                  <a:cubicBezTo>
                    <a:pt x="1086" y="9761"/>
                    <a:pt x="1132" y="9760"/>
                    <a:pt x="1178" y="9757"/>
                  </a:cubicBezTo>
                  <a:cubicBezTo>
                    <a:pt x="1875" y="9736"/>
                    <a:pt x="2268" y="9453"/>
                    <a:pt x="2268" y="9453"/>
                  </a:cubicBezTo>
                  <a:cubicBezTo>
                    <a:pt x="2268" y="9453"/>
                    <a:pt x="2729" y="550"/>
                    <a:pt x="2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976;p46">
              <a:extLst>
                <a:ext uri="{FF2B5EF4-FFF2-40B4-BE49-F238E27FC236}">
                  <a16:creationId xmlns:a16="http://schemas.microsoft.com/office/drawing/2014/main" id="{80624BEE-4EFF-A440-43D0-E8A206214615}"/>
                </a:ext>
              </a:extLst>
            </p:cNvPr>
            <p:cNvSpPr/>
            <p:nvPr/>
          </p:nvSpPr>
          <p:spPr>
            <a:xfrm>
              <a:off x="1035470" y="3049363"/>
              <a:ext cx="391902" cy="1411704"/>
            </a:xfrm>
            <a:custGeom>
              <a:avLst/>
              <a:gdLst/>
              <a:ahLst/>
              <a:cxnLst/>
              <a:rect l="l" t="t" r="r" b="b"/>
              <a:pathLst>
                <a:path w="2750" h="9906" extrusionOk="0">
                  <a:moveTo>
                    <a:pt x="2640" y="173"/>
                  </a:moveTo>
                  <a:lnTo>
                    <a:pt x="2640" y="655"/>
                  </a:lnTo>
                  <a:cubicBezTo>
                    <a:pt x="2640" y="938"/>
                    <a:pt x="2619" y="1331"/>
                    <a:pt x="2593" y="1786"/>
                  </a:cubicBezTo>
                  <a:cubicBezTo>
                    <a:pt x="2572" y="2703"/>
                    <a:pt x="2530" y="3860"/>
                    <a:pt x="2462" y="5018"/>
                  </a:cubicBezTo>
                  <a:cubicBezTo>
                    <a:pt x="2378" y="7285"/>
                    <a:pt x="2268" y="9469"/>
                    <a:pt x="2268" y="9511"/>
                  </a:cubicBezTo>
                  <a:cubicBezTo>
                    <a:pt x="2226" y="9537"/>
                    <a:pt x="1875" y="9752"/>
                    <a:pt x="1220" y="9799"/>
                  </a:cubicBezTo>
                  <a:cubicBezTo>
                    <a:pt x="1192" y="9800"/>
                    <a:pt x="1163" y="9800"/>
                    <a:pt x="1136" y="9800"/>
                  </a:cubicBezTo>
                  <a:cubicBezTo>
                    <a:pt x="548" y="9800"/>
                    <a:pt x="150" y="9599"/>
                    <a:pt x="105" y="9579"/>
                  </a:cubicBezTo>
                  <a:lnTo>
                    <a:pt x="152" y="1373"/>
                  </a:lnTo>
                  <a:lnTo>
                    <a:pt x="2640" y="173"/>
                  </a:lnTo>
                  <a:close/>
                  <a:moveTo>
                    <a:pt x="2750" y="1"/>
                  </a:moveTo>
                  <a:lnTo>
                    <a:pt x="2661" y="43"/>
                  </a:lnTo>
                  <a:lnTo>
                    <a:pt x="42" y="1310"/>
                  </a:lnTo>
                  <a:lnTo>
                    <a:pt x="0" y="9642"/>
                  </a:lnTo>
                  <a:lnTo>
                    <a:pt x="21" y="9668"/>
                  </a:lnTo>
                  <a:cubicBezTo>
                    <a:pt x="21" y="9668"/>
                    <a:pt x="477" y="9905"/>
                    <a:pt x="1122" y="9905"/>
                  </a:cubicBezTo>
                  <a:cubicBezTo>
                    <a:pt x="1155" y="9905"/>
                    <a:pt x="1187" y="9905"/>
                    <a:pt x="1220" y="9904"/>
                  </a:cubicBezTo>
                  <a:cubicBezTo>
                    <a:pt x="1938" y="9862"/>
                    <a:pt x="2357" y="9579"/>
                    <a:pt x="2357" y="9579"/>
                  </a:cubicBezTo>
                  <a:lnTo>
                    <a:pt x="2378" y="9579"/>
                  </a:lnTo>
                  <a:lnTo>
                    <a:pt x="2378" y="9537"/>
                  </a:lnTo>
                  <a:cubicBezTo>
                    <a:pt x="2378" y="9537"/>
                    <a:pt x="2488" y="7311"/>
                    <a:pt x="2593" y="5018"/>
                  </a:cubicBezTo>
                  <a:cubicBezTo>
                    <a:pt x="2640" y="3881"/>
                    <a:pt x="2682" y="2703"/>
                    <a:pt x="2723" y="1786"/>
                  </a:cubicBezTo>
                  <a:cubicBezTo>
                    <a:pt x="2723" y="1331"/>
                    <a:pt x="2750" y="938"/>
                    <a:pt x="2750" y="655"/>
                  </a:cubicBezTo>
                  <a:lnTo>
                    <a:pt x="2750" y="84"/>
                  </a:lnTo>
                  <a:lnTo>
                    <a:pt x="2750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977;p46">
              <a:extLst>
                <a:ext uri="{FF2B5EF4-FFF2-40B4-BE49-F238E27FC236}">
                  <a16:creationId xmlns:a16="http://schemas.microsoft.com/office/drawing/2014/main" id="{8D51D227-1D5C-E07E-F0D6-30431A94178A}"/>
                </a:ext>
              </a:extLst>
            </p:cNvPr>
            <p:cNvSpPr/>
            <p:nvPr/>
          </p:nvSpPr>
          <p:spPr>
            <a:xfrm>
              <a:off x="1128674" y="3294913"/>
              <a:ext cx="65127" cy="1156896"/>
            </a:xfrm>
            <a:custGeom>
              <a:avLst/>
              <a:gdLst/>
              <a:ahLst/>
              <a:cxnLst/>
              <a:rect l="l" t="t" r="r" b="b"/>
              <a:pathLst>
                <a:path w="457" h="8118" extrusionOk="0">
                  <a:moveTo>
                    <a:pt x="457" y="1"/>
                  </a:moveTo>
                  <a:lnTo>
                    <a:pt x="216" y="111"/>
                  </a:lnTo>
                  <a:lnTo>
                    <a:pt x="1" y="8097"/>
                  </a:lnTo>
                  <a:cubicBezTo>
                    <a:pt x="85" y="8097"/>
                    <a:pt x="174" y="8118"/>
                    <a:pt x="237" y="8118"/>
                  </a:cubicBezTo>
                  <a:lnTo>
                    <a:pt x="4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978;p46">
              <a:extLst>
                <a:ext uri="{FF2B5EF4-FFF2-40B4-BE49-F238E27FC236}">
                  <a16:creationId xmlns:a16="http://schemas.microsoft.com/office/drawing/2014/main" id="{3952436A-869E-D448-4C9A-571C0C27CF63}"/>
                </a:ext>
              </a:extLst>
            </p:cNvPr>
            <p:cNvSpPr/>
            <p:nvPr/>
          </p:nvSpPr>
          <p:spPr>
            <a:xfrm>
              <a:off x="1121976" y="3282230"/>
              <a:ext cx="81516" cy="1178558"/>
            </a:xfrm>
            <a:custGeom>
              <a:avLst/>
              <a:gdLst/>
              <a:ahLst/>
              <a:cxnLst/>
              <a:rect l="l" t="t" r="r" b="b"/>
              <a:pathLst>
                <a:path w="572" h="8270" extrusionOk="0">
                  <a:moveTo>
                    <a:pt x="462" y="179"/>
                  </a:moveTo>
                  <a:lnTo>
                    <a:pt x="242" y="8139"/>
                  </a:lnTo>
                  <a:cubicBezTo>
                    <a:pt x="200" y="8139"/>
                    <a:pt x="153" y="8139"/>
                    <a:pt x="111" y="8118"/>
                  </a:cubicBezTo>
                  <a:lnTo>
                    <a:pt x="331" y="221"/>
                  </a:lnTo>
                  <a:lnTo>
                    <a:pt x="462" y="179"/>
                  </a:lnTo>
                  <a:close/>
                  <a:moveTo>
                    <a:pt x="572" y="1"/>
                  </a:moveTo>
                  <a:lnTo>
                    <a:pt x="483" y="48"/>
                  </a:lnTo>
                  <a:lnTo>
                    <a:pt x="221" y="152"/>
                  </a:lnTo>
                  <a:lnTo>
                    <a:pt x="1" y="8228"/>
                  </a:lnTo>
                  <a:lnTo>
                    <a:pt x="48" y="8228"/>
                  </a:lnTo>
                  <a:cubicBezTo>
                    <a:pt x="132" y="8249"/>
                    <a:pt x="200" y="8249"/>
                    <a:pt x="284" y="8270"/>
                  </a:cubicBezTo>
                  <a:lnTo>
                    <a:pt x="352" y="8270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979;p46">
              <a:extLst>
                <a:ext uri="{FF2B5EF4-FFF2-40B4-BE49-F238E27FC236}">
                  <a16:creationId xmlns:a16="http://schemas.microsoft.com/office/drawing/2014/main" id="{37A33B1C-7F8D-6441-A859-16BAFA37964A}"/>
                </a:ext>
              </a:extLst>
            </p:cNvPr>
            <p:cNvSpPr/>
            <p:nvPr/>
          </p:nvSpPr>
          <p:spPr>
            <a:xfrm>
              <a:off x="497341" y="3080003"/>
              <a:ext cx="768129" cy="1587419"/>
            </a:xfrm>
            <a:custGeom>
              <a:avLst/>
              <a:gdLst/>
              <a:ahLst/>
              <a:cxnLst/>
              <a:rect l="l" t="t" r="r" b="b"/>
              <a:pathLst>
                <a:path w="5390" h="11139" extrusionOk="0">
                  <a:moveTo>
                    <a:pt x="1069" y="0"/>
                  </a:moveTo>
                  <a:lnTo>
                    <a:pt x="0" y="10673"/>
                  </a:lnTo>
                  <a:cubicBezTo>
                    <a:pt x="0" y="10673"/>
                    <a:pt x="215" y="10914"/>
                    <a:pt x="1001" y="11087"/>
                  </a:cubicBezTo>
                  <a:cubicBezTo>
                    <a:pt x="1142" y="11124"/>
                    <a:pt x="1285" y="11139"/>
                    <a:pt x="1425" y="11139"/>
                  </a:cubicBezTo>
                  <a:cubicBezTo>
                    <a:pt x="2044" y="11139"/>
                    <a:pt x="2598" y="10846"/>
                    <a:pt x="2598" y="10846"/>
                  </a:cubicBezTo>
                  <a:lnTo>
                    <a:pt x="4646" y="2205"/>
                  </a:lnTo>
                  <a:lnTo>
                    <a:pt x="5216" y="2053"/>
                  </a:lnTo>
                  <a:lnTo>
                    <a:pt x="5389" y="482"/>
                  </a:lnTo>
                  <a:lnTo>
                    <a:pt x="10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980;p46">
              <a:extLst>
                <a:ext uri="{FF2B5EF4-FFF2-40B4-BE49-F238E27FC236}">
                  <a16:creationId xmlns:a16="http://schemas.microsoft.com/office/drawing/2014/main" id="{88886D8E-4A8C-8545-B4F7-5A682D1929C9}"/>
                </a:ext>
              </a:extLst>
            </p:cNvPr>
            <p:cNvSpPr/>
            <p:nvPr/>
          </p:nvSpPr>
          <p:spPr>
            <a:xfrm>
              <a:off x="487650" y="3071025"/>
              <a:ext cx="786798" cy="1605518"/>
            </a:xfrm>
            <a:custGeom>
              <a:avLst/>
              <a:gdLst/>
              <a:ahLst/>
              <a:cxnLst/>
              <a:rect l="l" t="t" r="r" b="b"/>
              <a:pathLst>
                <a:path w="5521" h="11266" extrusionOk="0">
                  <a:moveTo>
                    <a:pt x="1179" y="131"/>
                  </a:moveTo>
                  <a:lnTo>
                    <a:pt x="5415" y="587"/>
                  </a:lnTo>
                  <a:lnTo>
                    <a:pt x="5216" y="2074"/>
                  </a:lnTo>
                  <a:lnTo>
                    <a:pt x="4672" y="2226"/>
                  </a:lnTo>
                  <a:lnTo>
                    <a:pt x="2619" y="10867"/>
                  </a:lnTo>
                  <a:cubicBezTo>
                    <a:pt x="2584" y="10884"/>
                    <a:pt x="2064" y="11152"/>
                    <a:pt x="1467" y="11152"/>
                  </a:cubicBezTo>
                  <a:cubicBezTo>
                    <a:pt x="1336" y="11152"/>
                    <a:pt x="1202" y="11139"/>
                    <a:pt x="1069" y="11108"/>
                  </a:cubicBezTo>
                  <a:cubicBezTo>
                    <a:pt x="702" y="11019"/>
                    <a:pt x="440" y="10909"/>
                    <a:pt x="309" y="10825"/>
                  </a:cubicBezTo>
                  <a:cubicBezTo>
                    <a:pt x="152" y="10757"/>
                    <a:pt x="131" y="10715"/>
                    <a:pt x="131" y="10715"/>
                  </a:cubicBezTo>
                  <a:lnTo>
                    <a:pt x="1179" y="131"/>
                  </a:lnTo>
                  <a:close/>
                  <a:moveTo>
                    <a:pt x="1069" y="1"/>
                  </a:moveTo>
                  <a:lnTo>
                    <a:pt x="0" y="10757"/>
                  </a:lnTo>
                  <a:lnTo>
                    <a:pt x="21" y="10778"/>
                  </a:lnTo>
                  <a:cubicBezTo>
                    <a:pt x="21" y="10778"/>
                    <a:pt x="89" y="10846"/>
                    <a:pt x="241" y="10930"/>
                  </a:cubicBezTo>
                  <a:cubicBezTo>
                    <a:pt x="393" y="11019"/>
                    <a:pt x="655" y="11129"/>
                    <a:pt x="1048" y="11218"/>
                  </a:cubicBezTo>
                  <a:cubicBezTo>
                    <a:pt x="1189" y="11252"/>
                    <a:pt x="1331" y="11266"/>
                    <a:pt x="1470" y="11266"/>
                  </a:cubicBezTo>
                  <a:cubicBezTo>
                    <a:pt x="2121" y="11266"/>
                    <a:pt x="2687" y="10956"/>
                    <a:pt x="2687" y="10956"/>
                  </a:cubicBezTo>
                  <a:lnTo>
                    <a:pt x="2708" y="10956"/>
                  </a:lnTo>
                  <a:lnTo>
                    <a:pt x="4761" y="2336"/>
                  </a:lnTo>
                  <a:lnTo>
                    <a:pt x="5326" y="2158"/>
                  </a:lnTo>
                  <a:lnTo>
                    <a:pt x="5520" y="503"/>
                  </a:lnTo>
                  <a:lnTo>
                    <a:pt x="5478" y="503"/>
                  </a:lnTo>
                  <a:lnTo>
                    <a:pt x="1069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981;p46">
              <a:extLst>
                <a:ext uri="{FF2B5EF4-FFF2-40B4-BE49-F238E27FC236}">
                  <a16:creationId xmlns:a16="http://schemas.microsoft.com/office/drawing/2014/main" id="{4B3F3A2D-E445-49E8-A6D9-5F902063CD0B}"/>
                </a:ext>
              </a:extLst>
            </p:cNvPr>
            <p:cNvSpPr/>
            <p:nvPr/>
          </p:nvSpPr>
          <p:spPr>
            <a:xfrm>
              <a:off x="575011" y="3167364"/>
              <a:ext cx="199371" cy="1486664"/>
            </a:xfrm>
            <a:custGeom>
              <a:avLst/>
              <a:gdLst/>
              <a:ahLst/>
              <a:cxnLst/>
              <a:rect l="l" t="t" r="r" b="b"/>
              <a:pathLst>
                <a:path w="1399" h="10432" extrusionOk="0">
                  <a:moveTo>
                    <a:pt x="1398" y="0"/>
                  </a:moveTo>
                  <a:lnTo>
                    <a:pt x="1027" y="21"/>
                  </a:lnTo>
                  <a:lnTo>
                    <a:pt x="0" y="10364"/>
                  </a:lnTo>
                  <a:cubicBezTo>
                    <a:pt x="63" y="10385"/>
                    <a:pt x="152" y="10411"/>
                    <a:pt x="220" y="10432"/>
                  </a:cubicBezTo>
                  <a:lnTo>
                    <a:pt x="13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982;p46">
              <a:extLst>
                <a:ext uri="{FF2B5EF4-FFF2-40B4-BE49-F238E27FC236}">
                  <a16:creationId xmlns:a16="http://schemas.microsoft.com/office/drawing/2014/main" id="{44AE064E-2D3A-3C2F-073C-BB73114FF894}"/>
                </a:ext>
              </a:extLst>
            </p:cNvPr>
            <p:cNvSpPr/>
            <p:nvPr/>
          </p:nvSpPr>
          <p:spPr>
            <a:xfrm>
              <a:off x="569025" y="3158385"/>
              <a:ext cx="214335" cy="1504621"/>
            </a:xfrm>
            <a:custGeom>
              <a:avLst/>
              <a:gdLst/>
              <a:ahLst/>
              <a:cxnLst/>
              <a:rect l="l" t="t" r="r" b="b"/>
              <a:pathLst>
                <a:path w="1504" h="10558" extrusionOk="0">
                  <a:moveTo>
                    <a:pt x="1372" y="131"/>
                  </a:moveTo>
                  <a:lnTo>
                    <a:pt x="215" y="10406"/>
                  </a:lnTo>
                  <a:cubicBezTo>
                    <a:pt x="173" y="10406"/>
                    <a:pt x="152" y="10385"/>
                    <a:pt x="105" y="10385"/>
                  </a:cubicBezTo>
                  <a:lnTo>
                    <a:pt x="1131" y="131"/>
                  </a:lnTo>
                  <a:close/>
                  <a:moveTo>
                    <a:pt x="1440" y="0"/>
                  </a:moveTo>
                  <a:lnTo>
                    <a:pt x="1021" y="21"/>
                  </a:lnTo>
                  <a:lnTo>
                    <a:pt x="0" y="10448"/>
                  </a:lnTo>
                  <a:lnTo>
                    <a:pt x="42" y="10474"/>
                  </a:lnTo>
                  <a:cubicBezTo>
                    <a:pt x="105" y="10495"/>
                    <a:pt x="173" y="10516"/>
                    <a:pt x="262" y="10537"/>
                  </a:cubicBezTo>
                  <a:lnTo>
                    <a:pt x="325" y="10558"/>
                  </a:lnTo>
                  <a:lnTo>
                    <a:pt x="1503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983;p46">
              <a:extLst>
                <a:ext uri="{FF2B5EF4-FFF2-40B4-BE49-F238E27FC236}">
                  <a16:creationId xmlns:a16="http://schemas.microsoft.com/office/drawing/2014/main" id="{F8489F11-6DA3-6EE0-C74A-101B0D9E16F3}"/>
                </a:ext>
              </a:extLst>
            </p:cNvPr>
            <p:cNvSpPr/>
            <p:nvPr/>
          </p:nvSpPr>
          <p:spPr>
            <a:xfrm>
              <a:off x="1013096" y="1858235"/>
              <a:ext cx="410571" cy="1343157"/>
            </a:xfrm>
            <a:custGeom>
              <a:avLst/>
              <a:gdLst/>
              <a:ahLst/>
              <a:cxnLst/>
              <a:rect l="l" t="t" r="r" b="b"/>
              <a:pathLst>
                <a:path w="2881" h="9425" extrusionOk="0">
                  <a:moveTo>
                    <a:pt x="461" y="1"/>
                  </a:moveTo>
                  <a:lnTo>
                    <a:pt x="0" y="1069"/>
                  </a:lnTo>
                  <a:lnTo>
                    <a:pt x="68" y="9317"/>
                  </a:lnTo>
                  <a:cubicBezTo>
                    <a:pt x="68" y="9317"/>
                    <a:pt x="515" y="9424"/>
                    <a:pt x="1052" y="9424"/>
                  </a:cubicBezTo>
                  <a:cubicBezTo>
                    <a:pt x="1320" y="9424"/>
                    <a:pt x="1611" y="9397"/>
                    <a:pt x="1880" y="9317"/>
                  </a:cubicBezTo>
                  <a:cubicBezTo>
                    <a:pt x="2708" y="9097"/>
                    <a:pt x="2880" y="8861"/>
                    <a:pt x="2880" y="8861"/>
                  </a:cubicBezTo>
                  <a:cubicBezTo>
                    <a:pt x="2880" y="8861"/>
                    <a:pt x="2577" y="4321"/>
                    <a:pt x="2577" y="3143"/>
                  </a:cubicBezTo>
                  <a:cubicBezTo>
                    <a:pt x="2577" y="1964"/>
                    <a:pt x="2336" y="718"/>
                    <a:pt x="1749" y="482"/>
                  </a:cubicBezTo>
                  <a:cubicBezTo>
                    <a:pt x="1178" y="262"/>
                    <a:pt x="461" y="1"/>
                    <a:pt x="4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984;p46">
              <a:extLst>
                <a:ext uri="{FF2B5EF4-FFF2-40B4-BE49-F238E27FC236}">
                  <a16:creationId xmlns:a16="http://schemas.microsoft.com/office/drawing/2014/main" id="{FAFFDBB1-CCE7-BA43-4278-13BD3F442204}"/>
                </a:ext>
              </a:extLst>
            </p:cNvPr>
            <p:cNvSpPr/>
            <p:nvPr/>
          </p:nvSpPr>
          <p:spPr>
            <a:xfrm>
              <a:off x="1004118" y="1848544"/>
              <a:ext cx="426247" cy="1362111"/>
            </a:xfrm>
            <a:custGeom>
              <a:avLst/>
              <a:gdLst/>
              <a:ahLst/>
              <a:cxnLst/>
              <a:rect l="l" t="t" r="r" b="b"/>
              <a:pathLst>
                <a:path w="2991" h="9558" extrusionOk="0">
                  <a:moveTo>
                    <a:pt x="566" y="131"/>
                  </a:moveTo>
                  <a:cubicBezTo>
                    <a:pt x="613" y="158"/>
                    <a:pt x="1241" y="393"/>
                    <a:pt x="1791" y="613"/>
                  </a:cubicBezTo>
                  <a:cubicBezTo>
                    <a:pt x="2053" y="702"/>
                    <a:pt x="2247" y="1074"/>
                    <a:pt x="2399" y="1551"/>
                  </a:cubicBezTo>
                  <a:cubicBezTo>
                    <a:pt x="2530" y="2032"/>
                    <a:pt x="2577" y="2619"/>
                    <a:pt x="2577" y="3211"/>
                  </a:cubicBezTo>
                  <a:cubicBezTo>
                    <a:pt x="2577" y="4389"/>
                    <a:pt x="2881" y="8861"/>
                    <a:pt x="2881" y="8903"/>
                  </a:cubicBezTo>
                  <a:lnTo>
                    <a:pt x="2860" y="8929"/>
                  </a:lnTo>
                  <a:cubicBezTo>
                    <a:pt x="2839" y="8950"/>
                    <a:pt x="2792" y="8971"/>
                    <a:pt x="2729" y="9013"/>
                  </a:cubicBezTo>
                  <a:cubicBezTo>
                    <a:pt x="2577" y="9102"/>
                    <a:pt x="2336" y="9233"/>
                    <a:pt x="1943" y="9343"/>
                  </a:cubicBezTo>
                  <a:cubicBezTo>
                    <a:pt x="1676" y="9418"/>
                    <a:pt x="1389" y="9443"/>
                    <a:pt x="1128" y="9443"/>
                  </a:cubicBezTo>
                  <a:cubicBezTo>
                    <a:pt x="641" y="9443"/>
                    <a:pt x="238" y="9357"/>
                    <a:pt x="194" y="9343"/>
                  </a:cubicBezTo>
                  <a:lnTo>
                    <a:pt x="131" y="1137"/>
                  </a:lnTo>
                  <a:lnTo>
                    <a:pt x="566" y="131"/>
                  </a:lnTo>
                  <a:close/>
                  <a:moveTo>
                    <a:pt x="503" y="0"/>
                  </a:moveTo>
                  <a:lnTo>
                    <a:pt x="0" y="1116"/>
                  </a:lnTo>
                  <a:lnTo>
                    <a:pt x="63" y="9427"/>
                  </a:lnTo>
                  <a:lnTo>
                    <a:pt x="110" y="9453"/>
                  </a:lnTo>
                  <a:cubicBezTo>
                    <a:pt x="110" y="9453"/>
                    <a:pt x="567" y="9558"/>
                    <a:pt x="1116" y="9558"/>
                  </a:cubicBezTo>
                  <a:cubicBezTo>
                    <a:pt x="1390" y="9558"/>
                    <a:pt x="1688" y="9532"/>
                    <a:pt x="1964" y="9453"/>
                  </a:cubicBezTo>
                  <a:cubicBezTo>
                    <a:pt x="2378" y="9322"/>
                    <a:pt x="2640" y="9212"/>
                    <a:pt x="2771" y="9123"/>
                  </a:cubicBezTo>
                  <a:cubicBezTo>
                    <a:pt x="2860" y="9081"/>
                    <a:pt x="2902" y="9034"/>
                    <a:pt x="2943" y="8992"/>
                  </a:cubicBezTo>
                  <a:cubicBezTo>
                    <a:pt x="2970" y="8971"/>
                    <a:pt x="2991" y="8950"/>
                    <a:pt x="2991" y="8950"/>
                  </a:cubicBezTo>
                  <a:lnTo>
                    <a:pt x="2991" y="8929"/>
                  </a:lnTo>
                  <a:lnTo>
                    <a:pt x="2991" y="8903"/>
                  </a:lnTo>
                  <a:cubicBezTo>
                    <a:pt x="2991" y="8903"/>
                    <a:pt x="2682" y="4368"/>
                    <a:pt x="2708" y="3211"/>
                  </a:cubicBezTo>
                  <a:cubicBezTo>
                    <a:pt x="2708" y="2619"/>
                    <a:pt x="2640" y="2011"/>
                    <a:pt x="2509" y="1509"/>
                  </a:cubicBezTo>
                  <a:cubicBezTo>
                    <a:pt x="2357" y="1027"/>
                    <a:pt x="2158" y="634"/>
                    <a:pt x="1833" y="503"/>
                  </a:cubicBezTo>
                  <a:cubicBezTo>
                    <a:pt x="1241" y="262"/>
                    <a:pt x="545" y="27"/>
                    <a:pt x="545" y="27"/>
                  </a:cubicBezTo>
                  <a:lnTo>
                    <a:pt x="503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985;p46">
              <a:extLst>
                <a:ext uri="{FF2B5EF4-FFF2-40B4-BE49-F238E27FC236}">
                  <a16:creationId xmlns:a16="http://schemas.microsoft.com/office/drawing/2014/main" id="{CEB8214F-B402-01F4-92D3-FA3B3AAB4E8E}"/>
                </a:ext>
              </a:extLst>
            </p:cNvPr>
            <p:cNvSpPr/>
            <p:nvPr/>
          </p:nvSpPr>
          <p:spPr>
            <a:xfrm>
              <a:off x="1134660" y="1923221"/>
              <a:ext cx="192674" cy="1262781"/>
            </a:xfrm>
            <a:custGeom>
              <a:avLst/>
              <a:gdLst/>
              <a:ahLst/>
              <a:cxnLst/>
              <a:rect l="l" t="t" r="r" b="b"/>
              <a:pathLst>
                <a:path w="1352" h="8861" extrusionOk="0">
                  <a:moveTo>
                    <a:pt x="1" y="0"/>
                  </a:moveTo>
                  <a:cubicBezTo>
                    <a:pt x="1" y="0"/>
                    <a:pt x="614" y="896"/>
                    <a:pt x="849" y="2514"/>
                  </a:cubicBezTo>
                  <a:cubicBezTo>
                    <a:pt x="1090" y="4127"/>
                    <a:pt x="1027" y="8751"/>
                    <a:pt x="1027" y="8861"/>
                  </a:cubicBezTo>
                  <a:cubicBezTo>
                    <a:pt x="1111" y="8840"/>
                    <a:pt x="1179" y="8819"/>
                    <a:pt x="1242" y="8798"/>
                  </a:cubicBezTo>
                  <a:cubicBezTo>
                    <a:pt x="1268" y="8144"/>
                    <a:pt x="1352" y="4692"/>
                    <a:pt x="1090" y="2598"/>
                  </a:cubicBezTo>
                  <a:cubicBezTo>
                    <a:pt x="786" y="262"/>
                    <a:pt x="153" y="26"/>
                    <a:pt x="153" y="2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986;p46">
              <a:extLst>
                <a:ext uri="{FF2B5EF4-FFF2-40B4-BE49-F238E27FC236}">
                  <a16:creationId xmlns:a16="http://schemas.microsoft.com/office/drawing/2014/main" id="{C3D8FE63-DC5E-E941-C9E5-58B3631EC147}"/>
                </a:ext>
              </a:extLst>
            </p:cNvPr>
            <p:cNvSpPr/>
            <p:nvPr/>
          </p:nvSpPr>
          <p:spPr>
            <a:xfrm>
              <a:off x="1115990" y="1911250"/>
              <a:ext cx="221033" cy="1287578"/>
            </a:xfrm>
            <a:custGeom>
              <a:avLst/>
              <a:gdLst/>
              <a:ahLst/>
              <a:cxnLst/>
              <a:rect l="l" t="t" r="r" b="b"/>
              <a:pathLst>
                <a:path w="1551" h="9035" extrusionOk="0">
                  <a:moveTo>
                    <a:pt x="263" y="173"/>
                  </a:moveTo>
                  <a:cubicBezTo>
                    <a:pt x="263" y="173"/>
                    <a:pt x="284" y="173"/>
                    <a:pt x="352" y="241"/>
                  </a:cubicBezTo>
                  <a:cubicBezTo>
                    <a:pt x="394" y="283"/>
                    <a:pt x="483" y="393"/>
                    <a:pt x="587" y="545"/>
                  </a:cubicBezTo>
                  <a:cubicBezTo>
                    <a:pt x="786" y="896"/>
                    <a:pt x="1006" y="1524"/>
                    <a:pt x="1158" y="2682"/>
                  </a:cubicBezTo>
                  <a:cubicBezTo>
                    <a:pt x="1420" y="4755"/>
                    <a:pt x="1352" y="8139"/>
                    <a:pt x="1331" y="8835"/>
                  </a:cubicBezTo>
                  <a:cubicBezTo>
                    <a:pt x="1289" y="8856"/>
                    <a:pt x="1242" y="8856"/>
                    <a:pt x="1221" y="8882"/>
                  </a:cubicBezTo>
                  <a:cubicBezTo>
                    <a:pt x="1221" y="8751"/>
                    <a:pt x="1242" y="7657"/>
                    <a:pt x="1221" y="6327"/>
                  </a:cubicBezTo>
                  <a:cubicBezTo>
                    <a:pt x="1200" y="4954"/>
                    <a:pt x="1158" y="3404"/>
                    <a:pt x="1048" y="2598"/>
                  </a:cubicBezTo>
                  <a:cubicBezTo>
                    <a:pt x="807" y="1090"/>
                    <a:pt x="326" y="304"/>
                    <a:pt x="242" y="173"/>
                  </a:cubicBezTo>
                  <a:close/>
                  <a:moveTo>
                    <a:pt x="1" y="0"/>
                  </a:moveTo>
                  <a:lnTo>
                    <a:pt x="90" y="131"/>
                  </a:lnTo>
                  <a:cubicBezTo>
                    <a:pt x="90" y="131"/>
                    <a:pt x="676" y="1001"/>
                    <a:pt x="938" y="2619"/>
                  </a:cubicBezTo>
                  <a:cubicBezTo>
                    <a:pt x="1048" y="3404"/>
                    <a:pt x="1090" y="4954"/>
                    <a:pt x="1111" y="6327"/>
                  </a:cubicBezTo>
                  <a:lnTo>
                    <a:pt x="1111" y="8945"/>
                  </a:lnTo>
                  <a:lnTo>
                    <a:pt x="1111" y="9034"/>
                  </a:lnTo>
                  <a:lnTo>
                    <a:pt x="1179" y="9013"/>
                  </a:lnTo>
                  <a:cubicBezTo>
                    <a:pt x="1268" y="8987"/>
                    <a:pt x="1331" y="8966"/>
                    <a:pt x="1399" y="8945"/>
                  </a:cubicBezTo>
                  <a:lnTo>
                    <a:pt x="1441" y="8924"/>
                  </a:lnTo>
                  <a:lnTo>
                    <a:pt x="1441" y="8882"/>
                  </a:lnTo>
                  <a:cubicBezTo>
                    <a:pt x="1462" y="8228"/>
                    <a:pt x="1551" y="4776"/>
                    <a:pt x="1268" y="2661"/>
                  </a:cubicBezTo>
                  <a:cubicBezTo>
                    <a:pt x="1111" y="1503"/>
                    <a:pt x="896" y="849"/>
                    <a:pt x="676" y="503"/>
                  </a:cubicBezTo>
                  <a:cubicBezTo>
                    <a:pt x="587" y="325"/>
                    <a:pt x="483" y="215"/>
                    <a:pt x="415" y="152"/>
                  </a:cubicBezTo>
                  <a:cubicBezTo>
                    <a:pt x="352" y="84"/>
                    <a:pt x="284" y="63"/>
                    <a:pt x="284" y="6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1987;p46">
              <a:extLst>
                <a:ext uri="{FF2B5EF4-FFF2-40B4-BE49-F238E27FC236}">
                  <a16:creationId xmlns:a16="http://schemas.microsoft.com/office/drawing/2014/main" id="{1E30853D-807D-FB0D-9EC1-61E3FC1F7342}"/>
                </a:ext>
              </a:extLst>
            </p:cNvPr>
            <p:cNvSpPr/>
            <p:nvPr/>
          </p:nvSpPr>
          <p:spPr>
            <a:xfrm>
              <a:off x="1262351" y="1926926"/>
              <a:ext cx="245687" cy="1258363"/>
            </a:xfrm>
            <a:custGeom>
              <a:avLst/>
              <a:gdLst/>
              <a:ahLst/>
              <a:cxnLst/>
              <a:rect l="l" t="t" r="r" b="b"/>
              <a:pathLst>
                <a:path w="1724" h="8830" extrusionOk="0">
                  <a:moveTo>
                    <a:pt x="0" y="0"/>
                  </a:moveTo>
                  <a:cubicBezTo>
                    <a:pt x="0" y="1"/>
                    <a:pt x="503" y="1854"/>
                    <a:pt x="655" y="2530"/>
                  </a:cubicBezTo>
                  <a:cubicBezTo>
                    <a:pt x="786" y="3184"/>
                    <a:pt x="718" y="4143"/>
                    <a:pt x="718" y="4143"/>
                  </a:cubicBezTo>
                  <a:cubicBezTo>
                    <a:pt x="718" y="4143"/>
                    <a:pt x="697" y="8594"/>
                    <a:pt x="765" y="8746"/>
                  </a:cubicBezTo>
                  <a:cubicBezTo>
                    <a:pt x="779" y="8804"/>
                    <a:pt x="857" y="8829"/>
                    <a:pt x="962" y="8829"/>
                  </a:cubicBezTo>
                  <a:cubicBezTo>
                    <a:pt x="1178" y="8829"/>
                    <a:pt x="1504" y="8721"/>
                    <a:pt x="1592" y="8573"/>
                  </a:cubicBezTo>
                  <a:cubicBezTo>
                    <a:pt x="1723" y="8379"/>
                    <a:pt x="1503" y="5017"/>
                    <a:pt x="1200" y="2902"/>
                  </a:cubicBezTo>
                  <a:cubicBezTo>
                    <a:pt x="870" y="76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1988;p46">
              <a:extLst>
                <a:ext uri="{FF2B5EF4-FFF2-40B4-BE49-F238E27FC236}">
                  <a16:creationId xmlns:a16="http://schemas.microsoft.com/office/drawing/2014/main" id="{EC9C6303-78B1-A63C-B842-2F6FA876B3F5}"/>
                </a:ext>
              </a:extLst>
            </p:cNvPr>
            <p:cNvSpPr/>
            <p:nvPr/>
          </p:nvSpPr>
          <p:spPr>
            <a:xfrm>
              <a:off x="1246675" y="1904552"/>
              <a:ext cx="255378" cy="1289003"/>
            </a:xfrm>
            <a:custGeom>
              <a:avLst/>
              <a:gdLst/>
              <a:ahLst/>
              <a:cxnLst/>
              <a:rect l="l" t="t" r="r" b="b"/>
              <a:pathLst>
                <a:path w="1792" h="9045" extrusionOk="0">
                  <a:moveTo>
                    <a:pt x="241" y="440"/>
                  </a:moveTo>
                  <a:cubicBezTo>
                    <a:pt x="325" y="524"/>
                    <a:pt x="372" y="550"/>
                    <a:pt x="545" y="833"/>
                  </a:cubicBezTo>
                  <a:cubicBezTo>
                    <a:pt x="786" y="1288"/>
                    <a:pt x="1090" y="2011"/>
                    <a:pt x="1241" y="3059"/>
                  </a:cubicBezTo>
                  <a:cubicBezTo>
                    <a:pt x="1399" y="4127"/>
                    <a:pt x="1530" y="5499"/>
                    <a:pt x="1613" y="6614"/>
                  </a:cubicBezTo>
                  <a:cubicBezTo>
                    <a:pt x="1660" y="7180"/>
                    <a:pt x="1681" y="7683"/>
                    <a:pt x="1681" y="8055"/>
                  </a:cubicBezTo>
                  <a:lnTo>
                    <a:pt x="1681" y="8510"/>
                  </a:lnTo>
                  <a:cubicBezTo>
                    <a:pt x="1681" y="8578"/>
                    <a:pt x="1660" y="8620"/>
                    <a:pt x="1660" y="8641"/>
                  </a:cubicBezTo>
                  <a:lnTo>
                    <a:pt x="1660" y="8709"/>
                  </a:lnTo>
                  <a:cubicBezTo>
                    <a:pt x="1634" y="8751"/>
                    <a:pt x="1571" y="8798"/>
                    <a:pt x="1482" y="8819"/>
                  </a:cubicBezTo>
                  <a:cubicBezTo>
                    <a:pt x="1420" y="8861"/>
                    <a:pt x="1331" y="8882"/>
                    <a:pt x="1241" y="8903"/>
                  </a:cubicBezTo>
                  <a:cubicBezTo>
                    <a:pt x="1158" y="8929"/>
                    <a:pt x="1069" y="8929"/>
                    <a:pt x="1006" y="8929"/>
                  </a:cubicBezTo>
                  <a:cubicBezTo>
                    <a:pt x="980" y="8929"/>
                    <a:pt x="938" y="8929"/>
                    <a:pt x="938" y="8903"/>
                  </a:cubicBezTo>
                  <a:lnTo>
                    <a:pt x="917" y="8903"/>
                  </a:lnTo>
                  <a:lnTo>
                    <a:pt x="917" y="8840"/>
                  </a:lnTo>
                  <a:cubicBezTo>
                    <a:pt x="917" y="8798"/>
                    <a:pt x="917" y="8730"/>
                    <a:pt x="896" y="8667"/>
                  </a:cubicBezTo>
                  <a:lnTo>
                    <a:pt x="896" y="8117"/>
                  </a:lnTo>
                  <a:cubicBezTo>
                    <a:pt x="896" y="7683"/>
                    <a:pt x="896" y="7117"/>
                    <a:pt x="875" y="6546"/>
                  </a:cubicBezTo>
                  <a:lnTo>
                    <a:pt x="875" y="4300"/>
                  </a:lnTo>
                  <a:cubicBezTo>
                    <a:pt x="875" y="4300"/>
                    <a:pt x="938" y="3341"/>
                    <a:pt x="807" y="2666"/>
                  </a:cubicBezTo>
                  <a:cubicBezTo>
                    <a:pt x="676" y="2053"/>
                    <a:pt x="325" y="765"/>
                    <a:pt x="241" y="440"/>
                  </a:cubicBezTo>
                  <a:close/>
                  <a:moveTo>
                    <a:pt x="0" y="0"/>
                  </a:moveTo>
                  <a:lnTo>
                    <a:pt x="63" y="178"/>
                  </a:lnTo>
                  <a:cubicBezTo>
                    <a:pt x="63" y="178"/>
                    <a:pt x="566" y="2032"/>
                    <a:pt x="697" y="2687"/>
                  </a:cubicBezTo>
                  <a:cubicBezTo>
                    <a:pt x="828" y="3341"/>
                    <a:pt x="765" y="4300"/>
                    <a:pt x="765" y="4300"/>
                  </a:cubicBezTo>
                  <a:lnTo>
                    <a:pt x="765" y="6546"/>
                  </a:lnTo>
                  <a:cubicBezTo>
                    <a:pt x="765" y="7117"/>
                    <a:pt x="786" y="7683"/>
                    <a:pt x="786" y="8117"/>
                  </a:cubicBezTo>
                  <a:lnTo>
                    <a:pt x="786" y="8667"/>
                  </a:lnTo>
                  <a:cubicBezTo>
                    <a:pt x="786" y="8730"/>
                    <a:pt x="786" y="8798"/>
                    <a:pt x="807" y="8840"/>
                  </a:cubicBezTo>
                  <a:lnTo>
                    <a:pt x="807" y="8929"/>
                  </a:lnTo>
                  <a:cubicBezTo>
                    <a:pt x="828" y="8971"/>
                    <a:pt x="849" y="8992"/>
                    <a:pt x="875" y="9013"/>
                  </a:cubicBezTo>
                  <a:cubicBezTo>
                    <a:pt x="917" y="9034"/>
                    <a:pt x="959" y="9034"/>
                    <a:pt x="980" y="9034"/>
                  </a:cubicBezTo>
                  <a:cubicBezTo>
                    <a:pt x="1006" y="9042"/>
                    <a:pt x="1033" y="9045"/>
                    <a:pt x="1060" y="9045"/>
                  </a:cubicBezTo>
                  <a:cubicBezTo>
                    <a:pt x="1124" y="9045"/>
                    <a:pt x="1191" y="9028"/>
                    <a:pt x="1268" y="9013"/>
                  </a:cubicBezTo>
                  <a:cubicBezTo>
                    <a:pt x="1351" y="8992"/>
                    <a:pt x="1461" y="8971"/>
                    <a:pt x="1550" y="8929"/>
                  </a:cubicBezTo>
                  <a:cubicBezTo>
                    <a:pt x="1634" y="8882"/>
                    <a:pt x="1702" y="8840"/>
                    <a:pt x="1744" y="8772"/>
                  </a:cubicBezTo>
                  <a:cubicBezTo>
                    <a:pt x="1765" y="8730"/>
                    <a:pt x="1765" y="8709"/>
                    <a:pt x="1765" y="8667"/>
                  </a:cubicBezTo>
                  <a:cubicBezTo>
                    <a:pt x="1791" y="8620"/>
                    <a:pt x="1791" y="8578"/>
                    <a:pt x="1791" y="8510"/>
                  </a:cubicBezTo>
                  <a:lnTo>
                    <a:pt x="1791" y="8055"/>
                  </a:lnTo>
                  <a:cubicBezTo>
                    <a:pt x="1791" y="7683"/>
                    <a:pt x="1765" y="7180"/>
                    <a:pt x="1723" y="6614"/>
                  </a:cubicBezTo>
                  <a:cubicBezTo>
                    <a:pt x="1660" y="5478"/>
                    <a:pt x="1530" y="4106"/>
                    <a:pt x="1351" y="3059"/>
                  </a:cubicBezTo>
                  <a:cubicBezTo>
                    <a:pt x="1200" y="1990"/>
                    <a:pt x="896" y="1247"/>
                    <a:pt x="634" y="786"/>
                  </a:cubicBezTo>
                  <a:cubicBezTo>
                    <a:pt x="372" y="330"/>
                    <a:pt x="152" y="110"/>
                    <a:pt x="152" y="11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1989;p46">
              <a:extLst>
                <a:ext uri="{FF2B5EF4-FFF2-40B4-BE49-F238E27FC236}">
                  <a16:creationId xmlns:a16="http://schemas.microsoft.com/office/drawing/2014/main" id="{2AD93462-EF35-73F0-2FD7-59A64804EAAC}"/>
                </a:ext>
              </a:extLst>
            </p:cNvPr>
            <p:cNvSpPr/>
            <p:nvPr/>
          </p:nvSpPr>
          <p:spPr>
            <a:xfrm>
              <a:off x="587694" y="1842131"/>
              <a:ext cx="659109" cy="1423675"/>
            </a:xfrm>
            <a:custGeom>
              <a:avLst/>
              <a:gdLst/>
              <a:ahLst/>
              <a:cxnLst/>
              <a:rect l="l" t="t" r="r" b="b"/>
              <a:pathLst>
                <a:path w="4625" h="9990" extrusionOk="0">
                  <a:moveTo>
                    <a:pt x="1658" y="1"/>
                  </a:moveTo>
                  <a:cubicBezTo>
                    <a:pt x="1315" y="1"/>
                    <a:pt x="979" y="396"/>
                    <a:pt x="979" y="396"/>
                  </a:cubicBezTo>
                  <a:cubicBezTo>
                    <a:pt x="979" y="396"/>
                    <a:pt x="477" y="789"/>
                    <a:pt x="393" y="1596"/>
                  </a:cubicBezTo>
                  <a:cubicBezTo>
                    <a:pt x="304" y="2402"/>
                    <a:pt x="545" y="3580"/>
                    <a:pt x="435" y="5413"/>
                  </a:cubicBezTo>
                  <a:cubicBezTo>
                    <a:pt x="304" y="7225"/>
                    <a:pt x="0" y="8163"/>
                    <a:pt x="84" y="8817"/>
                  </a:cubicBezTo>
                  <a:cubicBezTo>
                    <a:pt x="173" y="9472"/>
                    <a:pt x="587" y="9472"/>
                    <a:pt x="1744" y="9823"/>
                  </a:cubicBezTo>
                  <a:cubicBezTo>
                    <a:pt x="2142" y="9943"/>
                    <a:pt x="2547" y="9989"/>
                    <a:pt x="2915" y="9989"/>
                  </a:cubicBezTo>
                  <a:cubicBezTo>
                    <a:pt x="3617" y="9989"/>
                    <a:pt x="4181" y="9822"/>
                    <a:pt x="4294" y="9692"/>
                  </a:cubicBezTo>
                  <a:cubicBezTo>
                    <a:pt x="4493" y="9472"/>
                    <a:pt x="4425" y="8603"/>
                    <a:pt x="4535" y="7466"/>
                  </a:cubicBezTo>
                  <a:cubicBezTo>
                    <a:pt x="4624" y="6330"/>
                    <a:pt x="4535" y="4979"/>
                    <a:pt x="4535" y="4979"/>
                  </a:cubicBezTo>
                  <a:cubicBezTo>
                    <a:pt x="4535" y="4979"/>
                    <a:pt x="4404" y="2821"/>
                    <a:pt x="4059" y="2339"/>
                  </a:cubicBezTo>
                  <a:cubicBezTo>
                    <a:pt x="3687" y="1857"/>
                    <a:pt x="2399" y="595"/>
                    <a:pt x="1985" y="155"/>
                  </a:cubicBezTo>
                  <a:cubicBezTo>
                    <a:pt x="1883" y="43"/>
                    <a:pt x="1770" y="1"/>
                    <a:pt x="16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1990;p46">
              <a:extLst>
                <a:ext uri="{FF2B5EF4-FFF2-40B4-BE49-F238E27FC236}">
                  <a16:creationId xmlns:a16="http://schemas.microsoft.com/office/drawing/2014/main" id="{74D5DAFB-06FC-291E-FC55-4DDDD048D809}"/>
                </a:ext>
              </a:extLst>
            </p:cNvPr>
            <p:cNvSpPr/>
            <p:nvPr/>
          </p:nvSpPr>
          <p:spPr>
            <a:xfrm>
              <a:off x="578003" y="1833580"/>
              <a:ext cx="677778" cy="1441489"/>
            </a:xfrm>
            <a:custGeom>
              <a:avLst/>
              <a:gdLst/>
              <a:ahLst/>
              <a:cxnLst/>
              <a:rect l="l" t="t" r="r" b="b"/>
              <a:pathLst>
                <a:path w="4756" h="10115" extrusionOk="0">
                  <a:moveTo>
                    <a:pt x="1723" y="105"/>
                  </a:moveTo>
                  <a:cubicBezTo>
                    <a:pt x="1833" y="105"/>
                    <a:pt x="1922" y="153"/>
                    <a:pt x="2006" y="236"/>
                  </a:cubicBezTo>
                  <a:cubicBezTo>
                    <a:pt x="2226" y="477"/>
                    <a:pt x="2639" y="891"/>
                    <a:pt x="3053" y="1331"/>
                  </a:cubicBezTo>
                  <a:cubicBezTo>
                    <a:pt x="3472" y="1766"/>
                    <a:pt x="3886" y="2200"/>
                    <a:pt x="4059" y="2420"/>
                  </a:cubicBezTo>
                  <a:cubicBezTo>
                    <a:pt x="4148" y="2530"/>
                    <a:pt x="4231" y="2750"/>
                    <a:pt x="4300" y="3033"/>
                  </a:cubicBezTo>
                  <a:cubicBezTo>
                    <a:pt x="4341" y="3295"/>
                    <a:pt x="4410" y="3598"/>
                    <a:pt x="4430" y="3902"/>
                  </a:cubicBezTo>
                  <a:cubicBezTo>
                    <a:pt x="4520" y="4515"/>
                    <a:pt x="4540" y="5039"/>
                    <a:pt x="4540" y="5039"/>
                  </a:cubicBezTo>
                  <a:cubicBezTo>
                    <a:pt x="4540" y="5039"/>
                    <a:pt x="4624" y="6390"/>
                    <a:pt x="4540" y="7526"/>
                  </a:cubicBezTo>
                  <a:cubicBezTo>
                    <a:pt x="4493" y="8092"/>
                    <a:pt x="4472" y="8594"/>
                    <a:pt x="4451" y="8987"/>
                  </a:cubicBezTo>
                  <a:cubicBezTo>
                    <a:pt x="4451" y="9165"/>
                    <a:pt x="4430" y="9338"/>
                    <a:pt x="4410" y="9469"/>
                  </a:cubicBezTo>
                  <a:cubicBezTo>
                    <a:pt x="4389" y="9579"/>
                    <a:pt x="4362" y="9663"/>
                    <a:pt x="4321" y="9710"/>
                  </a:cubicBezTo>
                  <a:cubicBezTo>
                    <a:pt x="4300" y="9752"/>
                    <a:pt x="4190" y="9794"/>
                    <a:pt x="4038" y="9862"/>
                  </a:cubicBezTo>
                  <a:cubicBezTo>
                    <a:pt x="3886" y="9904"/>
                    <a:pt x="3687" y="9951"/>
                    <a:pt x="3446" y="9972"/>
                  </a:cubicBezTo>
                  <a:cubicBezTo>
                    <a:pt x="3315" y="9984"/>
                    <a:pt x="3172" y="9991"/>
                    <a:pt x="3022" y="9991"/>
                  </a:cubicBezTo>
                  <a:cubicBezTo>
                    <a:pt x="2651" y="9991"/>
                    <a:pt x="2236" y="9949"/>
                    <a:pt x="1833" y="9841"/>
                  </a:cubicBezTo>
                  <a:cubicBezTo>
                    <a:pt x="1246" y="9642"/>
                    <a:pt x="854" y="9558"/>
                    <a:pt x="613" y="9448"/>
                  </a:cubicBezTo>
                  <a:cubicBezTo>
                    <a:pt x="351" y="9317"/>
                    <a:pt x="262" y="9186"/>
                    <a:pt x="220" y="8877"/>
                  </a:cubicBezTo>
                  <a:cubicBezTo>
                    <a:pt x="131" y="8249"/>
                    <a:pt x="435" y="7306"/>
                    <a:pt x="545" y="5473"/>
                  </a:cubicBezTo>
                  <a:cubicBezTo>
                    <a:pt x="676" y="3640"/>
                    <a:pt x="435" y="2462"/>
                    <a:pt x="524" y="1656"/>
                  </a:cubicBezTo>
                  <a:cubicBezTo>
                    <a:pt x="613" y="870"/>
                    <a:pt x="1089" y="498"/>
                    <a:pt x="1089" y="498"/>
                  </a:cubicBezTo>
                  <a:cubicBezTo>
                    <a:pt x="1089" y="498"/>
                    <a:pt x="1246" y="325"/>
                    <a:pt x="1419" y="215"/>
                  </a:cubicBezTo>
                  <a:cubicBezTo>
                    <a:pt x="1529" y="153"/>
                    <a:pt x="1613" y="132"/>
                    <a:pt x="1723" y="105"/>
                  </a:cubicBezTo>
                  <a:close/>
                  <a:moveTo>
                    <a:pt x="1723" y="1"/>
                  </a:moveTo>
                  <a:cubicBezTo>
                    <a:pt x="1592" y="1"/>
                    <a:pt x="1482" y="64"/>
                    <a:pt x="1377" y="132"/>
                  </a:cubicBezTo>
                  <a:cubicBezTo>
                    <a:pt x="1157" y="236"/>
                    <a:pt x="1027" y="414"/>
                    <a:pt x="1006" y="435"/>
                  </a:cubicBezTo>
                  <a:cubicBezTo>
                    <a:pt x="1006" y="435"/>
                    <a:pt x="503" y="828"/>
                    <a:pt x="414" y="1656"/>
                  </a:cubicBezTo>
                  <a:cubicBezTo>
                    <a:pt x="304" y="2488"/>
                    <a:pt x="566" y="3640"/>
                    <a:pt x="435" y="5452"/>
                  </a:cubicBezTo>
                  <a:cubicBezTo>
                    <a:pt x="330" y="7285"/>
                    <a:pt x="0" y="8202"/>
                    <a:pt x="89" y="8877"/>
                  </a:cubicBezTo>
                  <a:cubicBezTo>
                    <a:pt x="131" y="9228"/>
                    <a:pt x="283" y="9427"/>
                    <a:pt x="566" y="9558"/>
                  </a:cubicBezTo>
                  <a:cubicBezTo>
                    <a:pt x="828" y="9689"/>
                    <a:pt x="1220" y="9752"/>
                    <a:pt x="1812" y="9951"/>
                  </a:cubicBezTo>
                  <a:cubicBezTo>
                    <a:pt x="2205" y="10067"/>
                    <a:pt x="2600" y="10114"/>
                    <a:pt x="2962" y="10114"/>
                  </a:cubicBezTo>
                  <a:cubicBezTo>
                    <a:pt x="3142" y="10114"/>
                    <a:pt x="3313" y="10103"/>
                    <a:pt x="3472" y="10082"/>
                  </a:cubicBezTo>
                  <a:cubicBezTo>
                    <a:pt x="3708" y="10056"/>
                    <a:pt x="3907" y="10014"/>
                    <a:pt x="4059" y="9972"/>
                  </a:cubicBezTo>
                  <a:cubicBezTo>
                    <a:pt x="4231" y="9904"/>
                    <a:pt x="4341" y="9862"/>
                    <a:pt x="4410" y="9794"/>
                  </a:cubicBezTo>
                  <a:cubicBezTo>
                    <a:pt x="4472" y="9710"/>
                    <a:pt x="4493" y="9621"/>
                    <a:pt x="4520" y="9490"/>
                  </a:cubicBezTo>
                  <a:cubicBezTo>
                    <a:pt x="4540" y="9338"/>
                    <a:pt x="4561" y="9186"/>
                    <a:pt x="4561" y="8987"/>
                  </a:cubicBezTo>
                  <a:cubicBezTo>
                    <a:pt x="4582" y="8594"/>
                    <a:pt x="4603" y="8092"/>
                    <a:pt x="4650" y="7526"/>
                  </a:cubicBezTo>
                  <a:cubicBezTo>
                    <a:pt x="4755" y="6390"/>
                    <a:pt x="4671" y="5039"/>
                    <a:pt x="4671" y="5039"/>
                  </a:cubicBezTo>
                  <a:cubicBezTo>
                    <a:pt x="4671" y="5039"/>
                    <a:pt x="4624" y="4494"/>
                    <a:pt x="4561" y="3881"/>
                  </a:cubicBezTo>
                  <a:cubicBezTo>
                    <a:pt x="4520" y="3598"/>
                    <a:pt x="4472" y="3274"/>
                    <a:pt x="4410" y="2986"/>
                  </a:cubicBezTo>
                  <a:cubicBezTo>
                    <a:pt x="4341" y="2724"/>
                    <a:pt x="4258" y="2488"/>
                    <a:pt x="4169" y="2357"/>
                  </a:cubicBezTo>
                  <a:cubicBezTo>
                    <a:pt x="3970" y="2116"/>
                    <a:pt x="3556" y="1677"/>
                    <a:pt x="3142" y="1242"/>
                  </a:cubicBezTo>
                  <a:cubicBezTo>
                    <a:pt x="2728" y="828"/>
                    <a:pt x="2294" y="393"/>
                    <a:pt x="2095" y="174"/>
                  </a:cubicBezTo>
                  <a:cubicBezTo>
                    <a:pt x="1985" y="43"/>
                    <a:pt x="1854" y="1"/>
                    <a:pt x="172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1991;p46">
              <a:extLst>
                <a:ext uri="{FF2B5EF4-FFF2-40B4-BE49-F238E27FC236}">
                  <a16:creationId xmlns:a16="http://schemas.microsoft.com/office/drawing/2014/main" id="{68115345-2577-2742-1339-6509C99C87CF}"/>
                </a:ext>
              </a:extLst>
            </p:cNvPr>
            <p:cNvSpPr/>
            <p:nvPr/>
          </p:nvSpPr>
          <p:spPr>
            <a:xfrm>
              <a:off x="1121976" y="1829875"/>
              <a:ext cx="261363" cy="687468"/>
            </a:xfrm>
            <a:custGeom>
              <a:avLst/>
              <a:gdLst/>
              <a:ahLst/>
              <a:cxnLst/>
              <a:rect l="l" t="t" r="r" b="b"/>
              <a:pathLst>
                <a:path w="1834" h="4824" extrusionOk="0">
                  <a:moveTo>
                    <a:pt x="48" y="1"/>
                  </a:moveTo>
                  <a:lnTo>
                    <a:pt x="1" y="393"/>
                  </a:lnTo>
                  <a:cubicBezTo>
                    <a:pt x="1" y="393"/>
                    <a:pt x="786" y="1179"/>
                    <a:pt x="1247" y="2425"/>
                  </a:cubicBezTo>
                  <a:cubicBezTo>
                    <a:pt x="1703" y="3693"/>
                    <a:pt x="1703" y="4824"/>
                    <a:pt x="1703" y="4824"/>
                  </a:cubicBezTo>
                  <a:lnTo>
                    <a:pt x="1834" y="2535"/>
                  </a:lnTo>
                  <a:lnTo>
                    <a:pt x="1572" y="2404"/>
                  </a:lnTo>
                  <a:lnTo>
                    <a:pt x="1813" y="2163"/>
                  </a:lnTo>
                  <a:cubicBezTo>
                    <a:pt x="1813" y="2163"/>
                    <a:pt x="1441" y="1205"/>
                    <a:pt x="1006" y="613"/>
                  </a:cubicBezTo>
                  <a:cubicBezTo>
                    <a:pt x="545" y="48"/>
                    <a:pt x="48" y="1"/>
                    <a:pt x="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1992;p46">
              <a:extLst>
                <a:ext uri="{FF2B5EF4-FFF2-40B4-BE49-F238E27FC236}">
                  <a16:creationId xmlns:a16="http://schemas.microsoft.com/office/drawing/2014/main" id="{7113BB6A-7911-FED5-C735-6F3660D95EDA}"/>
                </a:ext>
              </a:extLst>
            </p:cNvPr>
            <p:cNvSpPr/>
            <p:nvPr/>
          </p:nvSpPr>
          <p:spPr>
            <a:xfrm>
              <a:off x="1112998" y="1820896"/>
              <a:ext cx="280032" cy="696446"/>
            </a:xfrm>
            <a:custGeom>
              <a:avLst/>
              <a:gdLst/>
              <a:ahLst/>
              <a:cxnLst/>
              <a:rect l="l" t="t" r="r" b="b"/>
              <a:pathLst>
                <a:path w="1965" h="4887" extrusionOk="0">
                  <a:moveTo>
                    <a:pt x="174" y="132"/>
                  </a:moveTo>
                  <a:cubicBezTo>
                    <a:pt x="195" y="132"/>
                    <a:pt x="263" y="153"/>
                    <a:pt x="394" y="194"/>
                  </a:cubicBezTo>
                  <a:cubicBezTo>
                    <a:pt x="567" y="283"/>
                    <a:pt x="807" y="435"/>
                    <a:pt x="1027" y="718"/>
                  </a:cubicBezTo>
                  <a:cubicBezTo>
                    <a:pt x="1441" y="1268"/>
                    <a:pt x="1787" y="2158"/>
                    <a:pt x="1813" y="2226"/>
                  </a:cubicBezTo>
                  <a:lnTo>
                    <a:pt x="1525" y="2488"/>
                  </a:lnTo>
                  <a:lnTo>
                    <a:pt x="1834" y="2619"/>
                  </a:lnTo>
                  <a:lnTo>
                    <a:pt x="1745" y="4101"/>
                  </a:lnTo>
                  <a:cubicBezTo>
                    <a:pt x="1703" y="3667"/>
                    <a:pt x="1593" y="3101"/>
                    <a:pt x="1352" y="2467"/>
                  </a:cubicBezTo>
                  <a:cubicBezTo>
                    <a:pt x="917" y="1221"/>
                    <a:pt x="153" y="456"/>
                    <a:pt x="132" y="435"/>
                  </a:cubicBezTo>
                  <a:lnTo>
                    <a:pt x="174" y="132"/>
                  </a:lnTo>
                  <a:close/>
                  <a:moveTo>
                    <a:pt x="64" y="1"/>
                  </a:moveTo>
                  <a:lnTo>
                    <a:pt x="1" y="482"/>
                  </a:lnTo>
                  <a:lnTo>
                    <a:pt x="22" y="482"/>
                  </a:lnTo>
                  <a:cubicBezTo>
                    <a:pt x="22" y="482"/>
                    <a:pt x="807" y="1268"/>
                    <a:pt x="1263" y="2509"/>
                  </a:cubicBezTo>
                  <a:cubicBezTo>
                    <a:pt x="1703" y="3756"/>
                    <a:pt x="1703" y="4866"/>
                    <a:pt x="1703" y="4887"/>
                  </a:cubicBezTo>
                  <a:lnTo>
                    <a:pt x="1813" y="4887"/>
                  </a:lnTo>
                  <a:lnTo>
                    <a:pt x="1965" y="2551"/>
                  </a:lnTo>
                  <a:lnTo>
                    <a:pt x="1724" y="2446"/>
                  </a:lnTo>
                  <a:lnTo>
                    <a:pt x="1944" y="2247"/>
                  </a:lnTo>
                  <a:lnTo>
                    <a:pt x="1944" y="2205"/>
                  </a:lnTo>
                  <a:cubicBezTo>
                    <a:pt x="1944" y="2205"/>
                    <a:pt x="1572" y="1242"/>
                    <a:pt x="1111" y="655"/>
                  </a:cubicBezTo>
                  <a:cubicBezTo>
                    <a:pt x="870" y="352"/>
                    <a:pt x="635" y="194"/>
                    <a:pt x="436" y="111"/>
                  </a:cubicBezTo>
                  <a:cubicBezTo>
                    <a:pt x="263" y="22"/>
                    <a:pt x="132" y="1"/>
                    <a:pt x="132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1993;p46">
              <a:extLst>
                <a:ext uri="{FF2B5EF4-FFF2-40B4-BE49-F238E27FC236}">
                  <a16:creationId xmlns:a16="http://schemas.microsoft.com/office/drawing/2014/main" id="{076EDDA8-4D2B-8DF9-C6DF-15694AC4A704}"/>
                </a:ext>
              </a:extLst>
            </p:cNvPr>
            <p:cNvSpPr/>
            <p:nvPr/>
          </p:nvSpPr>
          <p:spPr>
            <a:xfrm>
              <a:off x="870440" y="1721707"/>
              <a:ext cx="267349" cy="279890"/>
            </a:xfrm>
            <a:custGeom>
              <a:avLst/>
              <a:gdLst/>
              <a:ahLst/>
              <a:cxnLst/>
              <a:rect l="l" t="t" r="r" b="b"/>
              <a:pathLst>
                <a:path w="1876" h="1964" extrusionOk="0">
                  <a:moveTo>
                    <a:pt x="457" y="0"/>
                  </a:moveTo>
                  <a:lnTo>
                    <a:pt x="1" y="1000"/>
                  </a:lnTo>
                  <a:cubicBezTo>
                    <a:pt x="1" y="1000"/>
                    <a:pt x="394" y="1440"/>
                    <a:pt x="917" y="1702"/>
                  </a:cubicBezTo>
                  <a:cubicBezTo>
                    <a:pt x="1420" y="1964"/>
                    <a:pt x="1876" y="1964"/>
                    <a:pt x="1876" y="1964"/>
                  </a:cubicBezTo>
                  <a:lnTo>
                    <a:pt x="1855" y="173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FFB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1994;p46">
              <a:extLst>
                <a:ext uri="{FF2B5EF4-FFF2-40B4-BE49-F238E27FC236}">
                  <a16:creationId xmlns:a16="http://schemas.microsoft.com/office/drawing/2014/main" id="{D8273BD6-50D3-B1E6-D466-B4CD2BE8669A}"/>
                </a:ext>
              </a:extLst>
            </p:cNvPr>
            <p:cNvSpPr/>
            <p:nvPr/>
          </p:nvSpPr>
          <p:spPr>
            <a:xfrm>
              <a:off x="860749" y="1712016"/>
              <a:ext cx="283025" cy="298558"/>
            </a:xfrm>
            <a:custGeom>
              <a:avLst/>
              <a:gdLst/>
              <a:ahLst/>
              <a:cxnLst/>
              <a:rect l="l" t="t" r="r" b="b"/>
              <a:pathLst>
                <a:path w="1986" h="2095" extrusionOk="0">
                  <a:moveTo>
                    <a:pt x="545" y="131"/>
                  </a:moveTo>
                  <a:lnTo>
                    <a:pt x="1855" y="283"/>
                  </a:lnTo>
                  <a:lnTo>
                    <a:pt x="1881" y="1964"/>
                  </a:lnTo>
                  <a:cubicBezTo>
                    <a:pt x="1792" y="1964"/>
                    <a:pt x="1441" y="1943"/>
                    <a:pt x="1006" y="1723"/>
                  </a:cubicBezTo>
                  <a:cubicBezTo>
                    <a:pt x="525" y="1461"/>
                    <a:pt x="153" y="1068"/>
                    <a:pt x="132" y="1047"/>
                  </a:cubicBezTo>
                  <a:lnTo>
                    <a:pt x="545" y="131"/>
                  </a:lnTo>
                  <a:close/>
                  <a:moveTo>
                    <a:pt x="483" y="0"/>
                  </a:moveTo>
                  <a:lnTo>
                    <a:pt x="1" y="1068"/>
                  </a:lnTo>
                  <a:lnTo>
                    <a:pt x="22" y="1089"/>
                  </a:lnTo>
                  <a:cubicBezTo>
                    <a:pt x="22" y="1089"/>
                    <a:pt x="441" y="1550"/>
                    <a:pt x="938" y="1812"/>
                  </a:cubicBezTo>
                  <a:cubicBezTo>
                    <a:pt x="1462" y="2095"/>
                    <a:pt x="1944" y="2095"/>
                    <a:pt x="1944" y="2095"/>
                  </a:cubicBezTo>
                  <a:lnTo>
                    <a:pt x="1986" y="2095"/>
                  </a:lnTo>
                  <a:lnTo>
                    <a:pt x="1986" y="199"/>
                  </a:lnTo>
                  <a:lnTo>
                    <a:pt x="1923" y="173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1995;p46">
              <a:extLst>
                <a:ext uri="{FF2B5EF4-FFF2-40B4-BE49-F238E27FC236}">
                  <a16:creationId xmlns:a16="http://schemas.microsoft.com/office/drawing/2014/main" id="{13126BF0-2875-8DB1-2D82-618462F8CBB8}"/>
                </a:ext>
              </a:extLst>
            </p:cNvPr>
            <p:cNvSpPr/>
            <p:nvPr/>
          </p:nvSpPr>
          <p:spPr>
            <a:xfrm>
              <a:off x="727215" y="1828165"/>
              <a:ext cx="513606" cy="723523"/>
            </a:xfrm>
            <a:custGeom>
              <a:avLst/>
              <a:gdLst/>
              <a:ahLst/>
              <a:cxnLst/>
              <a:rect l="l" t="t" r="r" b="b"/>
              <a:pathLst>
                <a:path w="3604" h="5077" extrusionOk="0">
                  <a:moveTo>
                    <a:pt x="876" y="1"/>
                  </a:moveTo>
                  <a:cubicBezTo>
                    <a:pt x="680" y="1"/>
                    <a:pt x="440" y="187"/>
                    <a:pt x="0" y="494"/>
                  </a:cubicBezTo>
                  <a:cubicBezTo>
                    <a:pt x="0" y="494"/>
                    <a:pt x="89" y="562"/>
                    <a:pt x="262" y="604"/>
                  </a:cubicBezTo>
                  <a:cubicBezTo>
                    <a:pt x="414" y="625"/>
                    <a:pt x="854" y="693"/>
                    <a:pt x="1661" y="1521"/>
                  </a:cubicBezTo>
                  <a:cubicBezTo>
                    <a:pt x="2446" y="2327"/>
                    <a:pt x="2556" y="2699"/>
                    <a:pt x="2556" y="2699"/>
                  </a:cubicBezTo>
                  <a:lnTo>
                    <a:pt x="3054" y="2741"/>
                  </a:lnTo>
                  <a:lnTo>
                    <a:pt x="2729" y="2940"/>
                  </a:lnTo>
                  <a:cubicBezTo>
                    <a:pt x="2729" y="2940"/>
                    <a:pt x="2818" y="3092"/>
                    <a:pt x="2949" y="3443"/>
                  </a:cubicBezTo>
                  <a:cubicBezTo>
                    <a:pt x="3101" y="3767"/>
                    <a:pt x="3556" y="5077"/>
                    <a:pt x="3556" y="5077"/>
                  </a:cubicBezTo>
                  <a:cubicBezTo>
                    <a:pt x="3556" y="5077"/>
                    <a:pt x="3603" y="2741"/>
                    <a:pt x="3080" y="1610"/>
                  </a:cubicBezTo>
                  <a:cubicBezTo>
                    <a:pt x="2556" y="473"/>
                    <a:pt x="1200" y="81"/>
                    <a:pt x="959" y="13"/>
                  </a:cubicBezTo>
                  <a:cubicBezTo>
                    <a:pt x="932" y="5"/>
                    <a:pt x="904" y="1"/>
                    <a:pt x="8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1996;p46">
              <a:extLst>
                <a:ext uri="{FF2B5EF4-FFF2-40B4-BE49-F238E27FC236}">
                  <a16:creationId xmlns:a16="http://schemas.microsoft.com/office/drawing/2014/main" id="{6B27F082-AF2C-0CF7-4D64-9027542D4477}"/>
                </a:ext>
              </a:extLst>
            </p:cNvPr>
            <p:cNvSpPr/>
            <p:nvPr/>
          </p:nvSpPr>
          <p:spPr>
            <a:xfrm>
              <a:off x="714531" y="1821609"/>
              <a:ext cx="529282" cy="733071"/>
            </a:xfrm>
            <a:custGeom>
              <a:avLst/>
              <a:gdLst/>
              <a:ahLst/>
              <a:cxnLst/>
              <a:rect l="l" t="t" r="r" b="b"/>
              <a:pathLst>
                <a:path w="3714" h="5144" extrusionOk="0">
                  <a:moveTo>
                    <a:pt x="939" y="106"/>
                  </a:moveTo>
                  <a:cubicBezTo>
                    <a:pt x="970" y="106"/>
                    <a:pt x="999" y="113"/>
                    <a:pt x="1027" y="127"/>
                  </a:cubicBezTo>
                  <a:cubicBezTo>
                    <a:pt x="1268" y="168"/>
                    <a:pt x="2598" y="582"/>
                    <a:pt x="3101" y="1677"/>
                  </a:cubicBezTo>
                  <a:cubicBezTo>
                    <a:pt x="3363" y="2221"/>
                    <a:pt x="3493" y="3096"/>
                    <a:pt x="3535" y="3813"/>
                  </a:cubicBezTo>
                  <a:cubicBezTo>
                    <a:pt x="3582" y="4358"/>
                    <a:pt x="3582" y="4578"/>
                    <a:pt x="3582" y="4772"/>
                  </a:cubicBezTo>
                  <a:cubicBezTo>
                    <a:pt x="3452" y="4426"/>
                    <a:pt x="3211" y="3751"/>
                    <a:pt x="3101" y="3463"/>
                  </a:cubicBezTo>
                  <a:cubicBezTo>
                    <a:pt x="2970" y="3159"/>
                    <a:pt x="2907" y="3028"/>
                    <a:pt x="2907" y="3007"/>
                  </a:cubicBezTo>
                  <a:lnTo>
                    <a:pt x="3321" y="2745"/>
                  </a:lnTo>
                  <a:lnTo>
                    <a:pt x="2687" y="2703"/>
                  </a:lnTo>
                  <a:cubicBezTo>
                    <a:pt x="2687" y="2656"/>
                    <a:pt x="2666" y="2593"/>
                    <a:pt x="2556" y="2441"/>
                  </a:cubicBezTo>
                  <a:cubicBezTo>
                    <a:pt x="2425" y="2242"/>
                    <a:pt x="2184" y="1939"/>
                    <a:pt x="1770" y="1525"/>
                  </a:cubicBezTo>
                  <a:cubicBezTo>
                    <a:pt x="1378" y="1106"/>
                    <a:pt x="1074" y="891"/>
                    <a:pt x="833" y="760"/>
                  </a:cubicBezTo>
                  <a:cubicBezTo>
                    <a:pt x="592" y="629"/>
                    <a:pt x="440" y="608"/>
                    <a:pt x="351" y="582"/>
                  </a:cubicBezTo>
                  <a:cubicBezTo>
                    <a:pt x="288" y="582"/>
                    <a:pt x="241" y="561"/>
                    <a:pt x="199" y="540"/>
                  </a:cubicBezTo>
                  <a:cubicBezTo>
                    <a:pt x="393" y="388"/>
                    <a:pt x="571" y="258"/>
                    <a:pt x="702" y="189"/>
                  </a:cubicBezTo>
                  <a:cubicBezTo>
                    <a:pt x="803" y="134"/>
                    <a:pt x="877" y="106"/>
                    <a:pt x="939" y="106"/>
                  </a:cubicBezTo>
                  <a:close/>
                  <a:moveTo>
                    <a:pt x="969" y="0"/>
                  </a:moveTo>
                  <a:cubicBezTo>
                    <a:pt x="870" y="0"/>
                    <a:pt x="765" y="40"/>
                    <a:pt x="634" y="106"/>
                  </a:cubicBezTo>
                  <a:cubicBezTo>
                    <a:pt x="482" y="189"/>
                    <a:pt x="309" y="320"/>
                    <a:pt x="69" y="498"/>
                  </a:cubicBezTo>
                  <a:lnTo>
                    <a:pt x="0" y="540"/>
                  </a:lnTo>
                  <a:lnTo>
                    <a:pt x="48" y="582"/>
                  </a:lnTo>
                  <a:lnTo>
                    <a:pt x="131" y="629"/>
                  </a:lnTo>
                  <a:cubicBezTo>
                    <a:pt x="178" y="650"/>
                    <a:pt x="241" y="692"/>
                    <a:pt x="330" y="692"/>
                  </a:cubicBezTo>
                  <a:cubicBezTo>
                    <a:pt x="419" y="713"/>
                    <a:pt x="550" y="739"/>
                    <a:pt x="765" y="844"/>
                  </a:cubicBezTo>
                  <a:cubicBezTo>
                    <a:pt x="1006" y="975"/>
                    <a:pt x="1289" y="1195"/>
                    <a:pt x="1702" y="1609"/>
                  </a:cubicBezTo>
                  <a:cubicBezTo>
                    <a:pt x="2095" y="2001"/>
                    <a:pt x="2315" y="2310"/>
                    <a:pt x="2446" y="2483"/>
                  </a:cubicBezTo>
                  <a:cubicBezTo>
                    <a:pt x="2577" y="2677"/>
                    <a:pt x="2598" y="2766"/>
                    <a:pt x="2598" y="2766"/>
                  </a:cubicBezTo>
                  <a:lnTo>
                    <a:pt x="2598" y="2787"/>
                  </a:lnTo>
                  <a:lnTo>
                    <a:pt x="2970" y="2834"/>
                  </a:lnTo>
                  <a:lnTo>
                    <a:pt x="2750" y="2965"/>
                  </a:lnTo>
                  <a:lnTo>
                    <a:pt x="2776" y="3007"/>
                  </a:lnTo>
                  <a:cubicBezTo>
                    <a:pt x="2776" y="3007"/>
                    <a:pt x="2839" y="3159"/>
                    <a:pt x="2991" y="3510"/>
                  </a:cubicBezTo>
                  <a:cubicBezTo>
                    <a:pt x="3122" y="3834"/>
                    <a:pt x="3582" y="5144"/>
                    <a:pt x="3582" y="5144"/>
                  </a:cubicBezTo>
                  <a:lnTo>
                    <a:pt x="3713" y="5123"/>
                  </a:lnTo>
                  <a:cubicBezTo>
                    <a:pt x="3713" y="5123"/>
                    <a:pt x="3713" y="4536"/>
                    <a:pt x="3645" y="3813"/>
                  </a:cubicBezTo>
                  <a:cubicBezTo>
                    <a:pt x="3603" y="3070"/>
                    <a:pt x="3472" y="2200"/>
                    <a:pt x="3211" y="1630"/>
                  </a:cubicBezTo>
                  <a:cubicBezTo>
                    <a:pt x="2687" y="477"/>
                    <a:pt x="1289" y="59"/>
                    <a:pt x="1074" y="17"/>
                  </a:cubicBezTo>
                  <a:cubicBezTo>
                    <a:pt x="1039" y="5"/>
                    <a:pt x="1004" y="0"/>
                    <a:pt x="96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1997;p46">
              <a:extLst>
                <a:ext uri="{FF2B5EF4-FFF2-40B4-BE49-F238E27FC236}">
                  <a16:creationId xmlns:a16="http://schemas.microsoft.com/office/drawing/2014/main" id="{8844B7CF-E592-39EB-F2D8-878C4D0D5999}"/>
                </a:ext>
              </a:extLst>
            </p:cNvPr>
            <p:cNvSpPr/>
            <p:nvPr/>
          </p:nvSpPr>
          <p:spPr>
            <a:xfrm>
              <a:off x="870440" y="1783558"/>
              <a:ext cx="283025" cy="163316"/>
            </a:xfrm>
            <a:custGeom>
              <a:avLst/>
              <a:gdLst/>
              <a:ahLst/>
              <a:cxnLst/>
              <a:rect l="l" t="t" r="r" b="b"/>
              <a:pathLst>
                <a:path w="1986" h="1146" extrusionOk="0">
                  <a:moveTo>
                    <a:pt x="242" y="1"/>
                  </a:moveTo>
                  <a:lnTo>
                    <a:pt x="1" y="394"/>
                  </a:lnTo>
                  <a:cubicBezTo>
                    <a:pt x="1" y="394"/>
                    <a:pt x="828" y="896"/>
                    <a:pt x="1069" y="1069"/>
                  </a:cubicBezTo>
                  <a:cubicBezTo>
                    <a:pt x="1157" y="1127"/>
                    <a:pt x="1222" y="1146"/>
                    <a:pt x="1270" y="1146"/>
                  </a:cubicBezTo>
                  <a:cubicBezTo>
                    <a:pt x="1366" y="1146"/>
                    <a:pt x="1394" y="1069"/>
                    <a:pt x="1394" y="1069"/>
                  </a:cubicBezTo>
                  <a:lnTo>
                    <a:pt x="1352" y="786"/>
                  </a:lnTo>
                  <a:lnTo>
                    <a:pt x="1986" y="1027"/>
                  </a:lnTo>
                  <a:lnTo>
                    <a:pt x="1986" y="1027"/>
                  </a:lnTo>
                  <a:lnTo>
                    <a:pt x="1373" y="525"/>
                  </a:lnTo>
                  <a:cubicBezTo>
                    <a:pt x="1373" y="525"/>
                    <a:pt x="718" y="284"/>
                    <a:pt x="436" y="242"/>
                  </a:cubicBezTo>
                  <a:cubicBezTo>
                    <a:pt x="174" y="221"/>
                    <a:pt x="242" y="1"/>
                    <a:pt x="2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1998;p46">
              <a:extLst>
                <a:ext uri="{FF2B5EF4-FFF2-40B4-BE49-F238E27FC236}">
                  <a16:creationId xmlns:a16="http://schemas.microsoft.com/office/drawing/2014/main" id="{10080B05-26F4-8CD9-792A-B3F0217E816D}"/>
                </a:ext>
              </a:extLst>
            </p:cNvPr>
            <p:cNvSpPr/>
            <p:nvPr/>
          </p:nvSpPr>
          <p:spPr>
            <a:xfrm>
              <a:off x="857757" y="1780565"/>
              <a:ext cx="298701" cy="174717"/>
            </a:xfrm>
            <a:custGeom>
              <a:avLst/>
              <a:gdLst/>
              <a:ahLst/>
              <a:cxnLst/>
              <a:rect l="l" t="t" r="r" b="b"/>
              <a:pathLst>
                <a:path w="2096" h="1226" extrusionOk="0">
                  <a:moveTo>
                    <a:pt x="305" y="174"/>
                  </a:moveTo>
                  <a:cubicBezTo>
                    <a:pt x="331" y="242"/>
                    <a:pt x="394" y="305"/>
                    <a:pt x="525" y="326"/>
                  </a:cubicBezTo>
                  <a:cubicBezTo>
                    <a:pt x="656" y="347"/>
                    <a:pt x="896" y="415"/>
                    <a:pt x="1090" y="477"/>
                  </a:cubicBezTo>
                  <a:cubicBezTo>
                    <a:pt x="1289" y="546"/>
                    <a:pt x="1441" y="587"/>
                    <a:pt x="1441" y="587"/>
                  </a:cubicBezTo>
                  <a:lnTo>
                    <a:pt x="1771" y="870"/>
                  </a:lnTo>
                  <a:lnTo>
                    <a:pt x="1378" y="718"/>
                  </a:lnTo>
                  <a:lnTo>
                    <a:pt x="1420" y="1069"/>
                  </a:lnTo>
                  <a:cubicBezTo>
                    <a:pt x="1420" y="1069"/>
                    <a:pt x="1420" y="1090"/>
                    <a:pt x="1399" y="1111"/>
                  </a:cubicBezTo>
                  <a:cubicBezTo>
                    <a:pt x="1392" y="1111"/>
                    <a:pt x="1380" y="1113"/>
                    <a:pt x="1363" y="1113"/>
                  </a:cubicBezTo>
                  <a:cubicBezTo>
                    <a:pt x="1328" y="1113"/>
                    <a:pt x="1273" y="1104"/>
                    <a:pt x="1200" y="1048"/>
                  </a:cubicBezTo>
                  <a:cubicBezTo>
                    <a:pt x="959" y="870"/>
                    <a:pt x="221" y="436"/>
                    <a:pt x="153" y="394"/>
                  </a:cubicBezTo>
                  <a:lnTo>
                    <a:pt x="305" y="174"/>
                  </a:lnTo>
                  <a:close/>
                  <a:moveTo>
                    <a:pt x="284" y="1"/>
                  </a:moveTo>
                  <a:lnTo>
                    <a:pt x="1" y="436"/>
                  </a:lnTo>
                  <a:lnTo>
                    <a:pt x="43" y="456"/>
                  </a:lnTo>
                  <a:cubicBezTo>
                    <a:pt x="43" y="456"/>
                    <a:pt x="875" y="980"/>
                    <a:pt x="1137" y="1132"/>
                  </a:cubicBezTo>
                  <a:cubicBezTo>
                    <a:pt x="1218" y="1200"/>
                    <a:pt x="1291" y="1226"/>
                    <a:pt x="1350" y="1226"/>
                  </a:cubicBezTo>
                  <a:cubicBezTo>
                    <a:pt x="1386" y="1226"/>
                    <a:pt x="1417" y="1216"/>
                    <a:pt x="1441" y="1200"/>
                  </a:cubicBezTo>
                  <a:cubicBezTo>
                    <a:pt x="1509" y="1179"/>
                    <a:pt x="1530" y="1090"/>
                    <a:pt x="1530" y="1090"/>
                  </a:cubicBezTo>
                  <a:lnTo>
                    <a:pt x="1509" y="896"/>
                  </a:lnTo>
                  <a:lnTo>
                    <a:pt x="2054" y="1090"/>
                  </a:lnTo>
                  <a:lnTo>
                    <a:pt x="2096" y="1001"/>
                  </a:lnTo>
                  <a:lnTo>
                    <a:pt x="1483" y="504"/>
                  </a:lnTo>
                  <a:cubicBezTo>
                    <a:pt x="1483" y="504"/>
                    <a:pt x="1331" y="436"/>
                    <a:pt x="1116" y="373"/>
                  </a:cubicBezTo>
                  <a:cubicBezTo>
                    <a:pt x="917" y="305"/>
                    <a:pt x="697" y="216"/>
                    <a:pt x="546" y="216"/>
                  </a:cubicBezTo>
                  <a:cubicBezTo>
                    <a:pt x="415" y="195"/>
                    <a:pt x="394" y="153"/>
                    <a:pt x="394" y="132"/>
                  </a:cubicBezTo>
                  <a:cubicBezTo>
                    <a:pt x="373" y="85"/>
                    <a:pt x="394" y="43"/>
                    <a:pt x="394" y="43"/>
                  </a:cubicBezTo>
                  <a:lnTo>
                    <a:pt x="284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1999;p46">
              <a:extLst>
                <a:ext uri="{FF2B5EF4-FFF2-40B4-BE49-F238E27FC236}">
                  <a16:creationId xmlns:a16="http://schemas.microsoft.com/office/drawing/2014/main" id="{6AB24FBB-F527-5E10-8360-6027E4E37444}"/>
                </a:ext>
              </a:extLst>
            </p:cNvPr>
            <p:cNvSpPr/>
            <p:nvPr/>
          </p:nvSpPr>
          <p:spPr>
            <a:xfrm>
              <a:off x="1137652" y="1829875"/>
              <a:ext cx="77810" cy="90494"/>
            </a:xfrm>
            <a:custGeom>
              <a:avLst/>
              <a:gdLst/>
              <a:ahLst/>
              <a:cxnLst/>
              <a:rect l="l" t="t" r="r" b="b"/>
              <a:pathLst>
                <a:path w="546" h="635" extrusionOk="0">
                  <a:moveTo>
                    <a:pt x="1" y="1"/>
                  </a:moveTo>
                  <a:lnTo>
                    <a:pt x="1" y="634"/>
                  </a:lnTo>
                  <a:lnTo>
                    <a:pt x="545" y="57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2000;p46">
              <a:extLst>
                <a:ext uri="{FF2B5EF4-FFF2-40B4-BE49-F238E27FC236}">
                  <a16:creationId xmlns:a16="http://schemas.microsoft.com/office/drawing/2014/main" id="{5350E6F9-943C-4734-4281-A2A294A65083}"/>
                </a:ext>
              </a:extLst>
            </p:cNvPr>
            <p:cNvSpPr/>
            <p:nvPr/>
          </p:nvSpPr>
          <p:spPr>
            <a:xfrm>
              <a:off x="1128674" y="1811205"/>
              <a:ext cx="102465" cy="118853"/>
            </a:xfrm>
            <a:custGeom>
              <a:avLst/>
              <a:gdLst/>
              <a:ahLst/>
              <a:cxnLst/>
              <a:rect l="l" t="t" r="r" b="b"/>
              <a:pathLst>
                <a:path w="719" h="834" extrusionOk="0">
                  <a:moveTo>
                    <a:pt x="132" y="289"/>
                  </a:moveTo>
                  <a:lnTo>
                    <a:pt x="477" y="655"/>
                  </a:lnTo>
                  <a:lnTo>
                    <a:pt x="132" y="702"/>
                  </a:lnTo>
                  <a:lnTo>
                    <a:pt x="132" y="289"/>
                  </a:lnTo>
                  <a:close/>
                  <a:moveTo>
                    <a:pt x="1" y="1"/>
                  </a:moveTo>
                  <a:lnTo>
                    <a:pt x="22" y="833"/>
                  </a:lnTo>
                  <a:lnTo>
                    <a:pt x="85" y="812"/>
                  </a:lnTo>
                  <a:lnTo>
                    <a:pt x="718" y="7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2001;p46">
              <a:extLst>
                <a:ext uri="{FF2B5EF4-FFF2-40B4-BE49-F238E27FC236}">
                  <a16:creationId xmlns:a16="http://schemas.microsoft.com/office/drawing/2014/main" id="{DC5FFA87-4943-D729-B466-0551C8302AC3}"/>
                </a:ext>
              </a:extLst>
            </p:cNvPr>
            <p:cNvSpPr/>
            <p:nvPr/>
          </p:nvSpPr>
          <p:spPr>
            <a:xfrm>
              <a:off x="755575" y="2856114"/>
              <a:ext cx="294996" cy="311384"/>
            </a:xfrm>
            <a:custGeom>
              <a:avLst/>
              <a:gdLst/>
              <a:ahLst/>
              <a:cxnLst/>
              <a:rect l="l" t="t" r="r" b="b"/>
              <a:pathLst>
                <a:path w="2070" h="2185" extrusionOk="0">
                  <a:moveTo>
                    <a:pt x="236" y="0"/>
                  </a:moveTo>
                  <a:lnTo>
                    <a:pt x="0" y="1357"/>
                  </a:lnTo>
                  <a:cubicBezTo>
                    <a:pt x="0" y="1357"/>
                    <a:pt x="21" y="2032"/>
                    <a:pt x="786" y="2163"/>
                  </a:cubicBezTo>
                  <a:cubicBezTo>
                    <a:pt x="867" y="2178"/>
                    <a:pt x="945" y="2185"/>
                    <a:pt x="1020" y="2185"/>
                  </a:cubicBezTo>
                  <a:cubicBezTo>
                    <a:pt x="1606" y="2185"/>
                    <a:pt x="1985" y="1772"/>
                    <a:pt x="1985" y="1618"/>
                  </a:cubicBezTo>
                  <a:cubicBezTo>
                    <a:pt x="2006" y="1419"/>
                    <a:pt x="2069" y="241"/>
                    <a:pt x="2069" y="241"/>
                  </a:cubicBezTo>
                  <a:lnTo>
                    <a:pt x="2069" y="241"/>
                  </a:lnTo>
                  <a:cubicBezTo>
                    <a:pt x="2069" y="241"/>
                    <a:pt x="1997" y="244"/>
                    <a:pt x="1880" y="244"/>
                  </a:cubicBezTo>
                  <a:cubicBezTo>
                    <a:pt x="1520" y="244"/>
                    <a:pt x="729" y="217"/>
                    <a:pt x="2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2002;p46">
              <a:extLst>
                <a:ext uri="{FF2B5EF4-FFF2-40B4-BE49-F238E27FC236}">
                  <a16:creationId xmlns:a16="http://schemas.microsoft.com/office/drawing/2014/main" id="{A44A8636-B587-1C6D-ADFE-9D09849EB08C}"/>
                </a:ext>
              </a:extLst>
            </p:cNvPr>
            <p:cNvSpPr/>
            <p:nvPr/>
          </p:nvSpPr>
          <p:spPr>
            <a:xfrm>
              <a:off x="745884" y="2847136"/>
              <a:ext cx="314377" cy="329198"/>
            </a:xfrm>
            <a:custGeom>
              <a:avLst/>
              <a:gdLst/>
              <a:ahLst/>
              <a:cxnLst/>
              <a:rect l="l" t="t" r="r" b="b"/>
              <a:pathLst>
                <a:path w="2206" h="2310" extrusionOk="0">
                  <a:moveTo>
                    <a:pt x="351" y="131"/>
                  </a:moveTo>
                  <a:cubicBezTo>
                    <a:pt x="676" y="262"/>
                    <a:pt x="1116" y="325"/>
                    <a:pt x="1461" y="351"/>
                  </a:cubicBezTo>
                  <a:cubicBezTo>
                    <a:pt x="1812" y="372"/>
                    <a:pt x="2053" y="372"/>
                    <a:pt x="2095" y="372"/>
                  </a:cubicBezTo>
                  <a:cubicBezTo>
                    <a:pt x="2074" y="456"/>
                    <a:pt x="2006" y="1503"/>
                    <a:pt x="2006" y="1681"/>
                  </a:cubicBezTo>
                  <a:cubicBezTo>
                    <a:pt x="2006" y="1702"/>
                    <a:pt x="1985" y="1744"/>
                    <a:pt x="1922" y="1812"/>
                  </a:cubicBezTo>
                  <a:cubicBezTo>
                    <a:pt x="1875" y="1875"/>
                    <a:pt x="1791" y="1964"/>
                    <a:pt x="1681" y="2027"/>
                  </a:cubicBezTo>
                  <a:cubicBezTo>
                    <a:pt x="1517" y="2118"/>
                    <a:pt x="1295" y="2195"/>
                    <a:pt x="1039" y="2195"/>
                  </a:cubicBezTo>
                  <a:cubicBezTo>
                    <a:pt x="986" y="2195"/>
                    <a:pt x="931" y="2191"/>
                    <a:pt x="875" y="2184"/>
                  </a:cubicBezTo>
                  <a:cubicBezTo>
                    <a:pt x="503" y="2116"/>
                    <a:pt x="330" y="1922"/>
                    <a:pt x="220" y="1744"/>
                  </a:cubicBezTo>
                  <a:cubicBezTo>
                    <a:pt x="131" y="1572"/>
                    <a:pt x="110" y="1420"/>
                    <a:pt x="110" y="1420"/>
                  </a:cubicBezTo>
                  <a:lnTo>
                    <a:pt x="351" y="131"/>
                  </a:lnTo>
                  <a:close/>
                  <a:moveTo>
                    <a:pt x="262" y="0"/>
                  </a:moveTo>
                  <a:lnTo>
                    <a:pt x="241" y="63"/>
                  </a:lnTo>
                  <a:lnTo>
                    <a:pt x="0" y="1420"/>
                  </a:lnTo>
                  <a:cubicBezTo>
                    <a:pt x="0" y="1420"/>
                    <a:pt x="0" y="1613"/>
                    <a:pt x="131" y="1812"/>
                  </a:cubicBezTo>
                  <a:cubicBezTo>
                    <a:pt x="241" y="2006"/>
                    <a:pt x="461" y="2226"/>
                    <a:pt x="854" y="2289"/>
                  </a:cubicBezTo>
                  <a:cubicBezTo>
                    <a:pt x="931" y="2303"/>
                    <a:pt x="1006" y="2310"/>
                    <a:pt x="1078" y="2310"/>
                  </a:cubicBezTo>
                  <a:cubicBezTo>
                    <a:pt x="1347" y="2310"/>
                    <a:pt x="1575" y="2219"/>
                    <a:pt x="1744" y="2116"/>
                  </a:cubicBezTo>
                  <a:cubicBezTo>
                    <a:pt x="1854" y="2053"/>
                    <a:pt x="1943" y="1964"/>
                    <a:pt x="2006" y="1896"/>
                  </a:cubicBezTo>
                  <a:cubicBezTo>
                    <a:pt x="2074" y="1812"/>
                    <a:pt x="2116" y="1744"/>
                    <a:pt x="2116" y="1681"/>
                  </a:cubicBezTo>
                  <a:cubicBezTo>
                    <a:pt x="2137" y="1482"/>
                    <a:pt x="2205" y="304"/>
                    <a:pt x="2205" y="304"/>
                  </a:cubicBezTo>
                  <a:lnTo>
                    <a:pt x="2205" y="262"/>
                  </a:lnTo>
                  <a:lnTo>
                    <a:pt x="2137" y="262"/>
                  </a:lnTo>
                  <a:cubicBezTo>
                    <a:pt x="2137" y="262"/>
                    <a:pt x="1854" y="262"/>
                    <a:pt x="1482" y="241"/>
                  </a:cubicBezTo>
                  <a:cubicBezTo>
                    <a:pt x="1090" y="220"/>
                    <a:pt x="634" y="152"/>
                    <a:pt x="330" y="21"/>
                  </a:cubicBezTo>
                  <a:lnTo>
                    <a:pt x="262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2003;p46">
              <a:extLst>
                <a:ext uri="{FF2B5EF4-FFF2-40B4-BE49-F238E27FC236}">
                  <a16:creationId xmlns:a16="http://schemas.microsoft.com/office/drawing/2014/main" id="{D1E85BF2-3506-FECE-05C5-EDDB2C7BCBEC}"/>
                </a:ext>
              </a:extLst>
            </p:cNvPr>
            <p:cNvSpPr/>
            <p:nvPr/>
          </p:nvSpPr>
          <p:spPr>
            <a:xfrm>
              <a:off x="639854" y="1026384"/>
              <a:ext cx="715828" cy="754733"/>
            </a:xfrm>
            <a:custGeom>
              <a:avLst/>
              <a:gdLst/>
              <a:ahLst/>
              <a:cxnLst/>
              <a:rect l="l" t="t" r="r" b="b"/>
              <a:pathLst>
                <a:path w="5023" h="5296" extrusionOk="0">
                  <a:moveTo>
                    <a:pt x="2352" y="0"/>
                  </a:moveTo>
                  <a:cubicBezTo>
                    <a:pt x="1693" y="0"/>
                    <a:pt x="1125" y="297"/>
                    <a:pt x="985" y="580"/>
                  </a:cubicBezTo>
                  <a:cubicBezTo>
                    <a:pt x="833" y="951"/>
                    <a:pt x="1027" y="2214"/>
                    <a:pt x="1027" y="2214"/>
                  </a:cubicBezTo>
                  <a:cubicBezTo>
                    <a:pt x="1027" y="2214"/>
                    <a:pt x="853" y="2137"/>
                    <a:pt x="640" y="2137"/>
                  </a:cubicBezTo>
                  <a:cubicBezTo>
                    <a:pt x="534" y="2137"/>
                    <a:pt x="418" y="2156"/>
                    <a:pt x="310" y="2214"/>
                  </a:cubicBezTo>
                  <a:cubicBezTo>
                    <a:pt x="1" y="2392"/>
                    <a:pt x="132" y="2936"/>
                    <a:pt x="373" y="3088"/>
                  </a:cubicBezTo>
                  <a:cubicBezTo>
                    <a:pt x="471" y="3150"/>
                    <a:pt x="606" y="3169"/>
                    <a:pt x="731" y="3169"/>
                  </a:cubicBezTo>
                  <a:cubicBezTo>
                    <a:pt x="913" y="3169"/>
                    <a:pt x="1074" y="3130"/>
                    <a:pt x="1074" y="3130"/>
                  </a:cubicBezTo>
                  <a:lnTo>
                    <a:pt x="1074" y="3130"/>
                  </a:lnTo>
                  <a:lnTo>
                    <a:pt x="1048" y="3240"/>
                  </a:lnTo>
                  <a:cubicBezTo>
                    <a:pt x="1048" y="3240"/>
                    <a:pt x="1095" y="4308"/>
                    <a:pt x="1834" y="4879"/>
                  </a:cubicBezTo>
                  <a:cubicBezTo>
                    <a:pt x="2189" y="5150"/>
                    <a:pt x="2720" y="5296"/>
                    <a:pt x="3227" y="5296"/>
                  </a:cubicBezTo>
                  <a:cubicBezTo>
                    <a:pt x="3780" y="5296"/>
                    <a:pt x="4304" y="5122"/>
                    <a:pt x="4541" y="4748"/>
                  </a:cubicBezTo>
                  <a:cubicBezTo>
                    <a:pt x="5023" y="4005"/>
                    <a:pt x="4871" y="3350"/>
                    <a:pt x="4824" y="2847"/>
                  </a:cubicBezTo>
                  <a:cubicBezTo>
                    <a:pt x="4761" y="2365"/>
                    <a:pt x="4714" y="1475"/>
                    <a:pt x="4761" y="993"/>
                  </a:cubicBezTo>
                  <a:cubicBezTo>
                    <a:pt x="4761" y="993"/>
                    <a:pt x="4782" y="862"/>
                    <a:pt x="4693" y="773"/>
                  </a:cubicBezTo>
                  <a:cubicBezTo>
                    <a:pt x="4609" y="690"/>
                    <a:pt x="4609" y="752"/>
                    <a:pt x="4258" y="642"/>
                  </a:cubicBezTo>
                  <a:cubicBezTo>
                    <a:pt x="3907" y="533"/>
                    <a:pt x="3714" y="271"/>
                    <a:pt x="2839" y="56"/>
                  </a:cubicBezTo>
                  <a:cubicBezTo>
                    <a:pt x="2675" y="17"/>
                    <a:pt x="2511" y="0"/>
                    <a:pt x="2352" y="0"/>
                  </a:cubicBezTo>
                  <a:close/>
                </a:path>
              </a:pathLst>
            </a:custGeom>
            <a:solidFill>
              <a:srgbClr val="FFB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2004;p46">
              <a:extLst>
                <a:ext uri="{FF2B5EF4-FFF2-40B4-BE49-F238E27FC236}">
                  <a16:creationId xmlns:a16="http://schemas.microsoft.com/office/drawing/2014/main" id="{87DF6EC6-80B3-CAA0-5414-8BE417082C92}"/>
                </a:ext>
              </a:extLst>
            </p:cNvPr>
            <p:cNvSpPr/>
            <p:nvPr/>
          </p:nvSpPr>
          <p:spPr>
            <a:xfrm>
              <a:off x="646552" y="1018545"/>
              <a:ext cx="718108" cy="771122"/>
            </a:xfrm>
            <a:custGeom>
              <a:avLst/>
              <a:gdLst/>
              <a:ahLst/>
              <a:cxnLst/>
              <a:rect l="l" t="t" r="r" b="b"/>
              <a:pathLst>
                <a:path w="5039" h="5411" extrusionOk="0">
                  <a:moveTo>
                    <a:pt x="2179" y="111"/>
                  </a:moveTo>
                  <a:cubicBezTo>
                    <a:pt x="2378" y="111"/>
                    <a:pt x="2572" y="132"/>
                    <a:pt x="2792" y="174"/>
                  </a:cubicBezTo>
                  <a:cubicBezTo>
                    <a:pt x="3646" y="373"/>
                    <a:pt x="3840" y="635"/>
                    <a:pt x="4190" y="766"/>
                  </a:cubicBezTo>
                  <a:cubicBezTo>
                    <a:pt x="4363" y="807"/>
                    <a:pt x="4473" y="828"/>
                    <a:pt x="4515" y="828"/>
                  </a:cubicBezTo>
                  <a:cubicBezTo>
                    <a:pt x="4562" y="849"/>
                    <a:pt x="4562" y="828"/>
                    <a:pt x="4604" y="876"/>
                  </a:cubicBezTo>
                  <a:cubicBezTo>
                    <a:pt x="4667" y="938"/>
                    <a:pt x="4646" y="1048"/>
                    <a:pt x="4646" y="1048"/>
                  </a:cubicBezTo>
                  <a:cubicBezTo>
                    <a:pt x="4604" y="1551"/>
                    <a:pt x="4667" y="2420"/>
                    <a:pt x="4714" y="2923"/>
                  </a:cubicBezTo>
                  <a:cubicBezTo>
                    <a:pt x="4777" y="3405"/>
                    <a:pt x="4908" y="4039"/>
                    <a:pt x="4452" y="4756"/>
                  </a:cubicBezTo>
                  <a:cubicBezTo>
                    <a:pt x="4232" y="5107"/>
                    <a:pt x="3777" y="5280"/>
                    <a:pt x="3253" y="5301"/>
                  </a:cubicBezTo>
                  <a:cubicBezTo>
                    <a:pt x="2729" y="5301"/>
                    <a:pt x="2179" y="5149"/>
                    <a:pt x="1834" y="4887"/>
                  </a:cubicBezTo>
                  <a:cubicBezTo>
                    <a:pt x="1111" y="4321"/>
                    <a:pt x="1048" y="3295"/>
                    <a:pt x="1048" y="3295"/>
                  </a:cubicBezTo>
                  <a:lnTo>
                    <a:pt x="1090" y="3101"/>
                  </a:lnTo>
                  <a:lnTo>
                    <a:pt x="1001" y="3122"/>
                  </a:lnTo>
                  <a:cubicBezTo>
                    <a:pt x="1001" y="3122"/>
                    <a:pt x="896" y="3164"/>
                    <a:pt x="765" y="3164"/>
                  </a:cubicBezTo>
                  <a:cubicBezTo>
                    <a:pt x="608" y="3164"/>
                    <a:pt x="456" y="3164"/>
                    <a:pt x="347" y="3101"/>
                  </a:cubicBezTo>
                  <a:cubicBezTo>
                    <a:pt x="263" y="3033"/>
                    <a:pt x="174" y="2881"/>
                    <a:pt x="153" y="2708"/>
                  </a:cubicBezTo>
                  <a:cubicBezTo>
                    <a:pt x="132" y="2551"/>
                    <a:pt x="174" y="2399"/>
                    <a:pt x="305" y="2316"/>
                  </a:cubicBezTo>
                  <a:cubicBezTo>
                    <a:pt x="391" y="2268"/>
                    <a:pt x="486" y="2251"/>
                    <a:pt x="576" y="2251"/>
                  </a:cubicBezTo>
                  <a:cubicBezTo>
                    <a:pt x="780" y="2251"/>
                    <a:pt x="959" y="2337"/>
                    <a:pt x="959" y="2337"/>
                  </a:cubicBezTo>
                  <a:lnTo>
                    <a:pt x="1069" y="2379"/>
                  </a:lnTo>
                  <a:lnTo>
                    <a:pt x="1048" y="2269"/>
                  </a:lnTo>
                  <a:cubicBezTo>
                    <a:pt x="1048" y="2269"/>
                    <a:pt x="1001" y="1965"/>
                    <a:pt x="959" y="1593"/>
                  </a:cubicBezTo>
                  <a:cubicBezTo>
                    <a:pt x="959" y="1420"/>
                    <a:pt x="938" y="1221"/>
                    <a:pt x="938" y="1048"/>
                  </a:cubicBezTo>
                  <a:cubicBezTo>
                    <a:pt x="938" y="896"/>
                    <a:pt x="959" y="745"/>
                    <a:pt x="1001" y="656"/>
                  </a:cubicBezTo>
                  <a:cubicBezTo>
                    <a:pt x="1069" y="504"/>
                    <a:pt x="1310" y="326"/>
                    <a:pt x="1635" y="221"/>
                  </a:cubicBezTo>
                  <a:cubicBezTo>
                    <a:pt x="1787" y="174"/>
                    <a:pt x="1986" y="132"/>
                    <a:pt x="2179" y="111"/>
                  </a:cubicBezTo>
                  <a:close/>
                  <a:moveTo>
                    <a:pt x="2158" y="1"/>
                  </a:moveTo>
                  <a:cubicBezTo>
                    <a:pt x="1965" y="22"/>
                    <a:pt x="1766" y="64"/>
                    <a:pt x="1593" y="111"/>
                  </a:cubicBezTo>
                  <a:cubicBezTo>
                    <a:pt x="1242" y="221"/>
                    <a:pt x="980" y="415"/>
                    <a:pt x="896" y="614"/>
                  </a:cubicBezTo>
                  <a:cubicBezTo>
                    <a:pt x="849" y="718"/>
                    <a:pt x="828" y="876"/>
                    <a:pt x="828" y="1048"/>
                  </a:cubicBezTo>
                  <a:cubicBezTo>
                    <a:pt x="828" y="1221"/>
                    <a:pt x="828" y="1420"/>
                    <a:pt x="849" y="1593"/>
                  </a:cubicBezTo>
                  <a:cubicBezTo>
                    <a:pt x="870" y="1923"/>
                    <a:pt x="917" y="2138"/>
                    <a:pt x="917" y="2206"/>
                  </a:cubicBezTo>
                  <a:cubicBezTo>
                    <a:pt x="853" y="2178"/>
                    <a:pt x="730" y="2131"/>
                    <a:pt x="582" y="2131"/>
                  </a:cubicBezTo>
                  <a:cubicBezTo>
                    <a:pt x="477" y="2131"/>
                    <a:pt x="359" y="2155"/>
                    <a:pt x="242" y="2227"/>
                  </a:cubicBezTo>
                  <a:cubicBezTo>
                    <a:pt x="64" y="2337"/>
                    <a:pt x="1" y="2530"/>
                    <a:pt x="43" y="2729"/>
                  </a:cubicBezTo>
                  <a:cubicBezTo>
                    <a:pt x="64" y="2923"/>
                    <a:pt x="153" y="3101"/>
                    <a:pt x="305" y="3185"/>
                  </a:cubicBezTo>
                  <a:cubicBezTo>
                    <a:pt x="405" y="3253"/>
                    <a:pt x="530" y="3282"/>
                    <a:pt x="654" y="3282"/>
                  </a:cubicBezTo>
                  <a:cubicBezTo>
                    <a:pt x="691" y="3282"/>
                    <a:pt x="729" y="3279"/>
                    <a:pt x="765" y="3274"/>
                  </a:cubicBezTo>
                  <a:cubicBezTo>
                    <a:pt x="870" y="3274"/>
                    <a:pt x="896" y="3253"/>
                    <a:pt x="938" y="3253"/>
                  </a:cubicBezTo>
                  <a:lnTo>
                    <a:pt x="938" y="3274"/>
                  </a:lnTo>
                  <a:lnTo>
                    <a:pt x="938" y="3295"/>
                  </a:lnTo>
                  <a:cubicBezTo>
                    <a:pt x="938" y="3295"/>
                    <a:pt x="980" y="4384"/>
                    <a:pt x="1766" y="4976"/>
                  </a:cubicBezTo>
                  <a:cubicBezTo>
                    <a:pt x="2138" y="5259"/>
                    <a:pt x="2703" y="5411"/>
                    <a:pt x="3253" y="5411"/>
                  </a:cubicBezTo>
                  <a:cubicBezTo>
                    <a:pt x="3798" y="5390"/>
                    <a:pt x="4300" y="5217"/>
                    <a:pt x="4562" y="4824"/>
                  </a:cubicBezTo>
                  <a:cubicBezTo>
                    <a:pt x="5039" y="4081"/>
                    <a:pt x="4887" y="3384"/>
                    <a:pt x="4824" y="2902"/>
                  </a:cubicBezTo>
                  <a:cubicBezTo>
                    <a:pt x="4777" y="2420"/>
                    <a:pt x="4714" y="1530"/>
                    <a:pt x="4777" y="1048"/>
                  </a:cubicBezTo>
                  <a:lnTo>
                    <a:pt x="4777" y="1048"/>
                  </a:lnTo>
                  <a:lnTo>
                    <a:pt x="4777" y="1069"/>
                  </a:lnTo>
                  <a:cubicBezTo>
                    <a:pt x="4777" y="1069"/>
                    <a:pt x="4798" y="896"/>
                    <a:pt x="4693" y="787"/>
                  </a:cubicBezTo>
                  <a:cubicBezTo>
                    <a:pt x="4625" y="745"/>
                    <a:pt x="4583" y="718"/>
                    <a:pt x="4536" y="718"/>
                  </a:cubicBezTo>
                  <a:cubicBezTo>
                    <a:pt x="4473" y="718"/>
                    <a:pt x="4405" y="697"/>
                    <a:pt x="4232" y="656"/>
                  </a:cubicBezTo>
                  <a:cubicBezTo>
                    <a:pt x="3908" y="546"/>
                    <a:pt x="3688" y="263"/>
                    <a:pt x="2813" y="64"/>
                  </a:cubicBezTo>
                  <a:cubicBezTo>
                    <a:pt x="2598" y="1"/>
                    <a:pt x="2378" y="1"/>
                    <a:pt x="215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2005;p46">
              <a:extLst>
                <a:ext uri="{FF2B5EF4-FFF2-40B4-BE49-F238E27FC236}">
                  <a16:creationId xmlns:a16="http://schemas.microsoft.com/office/drawing/2014/main" id="{03435FAB-1653-011D-14D9-44D369A0AA4E}"/>
                </a:ext>
              </a:extLst>
            </p:cNvPr>
            <p:cNvSpPr/>
            <p:nvPr/>
          </p:nvSpPr>
          <p:spPr>
            <a:xfrm>
              <a:off x="565320" y="845249"/>
              <a:ext cx="880712" cy="949402"/>
            </a:xfrm>
            <a:custGeom>
              <a:avLst/>
              <a:gdLst/>
              <a:ahLst/>
              <a:cxnLst/>
              <a:rect l="l" t="t" r="r" b="b"/>
              <a:pathLst>
                <a:path w="6180" h="6662" extrusionOk="0">
                  <a:moveTo>
                    <a:pt x="3296" y="1"/>
                  </a:moveTo>
                  <a:cubicBezTo>
                    <a:pt x="3200" y="1"/>
                    <a:pt x="3098" y="6"/>
                    <a:pt x="2990" y="18"/>
                  </a:cubicBezTo>
                  <a:cubicBezTo>
                    <a:pt x="1770" y="149"/>
                    <a:pt x="1288" y="782"/>
                    <a:pt x="1288" y="782"/>
                  </a:cubicBezTo>
                  <a:cubicBezTo>
                    <a:pt x="1288" y="782"/>
                    <a:pt x="938" y="404"/>
                    <a:pt x="663" y="404"/>
                  </a:cubicBezTo>
                  <a:cubicBezTo>
                    <a:pt x="577" y="404"/>
                    <a:pt x="498" y="442"/>
                    <a:pt x="440" y="541"/>
                  </a:cubicBezTo>
                  <a:cubicBezTo>
                    <a:pt x="178" y="955"/>
                    <a:pt x="833" y="1390"/>
                    <a:pt x="833" y="1390"/>
                  </a:cubicBezTo>
                  <a:cubicBezTo>
                    <a:pt x="833" y="1390"/>
                    <a:pt x="547" y="1223"/>
                    <a:pt x="336" y="1223"/>
                  </a:cubicBezTo>
                  <a:cubicBezTo>
                    <a:pt x="243" y="1223"/>
                    <a:pt x="165" y="1255"/>
                    <a:pt x="131" y="1348"/>
                  </a:cubicBezTo>
                  <a:cubicBezTo>
                    <a:pt x="0" y="1652"/>
                    <a:pt x="702" y="1872"/>
                    <a:pt x="702" y="1872"/>
                  </a:cubicBezTo>
                  <a:cubicBezTo>
                    <a:pt x="702" y="1872"/>
                    <a:pt x="503" y="2112"/>
                    <a:pt x="503" y="2678"/>
                  </a:cubicBezTo>
                  <a:cubicBezTo>
                    <a:pt x="482" y="3270"/>
                    <a:pt x="744" y="3574"/>
                    <a:pt x="744" y="3574"/>
                  </a:cubicBezTo>
                  <a:cubicBezTo>
                    <a:pt x="744" y="3574"/>
                    <a:pt x="917" y="3422"/>
                    <a:pt x="1116" y="3422"/>
                  </a:cubicBezTo>
                  <a:cubicBezTo>
                    <a:pt x="1288" y="3422"/>
                    <a:pt x="1571" y="3506"/>
                    <a:pt x="1571" y="3506"/>
                  </a:cubicBezTo>
                  <a:cubicBezTo>
                    <a:pt x="1571" y="3506"/>
                    <a:pt x="1770" y="3856"/>
                    <a:pt x="1728" y="4029"/>
                  </a:cubicBezTo>
                  <a:cubicBezTo>
                    <a:pt x="1702" y="4228"/>
                    <a:pt x="1529" y="4422"/>
                    <a:pt x="1529" y="4422"/>
                  </a:cubicBezTo>
                  <a:cubicBezTo>
                    <a:pt x="1529" y="4422"/>
                    <a:pt x="1508" y="4642"/>
                    <a:pt x="1508" y="4752"/>
                  </a:cubicBezTo>
                  <a:cubicBezTo>
                    <a:pt x="1529" y="4841"/>
                    <a:pt x="1660" y="5427"/>
                    <a:pt x="2095" y="5972"/>
                  </a:cubicBezTo>
                  <a:cubicBezTo>
                    <a:pt x="2475" y="6466"/>
                    <a:pt x="3016" y="6662"/>
                    <a:pt x="3592" y="6662"/>
                  </a:cubicBezTo>
                  <a:cubicBezTo>
                    <a:pt x="3682" y="6662"/>
                    <a:pt x="3773" y="6657"/>
                    <a:pt x="3865" y="6648"/>
                  </a:cubicBezTo>
                  <a:cubicBezTo>
                    <a:pt x="4561" y="6606"/>
                    <a:pt x="5001" y="6454"/>
                    <a:pt x="5305" y="5799"/>
                  </a:cubicBezTo>
                  <a:cubicBezTo>
                    <a:pt x="5609" y="5124"/>
                    <a:pt x="5478" y="4511"/>
                    <a:pt x="5436" y="4448"/>
                  </a:cubicBezTo>
                  <a:cubicBezTo>
                    <a:pt x="5394" y="4380"/>
                    <a:pt x="5237" y="4228"/>
                    <a:pt x="4609" y="4160"/>
                  </a:cubicBezTo>
                  <a:cubicBezTo>
                    <a:pt x="4559" y="4155"/>
                    <a:pt x="4507" y="4153"/>
                    <a:pt x="4454" y="4153"/>
                  </a:cubicBezTo>
                  <a:cubicBezTo>
                    <a:pt x="3945" y="4153"/>
                    <a:pt x="3279" y="4348"/>
                    <a:pt x="2882" y="4348"/>
                  </a:cubicBezTo>
                  <a:cubicBezTo>
                    <a:pt x="2769" y="4348"/>
                    <a:pt x="2678" y="4332"/>
                    <a:pt x="2618" y="4291"/>
                  </a:cubicBezTo>
                  <a:cubicBezTo>
                    <a:pt x="2336" y="4097"/>
                    <a:pt x="2294" y="2720"/>
                    <a:pt x="2226" y="2505"/>
                  </a:cubicBezTo>
                  <a:cubicBezTo>
                    <a:pt x="2163" y="2306"/>
                    <a:pt x="2294" y="2196"/>
                    <a:pt x="2488" y="2092"/>
                  </a:cubicBezTo>
                  <a:cubicBezTo>
                    <a:pt x="2580" y="2045"/>
                    <a:pt x="2725" y="1999"/>
                    <a:pt x="2922" y="1999"/>
                  </a:cubicBezTo>
                  <a:cubicBezTo>
                    <a:pt x="3104" y="1999"/>
                    <a:pt x="3331" y="2039"/>
                    <a:pt x="3603" y="2154"/>
                  </a:cubicBezTo>
                  <a:cubicBezTo>
                    <a:pt x="4012" y="2328"/>
                    <a:pt x="4614" y="2410"/>
                    <a:pt x="5000" y="2410"/>
                  </a:cubicBezTo>
                  <a:cubicBezTo>
                    <a:pt x="5149" y="2410"/>
                    <a:pt x="5265" y="2398"/>
                    <a:pt x="5326" y="2374"/>
                  </a:cubicBezTo>
                  <a:cubicBezTo>
                    <a:pt x="5525" y="2264"/>
                    <a:pt x="5499" y="2023"/>
                    <a:pt x="5499" y="2023"/>
                  </a:cubicBezTo>
                  <a:cubicBezTo>
                    <a:pt x="5499" y="2023"/>
                    <a:pt x="6180" y="1500"/>
                    <a:pt x="5787" y="887"/>
                  </a:cubicBezTo>
                  <a:cubicBezTo>
                    <a:pt x="5609" y="672"/>
                    <a:pt x="5284" y="824"/>
                    <a:pt x="4954" y="672"/>
                  </a:cubicBezTo>
                  <a:cubicBezTo>
                    <a:pt x="4659" y="553"/>
                    <a:pt x="4268" y="1"/>
                    <a:pt x="3296" y="1"/>
                  </a:cubicBezTo>
                  <a:close/>
                </a:path>
              </a:pathLst>
            </a:custGeom>
            <a:solidFill>
              <a:srgbClr val="356B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2006;p46">
              <a:extLst>
                <a:ext uri="{FF2B5EF4-FFF2-40B4-BE49-F238E27FC236}">
                  <a16:creationId xmlns:a16="http://schemas.microsoft.com/office/drawing/2014/main" id="{AC376CA0-C238-E0D2-24E3-D8BC09308402}"/>
                </a:ext>
              </a:extLst>
            </p:cNvPr>
            <p:cNvSpPr/>
            <p:nvPr/>
          </p:nvSpPr>
          <p:spPr>
            <a:xfrm>
              <a:off x="572018" y="835701"/>
              <a:ext cx="855345" cy="968355"/>
            </a:xfrm>
            <a:custGeom>
              <a:avLst/>
              <a:gdLst/>
              <a:ahLst/>
              <a:cxnLst/>
              <a:rect l="l" t="t" r="r" b="b"/>
              <a:pathLst>
                <a:path w="6002" h="6795" extrusionOk="0">
                  <a:moveTo>
                    <a:pt x="3187" y="118"/>
                  </a:moveTo>
                  <a:cubicBezTo>
                    <a:pt x="3646" y="118"/>
                    <a:pt x="3972" y="220"/>
                    <a:pt x="4232" y="368"/>
                  </a:cubicBezTo>
                  <a:cubicBezTo>
                    <a:pt x="4514" y="519"/>
                    <a:pt x="4713" y="718"/>
                    <a:pt x="4886" y="802"/>
                  </a:cubicBezTo>
                  <a:cubicBezTo>
                    <a:pt x="5059" y="870"/>
                    <a:pt x="5237" y="870"/>
                    <a:pt x="5368" y="870"/>
                  </a:cubicBezTo>
                  <a:cubicBezTo>
                    <a:pt x="5520" y="891"/>
                    <a:pt x="5609" y="912"/>
                    <a:pt x="5693" y="1001"/>
                  </a:cubicBezTo>
                  <a:cubicBezTo>
                    <a:pt x="5871" y="1284"/>
                    <a:pt x="5803" y="1525"/>
                    <a:pt x="5693" y="1719"/>
                  </a:cubicBezTo>
                  <a:cubicBezTo>
                    <a:pt x="5583" y="1939"/>
                    <a:pt x="5410" y="2049"/>
                    <a:pt x="5410" y="2049"/>
                  </a:cubicBezTo>
                  <a:lnTo>
                    <a:pt x="5389" y="2070"/>
                  </a:lnTo>
                  <a:lnTo>
                    <a:pt x="5389" y="2111"/>
                  </a:lnTo>
                  <a:cubicBezTo>
                    <a:pt x="5389" y="2111"/>
                    <a:pt x="5410" y="2310"/>
                    <a:pt x="5237" y="2373"/>
                  </a:cubicBezTo>
                  <a:cubicBezTo>
                    <a:pt x="5216" y="2394"/>
                    <a:pt x="5127" y="2420"/>
                    <a:pt x="4996" y="2420"/>
                  </a:cubicBezTo>
                  <a:cubicBezTo>
                    <a:pt x="4865" y="2420"/>
                    <a:pt x="4713" y="2420"/>
                    <a:pt x="4562" y="2394"/>
                  </a:cubicBezTo>
                  <a:cubicBezTo>
                    <a:pt x="4232" y="2352"/>
                    <a:pt x="3839" y="2289"/>
                    <a:pt x="3577" y="2159"/>
                  </a:cubicBezTo>
                  <a:cubicBezTo>
                    <a:pt x="3299" y="2044"/>
                    <a:pt x="3064" y="2003"/>
                    <a:pt x="2873" y="2003"/>
                  </a:cubicBezTo>
                  <a:cubicBezTo>
                    <a:pt x="2661" y="2003"/>
                    <a:pt x="2503" y="2054"/>
                    <a:pt x="2399" y="2111"/>
                  </a:cubicBezTo>
                  <a:cubicBezTo>
                    <a:pt x="2310" y="2179"/>
                    <a:pt x="2226" y="2221"/>
                    <a:pt x="2179" y="2289"/>
                  </a:cubicBezTo>
                  <a:cubicBezTo>
                    <a:pt x="2116" y="2373"/>
                    <a:pt x="2095" y="2483"/>
                    <a:pt x="2137" y="2593"/>
                  </a:cubicBezTo>
                  <a:cubicBezTo>
                    <a:pt x="2137" y="2635"/>
                    <a:pt x="2158" y="2766"/>
                    <a:pt x="2179" y="2918"/>
                  </a:cubicBezTo>
                  <a:cubicBezTo>
                    <a:pt x="2205" y="3096"/>
                    <a:pt x="2226" y="3290"/>
                    <a:pt x="2247" y="3489"/>
                  </a:cubicBezTo>
                  <a:cubicBezTo>
                    <a:pt x="2268" y="3682"/>
                    <a:pt x="2310" y="3881"/>
                    <a:pt x="2357" y="4033"/>
                  </a:cubicBezTo>
                  <a:cubicBezTo>
                    <a:pt x="2399" y="4206"/>
                    <a:pt x="2441" y="4337"/>
                    <a:pt x="2530" y="4405"/>
                  </a:cubicBezTo>
                  <a:cubicBezTo>
                    <a:pt x="2612" y="4452"/>
                    <a:pt x="2695" y="4476"/>
                    <a:pt x="2795" y="4476"/>
                  </a:cubicBezTo>
                  <a:cubicBezTo>
                    <a:pt x="2828" y="4476"/>
                    <a:pt x="2863" y="4473"/>
                    <a:pt x="2901" y="4468"/>
                  </a:cubicBezTo>
                  <a:cubicBezTo>
                    <a:pt x="3053" y="4468"/>
                    <a:pt x="3252" y="4447"/>
                    <a:pt x="3425" y="4405"/>
                  </a:cubicBezTo>
                  <a:cubicBezTo>
                    <a:pt x="3745" y="4350"/>
                    <a:pt x="4078" y="4284"/>
                    <a:pt x="4355" y="4284"/>
                  </a:cubicBezTo>
                  <a:cubicBezTo>
                    <a:pt x="4418" y="4284"/>
                    <a:pt x="4479" y="4287"/>
                    <a:pt x="4535" y="4295"/>
                  </a:cubicBezTo>
                  <a:cubicBezTo>
                    <a:pt x="5190" y="4337"/>
                    <a:pt x="5321" y="4489"/>
                    <a:pt x="5347" y="4536"/>
                  </a:cubicBezTo>
                  <a:lnTo>
                    <a:pt x="5347" y="4578"/>
                  </a:lnTo>
                  <a:cubicBezTo>
                    <a:pt x="5347" y="4599"/>
                    <a:pt x="5368" y="4620"/>
                    <a:pt x="5368" y="4667"/>
                  </a:cubicBezTo>
                  <a:cubicBezTo>
                    <a:pt x="5389" y="4730"/>
                    <a:pt x="5389" y="4840"/>
                    <a:pt x="5389" y="4971"/>
                  </a:cubicBezTo>
                  <a:cubicBezTo>
                    <a:pt x="5389" y="5212"/>
                    <a:pt x="5347" y="5515"/>
                    <a:pt x="5190" y="5845"/>
                  </a:cubicBezTo>
                  <a:cubicBezTo>
                    <a:pt x="5059" y="6149"/>
                    <a:pt x="4886" y="6348"/>
                    <a:pt x="4645" y="6479"/>
                  </a:cubicBezTo>
                  <a:cubicBezTo>
                    <a:pt x="4431" y="6584"/>
                    <a:pt x="4169" y="6631"/>
                    <a:pt x="3818" y="6673"/>
                  </a:cubicBezTo>
                  <a:cubicBezTo>
                    <a:pt x="3733" y="6681"/>
                    <a:pt x="3649" y="6686"/>
                    <a:pt x="3565" y="6686"/>
                  </a:cubicBezTo>
                  <a:cubicBezTo>
                    <a:pt x="2986" y="6686"/>
                    <a:pt x="2457" y="6476"/>
                    <a:pt x="2095" y="6018"/>
                  </a:cubicBezTo>
                  <a:cubicBezTo>
                    <a:pt x="1875" y="5735"/>
                    <a:pt x="1723" y="5474"/>
                    <a:pt x="1634" y="5233"/>
                  </a:cubicBezTo>
                  <a:cubicBezTo>
                    <a:pt x="1550" y="5013"/>
                    <a:pt x="1524" y="4840"/>
                    <a:pt x="1524" y="4798"/>
                  </a:cubicBezTo>
                  <a:cubicBezTo>
                    <a:pt x="1503" y="4709"/>
                    <a:pt x="1524" y="4515"/>
                    <a:pt x="1524" y="4515"/>
                  </a:cubicBezTo>
                  <a:cubicBezTo>
                    <a:pt x="1550" y="4489"/>
                    <a:pt x="1702" y="4316"/>
                    <a:pt x="1744" y="4122"/>
                  </a:cubicBezTo>
                  <a:cubicBezTo>
                    <a:pt x="1765" y="3991"/>
                    <a:pt x="1723" y="3861"/>
                    <a:pt x="1681" y="3751"/>
                  </a:cubicBezTo>
                  <a:cubicBezTo>
                    <a:pt x="1613" y="3641"/>
                    <a:pt x="1571" y="3531"/>
                    <a:pt x="1571" y="3531"/>
                  </a:cubicBezTo>
                  <a:lnTo>
                    <a:pt x="1550" y="3510"/>
                  </a:lnTo>
                  <a:cubicBezTo>
                    <a:pt x="1550" y="3510"/>
                    <a:pt x="1320" y="3438"/>
                    <a:pt x="1132" y="3438"/>
                  </a:cubicBezTo>
                  <a:cubicBezTo>
                    <a:pt x="1110" y="3438"/>
                    <a:pt x="1089" y="3439"/>
                    <a:pt x="1069" y="3442"/>
                  </a:cubicBezTo>
                  <a:cubicBezTo>
                    <a:pt x="870" y="3442"/>
                    <a:pt x="765" y="3531"/>
                    <a:pt x="718" y="3573"/>
                  </a:cubicBezTo>
                  <a:cubicBezTo>
                    <a:pt x="697" y="3531"/>
                    <a:pt x="503" y="3269"/>
                    <a:pt x="503" y="2745"/>
                  </a:cubicBezTo>
                  <a:cubicBezTo>
                    <a:pt x="503" y="2462"/>
                    <a:pt x="566" y="2263"/>
                    <a:pt x="608" y="2159"/>
                  </a:cubicBezTo>
                  <a:cubicBezTo>
                    <a:pt x="655" y="2028"/>
                    <a:pt x="697" y="1980"/>
                    <a:pt x="697" y="1980"/>
                  </a:cubicBezTo>
                  <a:lnTo>
                    <a:pt x="739" y="1918"/>
                  </a:lnTo>
                  <a:lnTo>
                    <a:pt x="676" y="1897"/>
                  </a:lnTo>
                  <a:cubicBezTo>
                    <a:pt x="676" y="1897"/>
                    <a:pt x="503" y="1829"/>
                    <a:pt x="346" y="1740"/>
                  </a:cubicBezTo>
                  <a:cubicBezTo>
                    <a:pt x="283" y="1698"/>
                    <a:pt x="215" y="1635"/>
                    <a:pt x="173" y="1588"/>
                  </a:cubicBezTo>
                  <a:cubicBezTo>
                    <a:pt x="131" y="1525"/>
                    <a:pt x="110" y="1478"/>
                    <a:pt x="131" y="1436"/>
                  </a:cubicBezTo>
                  <a:cubicBezTo>
                    <a:pt x="152" y="1373"/>
                    <a:pt x="194" y="1347"/>
                    <a:pt x="241" y="1347"/>
                  </a:cubicBezTo>
                  <a:cubicBezTo>
                    <a:pt x="304" y="1347"/>
                    <a:pt x="393" y="1347"/>
                    <a:pt x="456" y="1373"/>
                  </a:cubicBezTo>
                  <a:cubicBezTo>
                    <a:pt x="608" y="1436"/>
                    <a:pt x="765" y="1504"/>
                    <a:pt x="765" y="1504"/>
                  </a:cubicBezTo>
                  <a:lnTo>
                    <a:pt x="828" y="1415"/>
                  </a:lnTo>
                  <a:cubicBezTo>
                    <a:pt x="828" y="1415"/>
                    <a:pt x="655" y="1305"/>
                    <a:pt x="545" y="1153"/>
                  </a:cubicBezTo>
                  <a:cubicBezTo>
                    <a:pt x="477" y="1064"/>
                    <a:pt x="414" y="980"/>
                    <a:pt x="393" y="891"/>
                  </a:cubicBezTo>
                  <a:cubicBezTo>
                    <a:pt x="372" y="802"/>
                    <a:pt x="372" y="718"/>
                    <a:pt x="435" y="629"/>
                  </a:cubicBezTo>
                  <a:cubicBezTo>
                    <a:pt x="477" y="540"/>
                    <a:pt x="545" y="519"/>
                    <a:pt x="634" y="519"/>
                  </a:cubicBezTo>
                  <a:cubicBezTo>
                    <a:pt x="697" y="519"/>
                    <a:pt x="786" y="561"/>
                    <a:pt x="870" y="608"/>
                  </a:cubicBezTo>
                  <a:cubicBezTo>
                    <a:pt x="1048" y="718"/>
                    <a:pt x="1199" y="870"/>
                    <a:pt x="1199" y="870"/>
                  </a:cubicBezTo>
                  <a:lnTo>
                    <a:pt x="1241" y="933"/>
                  </a:lnTo>
                  <a:lnTo>
                    <a:pt x="1288" y="870"/>
                  </a:lnTo>
                  <a:cubicBezTo>
                    <a:pt x="1288" y="870"/>
                    <a:pt x="1393" y="718"/>
                    <a:pt x="1655" y="561"/>
                  </a:cubicBezTo>
                  <a:cubicBezTo>
                    <a:pt x="1917" y="388"/>
                    <a:pt x="2336" y="195"/>
                    <a:pt x="2943" y="127"/>
                  </a:cubicBezTo>
                  <a:cubicBezTo>
                    <a:pt x="3029" y="121"/>
                    <a:pt x="3110" y="118"/>
                    <a:pt x="3187" y="118"/>
                  </a:cubicBezTo>
                  <a:close/>
                  <a:moveTo>
                    <a:pt x="3234" y="1"/>
                  </a:moveTo>
                  <a:cubicBezTo>
                    <a:pt x="3136" y="1"/>
                    <a:pt x="3033" y="6"/>
                    <a:pt x="2922" y="17"/>
                  </a:cubicBezTo>
                  <a:cubicBezTo>
                    <a:pt x="2310" y="85"/>
                    <a:pt x="1875" y="278"/>
                    <a:pt x="1592" y="457"/>
                  </a:cubicBezTo>
                  <a:cubicBezTo>
                    <a:pt x="1351" y="608"/>
                    <a:pt x="1262" y="739"/>
                    <a:pt x="1241" y="760"/>
                  </a:cubicBezTo>
                  <a:cubicBezTo>
                    <a:pt x="1199" y="739"/>
                    <a:pt x="1110" y="629"/>
                    <a:pt x="938" y="519"/>
                  </a:cubicBezTo>
                  <a:cubicBezTo>
                    <a:pt x="849" y="457"/>
                    <a:pt x="739" y="409"/>
                    <a:pt x="634" y="409"/>
                  </a:cubicBezTo>
                  <a:cubicBezTo>
                    <a:pt x="524" y="409"/>
                    <a:pt x="414" y="457"/>
                    <a:pt x="346" y="561"/>
                  </a:cubicBezTo>
                  <a:cubicBezTo>
                    <a:pt x="262" y="692"/>
                    <a:pt x="262" y="802"/>
                    <a:pt x="283" y="933"/>
                  </a:cubicBezTo>
                  <a:cubicBezTo>
                    <a:pt x="304" y="1043"/>
                    <a:pt x="372" y="1132"/>
                    <a:pt x="456" y="1216"/>
                  </a:cubicBezTo>
                  <a:cubicBezTo>
                    <a:pt x="470" y="1248"/>
                    <a:pt x="475" y="1249"/>
                    <a:pt x="484" y="1259"/>
                  </a:cubicBezTo>
                  <a:lnTo>
                    <a:pt x="484" y="1259"/>
                  </a:lnTo>
                  <a:cubicBezTo>
                    <a:pt x="428" y="1245"/>
                    <a:pt x="372" y="1231"/>
                    <a:pt x="318" y="1231"/>
                  </a:cubicBezTo>
                  <a:cubicBezTo>
                    <a:pt x="292" y="1231"/>
                    <a:pt x="266" y="1234"/>
                    <a:pt x="241" y="1242"/>
                  </a:cubicBezTo>
                  <a:cubicBezTo>
                    <a:pt x="152" y="1242"/>
                    <a:pt x="63" y="1305"/>
                    <a:pt x="21" y="1394"/>
                  </a:cubicBezTo>
                  <a:cubicBezTo>
                    <a:pt x="0" y="1478"/>
                    <a:pt x="21" y="1588"/>
                    <a:pt x="63" y="1656"/>
                  </a:cubicBezTo>
                  <a:cubicBezTo>
                    <a:pt x="131" y="1719"/>
                    <a:pt x="215" y="1787"/>
                    <a:pt x="283" y="1829"/>
                  </a:cubicBezTo>
                  <a:cubicBezTo>
                    <a:pt x="435" y="1918"/>
                    <a:pt x="524" y="1960"/>
                    <a:pt x="566" y="1980"/>
                  </a:cubicBezTo>
                  <a:cubicBezTo>
                    <a:pt x="545" y="2001"/>
                    <a:pt x="545" y="2028"/>
                    <a:pt x="503" y="2111"/>
                  </a:cubicBezTo>
                  <a:cubicBezTo>
                    <a:pt x="456" y="2242"/>
                    <a:pt x="393" y="2441"/>
                    <a:pt x="393" y="2745"/>
                  </a:cubicBezTo>
                  <a:cubicBezTo>
                    <a:pt x="372" y="3337"/>
                    <a:pt x="655" y="3682"/>
                    <a:pt x="655" y="3682"/>
                  </a:cubicBezTo>
                  <a:lnTo>
                    <a:pt x="697" y="3730"/>
                  </a:lnTo>
                  <a:lnTo>
                    <a:pt x="739" y="3682"/>
                  </a:lnTo>
                  <a:cubicBezTo>
                    <a:pt x="739" y="3682"/>
                    <a:pt x="896" y="3552"/>
                    <a:pt x="1069" y="3552"/>
                  </a:cubicBezTo>
                  <a:cubicBezTo>
                    <a:pt x="1220" y="3552"/>
                    <a:pt x="1461" y="3620"/>
                    <a:pt x="1482" y="3620"/>
                  </a:cubicBezTo>
                  <a:cubicBezTo>
                    <a:pt x="1503" y="3641"/>
                    <a:pt x="1524" y="3682"/>
                    <a:pt x="1571" y="3792"/>
                  </a:cubicBezTo>
                  <a:cubicBezTo>
                    <a:pt x="1613" y="3902"/>
                    <a:pt x="1634" y="4033"/>
                    <a:pt x="1634" y="4096"/>
                  </a:cubicBezTo>
                  <a:cubicBezTo>
                    <a:pt x="1592" y="4253"/>
                    <a:pt x="1440" y="4447"/>
                    <a:pt x="1440" y="4447"/>
                  </a:cubicBezTo>
                  <a:lnTo>
                    <a:pt x="1419" y="4468"/>
                  </a:lnTo>
                  <a:lnTo>
                    <a:pt x="1419" y="4489"/>
                  </a:lnTo>
                  <a:cubicBezTo>
                    <a:pt x="1419" y="4489"/>
                    <a:pt x="1393" y="4688"/>
                    <a:pt x="1393" y="4819"/>
                  </a:cubicBezTo>
                  <a:cubicBezTo>
                    <a:pt x="1419" y="4882"/>
                    <a:pt x="1440" y="5060"/>
                    <a:pt x="1550" y="5275"/>
                  </a:cubicBezTo>
                  <a:cubicBezTo>
                    <a:pt x="1634" y="5515"/>
                    <a:pt x="1765" y="5798"/>
                    <a:pt x="2006" y="6086"/>
                  </a:cubicBezTo>
                  <a:cubicBezTo>
                    <a:pt x="2412" y="6584"/>
                    <a:pt x="2968" y="6794"/>
                    <a:pt x="3571" y="6794"/>
                  </a:cubicBezTo>
                  <a:cubicBezTo>
                    <a:pt x="3652" y="6794"/>
                    <a:pt x="3735" y="6790"/>
                    <a:pt x="3818" y="6783"/>
                  </a:cubicBezTo>
                  <a:cubicBezTo>
                    <a:pt x="4169" y="6762"/>
                    <a:pt x="4472" y="6694"/>
                    <a:pt x="4713" y="6563"/>
                  </a:cubicBezTo>
                  <a:cubicBezTo>
                    <a:pt x="4954" y="6432"/>
                    <a:pt x="5148" y="6217"/>
                    <a:pt x="5300" y="5887"/>
                  </a:cubicBezTo>
                  <a:cubicBezTo>
                    <a:pt x="5452" y="5536"/>
                    <a:pt x="5499" y="5212"/>
                    <a:pt x="5499" y="4971"/>
                  </a:cubicBezTo>
                  <a:cubicBezTo>
                    <a:pt x="5499" y="4840"/>
                    <a:pt x="5499" y="4730"/>
                    <a:pt x="5478" y="4646"/>
                  </a:cubicBezTo>
                  <a:cubicBezTo>
                    <a:pt x="5478" y="4599"/>
                    <a:pt x="5478" y="4578"/>
                    <a:pt x="5452" y="4536"/>
                  </a:cubicBezTo>
                  <a:cubicBezTo>
                    <a:pt x="5452" y="4515"/>
                    <a:pt x="5452" y="4489"/>
                    <a:pt x="5431" y="4489"/>
                  </a:cubicBezTo>
                  <a:cubicBezTo>
                    <a:pt x="5389" y="4405"/>
                    <a:pt x="5216" y="4227"/>
                    <a:pt x="4562" y="4164"/>
                  </a:cubicBezTo>
                  <a:cubicBezTo>
                    <a:pt x="4524" y="4162"/>
                    <a:pt x="4486" y="4161"/>
                    <a:pt x="4447" y="4161"/>
                  </a:cubicBezTo>
                  <a:cubicBezTo>
                    <a:pt x="4123" y="4161"/>
                    <a:pt x="3755" y="4234"/>
                    <a:pt x="3404" y="4295"/>
                  </a:cubicBezTo>
                  <a:cubicBezTo>
                    <a:pt x="3226" y="4316"/>
                    <a:pt x="3053" y="4358"/>
                    <a:pt x="2901" y="4358"/>
                  </a:cubicBezTo>
                  <a:cubicBezTo>
                    <a:pt x="2770" y="4358"/>
                    <a:pt x="2661" y="4358"/>
                    <a:pt x="2619" y="4316"/>
                  </a:cubicBezTo>
                  <a:cubicBezTo>
                    <a:pt x="2551" y="4274"/>
                    <a:pt x="2509" y="4164"/>
                    <a:pt x="2467" y="4012"/>
                  </a:cubicBezTo>
                  <a:cubicBezTo>
                    <a:pt x="2420" y="3861"/>
                    <a:pt x="2378" y="3662"/>
                    <a:pt x="2357" y="3468"/>
                  </a:cubicBezTo>
                  <a:cubicBezTo>
                    <a:pt x="2336" y="3269"/>
                    <a:pt x="2310" y="3075"/>
                    <a:pt x="2289" y="2918"/>
                  </a:cubicBezTo>
                  <a:cubicBezTo>
                    <a:pt x="2268" y="2745"/>
                    <a:pt x="2247" y="2635"/>
                    <a:pt x="2247" y="2572"/>
                  </a:cubicBezTo>
                  <a:cubicBezTo>
                    <a:pt x="2205" y="2462"/>
                    <a:pt x="2226" y="2420"/>
                    <a:pt x="2268" y="2373"/>
                  </a:cubicBezTo>
                  <a:cubicBezTo>
                    <a:pt x="2310" y="2310"/>
                    <a:pt x="2378" y="2263"/>
                    <a:pt x="2467" y="2221"/>
                  </a:cubicBezTo>
                  <a:cubicBezTo>
                    <a:pt x="2550" y="2173"/>
                    <a:pt x="2690" y="2119"/>
                    <a:pt x="2894" y="2119"/>
                  </a:cubicBezTo>
                  <a:cubicBezTo>
                    <a:pt x="3063" y="2119"/>
                    <a:pt x="3276" y="2156"/>
                    <a:pt x="3535" y="2263"/>
                  </a:cubicBezTo>
                  <a:cubicBezTo>
                    <a:pt x="3818" y="2394"/>
                    <a:pt x="4211" y="2462"/>
                    <a:pt x="4535" y="2504"/>
                  </a:cubicBezTo>
                  <a:cubicBezTo>
                    <a:pt x="4713" y="2525"/>
                    <a:pt x="4865" y="2525"/>
                    <a:pt x="4996" y="2525"/>
                  </a:cubicBezTo>
                  <a:cubicBezTo>
                    <a:pt x="5127" y="2525"/>
                    <a:pt x="5237" y="2504"/>
                    <a:pt x="5300" y="2483"/>
                  </a:cubicBezTo>
                  <a:cubicBezTo>
                    <a:pt x="5499" y="2373"/>
                    <a:pt x="5499" y="2159"/>
                    <a:pt x="5499" y="2111"/>
                  </a:cubicBezTo>
                  <a:cubicBezTo>
                    <a:pt x="5520" y="2111"/>
                    <a:pt x="5672" y="2001"/>
                    <a:pt x="5803" y="1787"/>
                  </a:cubicBezTo>
                  <a:cubicBezTo>
                    <a:pt x="5934" y="1567"/>
                    <a:pt x="6002" y="1263"/>
                    <a:pt x="5782" y="912"/>
                  </a:cubicBezTo>
                  <a:cubicBezTo>
                    <a:pt x="5672" y="802"/>
                    <a:pt x="5520" y="781"/>
                    <a:pt x="5389" y="760"/>
                  </a:cubicBezTo>
                  <a:cubicBezTo>
                    <a:pt x="5237" y="760"/>
                    <a:pt x="5085" y="760"/>
                    <a:pt x="4928" y="692"/>
                  </a:cubicBezTo>
                  <a:cubicBezTo>
                    <a:pt x="4776" y="629"/>
                    <a:pt x="4582" y="430"/>
                    <a:pt x="4273" y="258"/>
                  </a:cubicBezTo>
                  <a:cubicBezTo>
                    <a:pt x="4023" y="115"/>
                    <a:pt x="3697" y="1"/>
                    <a:pt x="323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2007;p46">
              <a:extLst>
                <a:ext uri="{FF2B5EF4-FFF2-40B4-BE49-F238E27FC236}">
                  <a16:creationId xmlns:a16="http://schemas.microsoft.com/office/drawing/2014/main" id="{76BC6B47-3636-A28C-FD9A-7616FF6D5A87}"/>
                </a:ext>
              </a:extLst>
            </p:cNvPr>
            <p:cNvSpPr/>
            <p:nvPr/>
          </p:nvSpPr>
          <p:spPr>
            <a:xfrm>
              <a:off x="954095" y="1201960"/>
              <a:ext cx="129684" cy="66410"/>
            </a:xfrm>
            <a:custGeom>
              <a:avLst/>
              <a:gdLst/>
              <a:ahLst/>
              <a:cxnLst/>
              <a:rect l="l" t="t" r="r" b="b"/>
              <a:pathLst>
                <a:path w="910" h="466" extrusionOk="0">
                  <a:moveTo>
                    <a:pt x="653" y="0"/>
                  </a:moveTo>
                  <a:cubicBezTo>
                    <a:pt x="640" y="0"/>
                    <a:pt x="627" y="1"/>
                    <a:pt x="613" y="2"/>
                  </a:cubicBezTo>
                  <a:cubicBezTo>
                    <a:pt x="372" y="2"/>
                    <a:pt x="89" y="65"/>
                    <a:pt x="48" y="112"/>
                  </a:cubicBezTo>
                  <a:cubicBezTo>
                    <a:pt x="0" y="154"/>
                    <a:pt x="69" y="306"/>
                    <a:pt x="69" y="306"/>
                  </a:cubicBezTo>
                  <a:cubicBezTo>
                    <a:pt x="97" y="396"/>
                    <a:pt x="138" y="466"/>
                    <a:pt x="217" y="466"/>
                  </a:cubicBezTo>
                  <a:cubicBezTo>
                    <a:pt x="253" y="466"/>
                    <a:pt x="297" y="451"/>
                    <a:pt x="351" y="416"/>
                  </a:cubicBezTo>
                  <a:cubicBezTo>
                    <a:pt x="431" y="347"/>
                    <a:pt x="517" y="320"/>
                    <a:pt x="596" y="320"/>
                  </a:cubicBezTo>
                  <a:cubicBezTo>
                    <a:pt x="668" y="320"/>
                    <a:pt x="734" y="342"/>
                    <a:pt x="786" y="374"/>
                  </a:cubicBezTo>
                  <a:cubicBezTo>
                    <a:pt x="810" y="386"/>
                    <a:pt x="829" y="391"/>
                    <a:pt x="844" y="391"/>
                  </a:cubicBezTo>
                  <a:cubicBezTo>
                    <a:pt x="910" y="391"/>
                    <a:pt x="896" y="290"/>
                    <a:pt x="896" y="217"/>
                  </a:cubicBezTo>
                  <a:cubicBezTo>
                    <a:pt x="896" y="139"/>
                    <a:pt x="841" y="0"/>
                    <a:pt x="653" y="0"/>
                  </a:cubicBezTo>
                  <a:close/>
                </a:path>
              </a:pathLst>
            </a:custGeom>
            <a:solidFill>
              <a:srgbClr val="356B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2008;p46">
              <a:extLst>
                <a:ext uri="{FF2B5EF4-FFF2-40B4-BE49-F238E27FC236}">
                  <a16:creationId xmlns:a16="http://schemas.microsoft.com/office/drawing/2014/main" id="{5D6B12F2-0E03-D66B-EE55-7EB04058C2E5}"/>
                </a:ext>
              </a:extLst>
            </p:cNvPr>
            <p:cNvSpPr/>
            <p:nvPr/>
          </p:nvSpPr>
          <p:spPr>
            <a:xfrm>
              <a:off x="948110" y="1192554"/>
              <a:ext cx="143508" cy="84366"/>
            </a:xfrm>
            <a:custGeom>
              <a:avLst/>
              <a:gdLst/>
              <a:ahLst/>
              <a:cxnLst/>
              <a:rect l="l" t="t" r="r" b="b"/>
              <a:pathLst>
                <a:path w="1007" h="592" extrusionOk="0">
                  <a:moveTo>
                    <a:pt x="655" y="110"/>
                  </a:moveTo>
                  <a:cubicBezTo>
                    <a:pt x="765" y="110"/>
                    <a:pt x="807" y="131"/>
                    <a:pt x="849" y="178"/>
                  </a:cubicBezTo>
                  <a:cubicBezTo>
                    <a:pt x="875" y="199"/>
                    <a:pt x="896" y="241"/>
                    <a:pt x="896" y="283"/>
                  </a:cubicBezTo>
                  <a:cubicBezTo>
                    <a:pt x="896" y="330"/>
                    <a:pt x="896" y="372"/>
                    <a:pt x="875" y="393"/>
                  </a:cubicBezTo>
                  <a:cubicBezTo>
                    <a:pt x="817" y="356"/>
                    <a:pt x="741" y="335"/>
                    <a:pt x="660" y="335"/>
                  </a:cubicBezTo>
                  <a:cubicBezTo>
                    <a:pt x="558" y="335"/>
                    <a:pt x="447" y="367"/>
                    <a:pt x="351" y="440"/>
                  </a:cubicBezTo>
                  <a:cubicBezTo>
                    <a:pt x="325" y="461"/>
                    <a:pt x="283" y="461"/>
                    <a:pt x="262" y="482"/>
                  </a:cubicBezTo>
                  <a:cubicBezTo>
                    <a:pt x="262" y="482"/>
                    <a:pt x="241" y="482"/>
                    <a:pt x="241" y="461"/>
                  </a:cubicBezTo>
                  <a:cubicBezTo>
                    <a:pt x="221" y="461"/>
                    <a:pt x="173" y="414"/>
                    <a:pt x="152" y="351"/>
                  </a:cubicBezTo>
                  <a:lnTo>
                    <a:pt x="152" y="330"/>
                  </a:lnTo>
                  <a:cubicBezTo>
                    <a:pt x="152" y="330"/>
                    <a:pt x="131" y="309"/>
                    <a:pt x="131" y="262"/>
                  </a:cubicBezTo>
                  <a:lnTo>
                    <a:pt x="131" y="220"/>
                  </a:lnTo>
                  <a:cubicBezTo>
                    <a:pt x="111" y="220"/>
                    <a:pt x="131" y="199"/>
                    <a:pt x="173" y="199"/>
                  </a:cubicBezTo>
                  <a:cubicBezTo>
                    <a:pt x="221" y="178"/>
                    <a:pt x="262" y="178"/>
                    <a:pt x="304" y="152"/>
                  </a:cubicBezTo>
                  <a:cubicBezTo>
                    <a:pt x="414" y="131"/>
                    <a:pt x="524" y="110"/>
                    <a:pt x="655" y="110"/>
                  </a:cubicBezTo>
                  <a:close/>
                  <a:moveTo>
                    <a:pt x="634" y="0"/>
                  </a:moveTo>
                  <a:cubicBezTo>
                    <a:pt x="524" y="0"/>
                    <a:pt x="393" y="21"/>
                    <a:pt x="283" y="47"/>
                  </a:cubicBezTo>
                  <a:cubicBezTo>
                    <a:pt x="221" y="68"/>
                    <a:pt x="173" y="68"/>
                    <a:pt x="131" y="89"/>
                  </a:cubicBezTo>
                  <a:cubicBezTo>
                    <a:pt x="90" y="89"/>
                    <a:pt x="63" y="110"/>
                    <a:pt x="42" y="131"/>
                  </a:cubicBezTo>
                  <a:cubicBezTo>
                    <a:pt x="22" y="152"/>
                    <a:pt x="1" y="199"/>
                    <a:pt x="1" y="220"/>
                  </a:cubicBezTo>
                  <a:cubicBezTo>
                    <a:pt x="1" y="262"/>
                    <a:pt x="22" y="283"/>
                    <a:pt x="22" y="309"/>
                  </a:cubicBezTo>
                  <a:cubicBezTo>
                    <a:pt x="42" y="351"/>
                    <a:pt x="42" y="372"/>
                    <a:pt x="42" y="372"/>
                  </a:cubicBezTo>
                  <a:cubicBezTo>
                    <a:pt x="90" y="461"/>
                    <a:pt x="111" y="524"/>
                    <a:pt x="173" y="571"/>
                  </a:cubicBezTo>
                  <a:cubicBezTo>
                    <a:pt x="221" y="592"/>
                    <a:pt x="262" y="592"/>
                    <a:pt x="283" y="592"/>
                  </a:cubicBezTo>
                  <a:cubicBezTo>
                    <a:pt x="325" y="571"/>
                    <a:pt x="372" y="545"/>
                    <a:pt x="414" y="524"/>
                  </a:cubicBezTo>
                  <a:cubicBezTo>
                    <a:pt x="494" y="466"/>
                    <a:pt x="574" y="446"/>
                    <a:pt x="645" y="446"/>
                  </a:cubicBezTo>
                  <a:cubicBezTo>
                    <a:pt x="709" y="446"/>
                    <a:pt x="765" y="462"/>
                    <a:pt x="807" y="482"/>
                  </a:cubicBezTo>
                  <a:cubicBezTo>
                    <a:pt x="837" y="497"/>
                    <a:pt x="858" y="512"/>
                    <a:pt x="883" y="512"/>
                  </a:cubicBezTo>
                  <a:cubicBezTo>
                    <a:pt x="894" y="512"/>
                    <a:pt x="905" y="509"/>
                    <a:pt x="917" y="503"/>
                  </a:cubicBezTo>
                  <a:cubicBezTo>
                    <a:pt x="959" y="503"/>
                    <a:pt x="980" y="461"/>
                    <a:pt x="980" y="440"/>
                  </a:cubicBezTo>
                  <a:cubicBezTo>
                    <a:pt x="1006" y="372"/>
                    <a:pt x="1006" y="330"/>
                    <a:pt x="1006" y="283"/>
                  </a:cubicBezTo>
                  <a:cubicBezTo>
                    <a:pt x="1006" y="220"/>
                    <a:pt x="980" y="152"/>
                    <a:pt x="917" y="89"/>
                  </a:cubicBezTo>
                  <a:cubicBezTo>
                    <a:pt x="875" y="47"/>
                    <a:pt x="765" y="0"/>
                    <a:pt x="63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2009;p46">
              <a:extLst>
                <a:ext uri="{FF2B5EF4-FFF2-40B4-BE49-F238E27FC236}">
                  <a16:creationId xmlns:a16="http://schemas.microsoft.com/office/drawing/2014/main" id="{96A8BFB7-4F1E-EF5F-BBC2-23CF6192020D}"/>
                </a:ext>
              </a:extLst>
            </p:cNvPr>
            <p:cNvSpPr/>
            <p:nvPr/>
          </p:nvSpPr>
          <p:spPr>
            <a:xfrm>
              <a:off x="1209336" y="1209228"/>
              <a:ext cx="99329" cy="60994"/>
            </a:xfrm>
            <a:custGeom>
              <a:avLst/>
              <a:gdLst/>
              <a:ahLst/>
              <a:cxnLst/>
              <a:rect l="l" t="t" r="r" b="b"/>
              <a:pathLst>
                <a:path w="697" h="428" extrusionOk="0">
                  <a:moveTo>
                    <a:pt x="282" y="0"/>
                  </a:moveTo>
                  <a:cubicBezTo>
                    <a:pt x="223" y="0"/>
                    <a:pt x="165" y="5"/>
                    <a:pt x="110" y="14"/>
                  </a:cubicBezTo>
                  <a:cubicBezTo>
                    <a:pt x="0" y="14"/>
                    <a:pt x="42" y="145"/>
                    <a:pt x="42" y="145"/>
                  </a:cubicBezTo>
                  <a:cubicBezTo>
                    <a:pt x="25" y="293"/>
                    <a:pt x="83" y="376"/>
                    <a:pt x="178" y="376"/>
                  </a:cubicBezTo>
                  <a:cubicBezTo>
                    <a:pt x="198" y="376"/>
                    <a:pt x="219" y="372"/>
                    <a:pt x="241" y="365"/>
                  </a:cubicBezTo>
                  <a:cubicBezTo>
                    <a:pt x="305" y="341"/>
                    <a:pt x="377" y="314"/>
                    <a:pt x="441" y="314"/>
                  </a:cubicBezTo>
                  <a:cubicBezTo>
                    <a:pt x="488" y="314"/>
                    <a:pt x="531" y="328"/>
                    <a:pt x="566" y="365"/>
                  </a:cubicBezTo>
                  <a:cubicBezTo>
                    <a:pt x="606" y="405"/>
                    <a:pt x="633" y="427"/>
                    <a:pt x="649" y="427"/>
                  </a:cubicBezTo>
                  <a:cubicBezTo>
                    <a:pt x="670" y="427"/>
                    <a:pt x="676" y="395"/>
                    <a:pt x="676" y="323"/>
                  </a:cubicBezTo>
                  <a:cubicBezTo>
                    <a:pt x="697" y="166"/>
                    <a:pt x="697" y="103"/>
                    <a:pt x="545" y="35"/>
                  </a:cubicBezTo>
                  <a:cubicBezTo>
                    <a:pt x="456" y="11"/>
                    <a:pt x="367" y="0"/>
                    <a:pt x="282" y="0"/>
                  </a:cubicBezTo>
                  <a:close/>
                </a:path>
              </a:pathLst>
            </a:custGeom>
            <a:solidFill>
              <a:srgbClr val="356B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2010;p46">
              <a:extLst>
                <a:ext uri="{FF2B5EF4-FFF2-40B4-BE49-F238E27FC236}">
                  <a16:creationId xmlns:a16="http://schemas.microsoft.com/office/drawing/2014/main" id="{CA967644-79C8-796E-7E8F-5872B32C79A5}"/>
                </a:ext>
              </a:extLst>
            </p:cNvPr>
            <p:cNvSpPr/>
            <p:nvPr/>
          </p:nvSpPr>
          <p:spPr>
            <a:xfrm>
              <a:off x="1206344" y="1201675"/>
              <a:ext cx="112155" cy="76528"/>
            </a:xfrm>
            <a:custGeom>
              <a:avLst/>
              <a:gdLst/>
              <a:ahLst/>
              <a:cxnLst/>
              <a:rect l="l" t="t" r="r" b="b"/>
              <a:pathLst>
                <a:path w="787" h="537" extrusionOk="0">
                  <a:moveTo>
                    <a:pt x="152" y="114"/>
                  </a:moveTo>
                  <a:cubicBezTo>
                    <a:pt x="262" y="114"/>
                    <a:pt x="414" y="114"/>
                    <a:pt x="566" y="156"/>
                  </a:cubicBezTo>
                  <a:cubicBezTo>
                    <a:pt x="634" y="177"/>
                    <a:pt x="634" y="198"/>
                    <a:pt x="655" y="219"/>
                  </a:cubicBezTo>
                  <a:lnTo>
                    <a:pt x="655" y="350"/>
                  </a:lnTo>
                  <a:lnTo>
                    <a:pt x="655" y="397"/>
                  </a:lnTo>
                  <a:cubicBezTo>
                    <a:pt x="634" y="397"/>
                    <a:pt x="634" y="397"/>
                    <a:pt x="634" y="376"/>
                  </a:cubicBezTo>
                  <a:cubicBezTo>
                    <a:pt x="566" y="329"/>
                    <a:pt x="503" y="308"/>
                    <a:pt x="435" y="308"/>
                  </a:cubicBezTo>
                  <a:cubicBezTo>
                    <a:pt x="372" y="308"/>
                    <a:pt x="304" y="329"/>
                    <a:pt x="241" y="350"/>
                  </a:cubicBezTo>
                  <a:cubicBezTo>
                    <a:pt x="218" y="363"/>
                    <a:pt x="201" y="370"/>
                    <a:pt x="187" y="370"/>
                  </a:cubicBezTo>
                  <a:cubicBezTo>
                    <a:pt x="173" y="370"/>
                    <a:pt x="163" y="363"/>
                    <a:pt x="152" y="350"/>
                  </a:cubicBezTo>
                  <a:cubicBezTo>
                    <a:pt x="131" y="329"/>
                    <a:pt x="111" y="287"/>
                    <a:pt x="111" y="198"/>
                  </a:cubicBezTo>
                  <a:lnTo>
                    <a:pt x="21" y="198"/>
                  </a:lnTo>
                  <a:lnTo>
                    <a:pt x="111" y="177"/>
                  </a:lnTo>
                  <a:lnTo>
                    <a:pt x="111" y="135"/>
                  </a:lnTo>
                  <a:lnTo>
                    <a:pt x="131" y="135"/>
                  </a:lnTo>
                  <a:cubicBezTo>
                    <a:pt x="131" y="135"/>
                    <a:pt x="131" y="114"/>
                    <a:pt x="152" y="114"/>
                  </a:cubicBezTo>
                  <a:close/>
                  <a:moveTo>
                    <a:pt x="296" y="1"/>
                  </a:moveTo>
                  <a:cubicBezTo>
                    <a:pt x="233" y="1"/>
                    <a:pt x="175" y="4"/>
                    <a:pt x="131" y="4"/>
                  </a:cubicBezTo>
                  <a:cubicBezTo>
                    <a:pt x="111" y="4"/>
                    <a:pt x="63" y="25"/>
                    <a:pt x="42" y="46"/>
                  </a:cubicBezTo>
                  <a:cubicBezTo>
                    <a:pt x="21" y="67"/>
                    <a:pt x="1" y="88"/>
                    <a:pt x="1" y="135"/>
                  </a:cubicBezTo>
                  <a:lnTo>
                    <a:pt x="1" y="198"/>
                  </a:lnTo>
                  <a:lnTo>
                    <a:pt x="1" y="219"/>
                  </a:lnTo>
                  <a:cubicBezTo>
                    <a:pt x="1" y="308"/>
                    <a:pt x="21" y="376"/>
                    <a:pt x="63" y="439"/>
                  </a:cubicBezTo>
                  <a:cubicBezTo>
                    <a:pt x="93" y="465"/>
                    <a:pt x="136" y="485"/>
                    <a:pt x="186" y="485"/>
                  </a:cubicBezTo>
                  <a:cubicBezTo>
                    <a:pt x="217" y="485"/>
                    <a:pt x="250" y="478"/>
                    <a:pt x="283" y="460"/>
                  </a:cubicBezTo>
                  <a:cubicBezTo>
                    <a:pt x="325" y="439"/>
                    <a:pt x="393" y="418"/>
                    <a:pt x="435" y="418"/>
                  </a:cubicBezTo>
                  <a:cubicBezTo>
                    <a:pt x="477" y="418"/>
                    <a:pt x="524" y="418"/>
                    <a:pt x="545" y="460"/>
                  </a:cubicBezTo>
                  <a:cubicBezTo>
                    <a:pt x="566" y="481"/>
                    <a:pt x="587" y="507"/>
                    <a:pt x="608" y="507"/>
                  </a:cubicBezTo>
                  <a:cubicBezTo>
                    <a:pt x="627" y="522"/>
                    <a:pt x="642" y="537"/>
                    <a:pt x="665" y="537"/>
                  </a:cubicBezTo>
                  <a:cubicBezTo>
                    <a:pt x="674" y="537"/>
                    <a:pt x="685" y="534"/>
                    <a:pt x="697" y="528"/>
                  </a:cubicBezTo>
                  <a:cubicBezTo>
                    <a:pt x="718" y="528"/>
                    <a:pt x="739" y="481"/>
                    <a:pt x="739" y="460"/>
                  </a:cubicBezTo>
                  <a:cubicBezTo>
                    <a:pt x="765" y="439"/>
                    <a:pt x="765" y="418"/>
                    <a:pt x="765" y="376"/>
                  </a:cubicBezTo>
                  <a:cubicBezTo>
                    <a:pt x="765" y="308"/>
                    <a:pt x="786" y="245"/>
                    <a:pt x="765" y="177"/>
                  </a:cubicBezTo>
                  <a:cubicBezTo>
                    <a:pt x="739" y="114"/>
                    <a:pt x="676" y="67"/>
                    <a:pt x="587" y="46"/>
                  </a:cubicBezTo>
                  <a:cubicBezTo>
                    <a:pt x="496" y="8"/>
                    <a:pt x="390" y="1"/>
                    <a:pt x="29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2011;p46">
              <a:extLst>
                <a:ext uri="{FF2B5EF4-FFF2-40B4-BE49-F238E27FC236}">
                  <a16:creationId xmlns:a16="http://schemas.microsoft.com/office/drawing/2014/main" id="{B9C73B52-E924-5560-A6A0-E19D8DC6EAF2}"/>
                </a:ext>
              </a:extLst>
            </p:cNvPr>
            <p:cNvSpPr/>
            <p:nvPr/>
          </p:nvSpPr>
          <p:spPr>
            <a:xfrm>
              <a:off x="677192" y="1394781"/>
              <a:ext cx="56149" cy="64842"/>
            </a:xfrm>
            <a:custGeom>
              <a:avLst/>
              <a:gdLst/>
              <a:ahLst/>
              <a:cxnLst/>
              <a:rect l="l" t="t" r="r" b="b"/>
              <a:pathLst>
                <a:path w="394" h="455" extrusionOk="0">
                  <a:moveTo>
                    <a:pt x="69" y="0"/>
                  </a:moveTo>
                  <a:cubicBezTo>
                    <a:pt x="27" y="21"/>
                    <a:pt x="1" y="42"/>
                    <a:pt x="27" y="68"/>
                  </a:cubicBezTo>
                  <a:cubicBezTo>
                    <a:pt x="48" y="262"/>
                    <a:pt x="179" y="351"/>
                    <a:pt x="289" y="435"/>
                  </a:cubicBezTo>
                  <a:cubicBezTo>
                    <a:pt x="310" y="448"/>
                    <a:pt x="325" y="455"/>
                    <a:pt x="338" y="455"/>
                  </a:cubicBezTo>
                  <a:cubicBezTo>
                    <a:pt x="351" y="455"/>
                    <a:pt x="362" y="448"/>
                    <a:pt x="372" y="435"/>
                  </a:cubicBezTo>
                  <a:cubicBezTo>
                    <a:pt x="393" y="393"/>
                    <a:pt x="393" y="372"/>
                    <a:pt x="351" y="351"/>
                  </a:cubicBezTo>
                  <a:cubicBezTo>
                    <a:pt x="241" y="262"/>
                    <a:pt x="158" y="199"/>
                    <a:pt x="132" y="42"/>
                  </a:cubicBezTo>
                  <a:cubicBezTo>
                    <a:pt x="111" y="21"/>
                    <a:pt x="90" y="0"/>
                    <a:pt x="6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2012;p46">
              <a:extLst>
                <a:ext uri="{FF2B5EF4-FFF2-40B4-BE49-F238E27FC236}">
                  <a16:creationId xmlns:a16="http://schemas.microsoft.com/office/drawing/2014/main" id="{1B6BBC52-65D6-AFC5-AC92-FBFC183B39F4}"/>
                </a:ext>
              </a:extLst>
            </p:cNvPr>
            <p:cNvSpPr/>
            <p:nvPr/>
          </p:nvSpPr>
          <p:spPr>
            <a:xfrm>
              <a:off x="736905" y="1442523"/>
              <a:ext cx="40473" cy="18099"/>
            </a:xfrm>
            <a:custGeom>
              <a:avLst/>
              <a:gdLst/>
              <a:ahLst/>
              <a:cxnLst/>
              <a:rect l="l" t="t" r="r" b="b"/>
              <a:pathLst>
                <a:path w="284" h="127" extrusionOk="0">
                  <a:moveTo>
                    <a:pt x="76" y="1"/>
                  </a:moveTo>
                  <a:cubicBezTo>
                    <a:pt x="69" y="1"/>
                    <a:pt x="63" y="6"/>
                    <a:pt x="63" y="16"/>
                  </a:cubicBezTo>
                  <a:cubicBezTo>
                    <a:pt x="42" y="16"/>
                    <a:pt x="21" y="16"/>
                    <a:pt x="21" y="37"/>
                  </a:cubicBezTo>
                  <a:cubicBezTo>
                    <a:pt x="1" y="58"/>
                    <a:pt x="21" y="100"/>
                    <a:pt x="42" y="100"/>
                  </a:cubicBezTo>
                  <a:cubicBezTo>
                    <a:pt x="84" y="126"/>
                    <a:pt x="105" y="126"/>
                    <a:pt x="152" y="126"/>
                  </a:cubicBezTo>
                  <a:lnTo>
                    <a:pt x="215" y="126"/>
                  </a:lnTo>
                  <a:cubicBezTo>
                    <a:pt x="262" y="126"/>
                    <a:pt x="283" y="100"/>
                    <a:pt x="283" y="79"/>
                  </a:cubicBezTo>
                  <a:cubicBezTo>
                    <a:pt x="283" y="37"/>
                    <a:pt x="262" y="16"/>
                    <a:pt x="236" y="16"/>
                  </a:cubicBezTo>
                  <a:lnTo>
                    <a:pt x="105" y="16"/>
                  </a:lnTo>
                  <a:cubicBezTo>
                    <a:pt x="95" y="6"/>
                    <a:pt x="84" y="1"/>
                    <a:pt x="7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2013;p46">
              <a:extLst>
                <a:ext uri="{FF2B5EF4-FFF2-40B4-BE49-F238E27FC236}">
                  <a16:creationId xmlns:a16="http://schemas.microsoft.com/office/drawing/2014/main" id="{DED0DB27-B179-AFFE-0D40-BD9C839C5EBB}"/>
                </a:ext>
              </a:extLst>
            </p:cNvPr>
            <p:cNvSpPr/>
            <p:nvPr/>
          </p:nvSpPr>
          <p:spPr>
            <a:xfrm>
              <a:off x="602516" y="1659001"/>
              <a:ext cx="989019" cy="643860"/>
            </a:xfrm>
            <a:custGeom>
              <a:avLst/>
              <a:gdLst/>
              <a:ahLst/>
              <a:cxnLst/>
              <a:rect l="l" t="t" r="r" b="b"/>
              <a:pathLst>
                <a:path w="6940" h="4518" extrusionOk="0">
                  <a:moveTo>
                    <a:pt x="5086" y="0"/>
                  </a:moveTo>
                  <a:cubicBezTo>
                    <a:pt x="5086" y="0"/>
                    <a:pt x="5023" y="110"/>
                    <a:pt x="4693" y="524"/>
                  </a:cubicBezTo>
                  <a:cubicBezTo>
                    <a:pt x="4348" y="964"/>
                    <a:pt x="3122" y="1901"/>
                    <a:pt x="1834" y="2142"/>
                  </a:cubicBezTo>
                  <a:cubicBezTo>
                    <a:pt x="525" y="2404"/>
                    <a:pt x="1" y="2729"/>
                    <a:pt x="90" y="3645"/>
                  </a:cubicBezTo>
                  <a:cubicBezTo>
                    <a:pt x="237" y="4271"/>
                    <a:pt x="706" y="4517"/>
                    <a:pt x="1437" y="4517"/>
                  </a:cubicBezTo>
                  <a:cubicBezTo>
                    <a:pt x="2009" y="4517"/>
                    <a:pt x="2741" y="4366"/>
                    <a:pt x="3604" y="4127"/>
                  </a:cubicBezTo>
                  <a:cubicBezTo>
                    <a:pt x="5589" y="3556"/>
                    <a:pt x="6940" y="1749"/>
                    <a:pt x="6940" y="1749"/>
                  </a:cubicBezTo>
                  <a:lnTo>
                    <a:pt x="508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2014;p46">
              <a:extLst>
                <a:ext uri="{FF2B5EF4-FFF2-40B4-BE49-F238E27FC236}">
                  <a16:creationId xmlns:a16="http://schemas.microsoft.com/office/drawing/2014/main" id="{05086D1B-A4DF-4E25-64EB-1979E813C870}"/>
                </a:ext>
              </a:extLst>
            </p:cNvPr>
            <p:cNvSpPr/>
            <p:nvPr/>
          </p:nvSpPr>
          <p:spPr>
            <a:xfrm>
              <a:off x="599523" y="1647030"/>
              <a:ext cx="1004696" cy="663099"/>
            </a:xfrm>
            <a:custGeom>
              <a:avLst/>
              <a:gdLst/>
              <a:ahLst/>
              <a:cxnLst/>
              <a:rect l="l" t="t" r="r" b="b"/>
              <a:pathLst>
                <a:path w="7050" h="4653" extrusionOk="0">
                  <a:moveTo>
                    <a:pt x="5128" y="173"/>
                  </a:moveTo>
                  <a:lnTo>
                    <a:pt x="6898" y="1833"/>
                  </a:lnTo>
                  <a:cubicBezTo>
                    <a:pt x="6830" y="1896"/>
                    <a:pt x="5547" y="3598"/>
                    <a:pt x="3625" y="4143"/>
                  </a:cubicBezTo>
                  <a:cubicBezTo>
                    <a:pt x="2738" y="4392"/>
                    <a:pt x="2006" y="4544"/>
                    <a:pt x="1443" y="4544"/>
                  </a:cubicBezTo>
                  <a:cubicBezTo>
                    <a:pt x="1368" y="4544"/>
                    <a:pt x="1296" y="4541"/>
                    <a:pt x="1226" y="4536"/>
                  </a:cubicBezTo>
                  <a:cubicBezTo>
                    <a:pt x="938" y="4515"/>
                    <a:pt x="703" y="4426"/>
                    <a:pt x="525" y="4295"/>
                  </a:cubicBezTo>
                  <a:cubicBezTo>
                    <a:pt x="352" y="4164"/>
                    <a:pt x="242" y="3991"/>
                    <a:pt x="179" y="3708"/>
                  </a:cubicBezTo>
                  <a:cubicBezTo>
                    <a:pt x="132" y="3274"/>
                    <a:pt x="221" y="2986"/>
                    <a:pt x="483" y="2771"/>
                  </a:cubicBezTo>
                  <a:cubicBezTo>
                    <a:pt x="766" y="2551"/>
                    <a:pt x="1200" y="2420"/>
                    <a:pt x="1855" y="2289"/>
                  </a:cubicBezTo>
                  <a:cubicBezTo>
                    <a:pt x="2509" y="2158"/>
                    <a:pt x="3164" y="1875"/>
                    <a:pt x="3667" y="1545"/>
                  </a:cubicBezTo>
                  <a:cubicBezTo>
                    <a:pt x="4190" y="1221"/>
                    <a:pt x="4583" y="870"/>
                    <a:pt x="4761" y="655"/>
                  </a:cubicBezTo>
                  <a:cubicBezTo>
                    <a:pt x="5065" y="262"/>
                    <a:pt x="5107" y="194"/>
                    <a:pt x="5128" y="173"/>
                  </a:cubicBezTo>
                  <a:close/>
                  <a:moveTo>
                    <a:pt x="5107" y="0"/>
                  </a:moveTo>
                  <a:lnTo>
                    <a:pt x="5065" y="63"/>
                  </a:lnTo>
                  <a:cubicBezTo>
                    <a:pt x="5065" y="63"/>
                    <a:pt x="4997" y="152"/>
                    <a:pt x="4672" y="587"/>
                  </a:cubicBezTo>
                  <a:cubicBezTo>
                    <a:pt x="4499" y="786"/>
                    <a:pt x="4128" y="1132"/>
                    <a:pt x="3604" y="1441"/>
                  </a:cubicBezTo>
                  <a:cubicBezTo>
                    <a:pt x="3101" y="1765"/>
                    <a:pt x="2488" y="2048"/>
                    <a:pt x="1834" y="2179"/>
                  </a:cubicBezTo>
                  <a:cubicBezTo>
                    <a:pt x="1179" y="2289"/>
                    <a:pt x="724" y="2441"/>
                    <a:pt x="415" y="2682"/>
                  </a:cubicBezTo>
                  <a:cubicBezTo>
                    <a:pt x="111" y="2923"/>
                    <a:pt x="1" y="3274"/>
                    <a:pt x="48" y="3729"/>
                  </a:cubicBezTo>
                  <a:lnTo>
                    <a:pt x="69" y="3729"/>
                  </a:lnTo>
                  <a:cubicBezTo>
                    <a:pt x="132" y="4033"/>
                    <a:pt x="263" y="4253"/>
                    <a:pt x="462" y="4405"/>
                  </a:cubicBezTo>
                  <a:cubicBezTo>
                    <a:pt x="656" y="4536"/>
                    <a:pt x="917" y="4625"/>
                    <a:pt x="1226" y="4646"/>
                  </a:cubicBezTo>
                  <a:cubicBezTo>
                    <a:pt x="1293" y="4650"/>
                    <a:pt x="1363" y="4652"/>
                    <a:pt x="1435" y="4652"/>
                  </a:cubicBezTo>
                  <a:cubicBezTo>
                    <a:pt x="2019" y="4652"/>
                    <a:pt x="2774" y="4505"/>
                    <a:pt x="3646" y="4253"/>
                  </a:cubicBezTo>
                  <a:cubicBezTo>
                    <a:pt x="5652" y="3687"/>
                    <a:pt x="7008" y="1854"/>
                    <a:pt x="7008" y="1854"/>
                  </a:cubicBezTo>
                  <a:lnTo>
                    <a:pt x="7050" y="1807"/>
                  </a:lnTo>
                  <a:lnTo>
                    <a:pt x="5107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2015;p46">
              <a:extLst>
                <a:ext uri="{FF2B5EF4-FFF2-40B4-BE49-F238E27FC236}">
                  <a16:creationId xmlns:a16="http://schemas.microsoft.com/office/drawing/2014/main" id="{57C69729-9F54-1DBC-3ACD-B214FCB55B12}"/>
                </a:ext>
              </a:extLst>
            </p:cNvPr>
            <p:cNvSpPr/>
            <p:nvPr/>
          </p:nvSpPr>
          <p:spPr>
            <a:xfrm>
              <a:off x="1383202" y="1228895"/>
              <a:ext cx="401736" cy="530137"/>
            </a:xfrm>
            <a:custGeom>
              <a:avLst/>
              <a:gdLst/>
              <a:ahLst/>
              <a:cxnLst/>
              <a:rect l="l" t="t" r="r" b="b"/>
              <a:pathLst>
                <a:path w="2819" h="3720" extrusionOk="0">
                  <a:moveTo>
                    <a:pt x="1118" y="1"/>
                  </a:moveTo>
                  <a:cubicBezTo>
                    <a:pt x="1033" y="1"/>
                    <a:pt x="955" y="53"/>
                    <a:pt x="917" y="185"/>
                  </a:cubicBezTo>
                  <a:cubicBezTo>
                    <a:pt x="833" y="489"/>
                    <a:pt x="592" y="730"/>
                    <a:pt x="462" y="903"/>
                  </a:cubicBezTo>
                  <a:cubicBezTo>
                    <a:pt x="352" y="1075"/>
                    <a:pt x="331" y="1295"/>
                    <a:pt x="263" y="1646"/>
                  </a:cubicBezTo>
                  <a:cubicBezTo>
                    <a:pt x="200" y="2018"/>
                    <a:pt x="1" y="2625"/>
                    <a:pt x="1" y="2625"/>
                  </a:cubicBezTo>
                  <a:cubicBezTo>
                    <a:pt x="1" y="2625"/>
                    <a:pt x="373" y="3217"/>
                    <a:pt x="723" y="3432"/>
                  </a:cubicBezTo>
                  <a:cubicBezTo>
                    <a:pt x="1069" y="3673"/>
                    <a:pt x="1682" y="3720"/>
                    <a:pt x="1682" y="3720"/>
                  </a:cubicBezTo>
                  <a:cubicBezTo>
                    <a:pt x="1682" y="3720"/>
                    <a:pt x="1923" y="3128"/>
                    <a:pt x="2143" y="2997"/>
                  </a:cubicBezTo>
                  <a:cubicBezTo>
                    <a:pt x="2357" y="2845"/>
                    <a:pt x="2818" y="2646"/>
                    <a:pt x="2818" y="2646"/>
                  </a:cubicBezTo>
                  <a:cubicBezTo>
                    <a:pt x="2818" y="2646"/>
                    <a:pt x="2565" y="922"/>
                    <a:pt x="2288" y="922"/>
                  </a:cubicBezTo>
                  <a:cubicBezTo>
                    <a:pt x="2283" y="922"/>
                    <a:pt x="2278" y="922"/>
                    <a:pt x="2274" y="923"/>
                  </a:cubicBezTo>
                  <a:cubicBezTo>
                    <a:pt x="2012" y="1013"/>
                    <a:pt x="1399" y="1075"/>
                    <a:pt x="1399" y="1075"/>
                  </a:cubicBezTo>
                  <a:cubicBezTo>
                    <a:pt x="1399" y="1075"/>
                    <a:pt x="1268" y="992"/>
                    <a:pt x="1289" y="840"/>
                  </a:cubicBezTo>
                  <a:cubicBezTo>
                    <a:pt x="1289" y="709"/>
                    <a:pt x="1530" y="379"/>
                    <a:pt x="1420" y="206"/>
                  </a:cubicBezTo>
                  <a:cubicBezTo>
                    <a:pt x="1357" y="92"/>
                    <a:pt x="1231" y="1"/>
                    <a:pt x="1118" y="1"/>
                  </a:cubicBezTo>
                  <a:close/>
                </a:path>
              </a:pathLst>
            </a:custGeom>
            <a:solidFill>
              <a:srgbClr val="FFB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2016;p46">
              <a:extLst>
                <a:ext uri="{FF2B5EF4-FFF2-40B4-BE49-F238E27FC236}">
                  <a16:creationId xmlns:a16="http://schemas.microsoft.com/office/drawing/2014/main" id="{F61577A7-58CD-9953-285B-AA20463E4542}"/>
                </a:ext>
              </a:extLst>
            </p:cNvPr>
            <p:cNvSpPr/>
            <p:nvPr/>
          </p:nvSpPr>
          <p:spPr>
            <a:xfrm>
              <a:off x="1377217" y="1221912"/>
              <a:ext cx="416557" cy="546098"/>
            </a:xfrm>
            <a:custGeom>
              <a:avLst/>
              <a:gdLst/>
              <a:ahLst/>
              <a:cxnLst/>
              <a:rect l="l" t="t" r="r" b="b"/>
              <a:pathLst>
                <a:path w="2923" h="3832" extrusionOk="0">
                  <a:moveTo>
                    <a:pt x="1158" y="115"/>
                  </a:moveTo>
                  <a:cubicBezTo>
                    <a:pt x="1172" y="115"/>
                    <a:pt x="1186" y="117"/>
                    <a:pt x="1200" y="124"/>
                  </a:cubicBezTo>
                  <a:cubicBezTo>
                    <a:pt x="1268" y="124"/>
                    <a:pt x="1373" y="208"/>
                    <a:pt x="1420" y="276"/>
                  </a:cubicBezTo>
                  <a:cubicBezTo>
                    <a:pt x="1441" y="339"/>
                    <a:pt x="1420" y="449"/>
                    <a:pt x="1373" y="559"/>
                  </a:cubicBezTo>
                  <a:cubicBezTo>
                    <a:pt x="1331" y="690"/>
                    <a:pt x="1289" y="800"/>
                    <a:pt x="1268" y="889"/>
                  </a:cubicBezTo>
                  <a:cubicBezTo>
                    <a:pt x="1242" y="1062"/>
                    <a:pt x="1420" y="1171"/>
                    <a:pt x="1420" y="1171"/>
                  </a:cubicBezTo>
                  <a:lnTo>
                    <a:pt x="1441" y="1192"/>
                  </a:lnTo>
                  <a:lnTo>
                    <a:pt x="1462" y="1192"/>
                  </a:lnTo>
                  <a:cubicBezTo>
                    <a:pt x="1462" y="1192"/>
                    <a:pt x="2054" y="1103"/>
                    <a:pt x="2336" y="1041"/>
                  </a:cubicBezTo>
                  <a:lnTo>
                    <a:pt x="2357" y="1041"/>
                  </a:lnTo>
                  <a:cubicBezTo>
                    <a:pt x="2357" y="1041"/>
                    <a:pt x="2378" y="1041"/>
                    <a:pt x="2378" y="1062"/>
                  </a:cubicBezTo>
                  <a:cubicBezTo>
                    <a:pt x="2399" y="1103"/>
                    <a:pt x="2446" y="1171"/>
                    <a:pt x="2467" y="1234"/>
                  </a:cubicBezTo>
                  <a:cubicBezTo>
                    <a:pt x="2530" y="1386"/>
                    <a:pt x="2598" y="1606"/>
                    <a:pt x="2640" y="1826"/>
                  </a:cubicBezTo>
                  <a:cubicBezTo>
                    <a:pt x="2729" y="2240"/>
                    <a:pt x="2792" y="2633"/>
                    <a:pt x="2792" y="2654"/>
                  </a:cubicBezTo>
                  <a:cubicBezTo>
                    <a:pt x="2750" y="2674"/>
                    <a:pt x="2357" y="2853"/>
                    <a:pt x="2158" y="2983"/>
                  </a:cubicBezTo>
                  <a:cubicBezTo>
                    <a:pt x="2027" y="3067"/>
                    <a:pt x="1923" y="3266"/>
                    <a:pt x="1813" y="3439"/>
                  </a:cubicBezTo>
                  <a:cubicBezTo>
                    <a:pt x="1745" y="3570"/>
                    <a:pt x="1703" y="3680"/>
                    <a:pt x="1682" y="3701"/>
                  </a:cubicBezTo>
                  <a:cubicBezTo>
                    <a:pt x="1661" y="3701"/>
                    <a:pt x="1551" y="3701"/>
                    <a:pt x="1373" y="3659"/>
                  </a:cubicBezTo>
                  <a:cubicBezTo>
                    <a:pt x="1200" y="3612"/>
                    <a:pt x="959" y="3549"/>
                    <a:pt x="807" y="3439"/>
                  </a:cubicBezTo>
                  <a:cubicBezTo>
                    <a:pt x="634" y="3350"/>
                    <a:pt x="456" y="3135"/>
                    <a:pt x="325" y="2957"/>
                  </a:cubicBezTo>
                  <a:cubicBezTo>
                    <a:pt x="195" y="2805"/>
                    <a:pt x="132" y="2674"/>
                    <a:pt x="111" y="2674"/>
                  </a:cubicBezTo>
                  <a:cubicBezTo>
                    <a:pt x="132" y="2633"/>
                    <a:pt x="284" y="2067"/>
                    <a:pt x="352" y="1716"/>
                  </a:cubicBezTo>
                  <a:cubicBezTo>
                    <a:pt x="415" y="1344"/>
                    <a:pt x="435" y="1124"/>
                    <a:pt x="545" y="993"/>
                  </a:cubicBezTo>
                  <a:cubicBezTo>
                    <a:pt x="655" y="821"/>
                    <a:pt x="917" y="580"/>
                    <a:pt x="1027" y="255"/>
                  </a:cubicBezTo>
                  <a:cubicBezTo>
                    <a:pt x="1027" y="187"/>
                    <a:pt x="1069" y="145"/>
                    <a:pt x="1090" y="124"/>
                  </a:cubicBezTo>
                  <a:cubicBezTo>
                    <a:pt x="1104" y="124"/>
                    <a:pt x="1130" y="115"/>
                    <a:pt x="1158" y="115"/>
                  </a:cubicBezTo>
                  <a:close/>
                  <a:moveTo>
                    <a:pt x="1141" y="0"/>
                  </a:moveTo>
                  <a:cubicBezTo>
                    <a:pt x="1103" y="0"/>
                    <a:pt x="1064" y="11"/>
                    <a:pt x="1027" y="35"/>
                  </a:cubicBezTo>
                  <a:cubicBezTo>
                    <a:pt x="980" y="77"/>
                    <a:pt x="938" y="145"/>
                    <a:pt x="917" y="208"/>
                  </a:cubicBezTo>
                  <a:cubicBezTo>
                    <a:pt x="828" y="496"/>
                    <a:pt x="587" y="758"/>
                    <a:pt x="456" y="931"/>
                  </a:cubicBezTo>
                  <a:cubicBezTo>
                    <a:pt x="325" y="1103"/>
                    <a:pt x="305" y="1323"/>
                    <a:pt x="242" y="1695"/>
                  </a:cubicBezTo>
                  <a:cubicBezTo>
                    <a:pt x="174" y="2041"/>
                    <a:pt x="1" y="2654"/>
                    <a:pt x="1" y="2654"/>
                  </a:cubicBezTo>
                  <a:lnTo>
                    <a:pt x="1" y="2674"/>
                  </a:lnTo>
                  <a:lnTo>
                    <a:pt x="1" y="2695"/>
                  </a:lnTo>
                  <a:cubicBezTo>
                    <a:pt x="1" y="2695"/>
                    <a:pt x="111" y="2853"/>
                    <a:pt x="242" y="3046"/>
                  </a:cubicBezTo>
                  <a:cubicBezTo>
                    <a:pt x="373" y="3219"/>
                    <a:pt x="545" y="3418"/>
                    <a:pt x="744" y="3549"/>
                  </a:cubicBezTo>
                  <a:cubicBezTo>
                    <a:pt x="917" y="3659"/>
                    <a:pt x="1158" y="3722"/>
                    <a:pt x="1352" y="3769"/>
                  </a:cubicBezTo>
                  <a:cubicBezTo>
                    <a:pt x="1551" y="3811"/>
                    <a:pt x="1703" y="3832"/>
                    <a:pt x="1703" y="3832"/>
                  </a:cubicBezTo>
                  <a:lnTo>
                    <a:pt x="1745" y="3832"/>
                  </a:lnTo>
                  <a:lnTo>
                    <a:pt x="1766" y="3790"/>
                  </a:lnTo>
                  <a:lnTo>
                    <a:pt x="1923" y="3481"/>
                  </a:lnTo>
                  <a:cubicBezTo>
                    <a:pt x="2007" y="3329"/>
                    <a:pt x="2137" y="3135"/>
                    <a:pt x="2206" y="3088"/>
                  </a:cubicBezTo>
                  <a:cubicBezTo>
                    <a:pt x="2399" y="2957"/>
                    <a:pt x="2881" y="2743"/>
                    <a:pt x="2881" y="2743"/>
                  </a:cubicBezTo>
                  <a:lnTo>
                    <a:pt x="2923" y="2722"/>
                  </a:lnTo>
                  <a:lnTo>
                    <a:pt x="2902" y="2674"/>
                  </a:lnTo>
                  <a:cubicBezTo>
                    <a:pt x="2902" y="2674"/>
                    <a:pt x="2860" y="2240"/>
                    <a:pt x="2750" y="1805"/>
                  </a:cubicBezTo>
                  <a:cubicBezTo>
                    <a:pt x="2708" y="1585"/>
                    <a:pt x="2640" y="1365"/>
                    <a:pt x="2577" y="1192"/>
                  </a:cubicBezTo>
                  <a:cubicBezTo>
                    <a:pt x="2551" y="1103"/>
                    <a:pt x="2509" y="1041"/>
                    <a:pt x="2467" y="993"/>
                  </a:cubicBezTo>
                  <a:cubicBezTo>
                    <a:pt x="2446" y="972"/>
                    <a:pt x="2420" y="952"/>
                    <a:pt x="2399" y="931"/>
                  </a:cubicBezTo>
                  <a:cubicBezTo>
                    <a:pt x="2385" y="931"/>
                    <a:pt x="2362" y="921"/>
                    <a:pt x="2342" y="921"/>
                  </a:cubicBezTo>
                  <a:cubicBezTo>
                    <a:pt x="2332" y="921"/>
                    <a:pt x="2322" y="924"/>
                    <a:pt x="2316" y="931"/>
                  </a:cubicBezTo>
                  <a:cubicBezTo>
                    <a:pt x="2054" y="993"/>
                    <a:pt x="1504" y="1062"/>
                    <a:pt x="1462" y="1062"/>
                  </a:cubicBezTo>
                  <a:cubicBezTo>
                    <a:pt x="1462" y="1062"/>
                    <a:pt x="1373" y="993"/>
                    <a:pt x="1373" y="910"/>
                  </a:cubicBezTo>
                  <a:cubicBezTo>
                    <a:pt x="1373" y="863"/>
                    <a:pt x="1441" y="732"/>
                    <a:pt x="1483" y="601"/>
                  </a:cubicBezTo>
                  <a:cubicBezTo>
                    <a:pt x="1530" y="496"/>
                    <a:pt x="1572" y="339"/>
                    <a:pt x="1504" y="234"/>
                  </a:cubicBezTo>
                  <a:cubicBezTo>
                    <a:pt x="1462" y="124"/>
                    <a:pt x="1331" y="35"/>
                    <a:pt x="1221" y="14"/>
                  </a:cubicBezTo>
                  <a:cubicBezTo>
                    <a:pt x="1195" y="5"/>
                    <a:pt x="1168" y="0"/>
                    <a:pt x="114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2017;p46">
              <a:extLst>
                <a:ext uri="{FF2B5EF4-FFF2-40B4-BE49-F238E27FC236}">
                  <a16:creationId xmlns:a16="http://schemas.microsoft.com/office/drawing/2014/main" id="{C6033549-491E-9321-7A9D-70C9F306ED6D}"/>
                </a:ext>
              </a:extLst>
            </p:cNvPr>
            <p:cNvSpPr/>
            <p:nvPr/>
          </p:nvSpPr>
          <p:spPr>
            <a:xfrm>
              <a:off x="1734782" y="1444803"/>
              <a:ext cx="230011" cy="168019"/>
            </a:xfrm>
            <a:custGeom>
              <a:avLst/>
              <a:gdLst/>
              <a:ahLst/>
              <a:cxnLst/>
              <a:rect l="l" t="t" r="r" b="b"/>
              <a:pathLst>
                <a:path w="1614" h="1179" extrusionOk="0">
                  <a:moveTo>
                    <a:pt x="1508" y="0"/>
                  </a:moveTo>
                  <a:cubicBezTo>
                    <a:pt x="1508" y="0"/>
                    <a:pt x="697" y="241"/>
                    <a:pt x="372" y="346"/>
                  </a:cubicBezTo>
                  <a:cubicBezTo>
                    <a:pt x="42" y="477"/>
                    <a:pt x="0" y="524"/>
                    <a:pt x="42" y="676"/>
                  </a:cubicBezTo>
                  <a:cubicBezTo>
                    <a:pt x="68" y="828"/>
                    <a:pt x="220" y="1179"/>
                    <a:pt x="220" y="1179"/>
                  </a:cubicBezTo>
                  <a:cubicBezTo>
                    <a:pt x="220" y="1179"/>
                    <a:pt x="896" y="959"/>
                    <a:pt x="1268" y="718"/>
                  </a:cubicBezTo>
                  <a:cubicBezTo>
                    <a:pt x="1613" y="456"/>
                    <a:pt x="1509" y="0"/>
                    <a:pt x="1508" y="0"/>
                  </a:cubicBezTo>
                  <a:close/>
                </a:path>
              </a:pathLst>
            </a:custGeom>
            <a:solidFill>
              <a:srgbClr val="FFB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2018;p46">
              <a:extLst>
                <a:ext uri="{FF2B5EF4-FFF2-40B4-BE49-F238E27FC236}">
                  <a16:creationId xmlns:a16="http://schemas.microsoft.com/office/drawing/2014/main" id="{269E27FE-444A-BCE1-213C-5FE4EF740A83}"/>
                </a:ext>
              </a:extLst>
            </p:cNvPr>
            <p:cNvSpPr/>
            <p:nvPr/>
          </p:nvSpPr>
          <p:spPr>
            <a:xfrm>
              <a:off x="1753451" y="1432120"/>
              <a:ext cx="221033" cy="192674"/>
            </a:xfrm>
            <a:custGeom>
              <a:avLst/>
              <a:gdLst/>
              <a:ahLst/>
              <a:cxnLst/>
              <a:rect l="l" t="t" r="r" b="b"/>
              <a:pathLst>
                <a:path w="1551" h="1352" extrusionOk="0">
                  <a:moveTo>
                    <a:pt x="1419" y="0"/>
                  </a:moveTo>
                  <a:lnTo>
                    <a:pt x="1351" y="21"/>
                  </a:lnTo>
                  <a:cubicBezTo>
                    <a:pt x="1351" y="21"/>
                    <a:pt x="545" y="262"/>
                    <a:pt x="220" y="393"/>
                  </a:cubicBezTo>
                  <a:cubicBezTo>
                    <a:pt x="152" y="414"/>
                    <a:pt x="110" y="435"/>
                    <a:pt x="42" y="461"/>
                  </a:cubicBezTo>
                  <a:cubicBezTo>
                    <a:pt x="68" y="503"/>
                    <a:pt x="68" y="524"/>
                    <a:pt x="89" y="566"/>
                  </a:cubicBezTo>
                  <a:cubicBezTo>
                    <a:pt x="131" y="545"/>
                    <a:pt x="173" y="524"/>
                    <a:pt x="262" y="503"/>
                  </a:cubicBezTo>
                  <a:cubicBezTo>
                    <a:pt x="566" y="393"/>
                    <a:pt x="1247" y="173"/>
                    <a:pt x="1330" y="152"/>
                  </a:cubicBezTo>
                  <a:lnTo>
                    <a:pt x="1330" y="152"/>
                  </a:lnTo>
                  <a:cubicBezTo>
                    <a:pt x="1330" y="241"/>
                    <a:pt x="1377" y="566"/>
                    <a:pt x="1089" y="765"/>
                  </a:cubicBezTo>
                  <a:cubicBezTo>
                    <a:pt x="765" y="985"/>
                    <a:pt x="173" y="1179"/>
                    <a:pt x="110" y="1199"/>
                  </a:cubicBezTo>
                  <a:cubicBezTo>
                    <a:pt x="89" y="1199"/>
                    <a:pt x="42" y="1220"/>
                    <a:pt x="0" y="1247"/>
                  </a:cubicBezTo>
                  <a:cubicBezTo>
                    <a:pt x="21" y="1268"/>
                    <a:pt x="21" y="1289"/>
                    <a:pt x="21" y="1289"/>
                  </a:cubicBezTo>
                  <a:lnTo>
                    <a:pt x="42" y="1351"/>
                  </a:lnTo>
                  <a:lnTo>
                    <a:pt x="110" y="1330"/>
                  </a:lnTo>
                  <a:cubicBezTo>
                    <a:pt x="110" y="1330"/>
                    <a:pt x="786" y="1116"/>
                    <a:pt x="1158" y="854"/>
                  </a:cubicBezTo>
                  <a:cubicBezTo>
                    <a:pt x="1550" y="566"/>
                    <a:pt x="1440" y="68"/>
                    <a:pt x="1440" y="68"/>
                  </a:cubicBezTo>
                  <a:lnTo>
                    <a:pt x="1419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2019;p46">
              <a:extLst>
                <a:ext uri="{FF2B5EF4-FFF2-40B4-BE49-F238E27FC236}">
                  <a16:creationId xmlns:a16="http://schemas.microsoft.com/office/drawing/2014/main" id="{C184CA30-FA5A-8FFC-7868-CC2AF36E0AC7}"/>
                </a:ext>
              </a:extLst>
            </p:cNvPr>
            <p:cNvSpPr/>
            <p:nvPr/>
          </p:nvSpPr>
          <p:spPr>
            <a:xfrm>
              <a:off x="1703429" y="1351314"/>
              <a:ext cx="258371" cy="205499"/>
            </a:xfrm>
            <a:custGeom>
              <a:avLst/>
              <a:gdLst/>
              <a:ahLst/>
              <a:cxnLst/>
              <a:rect l="l" t="t" r="r" b="b"/>
              <a:pathLst>
                <a:path w="1813" h="1442" extrusionOk="0">
                  <a:moveTo>
                    <a:pt x="1574" y="0"/>
                  </a:moveTo>
                  <a:cubicBezTo>
                    <a:pt x="1523" y="0"/>
                    <a:pt x="1469" y="15"/>
                    <a:pt x="1420" y="44"/>
                  </a:cubicBezTo>
                  <a:cubicBezTo>
                    <a:pt x="1247" y="112"/>
                    <a:pt x="592" y="567"/>
                    <a:pt x="309" y="635"/>
                  </a:cubicBezTo>
                  <a:cubicBezTo>
                    <a:pt x="0" y="698"/>
                    <a:pt x="89" y="918"/>
                    <a:pt x="157" y="1070"/>
                  </a:cubicBezTo>
                  <a:cubicBezTo>
                    <a:pt x="220" y="1222"/>
                    <a:pt x="419" y="1442"/>
                    <a:pt x="419" y="1442"/>
                  </a:cubicBezTo>
                  <a:cubicBezTo>
                    <a:pt x="419" y="1442"/>
                    <a:pt x="1179" y="1201"/>
                    <a:pt x="1467" y="897"/>
                  </a:cubicBezTo>
                  <a:cubicBezTo>
                    <a:pt x="1770" y="609"/>
                    <a:pt x="1812" y="373"/>
                    <a:pt x="1791" y="195"/>
                  </a:cubicBezTo>
                  <a:cubicBezTo>
                    <a:pt x="1777" y="64"/>
                    <a:pt x="1681" y="0"/>
                    <a:pt x="1574" y="0"/>
                  </a:cubicBezTo>
                  <a:close/>
                </a:path>
              </a:pathLst>
            </a:custGeom>
            <a:solidFill>
              <a:srgbClr val="FFB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2020;p46">
              <a:extLst>
                <a:ext uri="{FF2B5EF4-FFF2-40B4-BE49-F238E27FC236}">
                  <a16:creationId xmlns:a16="http://schemas.microsoft.com/office/drawing/2014/main" id="{42E2D1F8-DF2E-0775-DC08-66AAAC4FC9F4}"/>
                </a:ext>
              </a:extLst>
            </p:cNvPr>
            <p:cNvSpPr/>
            <p:nvPr/>
          </p:nvSpPr>
          <p:spPr>
            <a:xfrm>
              <a:off x="1744473" y="1341766"/>
              <a:ext cx="227018" cy="218040"/>
            </a:xfrm>
            <a:custGeom>
              <a:avLst/>
              <a:gdLst/>
              <a:ahLst/>
              <a:cxnLst/>
              <a:rect l="l" t="t" r="r" b="b"/>
              <a:pathLst>
                <a:path w="1593" h="1530" extrusionOk="0">
                  <a:moveTo>
                    <a:pt x="1262" y="1"/>
                  </a:moveTo>
                  <a:cubicBezTo>
                    <a:pt x="1200" y="22"/>
                    <a:pt x="1152" y="22"/>
                    <a:pt x="1111" y="48"/>
                  </a:cubicBezTo>
                  <a:cubicBezTo>
                    <a:pt x="1001" y="90"/>
                    <a:pt x="807" y="221"/>
                    <a:pt x="587" y="351"/>
                  </a:cubicBezTo>
                  <a:cubicBezTo>
                    <a:pt x="367" y="482"/>
                    <a:pt x="131" y="613"/>
                    <a:pt x="0" y="634"/>
                  </a:cubicBezTo>
                  <a:cubicBezTo>
                    <a:pt x="0" y="676"/>
                    <a:pt x="21" y="723"/>
                    <a:pt x="21" y="744"/>
                  </a:cubicBezTo>
                  <a:cubicBezTo>
                    <a:pt x="194" y="723"/>
                    <a:pt x="414" y="592"/>
                    <a:pt x="655" y="461"/>
                  </a:cubicBezTo>
                  <a:cubicBezTo>
                    <a:pt x="870" y="330"/>
                    <a:pt x="1090" y="179"/>
                    <a:pt x="1152" y="152"/>
                  </a:cubicBezTo>
                  <a:cubicBezTo>
                    <a:pt x="1201" y="138"/>
                    <a:pt x="1246" y="123"/>
                    <a:pt x="1293" y="123"/>
                  </a:cubicBezTo>
                  <a:cubicBezTo>
                    <a:pt x="1312" y="123"/>
                    <a:pt x="1332" y="125"/>
                    <a:pt x="1351" y="131"/>
                  </a:cubicBezTo>
                  <a:cubicBezTo>
                    <a:pt x="1414" y="152"/>
                    <a:pt x="1440" y="200"/>
                    <a:pt x="1461" y="262"/>
                  </a:cubicBezTo>
                  <a:cubicBezTo>
                    <a:pt x="1461" y="440"/>
                    <a:pt x="1414" y="655"/>
                    <a:pt x="1152" y="938"/>
                  </a:cubicBezTo>
                  <a:cubicBezTo>
                    <a:pt x="1022" y="1069"/>
                    <a:pt x="760" y="1200"/>
                    <a:pt x="524" y="1310"/>
                  </a:cubicBezTo>
                  <a:cubicBezTo>
                    <a:pt x="393" y="1357"/>
                    <a:pt x="283" y="1399"/>
                    <a:pt x="215" y="1420"/>
                  </a:cubicBezTo>
                  <a:cubicBezTo>
                    <a:pt x="215" y="1441"/>
                    <a:pt x="236" y="1462"/>
                    <a:pt x="236" y="1488"/>
                  </a:cubicBezTo>
                  <a:cubicBezTo>
                    <a:pt x="236" y="1488"/>
                    <a:pt x="236" y="1509"/>
                    <a:pt x="262" y="1530"/>
                  </a:cubicBezTo>
                  <a:cubicBezTo>
                    <a:pt x="325" y="1509"/>
                    <a:pt x="456" y="1462"/>
                    <a:pt x="587" y="1399"/>
                  </a:cubicBezTo>
                  <a:cubicBezTo>
                    <a:pt x="807" y="1310"/>
                    <a:pt x="1069" y="1179"/>
                    <a:pt x="1221" y="1006"/>
                  </a:cubicBezTo>
                  <a:cubicBezTo>
                    <a:pt x="1524" y="723"/>
                    <a:pt x="1592" y="461"/>
                    <a:pt x="1571" y="262"/>
                  </a:cubicBezTo>
                  <a:cubicBezTo>
                    <a:pt x="1545" y="131"/>
                    <a:pt x="1482" y="69"/>
                    <a:pt x="1393" y="22"/>
                  </a:cubicBezTo>
                  <a:cubicBezTo>
                    <a:pt x="1351" y="22"/>
                    <a:pt x="1310" y="1"/>
                    <a:pt x="1262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2021;p46">
              <a:extLst>
                <a:ext uri="{FF2B5EF4-FFF2-40B4-BE49-F238E27FC236}">
                  <a16:creationId xmlns:a16="http://schemas.microsoft.com/office/drawing/2014/main" id="{AA85EFF5-4D2E-8279-4B40-16ADCF8EBEED}"/>
                </a:ext>
              </a:extLst>
            </p:cNvPr>
            <p:cNvSpPr/>
            <p:nvPr/>
          </p:nvSpPr>
          <p:spPr>
            <a:xfrm>
              <a:off x="1691458" y="1289606"/>
              <a:ext cx="267349" cy="226876"/>
            </a:xfrm>
            <a:custGeom>
              <a:avLst/>
              <a:gdLst/>
              <a:ahLst/>
              <a:cxnLst/>
              <a:rect l="l" t="t" r="r" b="b"/>
              <a:pathLst>
                <a:path w="1876" h="1592" extrusionOk="0">
                  <a:moveTo>
                    <a:pt x="1498" y="1"/>
                  </a:moveTo>
                  <a:cubicBezTo>
                    <a:pt x="1369" y="1"/>
                    <a:pt x="1307" y="98"/>
                    <a:pt x="1132" y="236"/>
                  </a:cubicBezTo>
                  <a:cubicBezTo>
                    <a:pt x="917" y="435"/>
                    <a:pt x="241" y="738"/>
                    <a:pt x="131" y="827"/>
                  </a:cubicBezTo>
                  <a:cubicBezTo>
                    <a:pt x="1" y="911"/>
                    <a:pt x="346" y="1592"/>
                    <a:pt x="346" y="1592"/>
                  </a:cubicBezTo>
                  <a:cubicBezTo>
                    <a:pt x="346" y="1592"/>
                    <a:pt x="1132" y="1283"/>
                    <a:pt x="1462" y="1042"/>
                  </a:cubicBezTo>
                  <a:cubicBezTo>
                    <a:pt x="1765" y="780"/>
                    <a:pt x="1875" y="545"/>
                    <a:pt x="1875" y="367"/>
                  </a:cubicBezTo>
                  <a:cubicBezTo>
                    <a:pt x="1875" y="173"/>
                    <a:pt x="1812" y="63"/>
                    <a:pt x="1613" y="21"/>
                  </a:cubicBezTo>
                  <a:cubicBezTo>
                    <a:pt x="1568" y="7"/>
                    <a:pt x="1531" y="1"/>
                    <a:pt x="1498" y="1"/>
                  </a:cubicBezTo>
                  <a:close/>
                </a:path>
              </a:pathLst>
            </a:custGeom>
            <a:solidFill>
              <a:srgbClr val="FFB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2022;p46">
              <a:extLst>
                <a:ext uri="{FF2B5EF4-FFF2-40B4-BE49-F238E27FC236}">
                  <a16:creationId xmlns:a16="http://schemas.microsoft.com/office/drawing/2014/main" id="{EA49707F-495B-47F1-A04F-A2EF94C1CA5F}"/>
                </a:ext>
              </a:extLst>
            </p:cNvPr>
            <p:cNvSpPr/>
            <p:nvPr/>
          </p:nvSpPr>
          <p:spPr>
            <a:xfrm>
              <a:off x="1728797" y="1281625"/>
              <a:ext cx="239702" cy="231151"/>
            </a:xfrm>
            <a:custGeom>
              <a:avLst/>
              <a:gdLst/>
              <a:ahLst/>
              <a:cxnLst/>
              <a:rect l="l" t="t" r="r" b="b"/>
              <a:pathLst>
                <a:path w="1682" h="1622" extrusionOk="0">
                  <a:moveTo>
                    <a:pt x="1211" y="1"/>
                  </a:moveTo>
                  <a:cubicBezTo>
                    <a:pt x="1165" y="1"/>
                    <a:pt x="1120" y="20"/>
                    <a:pt x="1090" y="51"/>
                  </a:cubicBezTo>
                  <a:cubicBezTo>
                    <a:pt x="1001" y="98"/>
                    <a:pt x="938" y="161"/>
                    <a:pt x="828" y="250"/>
                  </a:cubicBezTo>
                  <a:cubicBezTo>
                    <a:pt x="739" y="339"/>
                    <a:pt x="503" y="470"/>
                    <a:pt x="304" y="574"/>
                  </a:cubicBezTo>
                  <a:cubicBezTo>
                    <a:pt x="194" y="643"/>
                    <a:pt x="84" y="684"/>
                    <a:pt x="0" y="732"/>
                  </a:cubicBezTo>
                  <a:cubicBezTo>
                    <a:pt x="21" y="773"/>
                    <a:pt x="21" y="815"/>
                    <a:pt x="42" y="836"/>
                  </a:cubicBezTo>
                  <a:cubicBezTo>
                    <a:pt x="131" y="794"/>
                    <a:pt x="241" y="752"/>
                    <a:pt x="346" y="684"/>
                  </a:cubicBezTo>
                  <a:cubicBezTo>
                    <a:pt x="566" y="553"/>
                    <a:pt x="786" y="444"/>
                    <a:pt x="896" y="339"/>
                  </a:cubicBezTo>
                  <a:cubicBezTo>
                    <a:pt x="1027" y="250"/>
                    <a:pt x="1090" y="182"/>
                    <a:pt x="1132" y="140"/>
                  </a:cubicBezTo>
                  <a:cubicBezTo>
                    <a:pt x="1180" y="125"/>
                    <a:pt x="1215" y="110"/>
                    <a:pt x="1263" y="110"/>
                  </a:cubicBezTo>
                  <a:cubicBezTo>
                    <a:pt x="1282" y="110"/>
                    <a:pt x="1304" y="113"/>
                    <a:pt x="1331" y="119"/>
                  </a:cubicBezTo>
                  <a:cubicBezTo>
                    <a:pt x="1420" y="140"/>
                    <a:pt x="1482" y="182"/>
                    <a:pt x="1503" y="229"/>
                  </a:cubicBezTo>
                  <a:cubicBezTo>
                    <a:pt x="1550" y="271"/>
                    <a:pt x="1550" y="339"/>
                    <a:pt x="1550" y="423"/>
                  </a:cubicBezTo>
                  <a:cubicBezTo>
                    <a:pt x="1550" y="574"/>
                    <a:pt x="1461" y="794"/>
                    <a:pt x="1158" y="1056"/>
                  </a:cubicBezTo>
                  <a:cubicBezTo>
                    <a:pt x="1001" y="1166"/>
                    <a:pt x="718" y="1297"/>
                    <a:pt x="503" y="1407"/>
                  </a:cubicBezTo>
                  <a:cubicBezTo>
                    <a:pt x="393" y="1449"/>
                    <a:pt x="304" y="1491"/>
                    <a:pt x="241" y="1517"/>
                  </a:cubicBezTo>
                  <a:cubicBezTo>
                    <a:pt x="241" y="1559"/>
                    <a:pt x="262" y="1601"/>
                    <a:pt x="262" y="1622"/>
                  </a:cubicBezTo>
                  <a:cubicBezTo>
                    <a:pt x="346" y="1601"/>
                    <a:pt x="435" y="1559"/>
                    <a:pt x="545" y="1517"/>
                  </a:cubicBezTo>
                  <a:cubicBezTo>
                    <a:pt x="786" y="1407"/>
                    <a:pt x="1048" y="1276"/>
                    <a:pt x="1221" y="1145"/>
                  </a:cubicBezTo>
                  <a:cubicBezTo>
                    <a:pt x="1550" y="862"/>
                    <a:pt x="1681" y="622"/>
                    <a:pt x="1681" y="402"/>
                  </a:cubicBezTo>
                  <a:cubicBezTo>
                    <a:pt x="1681" y="313"/>
                    <a:pt x="1655" y="229"/>
                    <a:pt x="1592" y="161"/>
                  </a:cubicBezTo>
                  <a:cubicBezTo>
                    <a:pt x="1550" y="98"/>
                    <a:pt x="1461" y="30"/>
                    <a:pt x="1351" y="9"/>
                  </a:cubicBezTo>
                  <a:lnTo>
                    <a:pt x="1262" y="9"/>
                  </a:lnTo>
                  <a:cubicBezTo>
                    <a:pt x="1246" y="3"/>
                    <a:pt x="1228" y="1"/>
                    <a:pt x="121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2023;p46">
              <a:extLst>
                <a:ext uri="{FF2B5EF4-FFF2-40B4-BE49-F238E27FC236}">
                  <a16:creationId xmlns:a16="http://schemas.microsoft.com/office/drawing/2014/main" id="{51C17CAC-741E-1C1A-1EFC-3B0C7332401B}"/>
                </a:ext>
              </a:extLst>
            </p:cNvPr>
            <p:cNvSpPr/>
            <p:nvPr/>
          </p:nvSpPr>
          <p:spPr>
            <a:xfrm>
              <a:off x="1684760" y="1246710"/>
              <a:ext cx="283737" cy="238562"/>
            </a:xfrm>
            <a:custGeom>
              <a:avLst/>
              <a:gdLst/>
              <a:ahLst/>
              <a:cxnLst/>
              <a:rect l="l" t="t" r="r" b="b"/>
              <a:pathLst>
                <a:path w="1991" h="1674" extrusionOk="0">
                  <a:moveTo>
                    <a:pt x="1621" y="1"/>
                  </a:moveTo>
                  <a:cubicBezTo>
                    <a:pt x="1505" y="1"/>
                    <a:pt x="1357" y="92"/>
                    <a:pt x="1116" y="275"/>
                  </a:cubicBezTo>
                  <a:cubicBezTo>
                    <a:pt x="744" y="584"/>
                    <a:pt x="0" y="846"/>
                    <a:pt x="0" y="846"/>
                  </a:cubicBezTo>
                  <a:lnTo>
                    <a:pt x="288" y="1673"/>
                  </a:lnTo>
                  <a:cubicBezTo>
                    <a:pt x="288" y="1673"/>
                    <a:pt x="290" y="1673"/>
                    <a:pt x="292" y="1673"/>
                  </a:cubicBezTo>
                  <a:cubicBezTo>
                    <a:pt x="316" y="1673"/>
                    <a:pt x="454" y="1657"/>
                    <a:pt x="964" y="1343"/>
                  </a:cubicBezTo>
                  <a:cubicBezTo>
                    <a:pt x="1509" y="997"/>
                    <a:pt x="1791" y="689"/>
                    <a:pt x="1901" y="558"/>
                  </a:cubicBezTo>
                  <a:cubicBezTo>
                    <a:pt x="1990" y="406"/>
                    <a:pt x="1943" y="212"/>
                    <a:pt x="1791" y="81"/>
                  </a:cubicBezTo>
                  <a:cubicBezTo>
                    <a:pt x="1738" y="28"/>
                    <a:pt x="1684" y="1"/>
                    <a:pt x="1621" y="1"/>
                  </a:cubicBezTo>
                  <a:close/>
                </a:path>
              </a:pathLst>
            </a:custGeom>
            <a:solidFill>
              <a:srgbClr val="FFB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2024;p46">
              <a:extLst>
                <a:ext uri="{FF2B5EF4-FFF2-40B4-BE49-F238E27FC236}">
                  <a16:creationId xmlns:a16="http://schemas.microsoft.com/office/drawing/2014/main" id="{853E6262-7CA7-BE0E-F482-3FE645213FD9}"/>
                </a:ext>
              </a:extLst>
            </p:cNvPr>
            <p:cNvSpPr/>
            <p:nvPr/>
          </p:nvSpPr>
          <p:spPr>
            <a:xfrm>
              <a:off x="1675782" y="1239584"/>
              <a:ext cx="304686" cy="242695"/>
            </a:xfrm>
            <a:custGeom>
              <a:avLst/>
              <a:gdLst/>
              <a:ahLst/>
              <a:cxnLst/>
              <a:rect l="l" t="t" r="r" b="b"/>
              <a:pathLst>
                <a:path w="2138" h="1703" extrusionOk="0">
                  <a:moveTo>
                    <a:pt x="1572" y="0"/>
                  </a:moveTo>
                  <a:cubicBezTo>
                    <a:pt x="1462" y="42"/>
                    <a:pt x="1331" y="131"/>
                    <a:pt x="1137" y="283"/>
                  </a:cubicBezTo>
                  <a:cubicBezTo>
                    <a:pt x="786" y="566"/>
                    <a:pt x="42" y="848"/>
                    <a:pt x="42" y="848"/>
                  </a:cubicBezTo>
                  <a:lnTo>
                    <a:pt x="1" y="869"/>
                  </a:lnTo>
                  <a:lnTo>
                    <a:pt x="1" y="917"/>
                  </a:lnTo>
                  <a:lnTo>
                    <a:pt x="22" y="938"/>
                  </a:lnTo>
                  <a:cubicBezTo>
                    <a:pt x="63" y="917"/>
                    <a:pt x="131" y="917"/>
                    <a:pt x="194" y="917"/>
                  </a:cubicBezTo>
                  <a:cubicBezTo>
                    <a:pt x="372" y="828"/>
                    <a:pt x="896" y="634"/>
                    <a:pt x="1200" y="372"/>
                  </a:cubicBezTo>
                  <a:cubicBezTo>
                    <a:pt x="1399" y="241"/>
                    <a:pt x="1530" y="152"/>
                    <a:pt x="1614" y="110"/>
                  </a:cubicBezTo>
                  <a:cubicBezTo>
                    <a:pt x="1637" y="103"/>
                    <a:pt x="1657" y="100"/>
                    <a:pt x="1675" y="100"/>
                  </a:cubicBezTo>
                  <a:cubicBezTo>
                    <a:pt x="1728" y="100"/>
                    <a:pt x="1768" y="126"/>
                    <a:pt x="1833" y="173"/>
                  </a:cubicBezTo>
                  <a:cubicBezTo>
                    <a:pt x="1964" y="283"/>
                    <a:pt x="1985" y="456"/>
                    <a:pt x="1922" y="566"/>
                  </a:cubicBezTo>
                  <a:cubicBezTo>
                    <a:pt x="1813" y="697"/>
                    <a:pt x="1551" y="1000"/>
                    <a:pt x="980" y="1351"/>
                  </a:cubicBezTo>
                  <a:cubicBezTo>
                    <a:pt x="786" y="1461"/>
                    <a:pt x="634" y="1550"/>
                    <a:pt x="545" y="1592"/>
                  </a:cubicBezTo>
                  <a:cubicBezTo>
                    <a:pt x="545" y="1634"/>
                    <a:pt x="566" y="1655"/>
                    <a:pt x="566" y="1702"/>
                  </a:cubicBezTo>
                  <a:cubicBezTo>
                    <a:pt x="676" y="1655"/>
                    <a:pt x="828" y="1571"/>
                    <a:pt x="1048" y="1440"/>
                  </a:cubicBezTo>
                  <a:cubicBezTo>
                    <a:pt x="1614" y="1089"/>
                    <a:pt x="1896" y="765"/>
                    <a:pt x="2006" y="634"/>
                  </a:cubicBezTo>
                  <a:cubicBezTo>
                    <a:pt x="2137" y="477"/>
                    <a:pt x="2074" y="241"/>
                    <a:pt x="1896" y="84"/>
                  </a:cubicBezTo>
                  <a:cubicBezTo>
                    <a:pt x="1833" y="21"/>
                    <a:pt x="1765" y="0"/>
                    <a:pt x="168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2025;p46">
              <a:extLst>
                <a:ext uri="{FF2B5EF4-FFF2-40B4-BE49-F238E27FC236}">
                  <a16:creationId xmlns:a16="http://schemas.microsoft.com/office/drawing/2014/main" id="{B5772E9E-6C93-3251-8E8F-DA5CA95A65D8}"/>
                </a:ext>
              </a:extLst>
            </p:cNvPr>
            <p:cNvSpPr/>
            <p:nvPr/>
          </p:nvSpPr>
          <p:spPr>
            <a:xfrm>
              <a:off x="1259359" y="1552971"/>
              <a:ext cx="450902" cy="392900"/>
            </a:xfrm>
            <a:custGeom>
              <a:avLst/>
              <a:gdLst/>
              <a:ahLst/>
              <a:cxnLst/>
              <a:rect l="l" t="t" r="r" b="b"/>
              <a:pathLst>
                <a:path w="3164" h="2757" extrusionOk="0">
                  <a:moveTo>
                    <a:pt x="880" y="0"/>
                  </a:moveTo>
                  <a:cubicBezTo>
                    <a:pt x="859" y="0"/>
                    <a:pt x="843" y="6"/>
                    <a:pt x="828" y="6"/>
                  </a:cubicBezTo>
                  <a:cubicBezTo>
                    <a:pt x="739" y="48"/>
                    <a:pt x="629" y="111"/>
                    <a:pt x="587" y="179"/>
                  </a:cubicBezTo>
                  <a:cubicBezTo>
                    <a:pt x="587" y="179"/>
                    <a:pt x="456" y="310"/>
                    <a:pt x="236" y="613"/>
                  </a:cubicBezTo>
                  <a:cubicBezTo>
                    <a:pt x="0" y="922"/>
                    <a:pt x="105" y="1074"/>
                    <a:pt x="262" y="1289"/>
                  </a:cubicBezTo>
                  <a:cubicBezTo>
                    <a:pt x="414" y="1488"/>
                    <a:pt x="1917" y="2577"/>
                    <a:pt x="2200" y="2729"/>
                  </a:cubicBezTo>
                  <a:cubicBezTo>
                    <a:pt x="2235" y="2748"/>
                    <a:pt x="2270" y="2757"/>
                    <a:pt x="2306" y="2757"/>
                  </a:cubicBezTo>
                  <a:cubicBezTo>
                    <a:pt x="2564" y="2757"/>
                    <a:pt x="2831" y="2302"/>
                    <a:pt x="2964" y="2053"/>
                  </a:cubicBezTo>
                  <a:cubicBezTo>
                    <a:pt x="3116" y="1792"/>
                    <a:pt x="3163" y="1619"/>
                    <a:pt x="2964" y="1509"/>
                  </a:cubicBezTo>
                  <a:cubicBezTo>
                    <a:pt x="2792" y="1399"/>
                    <a:pt x="1765" y="943"/>
                    <a:pt x="1372" y="461"/>
                  </a:cubicBezTo>
                  <a:cubicBezTo>
                    <a:pt x="1061" y="51"/>
                    <a:pt x="945" y="0"/>
                    <a:pt x="8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2026;p46">
              <a:extLst>
                <a:ext uri="{FF2B5EF4-FFF2-40B4-BE49-F238E27FC236}">
                  <a16:creationId xmlns:a16="http://schemas.microsoft.com/office/drawing/2014/main" id="{D7540C8C-222C-B2D3-97FF-CFD04D4B133D}"/>
                </a:ext>
              </a:extLst>
            </p:cNvPr>
            <p:cNvSpPr/>
            <p:nvPr/>
          </p:nvSpPr>
          <p:spPr>
            <a:xfrm>
              <a:off x="1262351" y="1546273"/>
              <a:ext cx="447909" cy="406866"/>
            </a:xfrm>
            <a:custGeom>
              <a:avLst/>
              <a:gdLst/>
              <a:ahLst/>
              <a:cxnLst/>
              <a:rect l="l" t="t" r="r" b="b"/>
              <a:pathLst>
                <a:path w="3143" h="2855" extrusionOk="0">
                  <a:moveTo>
                    <a:pt x="873" y="110"/>
                  </a:moveTo>
                  <a:cubicBezTo>
                    <a:pt x="887" y="110"/>
                    <a:pt x="904" y="116"/>
                    <a:pt x="938" y="137"/>
                  </a:cubicBezTo>
                  <a:cubicBezTo>
                    <a:pt x="980" y="158"/>
                    <a:pt x="1111" y="268"/>
                    <a:pt x="1310" y="529"/>
                  </a:cubicBezTo>
                  <a:cubicBezTo>
                    <a:pt x="1503" y="791"/>
                    <a:pt x="1875" y="1032"/>
                    <a:pt x="2205" y="1231"/>
                  </a:cubicBezTo>
                  <a:cubicBezTo>
                    <a:pt x="2530" y="1404"/>
                    <a:pt x="2833" y="1556"/>
                    <a:pt x="2923" y="1598"/>
                  </a:cubicBezTo>
                  <a:cubicBezTo>
                    <a:pt x="3012" y="1645"/>
                    <a:pt x="3032" y="1687"/>
                    <a:pt x="3032" y="1776"/>
                  </a:cubicBezTo>
                  <a:cubicBezTo>
                    <a:pt x="3032" y="1839"/>
                    <a:pt x="2991" y="1949"/>
                    <a:pt x="2902" y="2080"/>
                  </a:cubicBezTo>
                  <a:cubicBezTo>
                    <a:pt x="2833" y="2210"/>
                    <a:pt x="2703" y="2409"/>
                    <a:pt x="2572" y="2561"/>
                  </a:cubicBezTo>
                  <a:cubicBezTo>
                    <a:pt x="2509" y="2624"/>
                    <a:pt x="2441" y="2692"/>
                    <a:pt x="2378" y="2713"/>
                  </a:cubicBezTo>
                  <a:cubicBezTo>
                    <a:pt x="2344" y="2734"/>
                    <a:pt x="2316" y="2745"/>
                    <a:pt x="2289" y="2745"/>
                  </a:cubicBezTo>
                  <a:cubicBezTo>
                    <a:pt x="2263" y="2745"/>
                    <a:pt x="2236" y="2734"/>
                    <a:pt x="2205" y="2713"/>
                  </a:cubicBezTo>
                  <a:cubicBezTo>
                    <a:pt x="2074" y="2645"/>
                    <a:pt x="1613" y="2341"/>
                    <a:pt x="1200" y="2038"/>
                  </a:cubicBezTo>
                  <a:cubicBezTo>
                    <a:pt x="980" y="1860"/>
                    <a:pt x="765" y="1708"/>
                    <a:pt x="587" y="1577"/>
                  </a:cubicBezTo>
                  <a:cubicBezTo>
                    <a:pt x="524" y="1514"/>
                    <a:pt x="435" y="1446"/>
                    <a:pt x="393" y="1404"/>
                  </a:cubicBezTo>
                  <a:cubicBezTo>
                    <a:pt x="325" y="1362"/>
                    <a:pt x="304" y="1315"/>
                    <a:pt x="283" y="1294"/>
                  </a:cubicBezTo>
                  <a:cubicBezTo>
                    <a:pt x="215" y="1205"/>
                    <a:pt x="152" y="1121"/>
                    <a:pt x="131" y="1032"/>
                  </a:cubicBezTo>
                  <a:cubicBezTo>
                    <a:pt x="131" y="943"/>
                    <a:pt x="152" y="838"/>
                    <a:pt x="262" y="681"/>
                  </a:cubicBezTo>
                  <a:cubicBezTo>
                    <a:pt x="477" y="398"/>
                    <a:pt x="587" y="268"/>
                    <a:pt x="587" y="268"/>
                  </a:cubicBezTo>
                  <a:lnTo>
                    <a:pt x="608" y="268"/>
                  </a:lnTo>
                  <a:cubicBezTo>
                    <a:pt x="655" y="205"/>
                    <a:pt x="739" y="158"/>
                    <a:pt x="828" y="116"/>
                  </a:cubicBezTo>
                  <a:cubicBezTo>
                    <a:pt x="849" y="116"/>
                    <a:pt x="859" y="110"/>
                    <a:pt x="873" y="110"/>
                  </a:cubicBezTo>
                  <a:close/>
                  <a:moveTo>
                    <a:pt x="870" y="0"/>
                  </a:moveTo>
                  <a:cubicBezTo>
                    <a:pt x="840" y="0"/>
                    <a:pt x="817" y="6"/>
                    <a:pt x="807" y="6"/>
                  </a:cubicBezTo>
                  <a:lnTo>
                    <a:pt x="786" y="6"/>
                  </a:lnTo>
                  <a:cubicBezTo>
                    <a:pt x="697" y="53"/>
                    <a:pt x="587" y="95"/>
                    <a:pt x="503" y="205"/>
                  </a:cubicBezTo>
                  <a:cubicBezTo>
                    <a:pt x="503" y="205"/>
                    <a:pt x="393" y="315"/>
                    <a:pt x="173" y="618"/>
                  </a:cubicBezTo>
                  <a:cubicBezTo>
                    <a:pt x="42" y="791"/>
                    <a:pt x="0" y="922"/>
                    <a:pt x="21" y="1032"/>
                  </a:cubicBezTo>
                  <a:cubicBezTo>
                    <a:pt x="42" y="1163"/>
                    <a:pt x="110" y="1273"/>
                    <a:pt x="194" y="1362"/>
                  </a:cubicBezTo>
                  <a:cubicBezTo>
                    <a:pt x="215" y="1404"/>
                    <a:pt x="262" y="1446"/>
                    <a:pt x="304" y="1493"/>
                  </a:cubicBezTo>
                  <a:cubicBezTo>
                    <a:pt x="372" y="1535"/>
                    <a:pt x="435" y="1598"/>
                    <a:pt x="524" y="1666"/>
                  </a:cubicBezTo>
                  <a:cubicBezTo>
                    <a:pt x="697" y="1797"/>
                    <a:pt x="917" y="1970"/>
                    <a:pt x="1131" y="2121"/>
                  </a:cubicBezTo>
                  <a:cubicBezTo>
                    <a:pt x="1550" y="2430"/>
                    <a:pt x="2006" y="2734"/>
                    <a:pt x="2158" y="2823"/>
                  </a:cubicBezTo>
                  <a:cubicBezTo>
                    <a:pt x="2202" y="2844"/>
                    <a:pt x="2252" y="2855"/>
                    <a:pt x="2299" y="2855"/>
                  </a:cubicBezTo>
                  <a:cubicBezTo>
                    <a:pt x="2345" y="2855"/>
                    <a:pt x="2388" y="2844"/>
                    <a:pt x="2420" y="2823"/>
                  </a:cubicBezTo>
                  <a:cubicBezTo>
                    <a:pt x="2509" y="2776"/>
                    <a:pt x="2598" y="2713"/>
                    <a:pt x="2661" y="2624"/>
                  </a:cubicBezTo>
                  <a:cubicBezTo>
                    <a:pt x="2813" y="2472"/>
                    <a:pt x="2923" y="2279"/>
                    <a:pt x="3012" y="2121"/>
                  </a:cubicBezTo>
                  <a:cubicBezTo>
                    <a:pt x="3074" y="1991"/>
                    <a:pt x="3142" y="1886"/>
                    <a:pt x="3142" y="1776"/>
                  </a:cubicBezTo>
                  <a:cubicBezTo>
                    <a:pt x="3142" y="1666"/>
                    <a:pt x="3095" y="1556"/>
                    <a:pt x="2991" y="1514"/>
                  </a:cubicBezTo>
                  <a:cubicBezTo>
                    <a:pt x="2881" y="1446"/>
                    <a:pt x="2572" y="1315"/>
                    <a:pt x="2247" y="1121"/>
                  </a:cubicBezTo>
                  <a:cubicBezTo>
                    <a:pt x="1943" y="943"/>
                    <a:pt x="1592" y="707"/>
                    <a:pt x="1393" y="467"/>
                  </a:cubicBezTo>
                  <a:cubicBezTo>
                    <a:pt x="1200" y="205"/>
                    <a:pt x="1069" y="74"/>
                    <a:pt x="980" y="27"/>
                  </a:cubicBezTo>
                  <a:cubicBezTo>
                    <a:pt x="938" y="6"/>
                    <a:pt x="900" y="0"/>
                    <a:pt x="87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2027;p46">
              <a:extLst>
                <a:ext uri="{FF2B5EF4-FFF2-40B4-BE49-F238E27FC236}">
                  <a16:creationId xmlns:a16="http://schemas.microsoft.com/office/drawing/2014/main" id="{556D1762-B92D-BFDC-F7A2-5F9E7AAE9053}"/>
                </a:ext>
              </a:extLst>
            </p:cNvPr>
            <p:cNvSpPr/>
            <p:nvPr/>
          </p:nvSpPr>
          <p:spPr>
            <a:xfrm>
              <a:off x="1022787" y="1304427"/>
              <a:ext cx="40473" cy="71825"/>
            </a:xfrm>
            <a:custGeom>
              <a:avLst/>
              <a:gdLst/>
              <a:ahLst/>
              <a:cxnLst/>
              <a:rect l="l" t="t" r="r" b="b"/>
              <a:pathLst>
                <a:path w="284" h="504" extrusionOk="0">
                  <a:moveTo>
                    <a:pt x="131" y="1"/>
                  </a:moveTo>
                  <a:cubicBezTo>
                    <a:pt x="63" y="1"/>
                    <a:pt x="0" y="111"/>
                    <a:pt x="0" y="263"/>
                  </a:cubicBezTo>
                  <a:cubicBezTo>
                    <a:pt x="0" y="393"/>
                    <a:pt x="63" y="503"/>
                    <a:pt x="131" y="503"/>
                  </a:cubicBezTo>
                  <a:cubicBezTo>
                    <a:pt x="220" y="503"/>
                    <a:pt x="283" y="393"/>
                    <a:pt x="283" y="263"/>
                  </a:cubicBezTo>
                  <a:cubicBezTo>
                    <a:pt x="283" y="111"/>
                    <a:pt x="220" y="1"/>
                    <a:pt x="131" y="1"/>
                  </a:cubicBezTo>
                  <a:close/>
                </a:path>
              </a:pathLst>
            </a:custGeom>
            <a:solidFill>
              <a:srgbClr val="3C28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2028;p46">
              <a:extLst>
                <a:ext uri="{FF2B5EF4-FFF2-40B4-BE49-F238E27FC236}">
                  <a16:creationId xmlns:a16="http://schemas.microsoft.com/office/drawing/2014/main" id="{8DCE9954-06AE-D922-8B5D-1FF176529233}"/>
                </a:ext>
              </a:extLst>
            </p:cNvPr>
            <p:cNvSpPr/>
            <p:nvPr/>
          </p:nvSpPr>
          <p:spPr>
            <a:xfrm>
              <a:off x="1262351" y="1304427"/>
              <a:ext cx="34487" cy="71825"/>
            </a:xfrm>
            <a:custGeom>
              <a:avLst/>
              <a:gdLst/>
              <a:ahLst/>
              <a:cxnLst/>
              <a:rect l="l" t="t" r="r" b="b"/>
              <a:pathLst>
                <a:path w="242" h="504" extrusionOk="0">
                  <a:moveTo>
                    <a:pt x="110" y="1"/>
                  </a:moveTo>
                  <a:cubicBezTo>
                    <a:pt x="63" y="1"/>
                    <a:pt x="0" y="111"/>
                    <a:pt x="0" y="263"/>
                  </a:cubicBezTo>
                  <a:cubicBezTo>
                    <a:pt x="0" y="393"/>
                    <a:pt x="63" y="503"/>
                    <a:pt x="110" y="503"/>
                  </a:cubicBezTo>
                  <a:cubicBezTo>
                    <a:pt x="173" y="503"/>
                    <a:pt x="241" y="393"/>
                    <a:pt x="241" y="263"/>
                  </a:cubicBezTo>
                  <a:cubicBezTo>
                    <a:pt x="241" y="111"/>
                    <a:pt x="173" y="1"/>
                    <a:pt x="110" y="1"/>
                  </a:cubicBezTo>
                  <a:close/>
                </a:path>
              </a:pathLst>
            </a:custGeom>
            <a:solidFill>
              <a:srgbClr val="3C28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2029;p46">
              <a:extLst>
                <a:ext uri="{FF2B5EF4-FFF2-40B4-BE49-F238E27FC236}">
                  <a16:creationId xmlns:a16="http://schemas.microsoft.com/office/drawing/2014/main" id="{CC6E505A-DBA1-486D-5EE0-C7DEB6D7B7C6}"/>
                </a:ext>
              </a:extLst>
            </p:cNvPr>
            <p:cNvSpPr/>
            <p:nvPr/>
          </p:nvSpPr>
          <p:spPr>
            <a:xfrm>
              <a:off x="1190667" y="1340483"/>
              <a:ext cx="68832" cy="101467"/>
            </a:xfrm>
            <a:custGeom>
              <a:avLst/>
              <a:gdLst/>
              <a:ahLst/>
              <a:cxnLst/>
              <a:rect l="l" t="t" r="r" b="b"/>
              <a:pathLst>
                <a:path w="483" h="712" extrusionOk="0">
                  <a:moveTo>
                    <a:pt x="78" y="1"/>
                  </a:moveTo>
                  <a:cubicBezTo>
                    <a:pt x="68" y="1"/>
                    <a:pt x="56" y="3"/>
                    <a:pt x="42" y="10"/>
                  </a:cubicBezTo>
                  <a:cubicBezTo>
                    <a:pt x="22" y="10"/>
                    <a:pt x="1" y="57"/>
                    <a:pt x="22" y="78"/>
                  </a:cubicBezTo>
                  <a:cubicBezTo>
                    <a:pt x="42" y="161"/>
                    <a:pt x="90" y="209"/>
                    <a:pt x="152" y="250"/>
                  </a:cubicBezTo>
                  <a:cubicBezTo>
                    <a:pt x="194" y="271"/>
                    <a:pt x="241" y="271"/>
                    <a:pt x="304" y="319"/>
                  </a:cubicBezTo>
                  <a:cubicBezTo>
                    <a:pt x="351" y="360"/>
                    <a:pt x="372" y="402"/>
                    <a:pt x="372" y="449"/>
                  </a:cubicBezTo>
                  <a:cubicBezTo>
                    <a:pt x="372" y="491"/>
                    <a:pt x="351" y="512"/>
                    <a:pt x="304" y="554"/>
                  </a:cubicBezTo>
                  <a:cubicBezTo>
                    <a:pt x="262" y="580"/>
                    <a:pt x="221" y="580"/>
                    <a:pt x="194" y="580"/>
                  </a:cubicBezTo>
                  <a:cubicBezTo>
                    <a:pt x="180" y="587"/>
                    <a:pt x="171" y="590"/>
                    <a:pt x="165" y="590"/>
                  </a:cubicBezTo>
                  <a:cubicBezTo>
                    <a:pt x="152" y="590"/>
                    <a:pt x="152" y="580"/>
                    <a:pt x="152" y="580"/>
                  </a:cubicBezTo>
                  <a:cubicBezTo>
                    <a:pt x="111" y="580"/>
                    <a:pt x="90" y="601"/>
                    <a:pt x="90" y="622"/>
                  </a:cubicBezTo>
                  <a:cubicBezTo>
                    <a:pt x="63" y="664"/>
                    <a:pt x="90" y="685"/>
                    <a:pt x="131" y="685"/>
                  </a:cubicBezTo>
                  <a:cubicBezTo>
                    <a:pt x="131" y="685"/>
                    <a:pt x="152" y="711"/>
                    <a:pt x="194" y="711"/>
                  </a:cubicBezTo>
                  <a:cubicBezTo>
                    <a:pt x="241" y="685"/>
                    <a:pt x="304" y="685"/>
                    <a:pt x="372" y="643"/>
                  </a:cubicBezTo>
                  <a:cubicBezTo>
                    <a:pt x="435" y="601"/>
                    <a:pt x="482" y="533"/>
                    <a:pt x="482" y="449"/>
                  </a:cubicBezTo>
                  <a:cubicBezTo>
                    <a:pt x="482" y="381"/>
                    <a:pt x="435" y="292"/>
                    <a:pt x="372" y="230"/>
                  </a:cubicBezTo>
                  <a:cubicBezTo>
                    <a:pt x="283" y="188"/>
                    <a:pt x="221" y="161"/>
                    <a:pt x="194" y="140"/>
                  </a:cubicBezTo>
                  <a:cubicBezTo>
                    <a:pt x="173" y="120"/>
                    <a:pt x="152" y="120"/>
                    <a:pt x="131" y="31"/>
                  </a:cubicBezTo>
                  <a:cubicBezTo>
                    <a:pt x="117" y="16"/>
                    <a:pt x="102" y="1"/>
                    <a:pt x="7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2030;p46">
              <a:extLst>
                <a:ext uri="{FF2B5EF4-FFF2-40B4-BE49-F238E27FC236}">
                  <a16:creationId xmlns:a16="http://schemas.microsoft.com/office/drawing/2014/main" id="{5B89E8C9-9BB0-5966-9DBD-D20E0B265CBF}"/>
                </a:ext>
              </a:extLst>
            </p:cNvPr>
            <p:cNvSpPr/>
            <p:nvPr/>
          </p:nvSpPr>
          <p:spPr>
            <a:xfrm>
              <a:off x="1084637" y="1485135"/>
              <a:ext cx="189823" cy="124696"/>
            </a:xfrm>
            <a:custGeom>
              <a:avLst/>
              <a:gdLst/>
              <a:ahLst/>
              <a:cxnLst/>
              <a:rect l="l" t="t" r="r" b="b"/>
              <a:pathLst>
                <a:path w="1332" h="875" extrusionOk="0">
                  <a:moveTo>
                    <a:pt x="724" y="0"/>
                  </a:moveTo>
                  <a:cubicBezTo>
                    <a:pt x="394" y="21"/>
                    <a:pt x="111" y="42"/>
                    <a:pt x="69" y="110"/>
                  </a:cubicBezTo>
                  <a:cubicBezTo>
                    <a:pt x="1" y="241"/>
                    <a:pt x="22" y="875"/>
                    <a:pt x="635" y="875"/>
                  </a:cubicBezTo>
                  <a:cubicBezTo>
                    <a:pt x="1268" y="875"/>
                    <a:pt x="1310" y="372"/>
                    <a:pt x="1310" y="262"/>
                  </a:cubicBezTo>
                  <a:cubicBezTo>
                    <a:pt x="1331" y="42"/>
                    <a:pt x="1200" y="42"/>
                    <a:pt x="1200" y="42"/>
                  </a:cubicBezTo>
                  <a:cubicBezTo>
                    <a:pt x="1200" y="42"/>
                    <a:pt x="1069" y="0"/>
                    <a:pt x="724" y="0"/>
                  </a:cubicBezTo>
                  <a:close/>
                </a:path>
              </a:pathLst>
            </a:custGeom>
            <a:solidFill>
              <a:srgbClr val="D97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2031;p46">
              <a:extLst>
                <a:ext uri="{FF2B5EF4-FFF2-40B4-BE49-F238E27FC236}">
                  <a16:creationId xmlns:a16="http://schemas.microsoft.com/office/drawing/2014/main" id="{E967AFC9-71E6-948B-9BA8-1C810A56925C}"/>
                </a:ext>
              </a:extLst>
            </p:cNvPr>
            <p:cNvSpPr/>
            <p:nvPr/>
          </p:nvSpPr>
          <p:spPr>
            <a:xfrm>
              <a:off x="1081645" y="1478009"/>
              <a:ext cx="199514" cy="140800"/>
            </a:xfrm>
            <a:custGeom>
              <a:avLst/>
              <a:gdLst/>
              <a:ahLst/>
              <a:cxnLst/>
              <a:rect l="l" t="t" r="r" b="b"/>
              <a:pathLst>
                <a:path w="1400" h="988" extrusionOk="0">
                  <a:moveTo>
                    <a:pt x="903" y="108"/>
                  </a:moveTo>
                  <a:cubicBezTo>
                    <a:pt x="1113" y="108"/>
                    <a:pt x="1200" y="139"/>
                    <a:pt x="1200" y="139"/>
                  </a:cubicBezTo>
                  <a:lnTo>
                    <a:pt x="1221" y="139"/>
                  </a:lnTo>
                  <a:lnTo>
                    <a:pt x="1247" y="160"/>
                  </a:lnTo>
                  <a:cubicBezTo>
                    <a:pt x="1268" y="181"/>
                    <a:pt x="1289" y="202"/>
                    <a:pt x="1289" y="312"/>
                  </a:cubicBezTo>
                  <a:cubicBezTo>
                    <a:pt x="1268" y="354"/>
                    <a:pt x="1268" y="506"/>
                    <a:pt x="1179" y="637"/>
                  </a:cubicBezTo>
                  <a:cubicBezTo>
                    <a:pt x="1090" y="768"/>
                    <a:pt x="959" y="877"/>
                    <a:pt x="656" y="877"/>
                  </a:cubicBezTo>
                  <a:cubicBezTo>
                    <a:pt x="373" y="877"/>
                    <a:pt x="242" y="726"/>
                    <a:pt x="174" y="574"/>
                  </a:cubicBezTo>
                  <a:cubicBezTo>
                    <a:pt x="132" y="485"/>
                    <a:pt x="132" y="401"/>
                    <a:pt x="111" y="333"/>
                  </a:cubicBezTo>
                  <a:cubicBezTo>
                    <a:pt x="111" y="270"/>
                    <a:pt x="132" y="202"/>
                    <a:pt x="132" y="202"/>
                  </a:cubicBezTo>
                  <a:cubicBezTo>
                    <a:pt x="132" y="202"/>
                    <a:pt x="153" y="181"/>
                    <a:pt x="174" y="181"/>
                  </a:cubicBezTo>
                  <a:cubicBezTo>
                    <a:pt x="221" y="160"/>
                    <a:pt x="263" y="160"/>
                    <a:pt x="305" y="160"/>
                  </a:cubicBezTo>
                  <a:cubicBezTo>
                    <a:pt x="436" y="139"/>
                    <a:pt x="593" y="113"/>
                    <a:pt x="745" y="113"/>
                  </a:cubicBezTo>
                  <a:cubicBezTo>
                    <a:pt x="804" y="109"/>
                    <a:pt x="856" y="108"/>
                    <a:pt x="903" y="108"/>
                  </a:cubicBezTo>
                  <a:close/>
                  <a:moveTo>
                    <a:pt x="932" y="0"/>
                  </a:moveTo>
                  <a:cubicBezTo>
                    <a:pt x="878" y="0"/>
                    <a:pt x="815" y="2"/>
                    <a:pt x="745" y="8"/>
                  </a:cubicBezTo>
                  <a:cubicBezTo>
                    <a:pt x="567" y="8"/>
                    <a:pt x="415" y="29"/>
                    <a:pt x="305" y="29"/>
                  </a:cubicBezTo>
                  <a:cubicBezTo>
                    <a:pt x="242" y="50"/>
                    <a:pt x="174" y="50"/>
                    <a:pt x="132" y="71"/>
                  </a:cubicBezTo>
                  <a:cubicBezTo>
                    <a:pt x="111" y="92"/>
                    <a:pt x="69" y="92"/>
                    <a:pt x="43" y="139"/>
                  </a:cubicBezTo>
                  <a:cubicBezTo>
                    <a:pt x="22" y="181"/>
                    <a:pt x="1" y="244"/>
                    <a:pt x="1" y="333"/>
                  </a:cubicBezTo>
                  <a:cubicBezTo>
                    <a:pt x="1" y="422"/>
                    <a:pt x="22" y="506"/>
                    <a:pt x="69" y="616"/>
                  </a:cubicBezTo>
                  <a:cubicBezTo>
                    <a:pt x="153" y="815"/>
                    <a:pt x="331" y="987"/>
                    <a:pt x="656" y="987"/>
                  </a:cubicBezTo>
                  <a:cubicBezTo>
                    <a:pt x="986" y="987"/>
                    <a:pt x="1179" y="857"/>
                    <a:pt x="1268" y="684"/>
                  </a:cubicBezTo>
                  <a:cubicBezTo>
                    <a:pt x="1378" y="532"/>
                    <a:pt x="1399" y="375"/>
                    <a:pt x="1399" y="312"/>
                  </a:cubicBezTo>
                  <a:cubicBezTo>
                    <a:pt x="1399" y="202"/>
                    <a:pt x="1378" y="113"/>
                    <a:pt x="1331" y="71"/>
                  </a:cubicBezTo>
                  <a:cubicBezTo>
                    <a:pt x="1289" y="50"/>
                    <a:pt x="1247" y="29"/>
                    <a:pt x="1221" y="29"/>
                  </a:cubicBezTo>
                  <a:cubicBezTo>
                    <a:pt x="1221" y="29"/>
                    <a:pt x="1128" y="0"/>
                    <a:pt x="93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2032;p46">
              <a:extLst>
                <a:ext uri="{FF2B5EF4-FFF2-40B4-BE49-F238E27FC236}">
                  <a16:creationId xmlns:a16="http://schemas.microsoft.com/office/drawing/2014/main" id="{4C1317BA-C045-3AB0-9C3F-20CF7C8D199D}"/>
                </a:ext>
              </a:extLst>
            </p:cNvPr>
            <p:cNvSpPr/>
            <p:nvPr/>
          </p:nvSpPr>
          <p:spPr>
            <a:xfrm>
              <a:off x="1100314" y="1485135"/>
              <a:ext cx="155478" cy="33347"/>
            </a:xfrm>
            <a:custGeom>
              <a:avLst/>
              <a:gdLst/>
              <a:ahLst/>
              <a:cxnLst/>
              <a:rect l="l" t="t" r="r" b="b"/>
              <a:pathLst>
                <a:path w="1091" h="234" extrusionOk="0">
                  <a:moveTo>
                    <a:pt x="614" y="0"/>
                  </a:moveTo>
                  <a:cubicBezTo>
                    <a:pt x="331" y="21"/>
                    <a:pt x="90" y="42"/>
                    <a:pt x="1" y="89"/>
                  </a:cubicBezTo>
                  <a:cubicBezTo>
                    <a:pt x="22" y="152"/>
                    <a:pt x="43" y="220"/>
                    <a:pt x="132" y="220"/>
                  </a:cubicBezTo>
                  <a:cubicBezTo>
                    <a:pt x="184" y="228"/>
                    <a:pt x="331" y="233"/>
                    <a:pt x="493" y="233"/>
                  </a:cubicBezTo>
                  <a:cubicBezTo>
                    <a:pt x="735" y="233"/>
                    <a:pt x="1011" y="222"/>
                    <a:pt x="1048" y="194"/>
                  </a:cubicBezTo>
                  <a:cubicBezTo>
                    <a:pt x="1069" y="173"/>
                    <a:pt x="1090" y="110"/>
                    <a:pt x="1090" y="42"/>
                  </a:cubicBezTo>
                  <a:cubicBezTo>
                    <a:pt x="1090" y="42"/>
                    <a:pt x="985" y="0"/>
                    <a:pt x="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2033;p46">
              <a:extLst>
                <a:ext uri="{FF2B5EF4-FFF2-40B4-BE49-F238E27FC236}">
                  <a16:creationId xmlns:a16="http://schemas.microsoft.com/office/drawing/2014/main" id="{A174D8E1-ADB5-A0FA-89FD-03C44971613D}"/>
                </a:ext>
              </a:extLst>
            </p:cNvPr>
            <p:cNvSpPr/>
            <p:nvPr/>
          </p:nvSpPr>
          <p:spPr>
            <a:xfrm>
              <a:off x="1091478" y="1479149"/>
              <a:ext cx="174005" cy="46316"/>
            </a:xfrm>
            <a:custGeom>
              <a:avLst/>
              <a:gdLst/>
              <a:ahLst/>
              <a:cxnLst/>
              <a:rect l="l" t="t" r="r" b="b"/>
              <a:pathLst>
                <a:path w="1221" h="325" extrusionOk="0">
                  <a:moveTo>
                    <a:pt x="786" y="105"/>
                  </a:moveTo>
                  <a:cubicBezTo>
                    <a:pt x="1000" y="105"/>
                    <a:pt x="1068" y="131"/>
                    <a:pt x="1089" y="131"/>
                  </a:cubicBezTo>
                  <a:lnTo>
                    <a:pt x="1089" y="173"/>
                  </a:lnTo>
                  <a:cubicBezTo>
                    <a:pt x="1089" y="194"/>
                    <a:pt x="1068" y="194"/>
                    <a:pt x="1068" y="194"/>
                  </a:cubicBezTo>
                  <a:lnTo>
                    <a:pt x="1047" y="194"/>
                  </a:lnTo>
                  <a:cubicBezTo>
                    <a:pt x="1021" y="194"/>
                    <a:pt x="1000" y="194"/>
                    <a:pt x="958" y="215"/>
                  </a:cubicBezTo>
                  <a:lnTo>
                    <a:pt x="194" y="215"/>
                  </a:lnTo>
                  <a:cubicBezTo>
                    <a:pt x="173" y="215"/>
                    <a:pt x="152" y="215"/>
                    <a:pt x="152" y="194"/>
                  </a:cubicBezTo>
                  <a:lnTo>
                    <a:pt x="131" y="173"/>
                  </a:lnTo>
                  <a:cubicBezTo>
                    <a:pt x="173" y="152"/>
                    <a:pt x="215" y="152"/>
                    <a:pt x="304" y="131"/>
                  </a:cubicBezTo>
                  <a:cubicBezTo>
                    <a:pt x="414" y="131"/>
                    <a:pt x="545" y="105"/>
                    <a:pt x="676" y="105"/>
                  </a:cubicBezTo>
                  <a:close/>
                  <a:moveTo>
                    <a:pt x="676" y="0"/>
                  </a:moveTo>
                  <a:cubicBezTo>
                    <a:pt x="545" y="0"/>
                    <a:pt x="393" y="0"/>
                    <a:pt x="283" y="21"/>
                  </a:cubicBezTo>
                  <a:cubicBezTo>
                    <a:pt x="173" y="42"/>
                    <a:pt x="84" y="42"/>
                    <a:pt x="42" y="84"/>
                  </a:cubicBezTo>
                  <a:lnTo>
                    <a:pt x="0" y="84"/>
                  </a:lnTo>
                  <a:lnTo>
                    <a:pt x="0" y="152"/>
                  </a:lnTo>
                  <a:cubicBezTo>
                    <a:pt x="21" y="173"/>
                    <a:pt x="21" y="215"/>
                    <a:pt x="63" y="262"/>
                  </a:cubicBezTo>
                  <a:cubicBezTo>
                    <a:pt x="84" y="304"/>
                    <a:pt x="131" y="325"/>
                    <a:pt x="194" y="325"/>
                  </a:cubicBezTo>
                  <a:lnTo>
                    <a:pt x="958" y="325"/>
                  </a:lnTo>
                  <a:cubicBezTo>
                    <a:pt x="1000" y="325"/>
                    <a:pt x="1047" y="325"/>
                    <a:pt x="1068" y="304"/>
                  </a:cubicBezTo>
                  <a:lnTo>
                    <a:pt x="1110" y="304"/>
                  </a:lnTo>
                  <a:cubicBezTo>
                    <a:pt x="1110" y="304"/>
                    <a:pt x="1131" y="304"/>
                    <a:pt x="1152" y="283"/>
                  </a:cubicBezTo>
                  <a:cubicBezTo>
                    <a:pt x="1178" y="262"/>
                    <a:pt x="1199" y="215"/>
                    <a:pt x="1199" y="194"/>
                  </a:cubicBezTo>
                  <a:cubicBezTo>
                    <a:pt x="1199" y="152"/>
                    <a:pt x="1220" y="131"/>
                    <a:pt x="1220" y="84"/>
                  </a:cubicBezTo>
                  <a:lnTo>
                    <a:pt x="1220" y="42"/>
                  </a:lnTo>
                  <a:lnTo>
                    <a:pt x="1178" y="21"/>
                  </a:lnTo>
                  <a:cubicBezTo>
                    <a:pt x="1178" y="21"/>
                    <a:pt x="1047" y="0"/>
                    <a:pt x="78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2034;p46">
              <a:extLst>
                <a:ext uri="{FF2B5EF4-FFF2-40B4-BE49-F238E27FC236}">
                  <a16:creationId xmlns:a16="http://schemas.microsoft.com/office/drawing/2014/main" id="{81C098FD-4D9D-CDE9-67FE-0767B48563FE}"/>
                </a:ext>
              </a:extLst>
            </p:cNvPr>
            <p:cNvSpPr/>
            <p:nvPr/>
          </p:nvSpPr>
          <p:spPr>
            <a:xfrm>
              <a:off x="1097321" y="1541000"/>
              <a:ext cx="146500" cy="68832"/>
            </a:xfrm>
            <a:custGeom>
              <a:avLst/>
              <a:gdLst/>
              <a:ahLst/>
              <a:cxnLst/>
              <a:rect l="l" t="t" r="r" b="b"/>
              <a:pathLst>
                <a:path w="1028" h="483" extrusionOk="0">
                  <a:moveTo>
                    <a:pt x="415" y="1"/>
                  </a:moveTo>
                  <a:cubicBezTo>
                    <a:pt x="221" y="1"/>
                    <a:pt x="90" y="64"/>
                    <a:pt x="1" y="132"/>
                  </a:cubicBezTo>
                  <a:cubicBezTo>
                    <a:pt x="64" y="326"/>
                    <a:pt x="242" y="483"/>
                    <a:pt x="546" y="483"/>
                  </a:cubicBezTo>
                  <a:cubicBezTo>
                    <a:pt x="786" y="483"/>
                    <a:pt x="917" y="415"/>
                    <a:pt x="1027" y="326"/>
                  </a:cubicBezTo>
                  <a:cubicBezTo>
                    <a:pt x="938" y="174"/>
                    <a:pt x="786" y="22"/>
                    <a:pt x="483" y="1"/>
                  </a:cubicBezTo>
                  <a:close/>
                </a:path>
              </a:pathLst>
            </a:custGeom>
            <a:solidFill>
              <a:srgbClr val="FFA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2035;p46">
              <a:extLst>
                <a:ext uri="{FF2B5EF4-FFF2-40B4-BE49-F238E27FC236}">
                  <a16:creationId xmlns:a16="http://schemas.microsoft.com/office/drawing/2014/main" id="{865330D5-73B7-89DE-614A-A640BADF2870}"/>
                </a:ext>
              </a:extLst>
            </p:cNvPr>
            <p:cNvSpPr/>
            <p:nvPr/>
          </p:nvSpPr>
          <p:spPr>
            <a:xfrm>
              <a:off x="1087630" y="1531309"/>
              <a:ext cx="165169" cy="87501"/>
            </a:xfrm>
            <a:custGeom>
              <a:avLst/>
              <a:gdLst/>
              <a:ahLst/>
              <a:cxnLst/>
              <a:rect l="l" t="t" r="r" b="b"/>
              <a:pathLst>
                <a:path w="1159" h="614" extrusionOk="0">
                  <a:moveTo>
                    <a:pt x="483" y="111"/>
                  </a:moveTo>
                  <a:cubicBezTo>
                    <a:pt x="504" y="111"/>
                    <a:pt x="525" y="132"/>
                    <a:pt x="551" y="132"/>
                  </a:cubicBezTo>
                  <a:cubicBezTo>
                    <a:pt x="786" y="158"/>
                    <a:pt x="917" y="263"/>
                    <a:pt x="1006" y="373"/>
                  </a:cubicBezTo>
                  <a:cubicBezTo>
                    <a:pt x="917" y="441"/>
                    <a:pt x="813" y="503"/>
                    <a:pt x="614" y="503"/>
                  </a:cubicBezTo>
                  <a:cubicBezTo>
                    <a:pt x="352" y="503"/>
                    <a:pt x="221" y="373"/>
                    <a:pt x="158" y="221"/>
                  </a:cubicBezTo>
                  <a:cubicBezTo>
                    <a:pt x="242" y="179"/>
                    <a:pt x="331" y="111"/>
                    <a:pt x="483" y="111"/>
                  </a:cubicBezTo>
                  <a:close/>
                  <a:moveTo>
                    <a:pt x="441" y="1"/>
                  </a:moveTo>
                  <a:lnTo>
                    <a:pt x="441" y="27"/>
                  </a:lnTo>
                  <a:cubicBezTo>
                    <a:pt x="263" y="48"/>
                    <a:pt x="111" y="111"/>
                    <a:pt x="27" y="158"/>
                  </a:cubicBezTo>
                  <a:lnTo>
                    <a:pt x="1" y="179"/>
                  </a:lnTo>
                  <a:lnTo>
                    <a:pt x="27" y="221"/>
                  </a:lnTo>
                  <a:cubicBezTo>
                    <a:pt x="90" y="420"/>
                    <a:pt x="289" y="613"/>
                    <a:pt x="614" y="613"/>
                  </a:cubicBezTo>
                  <a:cubicBezTo>
                    <a:pt x="854" y="613"/>
                    <a:pt x="1027" y="551"/>
                    <a:pt x="1137" y="441"/>
                  </a:cubicBezTo>
                  <a:lnTo>
                    <a:pt x="1158" y="420"/>
                  </a:lnTo>
                  <a:lnTo>
                    <a:pt x="1137" y="373"/>
                  </a:lnTo>
                  <a:cubicBezTo>
                    <a:pt x="1048" y="200"/>
                    <a:pt x="875" y="48"/>
                    <a:pt x="55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D7732BD-5419-6F40-08EB-C2DDE291E5E6}"/>
              </a:ext>
            </a:extLst>
          </p:cNvPr>
          <p:cNvGrpSpPr/>
          <p:nvPr/>
        </p:nvGrpSpPr>
        <p:grpSpPr>
          <a:xfrm>
            <a:off x="5194233" y="1666059"/>
            <a:ext cx="1006616" cy="260237"/>
            <a:chOff x="5243518" y="1559034"/>
            <a:chExt cx="1006616" cy="260237"/>
          </a:xfrm>
        </p:grpSpPr>
        <p:sp>
          <p:nvSpPr>
            <p:cNvPr id="6" name="Google Shape;4135;p64">
              <a:extLst>
                <a:ext uri="{FF2B5EF4-FFF2-40B4-BE49-F238E27FC236}">
                  <a16:creationId xmlns:a16="http://schemas.microsoft.com/office/drawing/2014/main" id="{ED8D2094-6E84-1B32-5253-CECAABAF0763}"/>
                </a:ext>
              </a:extLst>
            </p:cNvPr>
            <p:cNvSpPr/>
            <p:nvPr/>
          </p:nvSpPr>
          <p:spPr>
            <a:xfrm>
              <a:off x="5246976" y="1562410"/>
              <a:ext cx="248786" cy="251922"/>
            </a:xfrm>
            <a:custGeom>
              <a:avLst/>
              <a:gdLst/>
              <a:ahLst/>
              <a:cxnLst/>
              <a:rect l="l" t="t" r="r" b="b"/>
              <a:pathLst>
                <a:path w="3022" h="3060" extrusionOk="0">
                  <a:moveTo>
                    <a:pt x="0" y="1"/>
                  </a:moveTo>
                  <a:lnTo>
                    <a:pt x="0" y="3059"/>
                  </a:lnTo>
                  <a:lnTo>
                    <a:pt x="1040" y="3059"/>
                  </a:lnTo>
                  <a:lnTo>
                    <a:pt x="1040" y="1946"/>
                  </a:lnTo>
                  <a:lnTo>
                    <a:pt x="1982" y="1946"/>
                  </a:lnTo>
                  <a:lnTo>
                    <a:pt x="1982" y="3059"/>
                  </a:lnTo>
                  <a:lnTo>
                    <a:pt x="3022" y="3059"/>
                  </a:lnTo>
                  <a:lnTo>
                    <a:pt x="3022" y="1"/>
                  </a:lnTo>
                  <a:lnTo>
                    <a:pt x="1982" y="1"/>
                  </a:lnTo>
                  <a:lnTo>
                    <a:pt x="1982" y="1096"/>
                  </a:lnTo>
                  <a:lnTo>
                    <a:pt x="1040" y="1096"/>
                  </a:lnTo>
                  <a:lnTo>
                    <a:pt x="10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136;p64">
              <a:extLst>
                <a:ext uri="{FF2B5EF4-FFF2-40B4-BE49-F238E27FC236}">
                  <a16:creationId xmlns:a16="http://schemas.microsoft.com/office/drawing/2014/main" id="{F5A0AE28-3E39-6749-AE7D-83EB07533112}"/>
                </a:ext>
              </a:extLst>
            </p:cNvPr>
            <p:cNvSpPr/>
            <p:nvPr/>
          </p:nvSpPr>
          <p:spPr>
            <a:xfrm>
              <a:off x="5243518" y="1559034"/>
              <a:ext cx="255290" cy="260237"/>
            </a:xfrm>
            <a:custGeom>
              <a:avLst/>
              <a:gdLst/>
              <a:ahLst/>
              <a:cxnLst/>
              <a:rect l="l" t="t" r="r" b="b"/>
              <a:pathLst>
                <a:path w="3101" h="3161" extrusionOk="0">
                  <a:moveTo>
                    <a:pt x="3004" y="97"/>
                  </a:moveTo>
                  <a:lnTo>
                    <a:pt x="3004" y="3063"/>
                  </a:lnTo>
                  <a:lnTo>
                    <a:pt x="2080" y="3063"/>
                  </a:lnTo>
                  <a:lnTo>
                    <a:pt x="2080" y="1927"/>
                  </a:lnTo>
                  <a:lnTo>
                    <a:pt x="1022" y="1927"/>
                  </a:lnTo>
                  <a:lnTo>
                    <a:pt x="1022" y="3063"/>
                  </a:lnTo>
                  <a:lnTo>
                    <a:pt x="97" y="3063"/>
                  </a:lnTo>
                  <a:lnTo>
                    <a:pt x="97" y="97"/>
                  </a:lnTo>
                  <a:lnTo>
                    <a:pt x="1022" y="97"/>
                  </a:lnTo>
                  <a:lnTo>
                    <a:pt x="1022" y="1178"/>
                  </a:lnTo>
                  <a:lnTo>
                    <a:pt x="2080" y="1178"/>
                  </a:lnTo>
                  <a:lnTo>
                    <a:pt x="2080" y="97"/>
                  </a:lnTo>
                  <a:close/>
                  <a:moveTo>
                    <a:pt x="0" y="0"/>
                  </a:moveTo>
                  <a:lnTo>
                    <a:pt x="0" y="3160"/>
                  </a:lnTo>
                  <a:lnTo>
                    <a:pt x="1119" y="3160"/>
                  </a:lnTo>
                  <a:lnTo>
                    <a:pt x="1119" y="2024"/>
                  </a:lnTo>
                  <a:lnTo>
                    <a:pt x="1983" y="2024"/>
                  </a:lnTo>
                  <a:lnTo>
                    <a:pt x="1983" y="3160"/>
                  </a:lnTo>
                  <a:lnTo>
                    <a:pt x="3101" y="3160"/>
                  </a:lnTo>
                  <a:lnTo>
                    <a:pt x="3101" y="0"/>
                  </a:lnTo>
                  <a:lnTo>
                    <a:pt x="1983" y="0"/>
                  </a:lnTo>
                  <a:lnTo>
                    <a:pt x="1983" y="1081"/>
                  </a:lnTo>
                  <a:lnTo>
                    <a:pt x="1119" y="1081"/>
                  </a:lnTo>
                  <a:lnTo>
                    <a:pt x="1119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137;p64">
              <a:extLst>
                <a:ext uri="{FF2B5EF4-FFF2-40B4-BE49-F238E27FC236}">
                  <a16:creationId xmlns:a16="http://schemas.microsoft.com/office/drawing/2014/main" id="{9F4294E1-F841-A42F-9BB8-F80136A12B59}"/>
                </a:ext>
              </a:extLst>
            </p:cNvPr>
            <p:cNvSpPr/>
            <p:nvPr/>
          </p:nvSpPr>
          <p:spPr>
            <a:xfrm>
              <a:off x="5517753" y="1562410"/>
              <a:ext cx="231416" cy="251922"/>
            </a:xfrm>
            <a:custGeom>
              <a:avLst/>
              <a:gdLst/>
              <a:ahLst/>
              <a:cxnLst/>
              <a:rect l="l" t="t" r="r" b="b"/>
              <a:pathLst>
                <a:path w="2811" h="3060" extrusionOk="0">
                  <a:moveTo>
                    <a:pt x="1" y="1"/>
                  </a:moveTo>
                  <a:lnTo>
                    <a:pt x="1" y="809"/>
                  </a:lnTo>
                  <a:lnTo>
                    <a:pt x="888" y="809"/>
                  </a:lnTo>
                  <a:lnTo>
                    <a:pt x="888" y="3059"/>
                  </a:lnTo>
                  <a:lnTo>
                    <a:pt x="1928" y="3059"/>
                  </a:lnTo>
                  <a:lnTo>
                    <a:pt x="1928" y="809"/>
                  </a:lnTo>
                  <a:lnTo>
                    <a:pt x="2810" y="809"/>
                  </a:lnTo>
                  <a:lnTo>
                    <a:pt x="28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138;p64">
              <a:extLst>
                <a:ext uri="{FF2B5EF4-FFF2-40B4-BE49-F238E27FC236}">
                  <a16:creationId xmlns:a16="http://schemas.microsoft.com/office/drawing/2014/main" id="{D8A17D49-2823-962E-323C-8980906258E6}"/>
                </a:ext>
              </a:extLst>
            </p:cNvPr>
            <p:cNvSpPr/>
            <p:nvPr/>
          </p:nvSpPr>
          <p:spPr>
            <a:xfrm>
              <a:off x="5513225" y="1559034"/>
              <a:ext cx="240883" cy="260237"/>
            </a:xfrm>
            <a:custGeom>
              <a:avLst/>
              <a:gdLst/>
              <a:ahLst/>
              <a:cxnLst/>
              <a:rect l="l" t="t" r="r" b="b"/>
              <a:pathLst>
                <a:path w="2926" h="3161" extrusionOk="0">
                  <a:moveTo>
                    <a:pt x="2828" y="97"/>
                  </a:moveTo>
                  <a:lnTo>
                    <a:pt x="2828" y="790"/>
                  </a:lnTo>
                  <a:lnTo>
                    <a:pt x="1923" y="790"/>
                  </a:lnTo>
                  <a:lnTo>
                    <a:pt x="1923" y="3063"/>
                  </a:lnTo>
                  <a:lnTo>
                    <a:pt x="998" y="3063"/>
                  </a:lnTo>
                  <a:lnTo>
                    <a:pt x="998" y="790"/>
                  </a:lnTo>
                  <a:lnTo>
                    <a:pt x="93" y="790"/>
                  </a:lnTo>
                  <a:lnTo>
                    <a:pt x="93" y="97"/>
                  </a:lnTo>
                  <a:close/>
                  <a:moveTo>
                    <a:pt x="0" y="0"/>
                  </a:moveTo>
                  <a:lnTo>
                    <a:pt x="0" y="887"/>
                  </a:lnTo>
                  <a:lnTo>
                    <a:pt x="901" y="887"/>
                  </a:lnTo>
                  <a:lnTo>
                    <a:pt x="901" y="3160"/>
                  </a:lnTo>
                  <a:lnTo>
                    <a:pt x="2020" y="3160"/>
                  </a:lnTo>
                  <a:lnTo>
                    <a:pt x="2020" y="887"/>
                  </a:lnTo>
                  <a:lnTo>
                    <a:pt x="2925" y="887"/>
                  </a:lnTo>
                  <a:lnTo>
                    <a:pt x="2925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139;p64">
              <a:extLst>
                <a:ext uri="{FF2B5EF4-FFF2-40B4-BE49-F238E27FC236}">
                  <a16:creationId xmlns:a16="http://schemas.microsoft.com/office/drawing/2014/main" id="{1D492803-F0B5-34FE-BDCE-8A0F27D4E21F}"/>
                </a:ext>
              </a:extLst>
            </p:cNvPr>
            <p:cNvSpPr/>
            <p:nvPr/>
          </p:nvSpPr>
          <p:spPr>
            <a:xfrm>
              <a:off x="5755516" y="1562410"/>
              <a:ext cx="233309" cy="251922"/>
            </a:xfrm>
            <a:custGeom>
              <a:avLst/>
              <a:gdLst/>
              <a:ahLst/>
              <a:cxnLst/>
              <a:rect l="l" t="t" r="r" b="b"/>
              <a:pathLst>
                <a:path w="2834" h="3060" extrusionOk="0">
                  <a:moveTo>
                    <a:pt x="1" y="1"/>
                  </a:moveTo>
                  <a:lnTo>
                    <a:pt x="1" y="809"/>
                  </a:lnTo>
                  <a:lnTo>
                    <a:pt x="906" y="809"/>
                  </a:lnTo>
                  <a:lnTo>
                    <a:pt x="906" y="3059"/>
                  </a:lnTo>
                  <a:lnTo>
                    <a:pt x="1928" y="3059"/>
                  </a:lnTo>
                  <a:lnTo>
                    <a:pt x="1928" y="809"/>
                  </a:lnTo>
                  <a:lnTo>
                    <a:pt x="2833" y="809"/>
                  </a:lnTo>
                  <a:lnTo>
                    <a:pt x="28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140;p64">
              <a:extLst>
                <a:ext uri="{FF2B5EF4-FFF2-40B4-BE49-F238E27FC236}">
                  <a16:creationId xmlns:a16="http://schemas.microsoft.com/office/drawing/2014/main" id="{7781FA2C-6D7A-5B94-FE3B-B5554E45132C}"/>
                </a:ext>
              </a:extLst>
            </p:cNvPr>
            <p:cNvSpPr/>
            <p:nvPr/>
          </p:nvSpPr>
          <p:spPr>
            <a:xfrm>
              <a:off x="5752470" y="1559034"/>
              <a:ext cx="239401" cy="260237"/>
            </a:xfrm>
            <a:custGeom>
              <a:avLst/>
              <a:gdLst/>
              <a:ahLst/>
              <a:cxnLst/>
              <a:rect l="l" t="t" r="r" b="b"/>
              <a:pathLst>
                <a:path w="2908" h="3161" extrusionOk="0">
                  <a:moveTo>
                    <a:pt x="2810" y="97"/>
                  </a:moveTo>
                  <a:lnTo>
                    <a:pt x="2810" y="790"/>
                  </a:lnTo>
                  <a:lnTo>
                    <a:pt x="1923" y="790"/>
                  </a:lnTo>
                  <a:lnTo>
                    <a:pt x="1923" y="3063"/>
                  </a:lnTo>
                  <a:lnTo>
                    <a:pt x="980" y="3063"/>
                  </a:lnTo>
                  <a:lnTo>
                    <a:pt x="980" y="790"/>
                  </a:lnTo>
                  <a:lnTo>
                    <a:pt x="98" y="790"/>
                  </a:lnTo>
                  <a:lnTo>
                    <a:pt x="98" y="97"/>
                  </a:lnTo>
                  <a:close/>
                  <a:moveTo>
                    <a:pt x="1" y="0"/>
                  </a:moveTo>
                  <a:lnTo>
                    <a:pt x="1" y="887"/>
                  </a:lnTo>
                  <a:lnTo>
                    <a:pt x="883" y="887"/>
                  </a:lnTo>
                  <a:lnTo>
                    <a:pt x="883" y="3160"/>
                  </a:lnTo>
                  <a:lnTo>
                    <a:pt x="2020" y="3160"/>
                  </a:lnTo>
                  <a:lnTo>
                    <a:pt x="2020" y="887"/>
                  </a:lnTo>
                  <a:lnTo>
                    <a:pt x="2907" y="887"/>
                  </a:lnTo>
                  <a:lnTo>
                    <a:pt x="2907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141;p64">
              <a:extLst>
                <a:ext uri="{FF2B5EF4-FFF2-40B4-BE49-F238E27FC236}">
                  <a16:creationId xmlns:a16="http://schemas.microsoft.com/office/drawing/2014/main" id="{757B7188-F570-59EA-D442-4CC40F8CAEA3}"/>
                </a:ext>
              </a:extLst>
            </p:cNvPr>
            <p:cNvSpPr/>
            <p:nvPr/>
          </p:nvSpPr>
          <p:spPr>
            <a:xfrm>
              <a:off x="6010816" y="1562410"/>
              <a:ext cx="234709" cy="251922"/>
            </a:xfrm>
            <a:custGeom>
              <a:avLst/>
              <a:gdLst/>
              <a:ahLst/>
              <a:cxnLst/>
              <a:rect l="l" t="t" r="r" b="b"/>
              <a:pathLst>
                <a:path w="2851" h="3060" extrusionOk="0">
                  <a:moveTo>
                    <a:pt x="1405" y="809"/>
                  </a:moveTo>
                  <a:cubicBezTo>
                    <a:pt x="1539" y="809"/>
                    <a:pt x="1636" y="828"/>
                    <a:pt x="1714" y="906"/>
                  </a:cubicBezTo>
                  <a:cubicBezTo>
                    <a:pt x="1788" y="962"/>
                    <a:pt x="1811" y="1040"/>
                    <a:pt x="1811" y="1156"/>
                  </a:cubicBezTo>
                  <a:cubicBezTo>
                    <a:pt x="1811" y="1271"/>
                    <a:pt x="1788" y="1368"/>
                    <a:pt x="1714" y="1424"/>
                  </a:cubicBezTo>
                  <a:cubicBezTo>
                    <a:pt x="1636" y="1484"/>
                    <a:pt x="1539" y="1521"/>
                    <a:pt x="1405" y="1521"/>
                  </a:cubicBezTo>
                  <a:lnTo>
                    <a:pt x="1021" y="1521"/>
                  </a:lnTo>
                  <a:lnTo>
                    <a:pt x="1021" y="809"/>
                  </a:lnTo>
                  <a:close/>
                  <a:moveTo>
                    <a:pt x="0" y="1"/>
                  </a:moveTo>
                  <a:lnTo>
                    <a:pt x="0" y="3059"/>
                  </a:lnTo>
                  <a:lnTo>
                    <a:pt x="1021" y="3059"/>
                  </a:lnTo>
                  <a:lnTo>
                    <a:pt x="1021" y="2311"/>
                  </a:lnTo>
                  <a:lnTo>
                    <a:pt x="1465" y="2311"/>
                  </a:lnTo>
                  <a:cubicBezTo>
                    <a:pt x="1751" y="2311"/>
                    <a:pt x="2001" y="2269"/>
                    <a:pt x="2195" y="2177"/>
                  </a:cubicBezTo>
                  <a:cubicBezTo>
                    <a:pt x="2407" y="2080"/>
                    <a:pt x="2578" y="1946"/>
                    <a:pt x="2694" y="1770"/>
                  </a:cubicBezTo>
                  <a:cubicBezTo>
                    <a:pt x="2809" y="1599"/>
                    <a:pt x="2851" y="1387"/>
                    <a:pt x="2851" y="1156"/>
                  </a:cubicBezTo>
                  <a:cubicBezTo>
                    <a:pt x="2851" y="925"/>
                    <a:pt x="2809" y="712"/>
                    <a:pt x="2694" y="537"/>
                  </a:cubicBezTo>
                  <a:cubicBezTo>
                    <a:pt x="2578" y="366"/>
                    <a:pt x="2407" y="232"/>
                    <a:pt x="2195" y="135"/>
                  </a:cubicBezTo>
                  <a:cubicBezTo>
                    <a:pt x="2001" y="56"/>
                    <a:pt x="1751" y="1"/>
                    <a:pt x="14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142;p64">
              <a:extLst>
                <a:ext uri="{FF2B5EF4-FFF2-40B4-BE49-F238E27FC236}">
                  <a16:creationId xmlns:a16="http://schemas.microsoft.com/office/drawing/2014/main" id="{3B4DE333-E40C-5626-A3B8-D51F0F36E5E4}"/>
                </a:ext>
              </a:extLst>
            </p:cNvPr>
            <p:cNvSpPr/>
            <p:nvPr/>
          </p:nvSpPr>
          <p:spPr>
            <a:xfrm>
              <a:off x="6005876" y="1559034"/>
              <a:ext cx="244258" cy="260237"/>
            </a:xfrm>
            <a:custGeom>
              <a:avLst/>
              <a:gdLst/>
              <a:ahLst/>
              <a:cxnLst/>
              <a:rect l="l" t="t" r="r" b="b"/>
              <a:pathLst>
                <a:path w="2967" h="3161" extrusionOk="0">
                  <a:moveTo>
                    <a:pt x="1465" y="887"/>
                  </a:moveTo>
                  <a:cubicBezTo>
                    <a:pt x="1599" y="887"/>
                    <a:pt x="1677" y="924"/>
                    <a:pt x="1733" y="966"/>
                  </a:cubicBezTo>
                  <a:lnTo>
                    <a:pt x="1733" y="984"/>
                  </a:lnTo>
                  <a:cubicBezTo>
                    <a:pt x="1793" y="1021"/>
                    <a:pt x="1830" y="1100"/>
                    <a:pt x="1830" y="1197"/>
                  </a:cubicBezTo>
                  <a:cubicBezTo>
                    <a:pt x="1830" y="1312"/>
                    <a:pt x="1793" y="1368"/>
                    <a:pt x="1733" y="1428"/>
                  </a:cubicBezTo>
                  <a:cubicBezTo>
                    <a:pt x="1677" y="1483"/>
                    <a:pt x="1599" y="1502"/>
                    <a:pt x="1465" y="1502"/>
                  </a:cubicBezTo>
                  <a:lnTo>
                    <a:pt x="1137" y="1502"/>
                  </a:lnTo>
                  <a:lnTo>
                    <a:pt x="1137" y="887"/>
                  </a:lnTo>
                  <a:close/>
                  <a:moveTo>
                    <a:pt x="1040" y="790"/>
                  </a:moveTo>
                  <a:lnTo>
                    <a:pt x="1040" y="1599"/>
                  </a:lnTo>
                  <a:lnTo>
                    <a:pt x="1465" y="1599"/>
                  </a:lnTo>
                  <a:cubicBezTo>
                    <a:pt x="1599" y="1599"/>
                    <a:pt x="1714" y="1580"/>
                    <a:pt x="1811" y="1502"/>
                  </a:cubicBezTo>
                  <a:cubicBezTo>
                    <a:pt x="1890" y="1428"/>
                    <a:pt x="1927" y="1331"/>
                    <a:pt x="1927" y="1197"/>
                  </a:cubicBezTo>
                  <a:cubicBezTo>
                    <a:pt x="1927" y="1081"/>
                    <a:pt x="1890" y="966"/>
                    <a:pt x="1811" y="906"/>
                  </a:cubicBezTo>
                  <a:cubicBezTo>
                    <a:pt x="1714" y="832"/>
                    <a:pt x="1599" y="790"/>
                    <a:pt x="1465" y="790"/>
                  </a:cubicBezTo>
                  <a:close/>
                  <a:moveTo>
                    <a:pt x="1525" y="97"/>
                  </a:moveTo>
                  <a:cubicBezTo>
                    <a:pt x="1793" y="97"/>
                    <a:pt x="2042" y="139"/>
                    <a:pt x="2236" y="231"/>
                  </a:cubicBezTo>
                  <a:cubicBezTo>
                    <a:pt x="2449" y="328"/>
                    <a:pt x="2601" y="444"/>
                    <a:pt x="2698" y="619"/>
                  </a:cubicBezTo>
                  <a:cubicBezTo>
                    <a:pt x="2814" y="772"/>
                    <a:pt x="2869" y="966"/>
                    <a:pt x="2869" y="1197"/>
                  </a:cubicBezTo>
                  <a:cubicBezTo>
                    <a:pt x="2869" y="1428"/>
                    <a:pt x="2814" y="1617"/>
                    <a:pt x="2698" y="1793"/>
                  </a:cubicBezTo>
                  <a:cubicBezTo>
                    <a:pt x="2601" y="1945"/>
                    <a:pt x="2449" y="2079"/>
                    <a:pt x="2236" y="2158"/>
                  </a:cubicBezTo>
                  <a:cubicBezTo>
                    <a:pt x="2042" y="2255"/>
                    <a:pt x="1793" y="2310"/>
                    <a:pt x="1525" y="2310"/>
                  </a:cubicBezTo>
                  <a:lnTo>
                    <a:pt x="1040" y="2310"/>
                  </a:lnTo>
                  <a:lnTo>
                    <a:pt x="1040" y="3063"/>
                  </a:lnTo>
                  <a:lnTo>
                    <a:pt x="97" y="3063"/>
                  </a:lnTo>
                  <a:lnTo>
                    <a:pt x="97" y="97"/>
                  </a:lnTo>
                  <a:close/>
                  <a:moveTo>
                    <a:pt x="0" y="0"/>
                  </a:moveTo>
                  <a:lnTo>
                    <a:pt x="0" y="3160"/>
                  </a:lnTo>
                  <a:lnTo>
                    <a:pt x="1137" y="3160"/>
                  </a:lnTo>
                  <a:lnTo>
                    <a:pt x="1137" y="2407"/>
                  </a:lnTo>
                  <a:lnTo>
                    <a:pt x="1525" y="2407"/>
                  </a:lnTo>
                  <a:cubicBezTo>
                    <a:pt x="1811" y="2407"/>
                    <a:pt x="2061" y="2352"/>
                    <a:pt x="2273" y="2255"/>
                  </a:cubicBezTo>
                  <a:cubicBezTo>
                    <a:pt x="2504" y="2158"/>
                    <a:pt x="2680" y="2024"/>
                    <a:pt x="2796" y="1830"/>
                  </a:cubicBezTo>
                  <a:cubicBezTo>
                    <a:pt x="2911" y="1659"/>
                    <a:pt x="2966" y="1446"/>
                    <a:pt x="2966" y="1197"/>
                  </a:cubicBezTo>
                  <a:cubicBezTo>
                    <a:pt x="2966" y="966"/>
                    <a:pt x="2911" y="735"/>
                    <a:pt x="2796" y="559"/>
                  </a:cubicBezTo>
                  <a:cubicBezTo>
                    <a:pt x="2680" y="370"/>
                    <a:pt x="2504" y="231"/>
                    <a:pt x="2273" y="139"/>
                  </a:cubicBezTo>
                  <a:cubicBezTo>
                    <a:pt x="2061" y="42"/>
                    <a:pt x="1811" y="0"/>
                    <a:pt x="152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3741084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452A7-90EE-2FD5-03B9-6D8A4002F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API?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F8D472-6706-DA13-2EEF-80283FB7760C}"/>
              </a:ext>
            </a:extLst>
          </p:cNvPr>
          <p:cNvSpPr txBox="1"/>
          <p:nvPr/>
        </p:nvSpPr>
        <p:spPr>
          <a:xfrm>
            <a:off x="906966" y="2004256"/>
            <a:ext cx="416312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API is a part of the server that </a:t>
            </a:r>
            <a:r>
              <a:rPr lang="en-US" b="1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defines</a:t>
            </a: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how client applications can </a:t>
            </a:r>
            <a:r>
              <a:rPr lang="en-US" b="1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communicate</a:t>
            </a: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with the server</a:t>
            </a:r>
            <a:b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</a:br>
            <a:endParaRPr lang="en-US" dirty="0">
              <a:solidFill>
                <a:schemeClr val="tx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The server </a:t>
            </a:r>
            <a:r>
              <a:rPr lang="en-US" b="1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provides an API</a:t>
            </a: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that the client can use to send requests and receive responses.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B803343-17EE-7934-0F55-2CC127D3F255}"/>
              </a:ext>
            </a:extLst>
          </p:cNvPr>
          <p:cNvGrpSpPr/>
          <p:nvPr/>
        </p:nvGrpSpPr>
        <p:grpSpPr>
          <a:xfrm>
            <a:off x="6149153" y="1815734"/>
            <a:ext cx="1783082" cy="1977483"/>
            <a:chOff x="6237249" y="1888002"/>
            <a:chExt cx="1783082" cy="197748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9C350C1-C000-66A5-A84D-371272BB3E92}"/>
                </a:ext>
              </a:extLst>
            </p:cNvPr>
            <p:cNvSpPr/>
            <p:nvPr/>
          </p:nvSpPr>
          <p:spPr>
            <a:xfrm>
              <a:off x="6512313" y="1888002"/>
              <a:ext cx="1508018" cy="197748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FFFF"/>
                  </a:solidFill>
                </a:rPr>
                <a:t>SERVER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EC196F6-8A98-F8F7-E937-01EB75020FE5}"/>
                </a:ext>
              </a:extLst>
            </p:cNvPr>
            <p:cNvSpPr/>
            <p:nvPr/>
          </p:nvSpPr>
          <p:spPr>
            <a:xfrm>
              <a:off x="6237249" y="2393252"/>
              <a:ext cx="550126" cy="96698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FFFF"/>
                  </a:solidFill>
                </a:rPr>
                <a:t>API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17762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7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REST APIs?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FF0F45-8D02-322C-22AC-DCE39BA2CB0F}"/>
              </a:ext>
            </a:extLst>
          </p:cNvPr>
          <p:cNvSpPr txBox="1"/>
          <p:nvPr/>
        </p:nvSpPr>
        <p:spPr>
          <a:xfrm>
            <a:off x="929270" y="1964817"/>
            <a:ext cx="469094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Inter"/>
                <a:ea typeface="Inter"/>
              </a:rPr>
              <a:t>REST APIs are a </a:t>
            </a:r>
            <a:r>
              <a:rPr lang="en-US" b="1" dirty="0">
                <a:solidFill>
                  <a:schemeClr val="dk1"/>
                </a:solidFill>
                <a:latin typeface="Inter"/>
                <a:ea typeface="Inter"/>
              </a:rPr>
              <a:t>way of creating </a:t>
            </a:r>
            <a:r>
              <a:rPr lang="en-US" dirty="0">
                <a:solidFill>
                  <a:schemeClr val="dk1"/>
                </a:solidFill>
                <a:latin typeface="Inter"/>
                <a:ea typeface="Inter"/>
              </a:rPr>
              <a:t>web services that allow different applications to communicate and exchange data over the internet.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dk1"/>
              </a:solidFill>
              <a:latin typeface="Inter"/>
              <a:ea typeface="Inter"/>
            </a:endParaRP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Inter"/>
                <a:ea typeface="Inter"/>
              </a:rPr>
              <a:t>REST APIs follow a set of </a:t>
            </a:r>
            <a:r>
              <a:rPr lang="en-US" b="1" dirty="0">
                <a:solidFill>
                  <a:schemeClr val="dk1"/>
                </a:solidFill>
                <a:latin typeface="Inter"/>
                <a:ea typeface="Inter"/>
              </a:rPr>
              <a:t>principles</a:t>
            </a:r>
            <a:r>
              <a:rPr lang="en-US" dirty="0">
                <a:solidFill>
                  <a:schemeClr val="dk1"/>
                </a:solidFill>
                <a:latin typeface="Inter"/>
                <a:ea typeface="Inter"/>
              </a:rPr>
              <a:t> and </a:t>
            </a:r>
            <a:r>
              <a:rPr lang="en-US" b="1" dirty="0">
                <a:solidFill>
                  <a:schemeClr val="dk1"/>
                </a:solidFill>
                <a:latin typeface="Inter"/>
                <a:ea typeface="Inter"/>
              </a:rPr>
              <a:t>guidelines</a:t>
            </a:r>
            <a:r>
              <a:rPr lang="en-US" dirty="0">
                <a:solidFill>
                  <a:schemeClr val="dk1"/>
                </a:solidFill>
                <a:latin typeface="Inter"/>
                <a:ea typeface="Inter"/>
              </a:rPr>
              <a:t> to ensure </a:t>
            </a:r>
            <a:r>
              <a:rPr lang="en-US" b="1" dirty="0">
                <a:solidFill>
                  <a:schemeClr val="dk1"/>
                </a:solidFill>
                <a:latin typeface="Inter"/>
                <a:ea typeface="Inter"/>
              </a:rPr>
              <a:t>consistency</a:t>
            </a:r>
            <a:r>
              <a:rPr lang="en-US" dirty="0">
                <a:solidFill>
                  <a:schemeClr val="dk1"/>
                </a:solidFill>
                <a:latin typeface="Inter"/>
                <a:ea typeface="Inter"/>
              </a:rPr>
              <a:t> and </a:t>
            </a:r>
            <a:r>
              <a:rPr lang="en-US" b="1" dirty="0">
                <a:solidFill>
                  <a:schemeClr val="dk1"/>
                </a:solidFill>
                <a:latin typeface="Inter"/>
                <a:ea typeface="Inter"/>
              </a:rPr>
              <a:t>efficiency</a:t>
            </a:r>
            <a:r>
              <a:rPr lang="en-US" dirty="0">
                <a:solidFill>
                  <a:schemeClr val="dk1"/>
                </a:solidFill>
                <a:latin typeface="Inter"/>
                <a:ea typeface="Inter"/>
              </a:rPr>
              <a:t> in the communication.</a:t>
            </a:r>
          </a:p>
        </p:txBody>
      </p:sp>
      <p:pic>
        <p:nvPicPr>
          <p:cNvPr id="3080" name="Picture 8" descr="RESTFul Minimal Web API With .Net 7 .Net 6">
            <a:extLst>
              <a:ext uri="{FF2B5EF4-FFF2-40B4-BE49-F238E27FC236}">
                <a16:creationId xmlns:a16="http://schemas.microsoft.com/office/drawing/2014/main" id="{E16C224B-AA0E-3D98-F7C9-DEFB37CDB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358" y="2021621"/>
            <a:ext cx="2616820" cy="1486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37398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6"/>
          <p:cNvSpPr txBox="1">
            <a:spLocks noGrp="1"/>
          </p:cNvSpPr>
          <p:nvPr>
            <p:ph type="title"/>
          </p:nvPr>
        </p:nvSpPr>
        <p:spPr>
          <a:xfrm>
            <a:off x="1166046" y="2492817"/>
            <a:ext cx="47409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Node HTTP</a:t>
            </a:r>
            <a:endParaRPr dirty="0"/>
          </a:p>
        </p:txBody>
      </p:sp>
      <p:sp>
        <p:nvSpPr>
          <p:cNvPr id="757" name="Google Shape;757;p36"/>
          <p:cNvSpPr txBox="1">
            <a:spLocks noGrp="1"/>
          </p:cNvSpPr>
          <p:nvPr>
            <p:ph type="subTitle" idx="1"/>
          </p:nvPr>
        </p:nvSpPr>
        <p:spPr>
          <a:xfrm>
            <a:off x="1166046" y="3365972"/>
            <a:ext cx="3388579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How to create a server using node http module</a:t>
            </a:r>
          </a:p>
        </p:txBody>
      </p:sp>
      <p:sp>
        <p:nvSpPr>
          <p:cNvPr id="758" name="Google Shape;758;p36"/>
          <p:cNvSpPr txBox="1">
            <a:spLocks noGrp="1"/>
          </p:cNvSpPr>
          <p:nvPr>
            <p:ph type="title" idx="2"/>
          </p:nvPr>
        </p:nvSpPr>
        <p:spPr>
          <a:xfrm>
            <a:off x="1166046" y="1590967"/>
            <a:ext cx="1702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" name="Google Shape;1904;p46">
            <a:extLst>
              <a:ext uri="{FF2B5EF4-FFF2-40B4-BE49-F238E27FC236}">
                <a16:creationId xmlns:a16="http://schemas.microsoft.com/office/drawing/2014/main" id="{57C121E9-0E7A-9CA5-F443-1C1DE35DB74C}"/>
              </a:ext>
            </a:extLst>
          </p:cNvPr>
          <p:cNvSpPr/>
          <p:nvPr/>
        </p:nvSpPr>
        <p:spPr>
          <a:xfrm>
            <a:off x="5255032" y="3608845"/>
            <a:ext cx="3170700" cy="662700"/>
          </a:xfrm>
          <a:prstGeom prst="ellipse">
            <a:avLst/>
          </a:prstGeom>
          <a:solidFill>
            <a:srgbClr val="3E285A">
              <a:alpha val="13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1905;p46">
            <a:extLst>
              <a:ext uri="{FF2B5EF4-FFF2-40B4-BE49-F238E27FC236}">
                <a16:creationId xmlns:a16="http://schemas.microsoft.com/office/drawing/2014/main" id="{2F93BA7C-3E16-328D-6A2B-3DC6B28878EA}"/>
              </a:ext>
            </a:extLst>
          </p:cNvPr>
          <p:cNvGrpSpPr/>
          <p:nvPr/>
        </p:nvGrpSpPr>
        <p:grpSpPr>
          <a:xfrm>
            <a:off x="5193272" y="2302408"/>
            <a:ext cx="2280005" cy="1691059"/>
            <a:chOff x="3790320" y="631277"/>
            <a:chExt cx="4717578" cy="3498984"/>
          </a:xfrm>
        </p:grpSpPr>
        <p:sp>
          <p:nvSpPr>
            <p:cNvPr id="753" name="Google Shape;1906;p46">
              <a:extLst>
                <a:ext uri="{FF2B5EF4-FFF2-40B4-BE49-F238E27FC236}">
                  <a16:creationId xmlns:a16="http://schemas.microsoft.com/office/drawing/2014/main" id="{1A1C1B1E-A364-1F80-87BC-72F638792476}"/>
                </a:ext>
              </a:extLst>
            </p:cNvPr>
            <p:cNvSpPr/>
            <p:nvPr/>
          </p:nvSpPr>
          <p:spPr>
            <a:xfrm>
              <a:off x="5441192" y="3349436"/>
              <a:ext cx="939711" cy="653123"/>
            </a:xfrm>
            <a:custGeom>
              <a:avLst/>
              <a:gdLst/>
              <a:ahLst/>
              <a:cxnLst/>
              <a:rect l="l" t="t" r="r" b="b"/>
              <a:pathLst>
                <a:path w="6594" h="4583" extrusionOk="0">
                  <a:moveTo>
                    <a:pt x="288" y="0"/>
                  </a:moveTo>
                  <a:cubicBezTo>
                    <a:pt x="131" y="0"/>
                    <a:pt x="0" y="110"/>
                    <a:pt x="0" y="262"/>
                  </a:cubicBezTo>
                  <a:lnTo>
                    <a:pt x="0" y="4300"/>
                  </a:lnTo>
                  <a:cubicBezTo>
                    <a:pt x="0" y="4452"/>
                    <a:pt x="131" y="4583"/>
                    <a:pt x="288" y="4583"/>
                  </a:cubicBezTo>
                  <a:lnTo>
                    <a:pt x="6332" y="4583"/>
                  </a:lnTo>
                  <a:cubicBezTo>
                    <a:pt x="6484" y="4583"/>
                    <a:pt x="6594" y="4452"/>
                    <a:pt x="6594" y="4300"/>
                  </a:cubicBezTo>
                  <a:lnTo>
                    <a:pt x="6594" y="262"/>
                  </a:lnTo>
                  <a:cubicBezTo>
                    <a:pt x="6594" y="110"/>
                    <a:pt x="6484" y="0"/>
                    <a:pt x="63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1907;p46">
              <a:extLst>
                <a:ext uri="{FF2B5EF4-FFF2-40B4-BE49-F238E27FC236}">
                  <a16:creationId xmlns:a16="http://schemas.microsoft.com/office/drawing/2014/main" id="{2E34DAD7-911F-5BF1-557E-959C7721F74D}"/>
                </a:ext>
              </a:extLst>
            </p:cNvPr>
            <p:cNvSpPr/>
            <p:nvPr/>
          </p:nvSpPr>
          <p:spPr>
            <a:xfrm>
              <a:off x="5435206" y="3339745"/>
              <a:ext cx="954674" cy="668799"/>
            </a:xfrm>
            <a:custGeom>
              <a:avLst/>
              <a:gdLst/>
              <a:ahLst/>
              <a:cxnLst/>
              <a:rect l="l" t="t" r="r" b="b"/>
              <a:pathLst>
                <a:path w="6699" h="4693" extrusionOk="0">
                  <a:moveTo>
                    <a:pt x="6374" y="110"/>
                  </a:moveTo>
                  <a:cubicBezTo>
                    <a:pt x="6484" y="110"/>
                    <a:pt x="6588" y="220"/>
                    <a:pt x="6588" y="330"/>
                  </a:cubicBezTo>
                  <a:lnTo>
                    <a:pt x="6588" y="4368"/>
                  </a:lnTo>
                  <a:cubicBezTo>
                    <a:pt x="6588" y="4499"/>
                    <a:pt x="6484" y="4583"/>
                    <a:pt x="6374" y="4583"/>
                  </a:cubicBezTo>
                  <a:lnTo>
                    <a:pt x="330" y="4583"/>
                  </a:lnTo>
                  <a:cubicBezTo>
                    <a:pt x="199" y="4583"/>
                    <a:pt x="110" y="4499"/>
                    <a:pt x="110" y="4368"/>
                  </a:cubicBezTo>
                  <a:lnTo>
                    <a:pt x="110" y="330"/>
                  </a:lnTo>
                  <a:cubicBezTo>
                    <a:pt x="110" y="220"/>
                    <a:pt x="199" y="110"/>
                    <a:pt x="330" y="110"/>
                  </a:cubicBezTo>
                  <a:close/>
                  <a:moveTo>
                    <a:pt x="330" y="0"/>
                  </a:moveTo>
                  <a:cubicBezTo>
                    <a:pt x="152" y="0"/>
                    <a:pt x="0" y="157"/>
                    <a:pt x="0" y="330"/>
                  </a:cubicBezTo>
                  <a:lnTo>
                    <a:pt x="0" y="4368"/>
                  </a:lnTo>
                  <a:cubicBezTo>
                    <a:pt x="0" y="4541"/>
                    <a:pt x="152" y="4693"/>
                    <a:pt x="330" y="4693"/>
                  </a:cubicBezTo>
                  <a:lnTo>
                    <a:pt x="6374" y="4693"/>
                  </a:lnTo>
                  <a:cubicBezTo>
                    <a:pt x="6547" y="4693"/>
                    <a:pt x="6698" y="4541"/>
                    <a:pt x="6698" y="4368"/>
                  </a:cubicBezTo>
                  <a:lnTo>
                    <a:pt x="6698" y="330"/>
                  </a:lnTo>
                  <a:cubicBezTo>
                    <a:pt x="6698" y="157"/>
                    <a:pt x="6547" y="0"/>
                    <a:pt x="637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1908;p46">
              <a:extLst>
                <a:ext uri="{FF2B5EF4-FFF2-40B4-BE49-F238E27FC236}">
                  <a16:creationId xmlns:a16="http://schemas.microsoft.com/office/drawing/2014/main" id="{CF02041C-B386-9BE0-417F-831F02ED064F}"/>
                </a:ext>
              </a:extLst>
            </p:cNvPr>
            <p:cNvSpPr/>
            <p:nvPr/>
          </p:nvSpPr>
          <p:spPr>
            <a:xfrm>
              <a:off x="5357537" y="3843531"/>
              <a:ext cx="1107018" cy="277039"/>
            </a:xfrm>
            <a:custGeom>
              <a:avLst/>
              <a:gdLst/>
              <a:ahLst/>
              <a:cxnLst/>
              <a:rect l="l" t="t" r="r" b="b"/>
              <a:pathLst>
                <a:path w="7768" h="1944" extrusionOk="0">
                  <a:moveTo>
                    <a:pt x="284" y="0"/>
                  </a:moveTo>
                  <a:cubicBezTo>
                    <a:pt x="132" y="0"/>
                    <a:pt x="1" y="110"/>
                    <a:pt x="1" y="262"/>
                  </a:cubicBezTo>
                  <a:lnTo>
                    <a:pt x="1" y="1681"/>
                  </a:lnTo>
                  <a:cubicBezTo>
                    <a:pt x="1" y="1833"/>
                    <a:pt x="132" y="1943"/>
                    <a:pt x="284" y="1943"/>
                  </a:cubicBezTo>
                  <a:lnTo>
                    <a:pt x="7505" y="1943"/>
                  </a:lnTo>
                  <a:cubicBezTo>
                    <a:pt x="7657" y="1943"/>
                    <a:pt x="7767" y="1833"/>
                    <a:pt x="7767" y="1681"/>
                  </a:cubicBezTo>
                  <a:lnTo>
                    <a:pt x="7767" y="262"/>
                  </a:lnTo>
                  <a:cubicBezTo>
                    <a:pt x="7767" y="110"/>
                    <a:pt x="7657" y="0"/>
                    <a:pt x="75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1909;p46">
              <a:extLst>
                <a:ext uri="{FF2B5EF4-FFF2-40B4-BE49-F238E27FC236}">
                  <a16:creationId xmlns:a16="http://schemas.microsoft.com/office/drawing/2014/main" id="{15F62C66-7943-B022-3400-99FA966CBC92}"/>
                </a:ext>
              </a:extLst>
            </p:cNvPr>
            <p:cNvSpPr/>
            <p:nvPr/>
          </p:nvSpPr>
          <p:spPr>
            <a:xfrm>
              <a:off x="5351551" y="3834552"/>
              <a:ext cx="1122694" cy="295708"/>
            </a:xfrm>
            <a:custGeom>
              <a:avLst/>
              <a:gdLst/>
              <a:ahLst/>
              <a:cxnLst/>
              <a:rect l="l" t="t" r="r" b="b"/>
              <a:pathLst>
                <a:path w="7878" h="2075" extrusionOk="0">
                  <a:moveTo>
                    <a:pt x="7547" y="110"/>
                  </a:moveTo>
                  <a:cubicBezTo>
                    <a:pt x="7657" y="110"/>
                    <a:pt x="7767" y="220"/>
                    <a:pt x="7767" y="325"/>
                  </a:cubicBezTo>
                  <a:lnTo>
                    <a:pt x="7767" y="1744"/>
                  </a:lnTo>
                  <a:cubicBezTo>
                    <a:pt x="7767" y="1854"/>
                    <a:pt x="7657" y="1964"/>
                    <a:pt x="7547" y="1964"/>
                  </a:cubicBezTo>
                  <a:lnTo>
                    <a:pt x="326" y="1964"/>
                  </a:lnTo>
                  <a:cubicBezTo>
                    <a:pt x="195" y="1964"/>
                    <a:pt x="106" y="1854"/>
                    <a:pt x="106" y="1744"/>
                  </a:cubicBezTo>
                  <a:lnTo>
                    <a:pt x="106" y="325"/>
                  </a:lnTo>
                  <a:cubicBezTo>
                    <a:pt x="106" y="220"/>
                    <a:pt x="195" y="110"/>
                    <a:pt x="326" y="110"/>
                  </a:cubicBezTo>
                  <a:close/>
                  <a:moveTo>
                    <a:pt x="326" y="0"/>
                  </a:moveTo>
                  <a:cubicBezTo>
                    <a:pt x="153" y="0"/>
                    <a:pt x="1" y="152"/>
                    <a:pt x="1" y="325"/>
                  </a:cubicBezTo>
                  <a:lnTo>
                    <a:pt x="1" y="1744"/>
                  </a:lnTo>
                  <a:cubicBezTo>
                    <a:pt x="1" y="1922"/>
                    <a:pt x="153" y="2074"/>
                    <a:pt x="326" y="2074"/>
                  </a:cubicBezTo>
                  <a:lnTo>
                    <a:pt x="7547" y="2074"/>
                  </a:lnTo>
                  <a:cubicBezTo>
                    <a:pt x="7725" y="2074"/>
                    <a:pt x="7877" y="1922"/>
                    <a:pt x="7877" y="1744"/>
                  </a:cubicBezTo>
                  <a:lnTo>
                    <a:pt x="7877" y="325"/>
                  </a:lnTo>
                  <a:cubicBezTo>
                    <a:pt x="7877" y="152"/>
                    <a:pt x="7725" y="0"/>
                    <a:pt x="754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1910;p46">
              <a:extLst>
                <a:ext uri="{FF2B5EF4-FFF2-40B4-BE49-F238E27FC236}">
                  <a16:creationId xmlns:a16="http://schemas.microsoft.com/office/drawing/2014/main" id="{C01D7574-7A6B-7B8B-8C4A-F2A312AC4DEB}"/>
                </a:ext>
              </a:extLst>
            </p:cNvPr>
            <p:cNvSpPr/>
            <p:nvPr/>
          </p:nvSpPr>
          <p:spPr>
            <a:xfrm>
              <a:off x="3799298" y="820820"/>
              <a:ext cx="4226419" cy="2630877"/>
            </a:xfrm>
            <a:custGeom>
              <a:avLst/>
              <a:gdLst/>
              <a:ahLst/>
              <a:cxnLst/>
              <a:rect l="l" t="t" r="r" b="b"/>
              <a:pathLst>
                <a:path w="29657" h="18461" extrusionOk="0">
                  <a:moveTo>
                    <a:pt x="1356" y="1"/>
                  </a:moveTo>
                  <a:cubicBezTo>
                    <a:pt x="613" y="1"/>
                    <a:pt x="0" y="593"/>
                    <a:pt x="0" y="1357"/>
                  </a:cubicBezTo>
                  <a:lnTo>
                    <a:pt x="0" y="17089"/>
                  </a:lnTo>
                  <a:cubicBezTo>
                    <a:pt x="0" y="17853"/>
                    <a:pt x="613" y="18461"/>
                    <a:pt x="1356" y="18461"/>
                  </a:cubicBezTo>
                  <a:lnTo>
                    <a:pt x="28279" y="18461"/>
                  </a:lnTo>
                  <a:cubicBezTo>
                    <a:pt x="29044" y="18461"/>
                    <a:pt x="29657" y="17853"/>
                    <a:pt x="29657" y="17089"/>
                  </a:cubicBezTo>
                  <a:lnTo>
                    <a:pt x="29657" y="1357"/>
                  </a:lnTo>
                  <a:cubicBezTo>
                    <a:pt x="29657" y="593"/>
                    <a:pt x="29044" y="1"/>
                    <a:pt x="282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1911;p46">
              <a:extLst>
                <a:ext uri="{FF2B5EF4-FFF2-40B4-BE49-F238E27FC236}">
                  <a16:creationId xmlns:a16="http://schemas.microsoft.com/office/drawing/2014/main" id="{0A981527-0540-C1A1-E7CC-3A1D2C7BAB93}"/>
                </a:ext>
              </a:extLst>
            </p:cNvPr>
            <p:cNvSpPr/>
            <p:nvPr/>
          </p:nvSpPr>
          <p:spPr>
            <a:xfrm>
              <a:off x="3790320" y="811841"/>
              <a:ext cx="4244375" cy="2646553"/>
            </a:xfrm>
            <a:custGeom>
              <a:avLst/>
              <a:gdLst/>
              <a:ahLst/>
              <a:cxnLst/>
              <a:rect l="l" t="t" r="r" b="b"/>
              <a:pathLst>
                <a:path w="29783" h="18571" extrusionOk="0">
                  <a:moveTo>
                    <a:pt x="28342" y="111"/>
                  </a:moveTo>
                  <a:cubicBezTo>
                    <a:pt x="29086" y="111"/>
                    <a:pt x="29652" y="697"/>
                    <a:pt x="29652" y="1420"/>
                  </a:cubicBezTo>
                  <a:lnTo>
                    <a:pt x="29652" y="17152"/>
                  </a:lnTo>
                  <a:cubicBezTo>
                    <a:pt x="29652" y="17869"/>
                    <a:pt x="29086" y="18461"/>
                    <a:pt x="28342" y="18461"/>
                  </a:cubicBezTo>
                  <a:lnTo>
                    <a:pt x="1419" y="18461"/>
                  </a:lnTo>
                  <a:cubicBezTo>
                    <a:pt x="697" y="18461"/>
                    <a:pt x="110" y="17869"/>
                    <a:pt x="110" y="17152"/>
                  </a:cubicBezTo>
                  <a:lnTo>
                    <a:pt x="110" y="1420"/>
                  </a:lnTo>
                  <a:cubicBezTo>
                    <a:pt x="110" y="697"/>
                    <a:pt x="697" y="111"/>
                    <a:pt x="1419" y="111"/>
                  </a:cubicBezTo>
                  <a:close/>
                  <a:moveTo>
                    <a:pt x="1419" y="1"/>
                  </a:moveTo>
                  <a:cubicBezTo>
                    <a:pt x="634" y="1"/>
                    <a:pt x="0" y="635"/>
                    <a:pt x="0" y="1420"/>
                  </a:cubicBezTo>
                  <a:lnTo>
                    <a:pt x="0" y="17152"/>
                  </a:lnTo>
                  <a:cubicBezTo>
                    <a:pt x="0" y="17937"/>
                    <a:pt x="634" y="18571"/>
                    <a:pt x="1419" y="18571"/>
                  </a:cubicBezTo>
                  <a:lnTo>
                    <a:pt x="28342" y="18571"/>
                  </a:lnTo>
                  <a:cubicBezTo>
                    <a:pt x="29128" y="18571"/>
                    <a:pt x="29782" y="17937"/>
                    <a:pt x="29782" y="17152"/>
                  </a:cubicBezTo>
                  <a:lnTo>
                    <a:pt x="29782" y="1420"/>
                  </a:lnTo>
                  <a:cubicBezTo>
                    <a:pt x="29782" y="635"/>
                    <a:pt x="29128" y="1"/>
                    <a:pt x="28342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1912;p46">
              <a:extLst>
                <a:ext uri="{FF2B5EF4-FFF2-40B4-BE49-F238E27FC236}">
                  <a16:creationId xmlns:a16="http://schemas.microsoft.com/office/drawing/2014/main" id="{C472FCDA-788C-E7A2-4FAE-320F375271C7}"/>
                </a:ext>
              </a:extLst>
            </p:cNvPr>
            <p:cNvSpPr/>
            <p:nvPr/>
          </p:nvSpPr>
          <p:spPr>
            <a:xfrm>
              <a:off x="3961193" y="955210"/>
              <a:ext cx="3899644" cy="2359966"/>
            </a:xfrm>
            <a:custGeom>
              <a:avLst/>
              <a:gdLst/>
              <a:ahLst/>
              <a:cxnLst/>
              <a:rect l="l" t="t" r="r" b="b"/>
              <a:pathLst>
                <a:path w="27364" h="16560" extrusionOk="0">
                  <a:moveTo>
                    <a:pt x="1268" y="0"/>
                  </a:moveTo>
                  <a:cubicBezTo>
                    <a:pt x="566" y="0"/>
                    <a:pt x="1" y="566"/>
                    <a:pt x="1" y="1262"/>
                  </a:cubicBezTo>
                  <a:lnTo>
                    <a:pt x="1" y="15292"/>
                  </a:lnTo>
                  <a:cubicBezTo>
                    <a:pt x="1" y="15994"/>
                    <a:pt x="566" y="16560"/>
                    <a:pt x="1268" y="16560"/>
                  </a:cubicBezTo>
                  <a:lnTo>
                    <a:pt x="26096" y="16560"/>
                  </a:lnTo>
                  <a:cubicBezTo>
                    <a:pt x="26798" y="16560"/>
                    <a:pt x="27363" y="15994"/>
                    <a:pt x="27363" y="15292"/>
                  </a:cubicBezTo>
                  <a:lnTo>
                    <a:pt x="27363" y="1262"/>
                  </a:lnTo>
                  <a:cubicBezTo>
                    <a:pt x="27363" y="566"/>
                    <a:pt x="26798" y="0"/>
                    <a:pt x="260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1913;p46">
              <a:extLst>
                <a:ext uri="{FF2B5EF4-FFF2-40B4-BE49-F238E27FC236}">
                  <a16:creationId xmlns:a16="http://schemas.microsoft.com/office/drawing/2014/main" id="{49B57CA3-9BC8-D93C-753C-222739A9F476}"/>
                </a:ext>
              </a:extLst>
            </p:cNvPr>
            <p:cNvSpPr/>
            <p:nvPr/>
          </p:nvSpPr>
          <p:spPr>
            <a:xfrm>
              <a:off x="3955208" y="945519"/>
              <a:ext cx="3915320" cy="2379347"/>
            </a:xfrm>
            <a:custGeom>
              <a:avLst/>
              <a:gdLst/>
              <a:ahLst/>
              <a:cxnLst/>
              <a:rect l="l" t="t" r="r" b="b"/>
              <a:pathLst>
                <a:path w="27474" h="16696" extrusionOk="0">
                  <a:moveTo>
                    <a:pt x="26138" y="110"/>
                  </a:moveTo>
                  <a:cubicBezTo>
                    <a:pt x="26819" y="110"/>
                    <a:pt x="27363" y="655"/>
                    <a:pt x="27363" y="1330"/>
                  </a:cubicBezTo>
                  <a:lnTo>
                    <a:pt x="27363" y="15360"/>
                  </a:lnTo>
                  <a:cubicBezTo>
                    <a:pt x="27363" y="16041"/>
                    <a:pt x="26819" y="16586"/>
                    <a:pt x="26138" y="16586"/>
                  </a:cubicBezTo>
                  <a:lnTo>
                    <a:pt x="1310" y="16586"/>
                  </a:lnTo>
                  <a:cubicBezTo>
                    <a:pt x="655" y="16586"/>
                    <a:pt x="111" y="16041"/>
                    <a:pt x="111" y="15360"/>
                  </a:cubicBezTo>
                  <a:lnTo>
                    <a:pt x="111" y="1330"/>
                  </a:lnTo>
                  <a:cubicBezTo>
                    <a:pt x="111" y="655"/>
                    <a:pt x="655" y="110"/>
                    <a:pt x="1310" y="110"/>
                  </a:cubicBezTo>
                  <a:close/>
                  <a:moveTo>
                    <a:pt x="1310" y="0"/>
                  </a:moveTo>
                  <a:cubicBezTo>
                    <a:pt x="587" y="0"/>
                    <a:pt x="1" y="592"/>
                    <a:pt x="1" y="1330"/>
                  </a:cubicBezTo>
                  <a:lnTo>
                    <a:pt x="1" y="15360"/>
                  </a:lnTo>
                  <a:cubicBezTo>
                    <a:pt x="1" y="16104"/>
                    <a:pt x="587" y="16696"/>
                    <a:pt x="1310" y="16696"/>
                  </a:cubicBezTo>
                  <a:lnTo>
                    <a:pt x="26138" y="16696"/>
                  </a:lnTo>
                  <a:cubicBezTo>
                    <a:pt x="26882" y="16696"/>
                    <a:pt x="27473" y="16104"/>
                    <a:pt x="27473" y="15360"/>
                  </a:cubicBezTo>
                  <a:lnTo>
                    <a:pt x="27473" y="1330"/>
                  </a:lnTo>
                  <a:cubicBezTo>
                    <a:pt x="27473" y="592"/>
                    <a:pt x="26882" y="0"/>
                    <a:pt x="2613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1914;p46">
              <a:extLst>
                <a:ext uri="{FF2B5EF4-FFF2-40B4-BE49-F238E27FC236}">
                  <a16:creationId xmlns:a16="http://schemas.microsoft.com/office/drawing/2014/main" id="{3AE41805-219B-99C9-5AFF-8E0D65D7E237}"/>
                </a:ext>
              </a:extLst>
            </p:cNvPr>
            <p:cNvSpPr/>
            <p:nvPr/>
          </p:nvSpPr>
          <p:spPr>
            <a:xfrm>
              <a:off x="5948681" y="1057392"/>
              <a:ext cx="1818855" cy="2142923"/>
            </a:xfrm>
            <a:custGeom>
              <a:avLst/>
              <a:gdLst/>
              <a:ahLst/>
              <a:cxnLst/>
              <a:rect l="l" t="t" r="r" b="b"/>
              <a:pathLst>
                <a:path w="12763" h="15037" extrusionOk="0">
                  <a:moveTo>
                    <a:pt x="262" y="1"/>
                  </a:moveTo>
                  <a:cubicBezTo>
                    <a:pt x="105" y="1"/>
                    <a:pt x="0" y="132"/>
                    <a:pt x="0" y="284"/>
                  </a:cubicBezTo>
                  <a:lnTo>
                    <a:pt x="0" y="14753"/>
                  </a:lnTo>
                  <a:cubicBezTo>
                    <a:pt x="0" y="14905"/>
                    <a:pt x="105" y="15036"/>
                    <a:pt x="262" y="15036"/>
                  </a:cubicBezTo>
                  <a:lnTo>
                    <a:pt x="12501" y="15036"/>
                  </a:lnTo>
                  <a:cubicBezTo>
                    <a:pt x="12653" y="15036"/>
                    <a:pt x="12763" y="14905"/>
                    <a:pt x="12763" y="14753"/>
                  </a:cubicBezTo>
                  <a:lnTo>
                    <a:pt x="12763" y="284"/>
                  </a:lnTo>
                  <a:cubicBezTo>
                    <a:pt x="12763" y="132"/>
                    <a:pt x="12653" y="1"/>
                    <a:pt x="125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1915;p46">
              <a:extLst>
                <a:ext uri="{FF2B5EF4-FFF2-40B4-BE49-F238E27FC236}">
                  <a16:creationId xmlns:a16="http://schemas.microsoft.com/office/drawing/2014/main" id="{4C835417-C5F4-9D66-1BB7-869B20AB23FA}"/>
                </a:ext>
              </a:extLst>
            </p:cNvPr>
            <p:cNvSpPr/>
            <p:nvPr/>
          </p:nvSpPr>
          <p:spPr>
            <a:xfrm>
              <a:off x="6131526" y="1197768"/>
              <a:ext cx="1518159" cy="1050869"/>
            </a:xfrm>
            <a:custGeom>
              <a:avLst/>
              <a:gdLst/>
              <a:ahLst/>
              <a:cxnLst/>
              <a:rect l="l" t="t" r="r" b="b"/>
              <a:pathLst>
                <a:path w="10653" h="7374" extrusionOk="0">
                  <a:moveTo>
                    <a:pt x="262" y="0"/>
                  </a:moveTo>
                  <a:cubicBezTo>
                    <a:pt x="110" y="0"/>
                    <a:pt x="0" y="105"/>
                    <a:pt x="0" y="262"/>
                  </a:cubicBezTo>
                  <a:lnTo>
                    <a:pt x="0" y="7091"/>
                  </a:lnTo>
                  <a:cubicBezTo>
                    <a:pt x="0" y="7243"/>
                    <a:pt x="110" y="7374"/>
                    <a:pt x="262" y="7374"/>
                  </a:cubicBezTo>
                  <a:lnTo>
                    <a:pt x="10369" y="7374"/>
                  </a:lnTo>
                  <a:cubicBezTo>
                    <a:pt x="10521" y="7374"/>
                    <a:pt x="10652" y="7243"/>
                    <a:pt x="10652" y="7091"/>
                  </a:cubicBezTo>
                  <a:lnTo>
                    <a:pt x="10652" y="262"/>
                  </a:lnTo>
                  <a:cubicBezTo>
                    <a:pt x="10652" y="105"/>
                    <a:pt x="10521" y="0"/>
                    <a:pt x="103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1916;p46">
              <a:extLst>
                <a:ext uri="{FF2B5EF4-FFF2-40B4-BE49-F238E27FC236}">
                  <a16:creationId xmlns:a16="http://schemas.microsoft.com/office/drawing/2014/main" id="{3DDCE02A-7771-FAD2-FA53-F38D7FD2B981}"/>
                </a:ext>
              </a:extLst>
            </p:cNvPr>
            <p:cNvSpPr/>
            <p:nvPr/>
          </p:nvSpPr>
          <p:spPr>
            <a:xfrm>
              <a:off x="3805997" y="640968"/>
              <a:ext cx="2055422" cy="643433"/>
            </a:xfrm>
            <a:custGeom>
              <a:avLst/>
              <a:gdLst/>
              <a:ahLst/>
              <a:cxnLst/>
              <a:rect l="l" t="t" r="r" b="b"/>
              <a:pathLst>
                <a:path w="14423" h="4515" extrusionOk="0">
                  <a:moveTo>
                    <a:pt x="1550" y="1"/>
                  </a:moveTo>
                  <a:cubicBezTo>
                    <a:pt x="697" y="1"/>
                    <a:pt x="0" y="697"/>
                    <a:pt x="0" y="1551"/>
                  </a:cubicBezTo>
                  <a:lnTo>
                    <a:pt x="0" y="2965"/>
                  </a:lnTo>
                  <a:cubicBezTo>
                    <a:pt x="0" y="3839"/>
                    <a:pt x="697" y="4515"/>
                    <a:pt x="1550" y="4515"/>
                  </a:cubicBezTo>
                  <a:lnTo>
                    <a:pt x="12873" y="4515"/>
                  </a:lnTo>
                  <a:cubicBezTo>
                    <a:pt x="13747" y="4515"/>
                    <a:pt x="14423" y="3839"/>
                    <a:pt x="14423" y="2965"/>
                  </a:cubicBezTo>
                  <a:lnTo>
                    <a:pt x="14423" y="1551"/>
                  </a:lnTo>
                  <a:cubicBezTo>
                    <a:pt x="14423" y="697"/>
                    <a:pt x="13747" y="1"/>
                    <a:pt x="128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1917;p46">
              <a:extLst>
                <a:ext uri="{FF2B5EF4-FFF2-40B4-BE49-F238E27FC236}">
                  <a16:creationId xmlns:a16="http://schemas.microsoft.com/office/drawing/2014/main" id="{054B7600-0CFD-41F0-FA13-FFB7F049491E}"/>
                </a:ext>
              </a:extLst>
            </p:cNvPr>
            <p:cNvSpPr/>
            <p:nvPr/>
          </p:nvSpPr>
          <p:spPr>
            <a:xfrm>
              <a:off x="3799298" y="631277"/>
              <a:ext cx="2071098" cy="662814"/>
            </a:xfrm>
            <a:custGeom>
              <a:avLst/>
              <a:gdLst/>
              <a:ahLst/>
              <a:cxnLst/>
              <a:rect l="l" t="t" r="r" b="b"/>
              <a:pathLst>
                <a:path w="14533" h="4651" extrusionOk="0">
                  <a:moveTo>
                    <a:pt x="12920" y="111"/>
                  </a:moveTo>
                  <a:cubicBezTo>
                    <a:pt x="13747" y="111"/>
                    <a:pt x="14428" y="786"/>
                    <a:pt x="14428" y="1619"/>
                  </a:cubicBezTo>
                  <a:lnTo>
                    <a:pt x="14428" y="3033"/>
                  </a:lnTo>
                  <a:cubicBezTo>
                    <a:pt x="14428" y="3865"/>
                    <a:pt x="13747" y="4541"/>
                    <a:pt x="12920" y="4541"/>
                  </a:cubicBezTo>
                  <a:lnTo>
                    <a:pt x="1597" y="4541"/>
                  </a:lnTo>
                  <a:cubicBezTo>
                    <a:pt x="765" y="4541"/>
                    <a:pt x="110" y="3865"/>
                    <a:pt x="110" y="3033"/>
                  </a:cubicBezTo>
                  <a:lnTo>
                    <a:pt x="110" y="1619"/>
                  </a:lnTo>
                  <a:cubicBezTo>
                    <a:pt x="110" y="786"/>
                    <a:pt x="765" y="111"/>
                    <a:pt x="1597" y="111"/>
                  </a:cubicBezTo>
                  <a:close/>
                  <a:moveTo>
                    <a:pt x="1597" y="1"/>
                  </a:moveTo>
                  <a:cubicBezTo>
                    <a:pt x="723" y="1"/>
                    <a:pt x="0" y="723"/>
                    <a:pt x="0" y="1619"/>
                  </a:cubicBezTo>
                  <a:lnTo>
                    <a:pt x="0" y="3033"/>
                  </a:lnTo>
                  <a:cubicBezTo>
                    <a:pt x="0" y="3928"/>
                    <a:pt x="723" y="4651"/>
                    <a:pt x="1597" y="4651"/>
                  </a:cubicBezTo>
                  <a:lnTo>
                    <a:pt x="12920" y="4651"/>
                  </a:lnTo>
                  <a:cubicBezTo>
                    <a:pt x="13815" y="4651"/>
                    <a:pt x="14532" y="3928"/>
                    <a:pt x="14532" y="3033"/>
                  </a:cubicBezTo>
                  <a:lnTo>
                    <a:pt x="14532" y="1619"/>
                  </a:lnTo>
                  <a:cubicBezTo>
                    <a:pt x="14532" y="723"/>
                    <a:pt x="13815" y="1"/>
                    <a:pt x="12920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1918;p46">
              <a:extLst>
                <a:ext uri="{FF2B5EF4-FFF2-40B4-BE49-F238E27FC236}">
                  <a16:creationId xmlns:a16="http://schemas.microsoft.com/office/drawing/2014/main" id="{8F2F9768-7AFE-0C08-6D3D-42FFEF34EFAE}"/>
                </a:ext>
              </a:extLst>
            </p:cNvPr>
            <p:cNvSpPr/>
            <p:nvPr/>
          </p:nvSpPr>
          <p:spPr>
            <a:xfrm>
              <a:off x="3873833" y="820820"/>
              <a:ext cx="1515166" cy="280032"/>
            </a:xfrm>
            <a:custGeom>
              <a:avLst/>
              <a:gdLst/>
              <a:ahLst/>
              <a:cxnLst/>
              <a:rect l="l" t="t" r="r" b="b"/>
              <a:pathLst>
                <a:path w="10632" h="1965" extrusionOk="0">
                  <a:moveTo>
                    <a:pt x="875" y="1"/>
                  </a:moveTo>
                  <a:cubicBezTo>
                    <a:pt x="394" y="1"/>
                    <a:pt x="1" y="441"/>
                    <a:pt x="1" y="943"/>
                  </a:cubicBezTo>
                  <a:lnTo>
                    <a:pt x="1" y="1027"/>
                  </a:lnTo>
                  <a:cubicBezTo>
                    <a:pt x="1" y="1551"/>
                    <a:pt x="394" y="1965"/>
                    <a:pt x="875" y="1965"/>
                  </a:cubicBezTo>
                  <a:lnTo>
                    <a:pt x="9757" y="1965"/>
                  </a:lnTo>
                  <a:cubicBezTo>
                    <a:pt x="10260" y="1965"/>
                    <a:pt x="10632" y="1551"/>
                    <a:pt x="10632" y="1027"/>
                  </a:cubicBezTo>
                  <a:lnTo>
                    <a:pt x="10632" y="943"/>
                  </a:lnTo>
                  <a:cubicBezTo>
                    <a:pt x="10632" y="441"/>
                    <a:pt x="10260" y="1"/>
                    <a:pt x="9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1919;p46">
              <a:extLst>
                <a:ext uri="{FF2B5EF4-FFF2-40B4-BE49-F238E27FC236}">
                  <a16:creationId xmlns:a16="http://schemas.microsoft.com/office/drawing/2014/main" id="{392C9DC7-E3DA-EC61-0E53-2188B81AA404}"/>
                </a:ext>
              </a:extLst>
            </p:cNvPr>
            <p:cNvSpPr/>
            <p:nvPr/>
          </p:nvSpPr>
          <p:spPr>
            <a:xfrm>
              <a:off x="3867847" y="814834"/>
              <a:ext cx="1530130" cy="295708"/>
            </a:xfrm>
            <a:custGeom>
              <a:avLst/>
              <a:gdLst/>
              <a:ahLst/>
              <a:cxnLst/>
              <a:rect l="l" t="t" r="r" b="b"/>
              <a:pathLst>
                <a:path w="10737" h="2075" extrusionOk="0">
                  <a:moveTo>
                    <a:pt x="9799" y="111"/>
                  </a:moveTo>
                  <a:cubicBezTo>
                    <a:pt x="10255" y="111"/>
                    <a:pt x="10627" y="504"/>
                    <a:pt x="10627" y="985"/>
                  </a:cubicBezTo>
                  <a:lnTo>
                    <a:pt x="10627" y="1069"/>
                  </a:lnTo>
                  <a:cubicBezTo>
                    <a:pt x="10627" y="1572"/>
                    <a:pt x="10255" y="1965"/>
                    <a:pt x="9799" y="1965"/>
                  </a:cubicBezTo>
                  <a:lnTo>
                    <a:pt x="917" y="1965"/>
                  </a:lnTo>
                  <a:cubicBezTo>
                    <a:pt x="483" y="1965"/>
                    <a:pt x="111" y="1572"/>
                    <a:pt x="111" y="1069"/>
                  </a:cubicBezTo>
                  <a:lnTo>
                    <a:pt x="111" y="985"/>
                  </a:lnTo>
                  <a:cubicBezTo>
                    <a:pt x="111" y="504"/>
                    <a:pt x="483" y="111"/>
                    <a:pt x="917" y="111"/>
                  </a:cubicBezTo>
                  <a:close/>
                  <a:moveTo>
                    <a:pt x="917" y="1"/>
                  </a:moveTo>
                  <a:cubicBezTo>
                    <a:pt x="415" y="1"/>
                    <a:pt x="1" y="436"/>
                    <a:pt x="1" y="985"/>
                  </a:cubicBezTo>
                  <a:lnTo>
                    <a:pt x="1" y="1069"/>
                  </a:lnTo>
                  <a:cubicBezTo>
                    <a:pt x="1" y="1640"/>
                    <a:pt x="415" y="2075"/>
                    <a:pt x="917" y="2075"/>
                  </a:cubicBezTo>
                  <a:lnTo>
                    <a:pt x="9799" y="2075"/>
                  </a:lnTo>
                  <a:cubicBezTo>
                    <a:pt x="10323" y="2075"/>
                    <a:pt x="10737" y="1640"/>
                    <a:pt x="10737" y="1069"/>
                  </a:cubicBezTo>
                  <a:lnTo>
                    <a:pt x="10737" y="985"/>
                  </a:lnTo>
                  <a:cubicBezTo>
                    <a:pt x="10737" y="436"/>
                    <a:pt x="10323" y="1"/>
                    <a:pt x="979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1920;p46">
              <a:extLst>
                <a:ext uri="{FF2B5EF4-FFF2-40B4-BE49-F238E27FC236}">
                  <a16:creationId xmlns:a16="http://schemas.microsoft.com/office/drawing/2014/main" id="{041B4471-588A-22A9-F400-521E4172CADB}"/>
                </a:ext>
              </a:extLst>
            </p:cNvPr>
            <p:cNvSpPr/>
            <p:nvPr/>
          </p:nvSpPr>
          <p:spPr>
            <a:xfrm>
              <a:off x="4060525" y="1542508"/>
              <a:ext cx="1697864" cy="700294"/>
            </a:xfrm>
            <a:custGeom>
              <a:avLst/>
              <a:gdLst/>
              <a:ahLst/>
              <a:cxnLst/>
              <a:rect l="l" t="t" r="r" b="b"/>
              <a:pathLst>
                <a:path w="11914" h="4914" extrusionOk="0">
                  <a:moveTo>
                    <a:pt x="288" y="1"/>
                  </a:moveTo>
                  <a:cubicBezTo>
                    <a:pt x="131" y="1"/>
                    <a:pt x="0" y="132"/>
                    <a:pt x="0" y="284"/>
                  </a:cubicBezTo>
                  <a:lnTo>
                    <a:pt x="0" y="4651"/>
                  </a:lnTo>
                  <a:cubicBezTo>
                    <a:pt x="0" y="4803"/>
                    <a:pt x="131" y="4913"/>
                    <a:pt x="288" y="4913"/>
                  </a:cubicBezTo>
                  <a:lnTo>
                    <a:pt x="11631" y="4913"/>
                  </a:lnTo>
                  <a:cubicBezTo>
                    <a:pt x="11783" y="4913"/>
                    <a:pt x="11914" y="4803"/>
                    <a:pt x="11914" y="4651"/>
                  </a:cubicBezTo>
                  <a:lnTo>
                    <a:pt x="11914" y="284"/>
                  </a:lnTo>
                  <a:cubicBezTo>
                    <a:pt x="11914" y="132"/>
                    <a:pt x="11783" y="1"/>
                    <a:pt x="116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1921;p46">
              <a:extLst>
                <a:ext uri="{FF2B5EF4-FFF2-40B4-BE49-F238E27FC236}">
                  <a16:creationId xmlns:a16="http://schemas.microsoft.com/office/drawing/2014/main" id="{10C7EFA2-C8C1-4ED9-994E-FBCCA026C90E}"/>
                </a:ext>
              </a:extLst>
            </p:cNvPr>
            <p:cNvSpPr/>
            <p:nvPr/>
          </p:nvSpPr>
          <p:spPr>
            <a:xfrm>
              <a:off x="4051547" y="1533530"/>
              <a:ext cx="1716675" cy="718108"/>
            </a:xfrm>
            <a:custGeom>
              <a:avLst/>
              <a:gdLst/>
              <a:ahLst/>
              <a:cxnLst/>
              <a:rect l="l" t="t" r="r" b="b"/>
              <a:pathLst>
                <a:path w="12046" h="5039" extrusionOk="0">
                  <a:moveTo>
                    <a:pt x="11694" y="132"/>
                  </a:moveTo>
                  <a:cubicBezTo>
                    <a:pt x="11825" y="132"/>
                    <a:pt x="11935" y="216"/>
                    <a:pt x="11935" y="347"/>
                  </a:cubicBezTo>
                  <a:lnTo>
                    <a:pt x="11935" y="4714"/>
                  </a:lnTo>
                  <a:cubicBezTo>
                    <a:pt x="11935" y="4819"/>
                    <a:pt x="11825" y="4929"/>
                    <a:pt x="11694" y="4929"/>
                  </a:cubicBezTo>
                  <a:lnTo>
                    <a:pt x="351" y="4929"/>
                  </a:lnTo>
                  <a:cubicBezTo>
                    <a:pt x="220" y="4929"/>
                    <a:pt x="131" y="4819"/>
                    <a:pt x="131" y="4714"/>
                  </a:cubicBezTo>
                  <a:lnTo>
                    <a:pt x="131" y="347"/>
                  </a:lnTo>
                  <a:cubicBezTo>
                    <a:pt x="131" y="216"/>
                    <a:pt x="220" y="132"/>
                    <a:pt x="351" y="132"/>
                  </a:cubicBezTo>
                  <a:close/>
                  <a:moveTo>
                    <a:pt x="351" y="1"/>
                  </a:moveTo>
                  <a:cubicBezTo>
                    <a:pt x="152" y="1"/>
                    <a:pt x="0" y="153"/>
                    <a:pt x="0" y="347"/>
                  </a:cubicBezTo>
                  <a:lnTo>
                    <a:pt x="0" y="4714"/>
                  </a:lnTo>
                  <a:cubicBezTo>
                    <a:pt x="0" y="4887"/>
                    <a:pt x="152" y="5039"/>
                    <a:pt x="351" y="5039"/>
                  </a:cubicBezTo>
                  <a:lnTo>
                    <a:pt x="11694" y="5039"/>
                  </a:lnTo>
                  <a:cubicBezTo>
                    <a:pt x="11893" y="5039"/>
                    <a:pt x="12045" y="4887"/>
                    <a:pt x="12045" y="4714"/>
                  </a:cubicBezTo>
                  <a:lnTo>
                    <a:pt x="12045" y="347"/>
                  </a:lnTo>
                  <a:cubicBezTo>
                    <a:pt x="12045" y="153"/>
                    <a:pt x="11893" y="1"/>
                    <a:pt x="1169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1922;p46">
              <a:extLst>
                <a:ext uri="{FF2B5EF4-FFF2-40B4-BE49-F238E27FC236}">
                  <a16:creationId xmlns:a16="http://schemas.microsoft.com/office/drawing/2014/main" id="{FEF9029E-F8CD-67E7-E91A-0DFB0B49FAD6}"/>
                </a:ext>
              </a:extLst>
            </p:cNvPr>
            <p:cNvSpPr/>
            <p:nvPr/>
          </p:nvSpPr>
          <p:spPr>
            <a:xfrm>
              <a:off x="4060525" y="2335880"/>
              <a:ext cx="1697864" cy="699439"/>
            </a:xfrm>
            <a:custGeom>
              <a:avLst/>
              <a:gdLst/>
              <a:ahLst/>
              <a:cxnLst/>
              <a:rect l="l" t="t" r="r" b="b"/>
              <a:pathLst>
                <a:path w="11914" h="4908" extrusionOk="0">
                  <a:moveTo>
                    <a:pt x="288" y="1"/>
                  </a:moveTo>
                  <a:cubicBezTo>
                    <a:pt x="131" y="1"/>
                    <a:pt x="0" y="132"/>
                    <a:pt x="0" y="283"/>
                  </a:cubicBezTo>
                  <a:lnTo>
                    <a:pt x="0" y="4646"/>
                  </a:lnTo>
                  <a:cubicBezTo>
                    <a:pt x="0" y="4798"/>
                    <a:pt x="131" y="4908"/>
                    <a:pt x="288" y="4908"/>
                  </a:cubicBezTo>
                  <a:lnTo>
                    <a:pt x="11631" y="4908"/>
                  </a:lnTo>
                  <a:cubicBezTo>
                    <a:pt x="11783" y="4908"/>
                    <a:pt x="11914" y="4798"/>
                    <a:pt x="11914" y="4646"/>
                  </a:cubicBezTo>
                  <a:lnTo>
                    <a:pt x="11914" y="283"/>
                  </a:lnTo>
                  <a:cubicBezTo>
                    <a:pt x="11914" y="132"/>
                    <a:pt x="11783" y="1"/>
                    <a:pt x="116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1923;p46">
              <a:extLst>
                <a:ext uri="{FF2B5EF4-FFF2-40B4-BE49-F238E27FC236}">
                  <a16:creationId xmlns:a16="http://schemas.microsoft.com/office/drawing/2014/main" id="{969261AF-C463-70FF-3BBF-194E27340D91}"/>
                </a:ext>
              </a:extLst>
            </p:cNvPr>
            <p:cNvSpPr/>
            <p:nvPr/>
          </p:nvSpPr>
          <p:spPr>
            <a:xfrm>
              <a:off x="4051547" y="2329182"/>
              <a:ext cx="1716675" cy="715828"/>
            </a:xfrm>
            <a:custGeom>
              <a:avLst/>
              <a:gdLst/>
              <a:ahLst/>
              <a:cxnLst/>
              <a:rect l="l" t="t" r="r" b="b"/>
              <a:pathLst>
                <a:path w="12046" h="5023" extrusionOk="0">
                  <a:moveTo>
                    <a:pt x="11694" y="111"/>
                  </a:moveTo>
                  <a:cubicBezTo>
                    <a:pt x="11825" y="111"/>
                    <a:pt x="11935" y="200"/>
                    <a:pt x="11935" y="330"/>
                  </a:cubicBezTo>
                  <a:lnTo>
                    <a:pt x="11935" y="4693"/>
                  </a:lnTo>
                  <a:cubicBezTo>
                    <a:pt x="11935" y="4803"/>
                    <a:pt x="11825" y="4913"/>
                    <a:pt x="11694" y="4913"/>
                  </a:cubicBezTo>
                  <a:lnTo>
                    <a:pt x="351" y="4913"/>
                  </a:lnTo>
                  <a:cubicBezTo>
                    <a:pt x="220" y="4913"/>
                    <a:pt x="131" y="4803"/>
                    <a:pt x="131" y="4693"/>
                  </a:cubicBezTo>
                  <a:lnTo>
                    <a:pt x="131" y="330"/>
                  </a:lnTo>
                  <a:cubicBezTo>
                    <a:pt x="131" y="200"/>
                    <a:pt x="220" y="111"/>
                    <a:pt x="351" y="111"/>
                  </a:cubicBezTo>
                  <a:close/>
                  <a:moveTo>
                    <a:pt x="351" y="1"/>
                  </a:moveTo>
                  <a:cubicBezTo>
                    <a:pt x="152" y="1"/>
                    <a:pt x="0" y="131"/>
                    <a:pt x="0" y="330"/>
                  </a:cubicBezTo>
                  <a:lnTo>
                    <a:pt x="0" y="4693"/>
                  </a:lnTo>
                  <a:cubicBezTo>
                    <a:pt x="0" y="4866"/>
                    <a:pt x="152" y="5023"/>
                    <a:pt x="351" y="5023"/>
                  </a:cubicBezTo>
                  <a:lnTo>
                    <a:pt x="11694" y="5023"/>
                  </a:lnTo>
                  <a:cubicBezTo>
                    <a:pt x="11893" y="5023"/>
                    <a:pt x="12045" y="4866"/>
                    <a:pt x="12045" y="4693"/>
                  </a:cubicBezTo>
                  <a:lnTo>
                    <a:pt x="12045" y="330"/>
                  </a:lnTo>
                  <a:cubicBezTo>
                    <a:pt x="12045" y="131"/>
                    <a:pt x="11893" y="1"/>
                    <a:pt x="1169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1924;p46">
              <a:extLst>
                <a:ext uri="{FF2B5EF4-FFF2-40B4-BE49-F238E27FC236}">
                  <a16:creationId xmlns:a16="http://schemas.microsoft.com/office/drawing/2014/main" id="{4BA172E2-020C-93C5-8B62-73E57E9F555E}"/>
                </a:ext>
              </a:extLst>
            </p:cNvPr>
            <p:cNvSpPr/>
            <p:nvPr/>
          </p:nvSpPr>
          <p:spPr>
            <a:xfrm>
              <a:off x="4129070" y="1654524"/>
              <a:ext cx="1560770" cy="109020"/>
            </a:xfrm>
            <a:custGeom>
              <a:avLst/>
              <a:gdLst/>
              <a:ahLst/>
              <a:cxnLst/>
              <a:rect l="l" t="t" r="r" b="b"/>
              <a:pathLst>
                <a:path w="10952" h="765" extrusionOk="0">
                  <a:moveTo>
                    <a:pt x="284" y="0"/>
                  </a:moveTo>
                  <a:cubicBezTo>
                    <a:pt x="132" y="0"/>
                    <a:pt x="1" y="131"/>
                    <a:pt x="1" y="283"/>
                  </a:cubicBezTo>
                  <a:lnTo>
                    <a:pt x="1" y="482"/>
                  </a:lnTo>
                  <a:cubicBezTo>
                    <a:pt x="1" y="634"/>
                    <a:pt x="132" y="765"/>
                    <a:pt x="284" y="765"/>
                  </a:cubicBezTo>
                  <a:lnTo>
                    <a:pt x="10669" y="765"/>
                  </a:lnTo>
                  <a:cubicBezTo>
                    <a:pt x="10820" y="765"/>
                    <a:pt x="10951" y="634"/>
                    <a:pt x="10951" y="482"/>
                  </a:cubicBezTo>
                  <a:lnTo>
                    <a:pt x="10951" y="283"/>
                  </a:lnTo>
                  <a:cubicBezTo>
                    <a:pt x="10951" y="131"/>
                    <a:pt x="10820" y="0"/>
                    <a:pt x="106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1925;p46">
              <a:extLst>
                <a:ext uri="{FF2B5EF4-FFF2-40B4-BE49-F238E27FC236}">
                  <a16:creationId xmlns:a16="http://schemas.microsoft.com/office/drawing/2014/main" id="{7D2DA66B-10CA-E274-86F5-9ED581D6A421}"/>
                </a:ext>
              </a:extLst>
            </p:cNvPr>
            <p:cNvSpPr/>
            <p:nvPr/>
          </p:nvSpPr>
          <p:spPr>
            <a:xfrm>
              <a:off x="4113706" y="1648538"/>
              <a:ext cx="1577158" cy="120991"/>
            </a:xfrm>
            <a:custGeom>
              <a:avLst/>
              <a:gdLst/>
              <a:ahLst/>
              <a:cxnLst/>
              <a:rect l="l" t="t" r="r" b="b"/>
              <a:pathLst>
                <a:path w="11067" h="849" extrusionOk="0">
                  <a:moveTo>
                    <a:pt x="10737" y="110"/>
                  </a:moveTo>
                  <a:cubicBezTo>
                    <a:pt x="10867" y="110"/>
                    <a:pt x="10956" y="194"/>
                    <a:pt x="10956" y="325"/>
                  </a:cubicBezTo>
                  <a:lnTo>
                    <a:pt x="10956" y="524"/>
                  </a:lnTo>
                  <a:cubicBezTo>
                    <a:pt x="10956" y="655"/>
                    <a:pt x="10867" y="739"/>
                    <a:pt x="10737" y="739"/>
                  </a:cubicBezTo>
                  <a:lnTo>
                    <a:pt x="352" y="739"/>
                  </a:lnTo>
                  <a:cubicBezTo>
                    <a:pt x="221" y="739"/>
                    <a:pt x="132" y="655"/>
                    <a:pt x="132" y="524"/>
                  </a:cubicBezTo>
                  <a:lnTo>
                    <a:pt x="132" y="325"/>
                  </a:lnTo>
                  <a:cubicBezTo>
                    <a:pt x="132" y="194"/>
                    <a:pt x="221" y="110"/>
                    <a:pt x="352" y="110"/>
                  </a:cubicBezTo>
                  <a:close/>
                  <a:moveTo>
                    <a:pt x="352" y="0"/>
                  </a:moveTo>
                  <a:cubicBezTo>
                    <a:pt x="153" y="0"/>
                    <a:pt x="1" y="131"/>
                    <a:pt x="1" y="325"/>
                  </a:cubicBezTo>
                  <a:lnTo>
                    <a:pt x="1" y="524"/>
                  </a:lnTo>
                  <a:cubicBezTo>
                    <a:pt x="1" y="697"/>
                    <a:pt x="153" y="849"/>
                    <a:pt x="352" y="849"/>
                  </a:cubicBezTo>
                  <a:lnTo>
                    <a:pt x="10737" y="849"/>
                  </a:lnTo>
                  <a:cubicBezTo>
                    <a:pt x="10909" y="849"/>
                    <a:pt x="11066" y="697"/>
                    <a:pt x="11066" y="524"/>
                  </a:cubicBezTo>
                  <a:lnTo>
                    <a:pt x="11066" y="325"/>
                  </a:lnTo>
                  <a:cubicBezTo>
                    <a:pt x="11066" y="131"/>
                    <a:pt x="10909" y="0"/>
                    <a:pt x="1073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1926;p46">
              <a:extLst>
                <a:ext uri="{FF2B5EF4-FFF2-40B4-BE49-F238E27FC236}">
                  <a16:creationId xmlns:a16="http://schemas.microsoft.com/office/drawing/2014/main" id="{149D9DEF-DA25-C5EF-5F90-8D0652A9DF3C}"/>
                </a:ext>
              </a:extLst>
            </p:cNvPr>
            <p:cNvSpPr/>
            <p:nvPr/>
          </p:nvSpPr>
          <p:spPr>
            <a:xfrm>
              <a:off x="4129070" y="2447896"/>
              <a:ext cx="1560770" cy="108308"/>
            </a:xfrm>
            <a:custGeom>
              <a:avLst/>
              <a:gdLst/>
              <a:ahLst/>
              <a:cxnLst/>
              <a:rect l="l" t="t" r="r" b="b"/>
              <a:pathLst>
                <a:path w="10952" h="760" extrusionOk="0">
                  <a:moveTo>
                    <a:pt x="284" y="0"/>
                  </a:moveTo>
                  <a:cubicBezTo>
                    <a:pt x="132" y="0"/>
                    <a:pt x="1" y="131"/>
                    <a:pt x="1" y="283"/>
                  </a:cubicBezTo>
                  <a:lnTo>
                    <a:pt x="1" y="477"/>
                  </a:lnTo>
                  <a:cubicBezTo>
                    <a:pt x="1" y="629"/>
                    <a:pt x="132" y="760"/>
                    <a:pt x="284" y="760"/>
                  </a:cubicBezTo>
                  <a:lnTo>
                    <a:pt x="10669" y="760"/>
                  </a:lnTo>
                  <a:cubicBezTo>
                    <a:pt x="10820" y="760"/>
                    <a:pt x="10951" y="629"/>
                    <a:pt x="10951" y="477"/>
                  </a:cubicBezTo>
                  <a:lnTo>
                    <a:pt x="10951" y="283"/>
                  </a:lnTo>
                  <a:cubicBezTo>
                    <a:pt x="10951" y="131"/>
                    <a:pt x="10820" y="0"/>
                    <a:pt x="106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1927;p46">
              <a:extLst>
                <a:ext uri="{FF2B5EF4-FFF2-40B4-BE49-F238E27FC236}">
                  <a16:creationId xmlns:a16="http://schemas.microsoft.com/office/drawing/2014/main" id="{09964109-53C2-94D4-A0C8-5F4B372679CA}"/>
                </a:ext>
              </a:extLst>
            </p:cNvPr>
            <p:cNvSpPr/>
            <p:nvPr/>
          </p:nvSpPr>
          <p:spPr>
            <a:xfrm>
              <a:off x="4113706" y="2441198"/>
              <a:ext cx="1577158" cy="121704"/>
            </a:xfrm>
            <a:custGeom>
              <a:avLst/>
              <a:gdLst/>
              <a:ahLst/>
              <a:cxnLst/>
              <a:rect l="l" t="t" r="r" b="b"/>
              <a:pathLst>
                <a:path w="11067" h="854" extrusionOk="0">
                  <a:moveTo>
                    <a:pt x="10737" y="110"/>
                  </a:moveTo>
                  <a:cubicBezTo>
                    <a:pt x="10867" y="110"/>
                    <a:pt x="10956" y="199"/>
                    <a:pt x="10956" y="330"/>
                  </a:cubicBezTo>
                  <a:lnTo>
                    <a:pt x="10956" y="524"/>
                  </a:lnTo>
                  <a:cubicBezTo>
                    <a:pt x="10956" y="655"/>
                    <a:pt x="10867" y="744"/>
                    <a:pt x="10737" y="744"/>
                  </a:cubicBezTo>
                  <a:lnTo>
                    <a:pt x="352" y="744"/>
                  </a:lnTo>
                  <a:cubicBezTo>
                    <a:pt x="221" y="744"/>
                    <a:pt x="132" y="655"/>
                    <a:pt x="132" y="524"/>
                  </a:cubicBezTo>
                  <a:lnTo>
                    <a:pt x="132" y="330"/>
                  </a:lnTo>
                  <a:cubicBezTo>
                    <a:pt x="132" y="199"/>
                    <a:pt x="221" y="110"/>
                    <a:pt x="352" y="110"/>
                  </a:cubicBezTo>
                  <a:close/>
                  <a:moveTo>
                    <a:pt x="352" y="0"/>
                  </a:moveTo>
                  <a:cubicBezTo>
                    <a:pt x="153" y="0"/>
                    <a:pt x="1" y="131"/>
                    <a:pt x="1" y="330"/>
                  </a:cubicBezTo>
                  <a:lnTo>
                    <a:pt x="1" y="524"/>
                  </a:lnTo>
                  <a:cubicBezTo>
                    <a:pt x="1" y="723"/>
                    <a:pt x="153" y="854"/>
                    <a:pt x="352" y="854"/>
                  </a:cubicBezTo>
                  <a:lnTo>
                    <a:pt x="10737" y="854"/>
                  </a:lnTo>
                  <a:cubicBezTo>
                    <a:pt x="10909" y="854"/>
                    <a:pt x="11066" y="723"/>
                    <a:pt x="11066" y="524"/>
                  </a:cubicBezTo>
                  <a:lnTo>
                    <a:pt x="11066" y="330"/>
                  </a:lnTo>
                  <a:cubicBezTo>
                    <a:pt x="11066" y="131"/>
                    <a:pt x="10909" y="0"/>
                    <a:pt x="1073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1928;p46">
              <a:extLst>
                <a:ext uri="{FF2B5EF4-FFF2-40B4-BE49-F238E27FC236}">
                  <a16:creationId xmlns:a16="http://schemas.microsoft.com/office/drawing/2014/main" id="{22CE434C-81A4-94C9-ED5A-1063C7830EB5}"/>
                </a:ext>
              </a:extLst>
            </p:cNvPr>
            <p:cNvSpPr/>
            <p:nvPr/>
          </p:nvSpPr>
          <p:spPr>
            <a:xfrm>
              <a:off x="4120095" y="1819412"/>
              <a:ext cx="1560770" cy="106170"/>
            </a:xfrm>
            <a:custGeom>
              <a:avLst/>
              <a:gdLst/>
              <a:ahLst/>
              <a:cxnLst/>
              <a:rect l="l" t="t" r="r" b="b"/>
              <a:pathLst>
                <a:path w="10952" h="745" extrusionOk="0">
                  <a:moveTo>
                    <a:pt x="284" y="1"/>
                  </a:moveTo>
                  <a:cubicBezTo>
                    <a:pt x="132" y="1"/>
                    <a:pt x="1" y="111"/>
                    <a:pt x="1" y="263"/>
                  </a:cubicBezTo>
                  <a:lnTo>
                    <a:pt x="1" y="456"/>
                  </a:lnTo>
                  <a:cubicBezTo>
                    <a:pt x="1" y="613"/>
                    <a:pt x="132" y="744"/>
                    <a:pt x="284" y="744"/>
                  </a:cubicBezTo>
                  <a:lnTo>
                    <a:pt x="10669" y="744"/>
                  </a:lnTo>
                  <a:cubicBezTo>
                    <a:pt x="10820" y="744"/>
                    <a:pt x="10951" y="613"/>
                    <a:pt x="10951" y="456"/>
                  </a:cubicBezTo>
                  <a:lnTo>
                    <a:pt x="10951" y="263"/>
                  </a:lnTo>
                  <a:cubicBezTo>
                    <a:pt x="10951" y="111"/>
                    <a:pt x="10820" y="1"/>
                    <a:pt x="10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1929;p46">
              <a:extLst>
                <a:ext uri="{FF2B5EF4-FFF2-40B4-BE49-F238E27FC236}">
                  <a16:creationId xmlns:a16="http://schemas.microsoft.com/office/drawing/2014/main" id="{972525DA-2539-A10C-10AB-B807317990A9}"/>
                </a:ext>
              </a:extLst>
            </p:cNvPr>
            <p:cNvSpPr/>
            <p:nvPr/>
          </p:nvSpPr>
          <p:spPr>
            <a:xfrm>
              <a:off x="4113706" y="1809721"/>
              <a:ext cx="1577158" cy="124839"/>
            </a:xfrm>
            <a:custGeom>
              <a:avLst/>
              <a:gdLst/>
              <a:ahLst/>
              <a:cxnLst/>
              <a:rect l="l" t="t" r="r" b="b"/>
              <a:pathLst>
                <a:path w="11067" h="876" extrusionOk="0">
                  <a:moveTo>
                    <a:pt x="10737" y="111"/>
                  </a:moveTo>
                  <a:cubicBezTo>
                    <a:pt x="10867" y="111"/>
                    <a:pt x="10956" y="221"/>
                    <a:pt x="10956" y="331"/>
                  </a:cubicBezTo>
                  <a:lnTo>
                    <a:pt x="10956" y="524"/>
                  </a:lnTo>
                  <a:cubicBezTo>
                    <a:pt x="10956" y="655"/>
                    <a:pt x="10867" y="744"/>
                    <a:pt x="10737" y="744"/>
                  </a:cubicBezTo>
                  <a:lnTo>
                    <a:pt x="352" y="744"/>
                  </a:lnTo>
                  <a:cubicBezTo>
                    <a:pt x="221" y="744"/>
                    <a:pt x="132" y="655"/>
                    <a:pt x="132" y="524"/>
                  </a:cubicBezTo>
                  <a:lnTo>
                    <a:pt x="132" y="331"/>
                  </a:lnTo>
                  <a:cubicBezTo>
                    <a:pt x="132" y="221"/>
                    <a:pt x="221" y="111"/>
                    <a:pt x="352" y="111"/>
                  </a:cubicBezTo>
                  <a:close/>
                  <a:moveTo>
                    <a:pt x="352" y="1"/>
                  </a:moveTo>
                  <a:cubicBezTo>
                    <a:pt x="153" y="1"/>
                    <a:pt x="1" y="158"/>
                    <a:pt x="1" y="331"/>
                  </a:cubicBezTo>
                  <a:lnTo>
                    <a:pt x="1" y="524"/>
                  </a:lnTo>
                  <a:cubicBezTo>
                    <a:pt x="1" y="723"/>
                    <a:pt x="153" y="875"/>
                    <a:pt x="352" y="875"/>
                  </a:cubicBezTo>
                  <a:lnTo>
                    <a:pt x="10737" y="875"/>
                  </a:lnTo>
                  <a:cubicBezTo>
                    <a:pt x="10909" y="875"/>
                    <a:pt x="11066" y="723"/>
                    <a:pt x="11066" y="524"/>
                  </a:cubicBezTo>
                  <a:lnTo>
                    <a:pt x="11066" y="331"/>
                  </a:lnTo>
                  <a:cubicBezTo>
                    <a:pt x="11066" y="158"/>
                    <a:pt x="10909" y="1"/>
                    <a:pt x="1073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1930;p46">
              <a:extLst>
                <a:ext uri="{FF2B5EF4-FFF2-40B4-BE49-F238E27FC236}">
                  <a16:creationId xmlns:a16="http://schemas.microsoft.com/office/drawing/2014/main" id="{339C54D3-EAB7-574A-BF19-6467A5F0BB52}"/>
                </a:ext>
              </a:extLst>
            </p:cNvPr>
            <p:cNvSpPr/>
            <p:nvPr/>
          </p:nvSpPr>
          <p:spPr>
            <a:xfrm>
              <a:off x="4120095" y="2612072"/>
              <a:ext cx="1560770" cy="106027"/>
            </a:xfrm>
            <a:custGeom>
              <a:avLst/>
              <a:gdLst/>
              <a:ahLst/>
              <a:cxnLst/>
              <a:rect l="l" t="t" r="r" b="b"/>
              <a:pathLst>
                <a:path w="10952" h="744" extrusionOk="0">
                  <a:moveTo>
                    <a:pt x="284" y="0"/>
                  </a:moveTo>
                  <a:cubicBezTo>
                    <a:pt x="132" y="0"/>
                    <a:pt x="1" y="110"/>
                    <a:pt x="1" y="262"/>
                  </a:cubicBezTo>
                  <a:lnTo>
                    <a:pt x="1" y="482"/>
                  </a:lnTo>
                  <a:cubicBezTo>
                    <a:pt x="1" y="634"/>
                    <a:pt x="132" y="744"/>
                    <a:pt x="284" y="744"/>
                  </a:cubicBezTo>
                  <a:lnTo>
                    <a:pt x="10669" y="744"/>
                  </a:lnTo>
                  <a:cubicBezTo>
                    <a:pt x="10820" y="744"/>
                    <a:pt x="10951" y="634"/>
                    <a:pt x="10951" y="482"/>
                  </a:cubicBezTo>
                  <a:lnTo>
                    <a:pt x="10951" y="262"/>
                  </a:lnTo>
                  <a:cubicBezTo>
                    <a:pt x="10951" y="110"/>
                    <a:pt x="10820" y="0"/>
                    <a:pt x="106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1931;p46">
              <a:extLst>
                <a:ext uri="{FF2B5EF4-FFF2-40B4-BE49-F238E27FC236}">
                  <a16:creationId xmlns:a16="http://schemas.microsoft.com/office/drawing/2014/main" id="{83876622-D879-C513-6C84-BEADD178B1F7}"/>
                </a:ext>
              </a:extLst>
            </p:cNvPr>
            <p:cNvSpPr/>
            <p:nvPr/>
          </p:nvSpPr>
          <p:spPr>
            <a:xfrm>
              <a:off x="4113706" y="2603093"/>
              <a:ext cx="1577158" cy="124839"/>
            </a:xfrm>
            <a:custGeom>
              <a:avLst/>
              <a:gdLst/>
              <a:ahLst/>
              <a:cxnLst/>
              <a:rect l="l" t="t" r="r" b="b"/>
              <a:pathLst>
                <a:path w="11067" h="876" extrusionOk="0">
                  <a:moveTo>
                    <a:pt x="10737" y="110"/>
                  </a:moveTo>
                  <a:cubicBezTo>
                    <a:pt x="10867" y="110"/>
                    <a:pt x="10956" y="220"/>
                    <a:pt x="10956" y="325"/>
                  </a:cubicBezTo>
                  <a:lnTo>
                    <a:pt x="10956" y="545"/>
                  </a:lnTo>
                  <a:cubicBezTo>
                    <a:pt x="10956" y="655"/>
                    <a:pt x="10867" y="765"/>
                    <a:pt x="10737" y="765"/>
                  </a:cubicBezTo>
                  <a:lnTo>
                    <a:pt x="352" y="765"/>
                  </a:lnTo>
                  <a:cubicBezTo>
                    <a:pt x="221" y="765"/>
                    <a:pt x="132" y="655"/>
                    <a:pt x="132" y="545"/>
                  </a:cubicBezTo>
                  <a:lnTo>
                    <a:pt x="132" y="325"/>
                  </a:lnTo>
                  <a:cubicBezTo>
                    <a:pt x="132" y="220"/>
                    <a:pt x="221" y="110"/>
                    <a:pt x="352" y="110"/>
                  </a:cubicBezTo>
                  <a:close/>
                  <a:moveTo>
                    <a:pt x="352" y="0"/>
                  </a:moveTo>
                  <a:cubicBezTo>
                    <a:pt x="153" y="0"/>
                    <a:pt x="1" y="152"/>
                    <a:pt x="1" y="325"/>
                  </a:cubicBezTo>
                  <a:lnTo>
                    <a:pt x="1" y="545"/>
                  </a:lnTo>
                  <a:cubicBezTo>
                    <a:pt x="1" y="718"/>
                    <a:pt x="153" y="875"/>
                    <a:pt x="352" y="875"/>
                  </a:cubicBezTo>
                  <a:lnTo>
                    <a:pt x="10737" y="875"/>
                  </a:lnTo>
                  <a:cubicBezTo>
                    <a:pt x="10909" y="875"/>
                    <a:pt x="11066" y="718"/>
                    <a:pt x="11066" y="545"/>
                  </a:cubicBezTo>
                  <a:lnTo>
                    <a:pt x="11066" y="325"/>
                  </a:lnTo>
                  <a:cubicBezTo>
                    <a:pt x="11066" y="152"/>
                    <a:pt x="10909" y="0"/>
                    <a:pt x="1073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1932;p46">
              <a:extLst>
                <a:ext uri="{FF2B5EF4-FFF2-40B4-BE49-F238E27FC236}">
                  <a16:creationId xmlns:a16="http://schemas.microsoft.com/office/drawing/2014/main" id="{B09E9A90-E11D-154D-F171-33B5F8DCD533}"/>
                </a:ext>
              </a:extLst>
            </p:cNvPr>
            <p:cNvSpPr/>
            <p:nvPr/>
          </p:nvSpPr>
          <p:spPr>
            <a:xfrm>
              <a:off x="4120095" y="1968766"/>
              <a:ext cx="1560770" cy="109020"/>
            </a:xfrm>
            <a:custGeom>
              <a:avLst/>
              <a:gdLst/>
              <a:ahLst/>
              <a:cxnLst/>
              <a:rect l="l" t="t" r="r" b="b"/>
              <a:pathLst>
                <a:path w="10952" h="765" extrusionOk="0">
                  <a:moveTo>
                    <a:pt x="284" y="0"/>
                  </a:moveTo>
                  <a:cubicBezTo>
                    <a:pt x="132" y="0"/>
                    <a:pt x="1" y="131"/>
                    <a:pt x="1" y="283"/>
                  </a:cubicBezTo>
                  <a:lnTo>
                    <a:pt x="1" y="482"/>
                  </a:lnTo>
                  <a:cubicBezTo>
                    <a:pt x="1" y="634"/>
                    <a:pt x="132" y="765"/>
                    <a:pt x="284" y="765"/>
                  </a:cubicBezTo>
                  <a:lnTo>
                    <a:pt x="10669" y="765"/>
                  </a:lnTo>
                  <a:cubicBezTo>
                    <a:pt x="10820" y="765"/>
                    <a:pt x="10951" y="634"/>
                    <a:pt x="10951" y="482"/>
                  </a:cubicBezTo>
                  <a:lnTo>
                    <a:pt x="10951" y="283"/>
                  </a:lnTo>
                  <a:cubicBezTo>
                    <a:pt x="10951" y="131"/>
                    <a:pt x="10820" y="0"/>
                    <a:pt x="106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1933;p46">
              <a:extLst>
                <a:ext uri="{FF2B5EF4-FFF2-40B4-BE49-F238E27FC236}">
                  <a16:creationId xmlns:a16="http://schemas.microsoft.com/office/drawing/2014/main" id="{4A36B8B7-55CE-890E-941D-7C8AD3008B2E}"/>
                </a:ext>
              </a:extLst>
            </p:cNvPr>
            <p:cNvSpPr/>
            <p:nvPr/>
          </p:nvSpPr>
          <p:spPr>
            <a:xfrm>
              <a:off x="4113706" y="1962780"/>
              <a:ext cx="1577158" cy="120991"/>
            </a:xfrm>
            <a:custGeom>
              <a:avLst/>
              <a:gdLst/>
              <a:ahLst/>
              <a:cxnLst/>
              <a:rect l="l" t="t" r="r" b="b"/>
              <a:pathLst>
                <a:path w="11067" h="849" extrusionOk="0">
                  <a:moveTo>
                    <a:pt x="10737" y="105"/>
                  </a:moveTo>
                  <a:cubicBezTo>
                    <a:pt x="10867" y="105"/>
                    <a:pt x="10956" y="194"/>
                    <a:pt x="10956" y="325"/>
                  </a:cubicBezTo>
                  <a:lnTo>
                    <a:pt x="10956" y="524"/>
                  </a:lnTo>
                  <a:cubicBezTo>
                    <a:pt x="10956" y="655"/>
                    <a:pt x="10867" y="739"/>
                    <a:pt x="10737" y="739"/>
                  </a:cubicBezTo>
                  <a:lnTo>
                    <a:pt x="352" y="739"/>
                  </a:lnTo>
                  <a:cubicBezTo>
                    <a:pt x="221" y="739"/>
                    <a:pt x="132" y="655"/>
                    <a:pt x="132" y="524"/>
                  </a:cubicBezTo>
                  <a:lnTo>
                    <a:pt x="132" y="325"/>
                  </a:lnTo>
                  <a:cubicBezTo>
                    <a:pt x="132" y="194"/>
                    <a:pt x="221" y="105"/>
                    <a:pt x="352" y="105"/>
                  </a:cubicBezTo>
                  <a:close/>
                  <a:moveTo>
                    <a:pt x="352" y="0"/>
                  </a:moveTo>
                  <a:cubicBezTo>
                    <a:pt x="153" y="0"/>
                    <a:pt x="1" y="131"/>
                    <a:pt x="1" y="325"/>
                  </a:cubicBezTo>
                  <a:lnTo>
                    <a:pt x="1" y="524"/>
                  </a:lnTo>
                  <a:cubicBezTo>
                    <a:pt x="1" y="718"/>
                    <a:pt x="153" y="849"/>
                    <a:pt x="352" y="849"/>
                  </a:cubicBezTo>
                  <a:lnTo>
                    <a:pt x="10737" y="849"/>
                  </a:lnTo>
                  <a:cubicBezTo>
                    <a:pt x="10909" y="849"/>
                    <a:pt x="11066" y="718"/>
                    <a:pt x="11066" y="524"/>
                  </a:cubicBezTo>
                  <a:lnTo>
                    <a:pt x="11066" y="325"/>
                  </a:lnTo>
                  <a:cubicBezTo>
                    <a:pt x="11066" y="131"/>
                    <a:pt x="10909" y="0"/>
                    <a:pt x="1073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1934;p46">
              <a:extLst>
                <a:ext uri="{FF2B5EF4-FFF2-40B4-BE49-F238E27FC236}">
                  <a16:creationId xmlns:a16="http://schemas.microsoft.com/office/drawing/2014/main" id="{1A1FFAF8-77BF-15CC-F115-B69CF8C3D81B}"/>
                </a:ext>
              </a:extLst>
            </p:cNvPr>
            <p:cNvSpPr/>
            <p:nvPr/>
          </p:nvSpPr>
          <p:spPr>
            <a:xfrm>
              <a:off x="4120095" y="2761283"/>
              <a:ext cx="1560770" cy="109163"/>
            </a:xfrm>
            <a:custGeom>
              <a:avLst/>
              <a:gdLst/>
              <a:ahLst/>
              <a:cxnLst/>
              <a:rect l="l" t="t" r="r" b="b"/>
              <a:pathLst>
                <a:path w="10952" h="766" extrusionOk="0">
                  <a:moveTo>
                    <a:pt x="284" y="1"/>
                  </a:moveTo>
                  <a:cubicBezTo>
                    <a:pt x="132" y="1"/>
                    <a:pt x="1" y="132"/>
                    <a:pt x="1" y="289"/>
                  </a:cubicBezTo>
                  <a:lnTo>
                    <a:pt x="1" y="483"/>
                  </a:lnTo>
                  <a:cubicBezTo>
                    <a:pt x="1" y="634"/>
                    <a:pt x="132" y="765"/>
                    <a:pt x="284" y="765"/>
                  </a:cubicBezTo>
                  <a:lnTo>
                    <a:pt x="10669" y="765"/>
                  </a:lnTo>
                  <a:cubicBezTo>
                    <a:pt x="10820" y="765"/>
                    <a:pt x="10951" y="634"/>
                    <a:pt x="10951" y="483"/>
                  </a:cubicBezTo>
                  <a:lnTo>
                    <a:pt x="10951" y="289"/>
                  </a:lnTo>
                  <a:cubicBezTo>
                    <a:pt x="10951" y="132"/>
                    <a:pt x="10820" y="1"/>
                    <a:pt x="10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1935;p46">
              <a:extLst>
                <a:ext uri="{FF2B5EF4-FFF2-40B4-BE49-F238E27FC236}">
                  <a16:creationId xmlns:a16="http://schemas.microsoft.com/office/drawing/2014/main" id="{B3BA933A-45DC-0C67-4CF2-8077EF08D18F}"/>
                </a:ext>
              </a:extLst>
            </p:cNvPr>
            <p:cNvSpPr/>
            <p:nvPr/>
          </p:nvSpPr>
          <p:spPr>
            <a:xfrm>
              <a:off x="4113706" y="2755298"/>
              <a:ext cx="1577158" cy="121846"/>
            </a:xfrm>
            <a:custGeom>
              <a:avLst/>
              <a:gdLst/>
              <a:ahLst/>
              <a:cxnLst/>
              <a:rect l="l" t="t" r="r" b="b"/>
              <a:pathLst>
                <a:path w="11067" h="855" extrusionOk="0">
                  <a:moveTo>
                    <a:pt x="10737" y="111"/>
                  </a:moveTo>
                  <a:cubicBezTo>
                    <a:pt x="10867" y="111"/>
                    <a:pt x="10956" y="200"/>
                    <a:pt x="10956" y="331"/>
                  </a:cubicBezTo>
                  <a:lnTo>
                    <a:pt x="10956" y="525"/>
                  </a:lnTo>
                  <a:cubicBezTo>
                    <a:pt x="10956" y="655"/>
                    <a:pt x="10867" y="744"/>
                    <a:pt x="10737" y="744"/>
                  </a:cubicBezTo>
                  <a:lnTo>
                    <a:pt x="352" y="744"/>
                  </a:lnTo>
                  <a:cubicBezTo>
                    <a:pt x="221" y="744"/>
                    <a:pt x="132" y="655"/>
                    <a:pt x="132" y="525"/>
                  </a:cubicBezTo>
                  <a:lnTo>
                    <a:pt x="132" y="331"/>
                  </a:lnTo>
                  <a:cubicBezTo>
                    <a:pt x="132" y="200"/>
                    <a:pt x="221" y="111"/>
                    <a:pt x="352" y="111"/>
                  </a:cubicBezTo>
                  <a:close/>
                  <a:moveTo>
                    <a:pt x="352" y="1"/>
                  </a:moveTo>
                  <a:cubicBezTo>
                    <a:pt x="153" y="1"/>
                    <a:pt x="1" y="153"/>
                    <a:pt x="1" y="331"/>
                  </a:cubicBezTo>
                  <a:lnTo>
                    <a:pt x="1" y="525"/>
                  </a:lnTo>
                  <a:cubicBezTo>
                    <a:pt x="1" y="724"/>
                    <a:pt x="153" y="854"/>
                    <a:pt x="352" y="854"/>
                  </a:cubicBezTo>
                  <a:lnTo>
                    <a:pt x="10737" y="854"/>
                  </a:lnTo>
                  <a:cubicBezTo>
                    <a:pt x="10909" y="854"/>
                    <a:pt x="11066" y="724"/>
                    <a:pt x="11066" y="525"/>
                  </a:cubicBezTo>
                  <a:lnTo>
                    <a:pt x="11066" y="331"/>
                  </a:lnTo>
                  <a:cubicBezTo>
                    <a:pt x="11066" y="153"/>
                    <a:pt x="10909" y="1"/>
                    <a:pt x="1073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1936;p46">
              <a:extLst>
                <a:ext uri="{FF2B5EF4-FFF2-40B4-BE49-F238E27FC236}">
                  <a16:creationId xmlns:a16="http://schemas.microsoft.com/office/drawing/2014/main" id="{D8B4C1FD-7D08-8551-43FD-655008C21840}"/>
                </a:ext>
              </a:extLst>
            </p:cNvPr>
            <p:cNvSpPr/>
            <p:nvPr/>
          </p:nvSpPr>
          <p:spPr>
            <a:xfrm>
              <a:off x="5938990" y="1051406"/>
              <a:ext cx="1838236" cy="2157744"/>
            </a:xfrm>
            <a:custGeom>
              <a:avLst/>
              <a:gdLst/>
              <a:ahLst/>
              <a:cxnLst/>
              <a:rect l="l" t="t" r="r" b="b"/>
              <a:pathLst>
                <a:path w="12899" h="15141" extrusionOk="0">
                  <a:moveTo>
                    <a:pt x="12569" y="111"/>
                  </a:moveTo>
                  <a:cubicBezTo>
                    <a:pt x="12679" y="111"/>
                    <a:pt x="12789" y="195"/>
                    <a:pt x="12789" y="326"/>
                  </a:cubicBezTo>
                  <a:lnTo>
                    <a:pt x="12789" y="14795"/>
                  </a:lnTo>
                  <a:cubicBezTo>
                    <a:pt x="12789" y="14926"/>
                    <a:pt x="12679" y="15010"/>
                    <a:pt x="12569" y="15010"/>
                  </a:cubicBezTo>
                  <a:lnTo>
                    <a:pt x="330" y="15010"/>
                  </a:lnTo>
                  <a:cubicBezTo>
                    <a:pt x="220" y="15010"/>
                    <a:pt x="110" y="14926"/>
                    <a:pt x="110" y="14795"/>
                  </a:cubicBezTo>
                  <a:lnTo>
                    <a:pt x="110" y="326"/>
                  </a:lnTo>
                  <a:cubicBezTo>
                    <a:pt x="110" y="195"/>
                    <a:pt x="220" y="111"/>
                    <a:pt x="330" y="111"/>
                  </a:cubicBezTo>
                  <a:close/>
                  <a:moveTo>
                    <a:pt x="330" y="1"/>
                  </a:moveTo>
                  <a:cubicBezTo>
                    <a:pt x="152" y="1"/>
                    <a:pt x="0" y="132"/>
                    <a:pt x="0" y="326"/>
                  </a:cubicBezTo>
                  <a:lnTo>
                    <a:pt x="0" y="14795"/>
                  </a:lnTo>
                  <a:cubicBezTo>
                    <a:pt x="0" y="14989"/>
                    <a:pt x="152" y="15141"/>
                    <a:pt x="330" y="15141"/>
                  </a:cubicBezTo>
                  <a:lnTo>
                    <a:pt x="12569" y="15141"/>
                  </a:lnTo>
                  <a:cubicBezTo>
                    <a:pt x="12742" y="15141"/>
                    <a:pt x="12899" y="14989"/>
                    <a:pt x="12899" y="14795"/>
                  </a:cubicBezTo>
                  <a:lnTo>
                    <a:pt x="12899" y="326"/>
                  </a:lnTo>
                  <a:cubicBezTo>
                    <a:pt x="12899" y="132"/>
                    <a:pt x="12742" y="1"/>
                    <a:pt x="1256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1937;p46">
              <a:extLst>
                <a:ext uri="{FF2B5EF4-FFF2-40B4-BE49-F238E27FC236}">
                  <a16:creationId xmlns:a16="http://schemas.microsoft.com/office/drawing/2014/main" id="{A3467C77-AAC0-D215-01C3-145AE7E1BA73}"/>
                </a:ext>
              </a:extLst>
            </p:cNvPr>
            <p:cNvSpPr/>
            <p:nvPr/>
          </p:nvSpPr>
          <p:spPr>
            <a:xfrm>
              <a:off x="6980761" y="1436620"/>
              <a:ext cx="1517446" cy="1051724"/>
            </a:xfrm>
            <a:custGeom>
              <a:avLst/>
              <a:gdLst/>
              <a:ahLst/>
              <a:cxnLst/>
              <a:rect l="l" t="t" r="r" b="b"/>
              <a:pathLst>
                <a:path w="10648" h="7380" extrusionOk="0">
                  <a:moveTo>
                    <a:pt x="284" y="0"/>
                  </a:moveTo>
                  <a:cubicBezTo>
                    <a:pt x="132" y="0"/>
                    <a:pt x="1" y="110"/>
                    <a:pt x="1" y="262"/>
                  </a:cubicBezTo>
                  <a:lnTo>
                    <a:pt x="1" y="7096"/>
                  </a:lnTo>
                  <a:cubicBezTo>
                    <a:pt x="1" y="7248"/>
                    <a:pt x="132" y="7379"/>
                    <a:pt x="284" y="7379"/>
                  </a:cubicBezTo>
                  <a:lnTo>
                    <a:pt x="10386" y="7379"/>
                  </a:lnTo>
                  <a:cubicBezTo>
                    <a:pt x="10538" y="7379"/>
                    <a:pt x="10648" y="7248"/>
                    <a:pt x="10648" y="7096"/>
                  </a:cubicBezTo>
                  <a:lnTo>
                    <a:pt x="10648" y="262"/>
                  </a:lnTo>
                  <a:cubicBezTo>
                    <a:pt x="10648" y="110"/>
                    <a:pt x="10538" y="0"/>
                    <a:pt x="103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1938;p46">
              <a:extLst>
                <a:ext uri="{FF2B5EF4-FFF2-40B4-BE49-F238E27FC236}">
                  <a16:creationId xmlns:a16="http://schemas.microsoft.com/office/drawing/2014/main" id="{48512799-5AFD-DC10-DBBA-603FB5B82DD1}"/>
                </a:ext>
              </a:extLst>
            </p:cNvPr>
            <p:cNvSpPr/>
            <p:nvPr/>
          </p:nvSpPr>
          <p:spPr>
            <a:xfrm>
              <a:off x="6974918" y="1427642"/>
              <a:ext cx="1532980" cy="1069538"/>
            </a:xfrm>
            <a:custGeom>
              <a:avLst/>
              <a:gdLst/>
              <a:ahLst/>
              <a:cxnLst/>
              <a:rect l="l" t="t" r="r" b="b"/>
              <a:pathLst>
                <a:path w="10757" h="7505" extrusionOk="0">
                  <a:moveTo>
                    <a:pt x="10427" y="110"/>
                  </a:moveTo>
                  <a:cubicBezTo>
                    <a:pt x="10537" y="110"/>
                    <a:pt x="10647" y="220"/>
                    <a:pt x="10647" y="325"/>
                  </a:cubicBezTo>
                  <a:lnTo>
                    <a:pt x="10647" y="7159"/>
                  </a:lnTo>
                  <a:cubicBezTo>
                    <a:pt x="10647" y="7290"/>
                    <a:pt x="10537" y="7374"/>
                    <a:pt x="10427" y="7374"/>
                  </a:cubicBezTo>
                  <a:lnTo>
                    <a:pt x="325" y="7374"/>
                  </a:lnTo>
                  <a:cubicBezTo>
                    <a:pt x="194" y="7374"/>
                    <a:pt x="105" y="7290"/>
                    <a:pt x="105" y="7159"/>
                  </a:cubicBezTo>
                  <a:lnTo>
                    <a:pt x="105" y="325"/>
                  </a:lnTo>
                  <a:cubicBezTo>
                    <a:pt x="105" y="220"/>
                    <a:pt x="194" y="110"/>
                    <a:pt x="325" y="110"/>
                  </a:cubicBezTo>
                  <a:close/>
                  <a:moveTo>
                    <a:pt x="325" y="0"/>
                  </a:moveTo>
                  <a:cubicBezTo>
                    <a:pt x="131" y="0"/>
                    <a:pt x="0" y="152"/>
                    <a:pt x="0" y="325"/>
                  </a:cubicBezTo>
                  <a:lnTo>
                    <a:pt x="0" y="7159"/>
                  </a:lnTo>
                  <a:cubicBezTo>
                    <a:pt x="0" y="7353"/>
                    <a:pt x="131" y="7505"/>
                    <a:pt x="325" y="7505"/>
                  </a:cubicBezTo>
                  <a:lnTo>
                    <a:pt x="10427" y="7505"/>
                  </a:lnTo>
                  <a:cubicBezTo>
                    <a:pt x="10605" y="7505"/>
                    <a:pt x="10757" y="7353"/>
                    <a:pt x="10757" y="7159"/>
                  </a:cubicBezTo>
                  <a:lnTo>
                    <a:pt x="10757" y="325"/>
                  </a:lnTo>
                  <a:cubicBezTo>
                    <a:pt x="10757" y="152"/>
                    <a:pt x="10605" y="0"/>
                    <a:pt x="1042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1939;p46">
              <a:extLst>
                <a:ext uri="{FF2B5EF4-FFF2-40B4-BE49-F238E27FC236}">
                  <a16:creationId xmlns:a16="http://schemas.microsoft.com/office/drawing/2014/main" id="{278C166E-3D69-685A-6B20-C37B787CA6CC}"/>
                </a:ext>
              </a:extLst>
            </p:cNvPr>
            <p:cNvSpPr/>
            <p:nvPr/>
          </p:nvSpPr>
          <p:spPr>
            <a:xfrm>
              <a:off x="7524876" y="1735044"/>
              <a:ext cx="447909" cy="448051"/>
            </a:xfrm>
            <a:custGeom>
              <a:avLst/>
              <a:gdLst/>
              <a:ahLst/>
              <a:cxnLst/>
              <a:rect l="l" t="t" r="r" b="b"/>
              <a:pathLst>
                <a:path w="3143" h="3144" extrusionOk="0">
                  <a:moveTo>
                    <a:pt x="1572" y="1"/>
                  </a:moveTo>
                  <a:cubicBezTo>
                    <a:pt x="697" y="1"/>
                    <a:pt x="1" y="703"/>
                    <a:pt x="1" y="1572"/>
                  </a:cubicBezTo>
                  <a:cubicBezTo>
                    <a:pt x="1" y="2447"/>
                    <a:pt x="697" y="3143"/>
                    <a:pt x="1572" y="3143"/>
                  </a:cubicBezTo>
                  <a:cubicBezTo>
                    <a:pt x="2446" y="3143"/>
                    <a:pt x="3143" y="2447"/>
                    <a:pt x="3143" y="1572"/>
                  </a:cubicBezTo>
                  <a:cubicBezTo>
                    <a:pt x="3143" y="703"/>
                    <a:pt x="2446" y="1"/>
                    <a:pt x="1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1940;p46">
              <a:extLst>
                <a:ext uri="{FF2B5EF4-FFF2-40B4-BE49-F238E27FC236}">
                  <a16:creationId xmlns:a16="http://schemas.microsoft.com/office/drawing/2014/main" id="{FFEB1515-C85D-3333-F9B2-9E4A2E2BA822}"/>
                </a:ext>
              </a:extLst>
            </p:cNvPr>
            <p:cNvSpPr/>
            <p:nvPr/>
          </p:nvSpPr>
          <p:spPr>
            <a:xfrm>
              <a:off x="7518891" y="1729201"/>
              <a:ext cx="463585" cy="460592"/>
            </a:xfrm>
            <a:custGeom>
              <a:avLst/>
              <a:gdLst/>
              <a:ahLst/>
              <a:cxnLst/>
              <a:rect l="l" t="t" r="r" b="b"/>
              <a:pathLst>
                <a:path w="3253" h="3232" extrusionOk="0">
                  <a:moveTo>
                    <a:pt x="1614" y="110"/>
                  </a:moveTo>
                  <a:cubicBezTo>
                    <a:pt x="2441" y="110"/>
                    <a:pt x="3122" y="786"/>
                    <a:pt x="3122" y="1613"/>
                  </a:cubicBezTo>
                  <a:cubicBezTo>
                    <a:pt x="3122" y="2446"/>
                    <a:pt x="2441" y="3121"/>
                    <a:pt x="1614" y="3121"/>
                  </a:cubicBezTo>
                  <a:cubicBezTo>
                    <a:pt x="786" y="3121"/>
                    <a:pt x="111" y="2446"/>
                    <a:pt x="111" y="1613"/>
                  </a:cubicBezTo>
                  <a:cubicBezTo>
                    <a:pt x="111" y="786"/>
                    <a:pt x="786" y="110"/>
                    <a:pt x="1614" y="110"/>
                  </a:cubicBezTo>
                  <a:close/>
                  <a:moveTo>
                    <a:pt x="1614" y="0"/>
                  </a:moveTo>
                  <a:cubicBezTo>
                    <a:pt x="718" y="0"/>
                    <a:pt x="1" y="723"/>
                    <a:pt x="1" y="1613"/>
                  </a:cubicBezTo>
                  <a:cubicBezTo>
                    <a:pt x="1" y="2509"/>
                    <a:pt x="718" y="3231"/>
                    <a:pt x="1614" y="3231"/>
                  </a:cubicBezTo>
                  <a:cubicBezTo>
                    <a:pt x="2509" y="3231"/>
                    <a:pt x="3253" y="2509"/>
                    <a:pt x="3253" y="1613"/>
                  </a:cubicBezTo>
                  <a:cubicBezTo>
                    <a:pt x="3253" y="723"/>
                    <a:pt x="2509" y="0"/>
                    <a:pt x="161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1941;p46">
              <a:extLst>
                <a:ext uri="{FF2B5EF4-FFF2-40B4-BE49-F238E27FC236}">
                  <a16:creationId xmlns:a16="http://schemas.microsoft.com/office/drawing/2014/main" id="{77DCC1E4-03BB-7222-155C-EF7585D907F2}"/>
                </a:ext>
              </a:extLst>
            </p:cNvPr>
            <p:cNvSpPr/>
            <p:nvPr/>
          </p:nvSpPr>
          <p:spPr>
            <a:xfrm>
              <a:off x="7698742" y="1875419"/>
              <a:ext cx="165169" cy="174005"/>
            </a:xfrm>
            <a:custGeom>
              <a:avLst/>
              <a:gdLst/>
              <a:ahLst/>
              <a:cxnLst/>
              <a:rect l="l" t="t" r="r" b="b"/>
              <a:pathLst>
                <a:path w="1159" h="1221" extrusionOk="0">
                  <a:moveTo>
                    <a:pt x="1" y="1"/>
                  </a:moveTo>
                  <a:lnTo>
                    <a:pt x="1" y="1221"/>
                  </a:lnTo>
                  <a:lnTo>
                    <a:pt x="1158" y="6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1942;p46">
              <a:extLst>
                <a:ext uri="{FF2B5EF4-FFF2-40B4-BE49-F238E27FC236}">
                  <a16:creationId xmlns:a16="http://schemas.microsoft.com/office/drawing/2014/main" id="{0EA4A34B-22E5-B59A-8B36-9AFC8BF1B0A1}"/>
                </a:ext>
              </a:extLst>
            </p:cNvPr>
            <p:cNvSpPr/>
            <p:nvPr/>
          </p:nvSpPr>
          <p:spPr>
            <a:xfrm>
              <a:off x="7689906" y="1862736"/>
              <a:ext cx="189681" cy="199371"/>
            </a:xfrm>
            <a:custGeom>
              <a:avLst/>
              <a:gdLst/>
              <a:ahLst/>
              <a:cxnLst/>
              <a:rect l="l" t="t" r="r" b="b"/>
              <a:pathLst>
                <a:path w="1331" h="1399" extrusionOk="0">
                  <a:moveTo>
                    <a:pt x="110" y="199"/>
                  </a:moveTo>
                  <a:lnTo>
                    <a:pt x="1089" y="744"/>
                  </a:lnTo>
                  <a:lnTo>
                    <a:pt x="110" y="1226"/>
                  </a:lnTo>
                  <a:lnTo>
                    <a:pt x="110" y="199"/>
                  </a:lnTo>
                  <a:close/>
                  <a:moveTo>
                    <a:pt x="0" y="0"/>
                  </a:moveTo>
                  <a:lnTo>
                    <a:pt x="0" y="90"/>
                  </a:lnTo>
                  <a:lnTo>
                    <a:pt x="0" y="1399"/>
                  </a:lnTo>
                  <a:lnTo>
                    <a:pt x="1330" y="7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1943;p46">
              <a:extLst>
                <a:ext uri="{FF2B5EF4-FFF2-40B4-BE49-F238E27FC236}">
                  <a16:creationId xmlns:a16="http://schemas.microsoft.com/office/drawing/2014/main" id="{0E7F9FD5-5A2B-9218-D5CE-20549280EE67}"/>
                </a:ext>
              </a:extLst>
            </p:cNvPr>
            <p:cNvSpPr/>
            <p:nvPr/>
          </p:nvSpPr>
          <p:spPr>
            <a:xfrm>
              <a:off x="6069532" y="2947833"/>
              <a:ext cx="1545806" cy="121846"/>
            </a:xfrm>
            <a:custGeom>
              <a:avLst/>
              <a:gdLst/>
              <a:ahLst/>
              <a:cxnLst/>
              <a:rect l="l" t="t" r="r" b="b"/>
              <a:pathLst>
                <a:path w="10847" h="855" extrusionOk="0">
                  <a:moveTo>
                    <a:pt x="435" y="1"/>
                  </a:moveTo>
                  <a:cubicBezTo>
                    <a:pt x="200" y="1"/>
                    <a:pt x="1" y="179"/>
                    <a:pt x="1" y="420"/>
                  </a:cubicBezTo>
                  <a:cubicBezTo>
                    <a:pt x="1" y="656"/>
                    <a:pt x="200" y="855"/>
                    <a:pt x="435" y="855"/>
                  </a:cubicBezTo>
                  <a:lnTo>
                    <a:pt x="10412" y="855"/>
                  </a:lnTo>
                  <a:cubicBezTo>
                    <a:pt x="10647" y="855"/>
                    <a:pt x="10846" y="656"/>
                    <a:pt x="10846" y="420"/>
                  </a:cubicBezTo>
                  <a:cubicBezTo>
                    <a:pt x="10846" y="179"/>
                    <a:pt x="10647" y="1"/>
                    <a:pt x="104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1944;p46">
              <a:extLst>
                <a:ext uri="{FF2B5EF4-FFF2-40B4-BE49-F238E27FC236}">
                  <a16:creationId xmlns:a16="http://schemas.microsoft.com/office/drawing/2014/main" id="{0A080265-28B8-FAF8-1390-1A265B45B9C8}"/>
                </a:ext>
              </a:extLst>
            </p:cNvPr>
            <p:cNvSpPr/>
            <p:nvPr/>
          </p:nvSpPr>
          <p:spPr>
            <a:xfrm>
              <a:off x="6076217" y="2938997"/>
              <a:ext cx="1563762" cy="139660"/>
            </a:xfrm>
            <a:custGeom>
              <a:avLst/>
              <a:gdLst/>
              <a:ahLst/>
              <a:cxnLst/>
              <a:rect l="l" t="t" r="r" b="b"/>
              <a:pathLst>
                <a:path w="10973" h="980" extrusionOk="0">
                  <a:moveTo>
                    <a:pt x="10475" y="110"/>
                  </a:moveTo>
                  <a:cubicBezTo>
                    <a:pt x="10689" y="110"/>
                    <a:pt x="10841" y="283"/>
                    <a:pt x="10841" y="482"/>
                  </a:cubicBezTo>
                  <a:cubicBezTo>
                    <a:pt x="10841" y="697"/>
                    <a:pt x="10689" y="848"/>
                    <a:pt x="10475" y="848"/>
                  </a:cubicBezTo>
                  <a:lnTo>
                    <a:pt x="498" y="848"/>
                  </a:lnTo>
                  <a:cubicBezTo>
                    <a:pt x="284" y="848"/>
                    <a:pt x="106" y="697"/>
                    <a:pt x="106" y="482"/>
                  </a:cubicBezTo>
                  <a:cubicBezTo>
                    <a:pt x="106" y="283"/>
                    <a:pt x="284" y="110"/>
                    <a:pt x="498" y="110"/>
                  </a:cubicBezTo>
                  <a:close/>
                  <a:moveTo>
                    <a:pt x="498" y="0"/>
                  </a:moveTo>
                  <a:cubicBezTo>
                    <a:pt x="216" y="0"/>
                    <a:pt x="1" y="220"/>
                    <a:pt x="1" y="482"/>
                  </a:cubicBezTo>
                  <a:cubicBezTo>
                    <a:pt x="1" y="765"/>
                    <a:pt x="216" y="979"/>
                    <a:pt x="498" y="979"/>
                  </a:cubicBezTo>
                  <a:lnTo>
                    <a:pt x="10475" y="979"/>
                  </a:lnTo>
                  <a:cubicBezTo>
                    <a:pt x="10757" y="979"/>
                    <a:pt x="10972" y="765"/>
                    <a:pt x="10972" y="482"/>
                  </a:cubicBezTo>
                  <a:cubicBezTo>
                    <a:pt x="10972" y="220"/>
                    <a:pt x="10757" y="0"/>
                    <a:pt x="1047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1945;p46">
              <a:extLst>
                <a:ext uri="{FF2B5EF4-FFF2-40B4-BE49-F238E27FC236}">
                  <a16:creationId xmlns:a16="http://schemas.microsoft.com/office/drawing/2014/main" id="{D3AA8040-396A-9BC0-F86A-5904C2582934}"/>
                </a:ext>
              </a:extLst>
            </p:cNvPr>
            <p:cNvSpPr/>
            <p:nvPr/>
          </p:nvSpPr>
          <p:spPr>
            <a:xfrm>
              <a:off x="6069532" y="2752305"/>
              <a:ext cx="1545806" cy="121133"/>
            </a:xfrm>
            <a:custGeom>
              <a:avLst/>
              <a:gdLst/>
              <a:ahLst/>
              <a:cxnLst/>
              <a:rect l="l" t="t" r="r" b="b"/>
              <a:pathLst>
                <a:path w="10847" h="850" extrusionOk="0">
                  <a:moveTo>
                    <a:pt x="435" y="1"/>
                  </a:moveTo>
                  <a:cubicBezTo>
                    <a:pt x="200" y="1"/>
                    <a:pt x="1" y="195"/>
                    <a:pt x="1" y="436"/>
                  </a:cubicBezTo>
                  <a:cubicBezTo>
                    <a:pt x="1" y="676"/>
                    <a:pt x="200" y="849"/>
                    <a:pt x="435" y="849"/>
                  </a:cubicBezTo>
                  <a:lnTo>
                    <a:pt x="10412" y="849"/>
                  </a:lnTo>
                  <a:cubicBezTo>
                    <a:pt x="10647" y="849"/>
                    <a:pt x="10846" y="676"/>
                    <a:pt x="10846" y="436"/>
                  </a:cubicBezTo>
                  <a:cubicBezTo>
                    <a:pt x="10846" y="195"/>
                    <a:pt x="10647" y="1"/>
                    <a:pt x="104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1946;p46">
              <a:extLst>
                <a:ext uri="{FF2B5EF4-FFF2-40B4-BE49-F238E27FC236}">
                  <a16:creationId xmlns:a16="http://schemas.microsoft.com/office/drawing/2014/main" id="{49DD4B36-34A0-81F9-3CE8-552A4A2035B3}"/>
                </a:ext>
              </a:extLst>
            </p:cNvPr>
            <p:cNvSpPr/>
            <p:nvPr/>
          </p:nvSpPr>
          <p:spPr>
            <a:xfrm>
              <a:off x="6076217" y="2742614"/>
              <a:ext cx="1563762" cy="140515"/>
            </a:xfrm>
            <a:custGeom>
              <a:avLst/>
              <a:gdLst/>
              <a:ahLst/>
              <a:cxnLst/>
              <a:rect l="l" t="t" r="r" b="b"/>
              <a:pathLst>
                <a:path w="10973" h="986" extrusionOk="0">
                  <a:moveTo>
                    <a:pt x="10475" y="111"/>
                  </a:moveTo>
                  <a:cubicBezTo>
                    <a:pt x="10689" y="111"/>
                    <a:pt x="10841" y="289"/>
                    <a:pt x="10841" y="504"/>
                  </a:cubicBezTo>
                  <a:cubicBezTo>
                    <a:pt x="10841" y="703"/>
                    <a:pt x="10689" y="875"/>
                    <a:pt x="10475" y="875"/>
                  </a:cubicBezTo>
                  <a:lnTo>
                    <a:pt x="498" y="875"/>
                  </a:lnTo>
                  <a:cubicBezTo>
                    <a:pt x="284" y="875"/>
                    <a:pt x="106" y="703"/>
                    <a:pt x="106" y="504"/>
                  </a:cubicBezTo>
                  <a:cubicBezTo>
                    <a:pt x="106" y="289"/>
                    <a:pt x="284" y="111"/>
                    <a:pt x="498" y="111"/>
                  </a:cubicBezTo>
                  <a:close/>
                  <a:moveTo>
                    <a:pt x="498" y="1"/>
                  </a:moveTo>
                  <a:cubicBezTo>
                    <a:pt x="216" y="1"/>
                    <a:pt x="1" y="221"/>
                    <a:pt x="1" y="504"/>
                  </a:cubicBezTo>
                  <a:cubicBezTo>
                    <a:pt x="1" y="765"/>
                    <a:pt x="216" y="985"/>
                    <a:pt x="498" y="985"/>
                  </a:cubicBezTo>
                  <a:lnTo>
                    <a:pt x="10475" y="985"/>
                  </a:lnTo>
                  <a:cubicBezTo>
                    <a:pt x="10757" y="985"/>
                    <a:pt x="10972" y="765"/>
                    <a:pt x="10972" y="504"/>
                  </a:cubicBezTo>
                  <a:cubicBezTo>
                    <a:pt x="10972" y="221"/>
                    <a:pt x="10757" y="1"/>
                    <a:pt x="1047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1947;p46">
              <a:extLst>
                <a:ext uri="{FF2B5EF4-FFF2-40B4-BE49-F238E27FC236}">
                  <a16:creationId xmlns:a16="http://schemas.microsoft.com/office/drawing/2014/main" id="{1C7A8C10-DCA7-D666-F2A7-BF5E09E800CD}"/>
                </a:ext>
              </a:extLst>
            </p:cNvPr>
            <p:cNvSpPr/>
            <p:nvPr/>
          </p:nvSpPr>
          <p:spPr>
            <a:xfrm>
              <a:off x="6069532" y="2544093"/>
              <a:ext cx="1545806" cy="124126"/>
            </a:xfrm>
            <a:custGeom>
              <a:avLst/>
              <a:gdLst/>
              <a:ahLst/>
              <a:cxnLst/>
              <a:rect l="l" t="t" r="r" b="b"/>
              <a:pathLst>
                <a:path w="10847" h="871" extrusionOk="0">
                  <a:moveTo>
                    <a:pt x="435" y="1"/>
                  </a:moveTo>
                  <a:cubicBezTo>
                    <a:pt x="200" y="1"/>
                    <a:pt x="1" y="195"/>
                    <a:pt x="1" y="435"/>
                  </a:cubicBezTo>
                  <a:cubicBezTo>
                    <a:pt x="1" y="676"/>
                    <a:pt x="200" y="870"/>
                    <a:pt x="435" y="870"/>
                  </a:cubicBezTo>
                  <a:lnTo>
                    <a:pt x="10412" y="870"/>
                  </a:lnTo>
                  <a:cubicBezTo>
                    <a:pt x="10647" y="870"/>
                    <a:pt x="10846" y="676"/>
                    <a:pt x="10846" y="435"/>
                  </a:cubicBezTo>
                  <a:cubicBezTo>
                    <a:pt x="10846" y="195"/>
                    <a:pt x="10647" y="1"/>
                    <a:pt x="104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1948;p46">
              <a:extLst>
                <a:ext uri="{FF2B5EF4-FFF2-40B4-BE49-F238E27FC236}">
                  <a16:creationId xmlns:a16="http://schemas.microsoft.com/office/drawing/2014/main" id="{B7A09A03-CE02-CFC6-8C91-B0CC2F8B252D}"/>
                </a:ext>
              </a:extLst>
            </p:cNvPr>
            <p:cNvSpPr/>
            <p:nvPr/>
          </p:nvSpPr>
          <p:spPr>
            <a:xfrm>
              <a:off x="6076217" y="2537395"/>
              <a:ext cx="1563762" cy="140515"/>
            </a:xfrm>
            <a:custGeom>
              <a:avLst/>
              <a:gdLst/>
              <a:ahLst/>
              <a:cxnLst/>
              <a:rect l="l" t="t" r="r" b="b"/>
              <a:pathLst>
                <a:path w="10973" h="986" extrusionOk="0">
                  <a:moveTo>
                    <a:pt x="10475" y="111"/>
                  </a:moveTo>
                  <a:cubicBezTo>
                    <a:pt x="10689" y="111"/>
                    <a:pt x="10841" y="289"/>
                    <a:pt x="10841" y="482"/>
                  </a:cubicBezTo>
                  <a:cubicBezTo>
                    <a:pt x="10841" y="702"/>
                    <a:pt x="10689" y="854"/>
                    <a:pt x="10475" y="854"/>
                  </a:cubicBezTo>
                  <a:lnTo>
                    <a:pt x="498" y="854"/>
                  </a:lnTo>
                  <a:cubicBezTo>
                    <a:pt x="284" y="854"/>
                    <a:pt x="106" y="702"/>
                    <a:pt x="106" y="482"/>
                  </a:cubicBezTo>
                  <a:cubicBezTo>
                    <a:pt x="106" y="289"/>
                    <a:pt x="284" y="111"/>
                    <a:pt x="498" y="111"/>
                  </a:cubicBezTo>
                  <a:close/>
                  <a:moveTo>
                    <a:pt x="498" y="1"/>
                  </a:moveTo>
                  <a:cubicBezTo>
                    <a:pt x="216" y="1"/>
                    <a:pt x="1" y="221"/>
                    <a:pt x="1" y="482"/>
                  </a:cubicBezTo>
                  <a:cubicBezTo>
                    <a:pt x="1" y="765"/>
                    <a:pt x="216" y="985"/>
                    <a:pt x="498" y="985"/>
                  </a:cubicBezTo>
                  <a:lnTo>
                    <a:pt x="10475" y="985"/>
                  </a:lnTo>
                  <a:cubicBezTo>
                    <a:pt x="10757" y="985"/>
                    <a:pt x="10972" y="765"/>
                    <a:pt x="10972" y="482"/>
                  </a:cubicBezTo>
                  <a:cubicBezTo>
                    <a:pt x="10972" y="221"/>
                    <a:pt x="10757" y="1"/>
                    <a:pt x="1047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1949;p46">
              <a:extLst>
                <a:ext uri="{FF2B5EF4-FFF2-40B4-BE49-F238E27FC236}">
                  <a16:creationId xmlns:a16="http://schemas.microsoft.com/office/drawing/2014/main" id="{3CB48B9F-ECDC-1D9E-F572-F8D7F19AEC0F}"/>
                </a:ext>
              </a:extLst>
            </p:cNvPr>
            <p:cNvSpPr/>
            <p:nvPr/>
          </p:nvSpPr>
          <p:spPr>
            <a:xfrm>
              <a:off x="5609072" y="933690"/>
              <a:ext cx="215048" cy="208065"/>
            </a:xfrm>
            <a:custGeom>
              <a:avLst/>
              <a:gdLst/>
              <a:ahLst/>
              <a:cxnLst/>
              <a:rect l="l" t="t" r="r" b="b"/>
              <a:pathLst>
                <a:path w="1509" h="1460" extrusionOk="0">
                  <a:moveTo>
                    <a:pt x="273" y="1"/>
                  </a:moveTo>
                  <a:cubicBezTo>
                    <a:pt x="210" y="1"/>
                    <a:pt x="145" y="28"/>
                    <a:pt x="90" y="83"/>
                  </a:cubicBezTo>
                  <a:cubicBezTo>
                    <a:pt x="1" y="172"/>
                    <a:pt x="1" y="324"/>
                    <a:pt x="90" y="434"/>
                  </a:cubicBezTo>
                  <a:lnTo>
                    <a:pt x="1048" y="1393"/>
                  </a:lnTo>
                  <a:cubicBezTo>
                    <a:pt x="1103" y="1437"/>
                    <a:pt x="1168" y="1459"/>
                    <a:pt x="1231" y="1459"/>
                  </a:cubicBezTo>
                  <a:cubicBezTo>
                    <a:pt x="1294" y="1459"/>
                    <a:pt x="1354" y="1437"/>
                    <a:pt x="1399" y="1393"/>
                  </a:cubicBezTo>
                  <a:cubicBezTo>
                    <a:pt x="1509" y="1283"/>
                    <a:pt x="1509" y="1131"/>
                    <a:pt x="1399" y="1042"/>
                  </a:cubicBezTo>
                  <a:lnTo>
                    <a:pt x="440" y="83"/>
                  </a:lnTo>
                  <a:cubicBezTo>
                    <a:pt x="396" y="28"/>
                    <a:pt x="336" y="1"/>
                    <a:pt x="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1950;p46">
              <a:extLst>
                <a:ext uri="{FF2B5EF4-FFF2-40B4-BE49-F238E27FC236}">
                  <a16:creationId xmlns:a16="http://schemas.microsoft.com/office/drawing/2014/main" id="{BE0B7655-C69C-912C-74F7-B0CBA764C7B7}"/>
                </a:ext>
              </a:extLst>
            </p:cNvPr>
            <p:cNvSpPr/>
            <p:nvPr/>
          </p:nvSpPr>
          <p:spPr>
            <a:xfrm>
              <a:off x="5600094" y="927705"/>
              <a:ext cx="230011" cy="222173"/>
            </a:xfrm>
            <a:custGeom>
              <a:avLst/>
              <a:gdLst/>
              <a:ahLst/>
              <a:cxnLst/>
              <a:rect l="l" t="t" r="r" b="b"/>
              <a:pathLst>
                <a:path w="1614" h="1559" extrusionOk="0">
                  <a:moveTo>
                    <a:pt x="327" y="104"/>
                  </a:moveTo>
                  <a:cubicBezTo>
                    <a:pt x="376" y="104"/>
                    <a:pt x="425" y="125"/>
                    <a:pt x="456" y="167"/>
                  </a:cubicBezTo>
                  <a:lnTo>
                    <a:pt x="1420" y="1131"/>
                  </a:lnTo>
                  <a:cubicBezTo>
                    <a:pt x="1504" y="1194"/>
                    <a:pt x="1504" y="1325"/>
                    <a:pt x="1420" y="1393"/>
                  </a:cubicBezTo>
                  <a:cubicBezTo>
                    <a:pt x="1386" y="1424"/>
                    <a:pt x="1341" y="1440"/>
                    <a:pt x="1295" y="1440"/>
                  </a:cubicBezTo>
                  <a:cubicBezTo>
                    <a:pt x="1248" y="1440"/>
                    <a:pt x="1200" y="1424"/>
                    <a:pt x="1158" y="1393"/>
                  </a:cubicBezTo>
                  <a:lnTo>
                    <a:pt x="195" y="429"/>
                  </a:lnTo>
                  <a:cubicBezTo>
                    <a:pt x="132" y="345"/>
                    <a:pt x="132" y="235"/>
                    <a:pt x="195" y="167"/>
                  </a:cubicBezTo>
                  <a:cubicBezTo>
                    <a:pt x="229" y="125"/>
                    <a:pt x="278" y="104"/>
                    <a:pt x="327" y="104"/>
                  </a:cubicBezTo>
                  <a:close/>
                  <a:moveTo>
                    <a:pt x="336" y="1"/>
                  </a:moveTo>
                  <a:cubicBezTo>
                    <a:pt x="257" y="1"/>
                    <a:pt x="176" y="28"/>
                    <a:pt x="111" y="83"/>
                  </a:cubicBezTo>
                  <a:cubicBezTo>
                    <a:pt x="1" y="193"/>
                    <a:pt x="1" y="387"/>
                    <a:pt x="111" y="518"/>
                  </a:cubicBezTo>
                  <a:lnTo>
                    <a:pt x="1069" y="1476"/>
                  </a:lnTo>
                  <a:cubicBezTo>
                    <a:pt x="1135" y="1531"/>
                    <a:pt x="1217" y="1559"/>
                    <a:pt x="1296" y="1559"/>
                  </a:cubicBezTo>
                  <a:cubicBezTo>
                    <a:pt x="1375" y="1559"/>
                    <a:pt x="1451" y="1531"/>
                    <a:pt x="1504" y="1476"/>
                  </a:cubicBezTo>
                  <a:cubicBezTo>
                    <a:pt x="1614" y="1346"/>
                    <a:pt x="1614" y="1152"/>
                    <a:pt x="1504" y="1042"/>
                  </a:cubicBezTo>
                  <a:lnTo>
                    <a:pt x="545" y="83"/>
                  </a:lnTo>
                  <a:cubicBezTo>
                    <a:pt x="490" y="28"/>
                    <a:pt x="414" y="1"/>
                    <a:pt x="33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1951;p46">
              <a:extLst>
                <a:ext uri="{FF2B5EF4-FFF2-40B4-BE49-F238E27FC236}">
                  <a16:creationId xmlns:a16="http://schemas.microsoft.com/office/drawing/2014/main" id="{98ED7975-3315-BFA3-746F-E499FB952A28}"/>
                </a:ext>
              </a:extLst>
            </p:cNvPr>
            <p:cNvSpPr/>
            <p:nvPr/>
          </p:nvSpPr>
          <p:spPr>
            <a:xfrm>
              <a:off x="5432214" y="768375"/>
              <a:ext cx="280032" cy="255093"/>
            </a:xfrm>
            <a:custGeom>
              <a:avLst/>
              <a:gdLst/>
              <a:ahLst/>
              <a:cxnLst/>
              <a:rect l="l" t="t" r="r" b="b"/>
              <a:pathLst>
                <a:path w="1965" h="1790" extrusionOk="0">
                  <a:moveTo>
                    <a:pt x="982" y="1"/>
                  </a:moveTo>
                  <a:cubicBezTo>
                    <a:pt x="753" y="1"/>
                    <a:pt x="524" y="89"/>
                    <a:pt x="351" y="264"/>
                  </a:cubicBezTo>
                  <a:cubicBezTo>
                    <a:pt x="0" y="610"/>
                    <a:pt x="0" y="1180"/>
                    <a:pt x="351" y="1526"/>
                  </a:cubicBezTo>
                  <a:cubicBezTo>
                    <a:pt x="524" y="1702"/>
                    <a:pt x="753" y="1789"/>
                    <a:pt x="982" y="1789"/>
                  </a:cubicBezTo>
                  <a:cubicBezTo>
                    <a:pt x="1211" y="1789"/>
                    <a:pt x="1441" y="1702"/>
                    <a:pt x="1613" y="1526"/>
                  </a:cubicBezTo>
                  <a:cubicBezTo>
                    <a:pt x="1964" y="1180"/>
                    <a:pt x="1964" y="610"/>
                    <a:pt x="1613" y="264"/>
                  </a:cubicBezTo>
                  <a:cubicBezTo>
                    <a:pt x="1441" y="89"/>
                    <a:pt x="1211" y="1"/>
                    <a:pt x="9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1952;p46">
              <a:extLst>
                <a:ext uri="{FF2B5EF4-FFF2-40B4-BE49-F238E27FC236}">
                  <a16:creationId xmlns:a16="http://schemas.microsoft.com/office/drawing/2014/main" id="{2A42372B-3796-CA40-B3B7-EC7504480181}"/>
                </a:ext>
              </a:extLst>
            </p:cNvPr>
            <p:cNvSpPr/>
            <p:nvPr/>
          </p:nvSpPr>
          <p:spPr>
            <a:xfrm>
              <a:off x="5422523" y="759396"/>
              <a:ext cx="298701" cy="272479"/>
            </a:xfrm>
            <a:custGeom>
              <a:avLst/>
              <a:gdLst/>
              <a:ahLst/>
              <a:cxnLst/>
              <a:rect l="l" t="t" r="r" b="b"/>
              <a:pathLst>
                <a:path w="2096" h="1912" extrusionOk="0">
                  <a:moveTo>
                    <a:pt x="1048" y="121"/>
                  </a:moveTo>
                  <a:cubicBezTo>
                    <a:pt x="1261" y="121"/>
                    <a:pt x="1475" y="204"/>
                    <a:pt x="1640" y="369"/>
                  </a:cubicBezTo>
                  <a:cubicBezTo>
                    <a:pt x="1964" y="694"/>
                    <a:pt x="1964" y="1217"/>
                    <a:pt x="1640" y="1547"/>
                  </a:cubicBezTo>
                  <a:cubicBezTo>
                    <a:pt x="1475" y="1710"/>
                    <a:pt x="1261" y="1791"/>
                    <a:pt x="1048" y="1791"/>
                  </a:cubicBezTo>
                  <a:cubicBezTo>
                    <a:pt x="836" y="1791"/>
                    <a:pt x="624" y="1710"/>
                    <a:pt x="461" y="1547"/>
                  </a:cubicBezTo>
                  <a:cubicBezTo>
                    <a:pt x="131" y="1217"/>
                    <a:pt x="131" y="694"/>
                    <a:pt x="461" y="369"/>
                  </a:cubicBezTo>
                  <a:cubicBezTo>
                    <a:pt x="624" y="204"/>
                    <a:pt x="836" y="121"/>
                    <a:pt x="1048" y="121"/>
                  </a:cubicBezTo>
                  <a:close/>
                  <a:moveTo>
                    <a:pt x="1050" y="1"/>
                  </a:moveTo>
                  <a:cubicBezTo>
                    <a:pt x="804" y="1"/>
                    <a:pt x="558" y="94"/>
                    <a:pt x="372" y="280"/>
                  </a:cubicBezTo>
                  <a:cubicBezTo>
                    <a:pt x="0" y="652"/>
                    <a:pt x="0" y="1264"/>
                    <a:pt x="372" y="1636"/>
                  </a:cubicBezTo>
                  <a:cubicBezTo>
                    <a:pt x="558" y="1820"/>
                    <a:pt x="804" y="1911"/>
                    <a:pt x="1050" y="1911"/>
                  </a:cubicBezTo>
                  <a:cubicBezTo>
                    <a:pt x="1296" y="1911"/>
                    <a:pt x="1543" y="1820"/>
                    <a:pt x="1729" y="1636"/>
                  </a:cubicBezTo>
                  <a:cubicBezTo>
                    <a:pt x="2095" y="1264"/>
                    <a:pt x="2095" y="652"/>
                    <a:pt x="1729" y="280"/>
                  </a:cubicBezTo>
                  <a:cubicBezTo>
                    <a:pt x="1543" y="94"/>
                    <a:pt x="1296" y="1"/>
                    <a:pt x="1050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1953;p46">
              <a:extLst>
                <a:ext uri="{FF2B5EF4-FFF2-40B4-BE49-F238E27FC236}">
                  <a16:creationId xmlns:a16="http://schemas.microsoft.com/office/drawing/2014/main" id="{CD27A67E-64F1-3B58-8CD1-BF5353C45E9D}"/>
                </a:ext>
              </a:extLst>
            </p:cNvPr>
            <p:cNvSpPr/>
            <p:nvPr/>
          </p:nvSpPr>
          <p:spPr>
            <a:xfrm>
              <a:off x="5466559" y="799585"/>
              <a:ext cx="211342" cy="189681"/>
            </a:xfrm>
            <a:custGeom>
              <a:avLst/>
              <a:gdLst/>
              <a:ahLst/>
              <a:cxnLst/>
              <a:rect l="l" t="t" r="r" b="b"/>
              <a:pathLst>
                <a:path w="1483" h="1331" extrusionOk="0">
                  <a:moveTo>
                    <a:pt x="741" y="0"/>
                  </a:moveTo>
                  <a:cubicBezTo>
                    <a:pt x="567" y="0"/>
                    <a:pt x="393" y="66"/>
                    <a:pt x="262" y="197"/>
                  </a:cubicBezTo>
                  <a:cubicBezTo>
                    <a:pt x="0" y="459"/>
                    <a:pt x="0" y="893"/>
                    <a:pt x="262" y="1134"/>
                  </a:cubicBezTo>
                  <a:cubicBezTo>
                    <a:pt x="393" y="1265"/>
                    <a:pt x="567" y="1331"/>
                    <a:pt x="741" y="1331"/>
                  </a:cubicBezTo>
                  <a:cubicBezTo>
                    <a:pt x="915" y="1331"/>
                    <a:pt x="1090" y="1265"/>
                    <a:pt x="1221" y="1134"/>
                  </a:cubicBezTo>
                  <a:cubicBezTo>
                    <a:pt x="1482" y="893"/>
                    <a:pt x="1482" y="459"/>
                    <a:pt x="1221" y="197"/>
                  </a:cubicBezTo>
                  <a:cubicBezTo>
                    <a:pt x="1090" y="66"/>
                    <a:pt x="915" y="0"/>
                    <a:pt x="7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1954;p46">
              <a:extLst>
                <a:ext uri="{FF2B5EF4-FFF2-40B4-BE49-F238E27FC236}">
                  <a16:creationId xmlns:a16="http://schemas.microsoft.com/office/drawing/2014/main" id="{42635B5B-EECA-B1A8-3D19-30E892316370}"/>
                </a:ext>
              </a:extLst>
            </p:cNvPr>
            <p:cNvSpPr/>
            <p:nvPr/>
          </p:nvSpPr>
          <p:spPr>
            <a:xfrm>
              <a:off x="5459861" y="790607"/>
              <a:ext cx="227731" cy="206925"/>
            </a:xfrm>
            <a:custGeom>
              <a:avLst/>
              <a:gdLst/>
              <a:ahLst/>
              <a:cxnLst/>
              <a:rect l="l" t="t" r="r" b="b"/>
              <a:pathLst>
                <a:path w="1598" h="1452" extrusionOk="0">
                  <a:moveTo>
                    <a:pt x="788" y="121"/>
                  </a:moveTo>
                  <a:cubicBezTo>
                    <a:pt x="947" y="121"/>
                    <a:pt x="1105" y="181"/>
                    <a:pt x="1226" y="302"/>
                  </a:cubicBezTo>
                  <a:cubicBezTo>
                    <a:pt x="1467" y="543"/>
                    <a:pt x="1467" y="935"/>
                    <a:pt x="1226" y="1176"/>
                  </a:cubicBezTo>
                  <a:cubicBezTo>
                    <a:pt x="1105" y="1297"/>
                    <a:pt x="947" y="1357"/>
                    <a:pt x="788" y="1357"/>
                  </a:cubicBezTo>
                  <a:cubicBezTo>
                    <a:pt x="630" y="1357"/>
                    <a:pt x="472" y="1297"/>
                    <a:pt x="351" y="1176"/>
                  </a:cubicBezTo>
                  <a:cubicBezTo>
                    <a:pt x="110" y="935"/>
                    <a:pt x="110" y="543"/>
                    <a:pt x="351" y="302"/>
                  </a:cubicBezTo>
                  <a:cubicBezTo>
                    <a:pt x="472" y="181"/>
                    <a:pt x="630" y="121"/>
                    <a:pt x="788" y="121"/>
                  </a:cubicBezTo>
                  <a:close/>
                  <a:moveTo>
                    <a:pt x="799" y="1"/>
                  </a:moveTo>
                  <a:cubicBezTo>
                    <a:pt x="614" y="1"/>
                    <a:pt x="430" y="71"/>
                    <a:pt x="288" y="213"/>
                  </a:cubicBezTo>
                  <a:cubicBezTo>
                    <a:pt x="0" y="501"/>
                    <a:pt x="0" y="956"/>
                    <a:pt x="288" y="1239"/>
                  </a:cubicBezTo>
                  <a:cubicBezTo>
                    <a:pt x="430" y="1381"/>
                    <a:pt x="614" y="1451"/>
                    <a:pt x="799" y="1451"/>
                  </a:cubicBezTo>
                  <a:cubicBezTo>
                    <a:pt x="983" y="1451"/>
                    <a:pt x="1168" y="1381"/>
                    <a:pt x="1309" y="1239"/>
                  </a:cubicBezTo>
                  <a:cubicBezTo>
                    <a:pt x="1597" y="956"/>
                    <a:pt x="1597" y="501"/>
                    <a:pt x="1309" y="213"/>
                  </a:cubicBezTo>
                  <a:cubicBezTo>
                    <a:pt x="1168" y="71"/>
                    <a:pt x="983" y="1"/>
                    <a:pt x="79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" name="Google Shape;1955;p46">
            <a:extLst>
              <a:ext uri="{FF2B5EF4-FFF2-40B4-BE49-F238E27FC236}">
                <a16:creationId xmlns:a16="http://schemas.microsoft.com/office/drawing/2014/main" id="{1678C6F7-4C2A-2FDD-B148-56E79B66ED72}"/>
              </a:ext>
            </a:extLst>
          </p:cNvPr>
          <p:cNvGrpSpPr/>
          <p:nvPr/>
        </p:nvGrpSpPr>
        <p:grpSpPr>
          <a:xfrm flipH="1">
            <a:off x="6971779" y="1394934"/>
            <a:ext cx="1261938" cy="2704551"/>
            <a:chOff x="487650" y="835701"/>
            <a:chExt cx="1906250" cy="4085425"/>
          </a:xfrm>
        </p:grpSpPr>
        <p:sp>
          <p:nvSpPr>
            <p:cNvPr id="33" name="Google Shape;1956;p46">
              <a:extLst>
                <a:ext uri="{FF2B5EF4-FFF2-40B4-BE49-F238E27FC236}">
                  <a16:creationId xmlns:a16="http://schemas.microsoft.com/office/drawing/2014/main" id="{AF60F202-E069-3C88-552C-EA3D409A9D78}"/>
                </a:ext>
              </a:extLst>
            </p:cNvPr>
            <p:cNvSpPr/>
            <p:nvPr/>
          </p:nvSpPr>
          <p:spPr>
            <a:xfrm>
              <a:off x="1747466" y="1278205"/>
              <a:ext cx="422542" cy="530137"/>
            </a:xfrm>
            <a:custGeom>
              <a:avLst/>
              <a:gdLst/>
              <a:ahLst/>
              <a:cxnLst/>
              <a:rect l="l" t="t" r="r" b="b"/>
              <a:pathLst>
                <a:path w="2965" h="3720" extrusionOk="0">
                  <a:moveTo>
                    <a:pt x="1782" y="1"/>
                  </a:moveTo>
                  <a:cubicBezTo>
                    <a:pt x="1717" y="1"/>
                    <a:pt x="1650" y="35"/>
                    <a:pt x="1592" y="122"/>
                  </a:cubicBezTo>
                  <a:cubicBezTo>
                    <a:pt x="1440" y="384"/>
                    <a:pt x="1111" y="536"/>
                    <a:pt x="959" y="667"/>
                  </a:cubicBezTo>
                  <a:cubicBezTo>
                    <a:pt x="786" y="797"/>
                    <a:pt x="697" y="991"/>
                    <a:pt x="524" y="1321"/>
                  </a:cubicBezTo>
                  <a:cubicBezTo>
                    <a:pt x="346" y="1646"/>
                    <a:pt x="0" y="2170"/>
                    <a:pt x="0" y="2170"/>
                  </a:cubicBezTo>
                  <a:cubicBezTo>
                    <a:pt x="0" y="2170"/>
                    <a:pt x="173" y="2850"/>
                    <a:pt x="435" y="3175"/>
                  </a:cubicBezTo>
                  <a:cubicBezTo>
                    <a:pt x="697" y="3479"/>
                    <a:pt x="1262" y="3720"/>
                    <a:pt x="1262" y="3720"/>
                  </a:cubicBezTo>
                  <a:cubicBezTo>
                    <a:pt x="1262" y="3720"/>
                    <a:pt x="1681" y="3217"/>
                    <a:pt x="1943" y="3154"/>
                  </a:cubicBezTo>
                  <a:cubicBezTo>
                    <a:pt x="2179" y="3086"/>
                    <a:pt x="2682" y="3023"/>
                    <a:pt x="2682" y="3023"/>
                  </a:cubicBezTo>
                  <a:cubicBezTo>
                    <a:pt x="2682" y="3023"/>
                    <a:pt x="2964" y="1232"/>
                    <a:pt x="2682" y="1232"/>
                  </a:cubicBezTo>
                  <a:cubicBezTo>
                    <a:pt x="2399" y="1211"/>
                    <a:pt x="1786" y="1101"/>
                    <a:pt x="1786" y="1101"/>
                  </a:cubicBezTo>
                  <a:cubicBezTo>
                    <a:pt x="1786" y="1101"/>
                    <a:pt x="1681" y="970"/>
                    <a:pt x="1744" y="839"/>
                  </a:cubicBezTo>
                  <a:cubicBezTo>
                    <a:pt x="1812" y="729"/>
                    <a:pt x="2116" y="494"/>
                    <a:pt x="2074" y="274"/>
                  </a:cubicBezTo>
                  <a:cubicBezTo>
                    <a:pt x="2043" y="141"/>
                    <a:pt x="1915" y="1"/>
                    <a:pt x="1782" y="1"/>
                  </a:cubicBezTo>
                  <a:close/>
                </a:path>
              </a:pathLst>
            </a:custGeom>
            <a:solidFill>
              <a:srgbClr val="FFB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957;p46">
              <a:extLst>
                <a:ext uri="{FF2B5EF4-FFF2-40B4-BE49-F238E27FC236}">
                  <a16:creationId xmlns:a16="http://schemas.microsoft.com/office/drawing/2014/main" id="{86DDBA75-D437-B50A-6038-0D94CAE4F2BB}"/>
                </a:ext>
              </a:extLst>
            </p:cNvPr>
            <p:cNvSpPr/>
            <p:nvPr/>
          </p:nvSpPr>
          <p:spPr>
            <a:xfrm>
              <a:off x="1737775" y="1268942"/>
              <a:ext cx="420262" cy="549091"/>
            </a:xfrm>
            <a:custGeom>
              <a:avLst/>
              <a:gdLst/>
              <a:ahLst/>
              <a:cxnLst/>
              <a:rect l="l" t="t" r="r" b="b"/>
              <a:pathLst>
                <a:path w="2949" h="3853" extrusionOk="0">
                  <a:moveTo>
                    <a:pt x="1812" y="119"/>
                  </a:moveTo>
                  <a:cubicBezTo>
                    <a:pt x="1854" y="119"/>
                    <a:pt x="1880" y="119"/>
                    <a:pt x="1922" y="140"/>
                  </a:cubicBezTo>
                  <a:cubicBezTo>
                    <a:pt x="1985" y="187"/>
                    <a:pt x="2074" y="271"/>
                    <a:pt x="2095" y="360"/>
                  </a:cubicBezTo>
                  <a:cubicBezTo>
                    <a:pt x="2095" y="428"/>
                    <a:pt x="2053" y="533"/>
                    <a:pt x="1964" y="622"/>
                  </a:cubicBezTo>
                  <a:cubicBezTo>
                    <a:pt x="1901" y="732"/>
                    <a:pt x="1812" y="794"/>
                    <a:pt x="1770" y="883"/>
                  </a:cubicBezTo>
                  <a:cubicBezTo>
                    <a:pt x="1681" y="1056"/>
                    <a:pt x="1812" y="1213"/>
                    <a:pt x="1812" y="1213"/>
                  </a:cubicBezTo>
                  <a:lnTo>
                    <a:pt x="1833" y="1234"/>
                  </a:lnTo>
                  <a:lnTo>
                    <a:pt x="1854" y="1234"/>
                  </a:lnTo>
                  <a:cubicBezTo>
                    <a:pt x="1854" y="1234"/>
                    <a:pt x="2446" y="1344"/>
                    <a:pt x="2750" y="1344"/>
                  </a:cubicBezTo>
                  <a:lnTo>
                    <a:pt x="2750" y="1365"/>
                  </a:lnTo>
                  <a:lnTo>
                    <a:pt x="2771" y="1386"/>
                  </a:lnTo>
                  <a:cubicBezTo>
                    <a:pt x="2797" y="1428"/>
                    <a:pt x="2797" y="1496"/>
                    <a:pt x="2818" y="1580"/>
                  </a:cubicBezTo>
                  <a:cubicBezTo>
                    <a:pt x="2818" y="1758"/>
                    <a:pt x="2818" y="1973"/>
                    <a:pt x="2797" y="2193"/>
                  </a:cubicBezTo>
                  <a:cubicBezTo>
                    <a:pt x="2771" y="2606"/>
                    <a:pt x="2708" y="2999"/>
                    <a:pt x="2687" y="3046"/>
                  </a:cubicBezTo>
                  <a:cubicBezTo>
                    <a:pt x="2640" y="3046"/>
                    <a:pt x="2226" y="3088"/>
                    <a:pt x="1985" y="3177"/>
                  </a:cubicBezTo>
                  <a:cubicBezTo>
                    <a:pt x="1833" y="3219"/>
                    <a:pt x="1681" y="3350"/>
                    <a:pt x="1529" y="3481"/>
                  </a:cubicBezTo>
                  <a:cubicBezTo>
                    <a:pt x="1419" y="3612"/>
                    <a:pt x="1357" y="3701"/>
                    <a:pt x="1330" y="3722"/>
                  </a:cubicBezTo>
                  <a:cubicBezTo>
                    <a:pt x="1288" y="3701"/>
                    <a:pt x="1199" y="3654"/>
                    <a:pt x="1048" y="3570"/>
                  </a:cubicBezTo>
                  <a:cubicBezTo>
                    <a:pt x="875" y="3481"/>
                    <a:pt x="676" y="3350"/>
                    <a:pt x="545" y="3198"/>
                  </a:cubicBezTo>
                  <a:cubicBezTo>
                    <a:pt x="440" y="3046"/>
                    <a:pt x="330" y="2805"/>
                    <a:pt x="241" y="2606"/>
                  </a:cubicBezTo>
                  <a:cubicBezTo>
                    <a:pt x="178" y="2413"/>
                    <a:pt x="131" y="2261"/>
                    <a:pt x="131" y="2261"/>
                  </a:cubicBezTo>
                  <a:cubicBezTo>
                    <a:pt x="152" y="2214"/>
                    <a:pt x="482" y="1737"/>
                    <a:pt x="655" y="1407"/>
                  </a:cubicBezTo>
                  <a:cubicBezTo>
                    <a:pt x="833" y="1082"/>
                    <a:pt x="917" y="883"/>
                    <a:pt x="1048" y="773"/>
                  </a:cubicBezTo>
                  <a:cubicBezTo>
                    <a:pt x="1199" y="663"/>
                    <a:pt x="1529" y="491"/>
                    <a:pt x="1702" y="208"/>
                  </a:cubicBezTo>
                  <a:cubicBezTo>
                    <a:pt x="1749" y="166"/>
                    <a:pt x="1791" y="119"/>
                    <a:pt x="1812" y="119"/>
                  </a:cubicBezTo>
                  <a:close/>
                  <a:moveTo>
                    <a:pt x="1846" y="0"/>
                  </a:moveTo>
                  <a:cubicBezTo>
                    <a:pt x="1828" y="0"/>
                    <a:pt x="1809" y="3"/>
                    <a:pt x="1791" y="9"/>
                  </a:cubicBezTo>
                  <a:cubicBezTo>
                    <a:pt x="1723" y="35"/>
                    <a:pt x="1660" y="77"/>
                    <a:pt x="1618" y="140"/>
                  </a:cubicBezTo>
                  <a:cubicBezTo>
                    <a:pt x="1461" y="402"/>
                    <a:pt x="1158" y="559"/>
                    <a:pt x="985" y="690"/>
                  </a:cubicBezTo>
                  <a:cubicBezTo>
                    <a:pt x="807" y="821"/>
                    <a:pt x="723" y="1035"/>
                    <a:pt x="545" y="1365"/>
                  </a:cubicBezTo>
                  <a:cubicBezTo>
                    <a:pt x="372" y="1669"/>
                    <a:pt x="68" y="2151"/>
                    <a:pt x="47" y="2193"/>
                  </a:cubicBezTo>
                  <a:lnTo>
                    <a:pt x="0" y="2193"/>
                  </a:lnTo>
                  <a:lnTo>
                    <a:pt x="21" y="2261"/>
                  </a:lnTo>
                  <a:cubicBezTo>
                    <a:pt x="21" y="2261"/>
                    <a:pt x="68" y="2434"/>
                    <a:pt x="131" y="2627"/>
                  </a:cubicBezTo>
                  <a:cubicBezTo>
                    <a:pt x="220" y="2847"/>
                    <a:pt x="330" y="3109"/>
                    <a:pt x="461" y="3261"/>
                  </a:cubicBezTo>
                  <a:cubicBezTo>
                    <a:pt x="613" y="3439"/>
                    <a:pt x="807" y="3570"/>
                    <a:pt x="985" y="3675"/>
                  </a:cubicBezTo>
                  <a:cubicBezTo>
                    <a:pt x="1179" y="3785"/>
                    <a:pt x="1309" y="3832"/>
                    <a:pt x="1309" y="3832"/>
                  </a:cubicBezTo>
                  <a:lnTo>
                    <a:pt x="1357" y="3853"/>
                  </a:lnTo>
                  <a:lnTo>
                    <a:pt x="1378" y="3832"/>
                  </a:lnTo>
                  <a:cubicBezTo>
                    <a:pt x="1378" y="3832"/>
                    <a:pt x="1487" y="3701"/>
                    <a:pt x="1618" y="3570"/>
                  </a:cubicBezTo>
                  <a:cubicBezTo>
                    <a:pt x="1749" y="3439"/>
                    <a:pt x="1922" y="3308"/>
                    <a:pt x="2011" y="3282"/>
                  </a:cubicBezTo>
                  <a:cubicBezTo>
                    <a:pt x="2247" y="3198"/>
                    <a:pt x="2750" y="3151"/>
                    <a:pt x="2750" y="3151"/>
                  </a:cubicBezTo>
                  <a:lnTo>
                    <a:pt x="2797" y="3151"/>
                  </a:lnTo>
                  <a:lnTo>
                    <a:pt x="2797" y="3109"/>
                  </a:lnTo>
                  <a:cubicBezTo>
                    <a:pt x="2797" y="3109"/>
                    <a:pt x="2881" y="2653"/>
                    <a:pt x="2901" y="2193"/>
                  </a:cubicBezTo>
                  <a:cubicBezTo>
                    <a:pt x="2928" y="1973"/>
                    <a:pt x="2949" y="1758"/>
                    <a:pt x="2928" y="1580"/>
                  </a:cubicBezTo>
                  <a:cubicBezTo>
                    <a:pt x="2928" y="1496"/>
                    <a:pt x="2901" y="1407"/>
                    <a:pt x="2881" y="1365"/>
                  </a:cubicBezTo>
                  <a:cubicBezTo>
                    <a:pt x="2860" y="1318"/>
                    <a:pt x="2860" y="1297"/>
                    <a:pt x="2839" y="1276"/>
                  </a:cubicBezTo>
                  <a:cubicBezTo>
                    <a:pt x="2818" y="1255"/>
                    <a:pt x="2771" y="1234"/>
                    <a:pt x="2750" y="1234"/>
                  </a:cubicBezTo>
                  <a:cubicBezTo>
                    <a:pt x="2488" y="1234"/>
                    <a:pt x="1943" y="1124"/>
                    <a:pt x="1901" y="1124"/>
                  </a:cubicBezTo>
                  <a:cubicBezTo>
                    <a:pt x="1901" y="1103"/>
                    <a:pt x="1833" y="1014"/>
                    <a:pt x="1854" y="951"/>
                  </a:cubicBezTo>
                  <a:cubicBezTo>
                    <a:pt x="1880" y="904"/>
                    <a:pt x="1985" y="794"/>
                    <a:pt x="2053" y="690"/>
                  </a:cubicBezTo>
                  <a:cubicBezTo>
                    <a:pt x="2142" y="601"/>
                    <a:pt x="2226" y="470"/>
                    <a:pt x="2205" y="339"/>
                  </a:cubicBezTo>
                  <a:cubicBezTo>
                    <a:pt x="2163" y="208"/>
                    <a:pt x="2095" y="98"/>
                    <a:pt x="1985" y="35"/>
                  </a:cubicBezTo>
                  <a:cubicBezTo>
                    <a:pt x="1940" y="16"/>
                    <a:pt x="1893" y="0"/>
                    <a:pt x="184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958;p46">
              <a:extLst>
                <a:ext uri="{FF2B5EF4-FFF2-40B4-BE49-F238E27FC236}">
                  <a16:creationId xmlns:a16="http://schemas.microsoft.com/office/drawing/2014/main" id="{4C231B65-3D37-2000-5109-49D3372121E5}"/>
                </a:ext>
              </a:extLst>
            </p:cNvPr>
            <p:cNvSpPr/>
            <p:nvPr/>
          </p:nvSpPr>
          <p:spPr>
            <a:xfrm>
              <a:off x="975757" y="1549978"/>
              <a:ext cx="974056" cy="625619"/>
            </a:xfrm>
            <a:custGeom>
              <a:avLst/>
              <a:gdLst/>
              <a:ahLst/>
              <a:cxnLst/>
              <a:rect l="l" t="t" r="r" b="b"/>
              <a:pathLst>
                <a:path w="6835" h="4390" extrusionOk="0">
                  <a:moveTo>
                    <a:pt x="5133" y="1"/>
                  </a:moveTo>
                  <a:cubicBezTo>
                    <a:pt x="5133" y="1"/>
                    <a:pt x="3582" y="1640"/>
                    <a:pt x="1791" y="2205"/>
                  </a:cubicBezTo>
                  <a:cubicBezTo>
                    <a:pt x="0" y="2776"/>
                    <a:pt x="330" y="4017"/>
                    <a:pt x="1268" y="4389"/>
                  </a:cubicBezTo>
                  <a:cubicBezTo>
                    <a:pt x="1268" y="4389"/>
                    <a:pt x="2860" y="4216"/>
                    <a:pt x="4693" y="3274"/>
                  </a:cubicBezTo>
                  <a:cubicBezTo>
                    <a:pt x="6526" y="2336"/>
                    <a:pt x="6834" y="1881"/>
                    <a:pt x="6834" y="1881"/>
                  </a:cubicBezTo>
                  <a:lnTo>
                    <a:pt x="513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959;p46">
              <a:extLst>
                <a:ext uri="{FF2B5EF4-FFF2-40B4-BE49-F238E27FC236}">
                  <a16:creationId xmlns:a16="http://schemas.microsoft.com/office/drawing/2014/main" id="{841060EC-3782-B5BD-18F8-CDB16C1E577C}"/>
                </a:ext>
              </a:extLst>
            </p:cNvPr>
            <p:cNvSpPr/>
            <p:nvPr/>
          </p:nvSpPr>
          <p:spPr>
            <a:xfrm>
              <a:off x="1038463" y="1538007"/>
              <a:ext cx="923322" cy="643575"/>
            </a:xfrm>
            <a:custGeom>
              <a:avLst/>
              <a:gdLst/>
              <a:ahLst/>
              <a:cxnLst/>
              <a:rect l="l" t="t" r="r" b="b"/>
              <a:pathLst>
                <a:path w="6479" h="4516" extrusionOk="0">
                  <a:moveTo>
                    <a:pt x="4666" y="153"/>
                  </a:moveTo>
                  <a:lnTo>
                    <a:pt x="6326" y="1965"/>
                  </a:lnTo>
                  <a:cubicBezTo>
                    <a:pt x="6305" y="1965"/>
                    <a:pt x="6305" y="1965"/>
                    <a:pt x="6285" y="2007"/>
                  </a:cubicBezTo>
                  <a:cubicBezTo>
                    <a:pt x="6216" y="2049"/>
                    <a:pt x="6133" y="2138"/>
                    <a:pt x="5976" y="2268"/>
                  </a:cubicBezTo>
                  <a:cubicBezTo>
                    <a:pt x="5672" y="2488"/>
                    <a:pt x="5148" y="2834"/>
                    <a:pt x="4232" y="3295"/>
                  </a:cubicBezTo>
                  <a:cubicBezTo>
                    <a:pt x="2420" y="4232"/>
                    <a:pt x="870" y="4405"/>
                    <a:pt x="849" y="4405"/>
                  </a:cubicBezTo>
                  <a:cubicBezTo>
                    <a:pt x="414" y="4232"/>
                    <a:pt x="110" y="3840"/>
                    <a:pt x="131" y="3447"/>
                  </a:cubicBezTo>
                  <a:cubicBezTo>
                    <a:pt x="152" y="3054"/>
                    <a:pt x="503" y="2619"/>
                    <a:pt x="1372" y="2357"/>
                  </a:cubicBezTo>
                  <a:cubicBezTo>
                    <a:pt x="3142" y="1787"/>
                    <a:pt x="4603" y="242"/>
                    <a:pt x="4666" y="153"/>
                  </a:cubicBezTo>
                  <a:close/>
                  <a:moveTo>
                    <a:pt x="4693" y="1"/>
                  </a:moveTo>
                  <a:lnTo>
                    <a:pt x="4645" y="43"/>
                  </a:lnTo>
                  <a:cubicBezTo>
                    <a:pt x="4645" y="43"/>
                    <a:pt x="3095" y="1682"/>
                    <a:pt x="1330" y="2248"/>
                  </a:cubicBezTo>
                  <a:cubicBezTo>
                    <a:pt x="435" y="2530"/>
                    <a:pt x="42" y="2991"/>
                    <a:pt x="21" y="3447"/>
                  </a:cubicBezTo>
                  <a:cubicBezTo>
                    <a:pt x="0" y="3908"/>
                    <a:pt x="325" y="4321"/>
                    <a:pt x="807" y="4515"/>
                  </a:cubicBezTo>
                  <a:lnTo>
                    <a:pt x="849" y="4515"/>
                  </a:lnTo>
                  <a:cubicBezTo>
                    <a:pt x="849" y="4515"/>
                    <a:pt x="2441" y="4342"/>
                    <a:pt x="4274" y="3405"/>
                  </a:cubicBezTo>
                  <a:cubicBezTo>
                    <a:pt x="5190" y="2944"/>
                    <a:pt x="5740" y="2572"/>
                    <a:pt x="6044" y="2357"/>
                  </a:cubicBezTo>
                  <a:cubicBezTo>
                    <a:pt x="6195" y="2227"/>
                    <a:pt x="6305" y="2138"/>
                    <a:pt x="6368" y="2096"/>
                  </a:cubicBezTo>
                  <a:cubicBezTo>
                    <a:pt x="6415" y="2028"/>
                    <a:pt x="6436" y="1986"/>
                    <a:pt x="6436" y="1986"/>
                  </a:cubicBezTo>
                  <a:lnTo>
                    <a:pt x="6478" y="1965"/>
                  </a:lnTo>
                  <a:lnTo>
                    <a:pt x="4693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960;p46">
              <a:extLst>
                <a:ext uri="{FF2B5EF4-FFF2-40B4-BE49-F238E27FC236}">
                  <a16:creationId xmlns:a16="http://schemas.microsoft.com/office/drawing/2014/main" id="{5B26CAE3-0CEF-E260-405B-2F857DDC9D38}"/>
                </a:ext>
              </a:extLst>
            </p:cNvPr>
            <p:cNvSpPr/>
            <p:nvPr/>
          </p:nvSpPr>
          <p:spPr>
            <a:xfrm>
              <a:off x="1610083" y="1505229"/>
              <a:ext cx="386060" cy="396605"/>
            </a:xfrm>
            <a:custGeom>
              <a:avLst/>
              <a:gdLst/>
              <a:ahLst/>
              <a:cxnLst/>
              <a:rect l="l" t="t" r="r" b="b"/>
              <a:pathLst>
                <a:path w="2709" h="2783" extrusionOk="0">
                  <a:moveTo>
                    <a:pt x="864" y="0"/>
                  </a:moveTo>
                  <a:cubicBezTo>
                    <a:pt x="747" y="0"/>
                    <a:pt x="682" y="100"/>
                    <a:pt x="682" y="100"/>
                  </a:cubicBezTo>
                  <a:cubicBezTo>
                    <a:pt x="352" y="294"/>
                    <a:pt x="1" y="535"/>
                    <a:pt x="111" y="885"/>
                  </a:cubicBezTo>
                  <a:cubicBezTo>
                    <a:pt x="200" y="1210"/>
                    <a:pt x="1441" y="2650"/>
                    <a:pt x="1661" y="2760"/>
                  </a:cubicBezTo>
                  <a:cubicBezTo>
                    <a:pt x="1688" y="2776"/>
                    <a:pt x="1719" y="2782"/>
                    <a:pt x="1751" y="2782"/>
                  </a:cubicBezTo>
                  <a:cubicBezTo>
                    <a:pt x="1954" y="2782"/>
                    <a:pt x="2239" y="2519"/>
                    <a:pt x="2446" y="2388"/>
                  </a:cubicBezTo>
                  <a:cubicBezTo>
                    <a:pt x="2708" y="2216"/>
                    <a:pt x="2708" y="2148"/>
                    <a:pt x="2666" y="1912"/>
                  </a:cubicBezTo>
                  <a:cubicBezTo>
                    <a:pt x="2598" y="1671"/>
                    <a:pt x="1420" y="472"/>
                    <a:pt x="1137" y="163"/>
                  </a:cubicBezTo>
                  <a:cubicBezTo>
                    <a:pt x="1029" y="39"/>
                    <a:pt x="937" y="0"/>
                    <a:pt x="8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961;p46">
              <a:extLst>
                <a:ext uri="{FF2B5EF4-FFF2-40B4-BE49-F238E27FC236}">
                  <a16:creationId xmlns:a16="http://schemas.microsoft.com/office/drawing/2014/main" id="{13FF4DFB-E087-5EA5-F6F0-33397B63FB45}"/>
                </a:ext>
              </a:extLst>
            </p:cNvPr>
            <p:cNvSpPr/>
            <p:nvPr/>
          </p:nvSpPr>
          <p:spPr>
            <a:xfrm>
              <a:off x="1607090" y="1496536"/>
              <a:ext cx="395038" cy="413707"/>
            </a:xfrm>
            <a:custGeom>
              <a:avLst/>
              <a:gdLst/>
              <a:ahLst/>
              <a:cxnLst/>
              <a:rect l="l" t="t" r="r" b="b"/>
              <a:pathLst>
                <a:path w="2772" h="2903" extrusionOk="0">
                  <a:moveTo>
                    <a:pt x="891" y="104"/>
                  </a:moveTo>
                  <a:cubicBezTo>
                    <a:pt x="948" y="104"/>
                    <a:pt x="1021" y="134"/>
                    <a:pt x="1116" y="245"/>
                  </a:cubicBezTo>
                  <a:cubicBezTo>
                    <a:pt x="1247" y="423"/>
                    <a:pt x="1619" y="795"/>
                    <a:pt x="1965" y="1161"/>
                  </a:cubicBezTo>
                  <a:cubicBezTo>
                    <a:pt x="2116" y="1339"/>
                    <a:pt x="2295" y="1533"/>
                    <a:pt x="2425" y="1664"/>
                  </a:cubicBezTo>
                  <a:cubicBezTo>
                    <a:pt x="2467" y="1753"/>
                    <a:pt x="2535" y="1816"/>
                    <a:pt x="2556" y="1863"/>
                  </a:cubicBezTo>
                  <a:cubicBezTo>
                    <a:pt x="2598" y="1926"/>
                    <a:pt x="2619" y="1973"/>
                    <a:pt x="2619" y="1973"/>
                  </a:cubicBezTo>
                  <a:cubicBezTo>
                    <a:pt x="2640" y="2104"/>
                    <a:pt x="2666" y="2167"/>
                    <a:pt x="2640" y="2209"/>
                  </a:cubicBezTo>
                  <a:cubicBezTo>
                    <a:pt x="2619" y="2256"/>
                    <a:pt x="2556" y="2319"/>
                    <a:pt x="2446" y="2387"/>
                  </a:cubicBezTo>
                  <a:cubicBezTo>
                    <a:pt x="2315" y="2470"/>
                    <a:pt x="2164" y="2601"/>
                    <a:pt x="2033" y="2690"/>
                  </a:cubicBezTo>
                  <a:cubicBezTo>
                    <a:pt x="1965" y="2732"/>
                    <a:pt x="1902" y="2758"/>
                    <a:pt x="1834" y="2779"/>
                  </a:cubicBezTo>
                  <a:cubicBezTo>
                    <a:pt x="1813" y="2790"/>
                    <a:pt x="1785" y="2795"/>
                    <a:pt x="1760" y="2795"/>
                  </a:cubicBezTo>
                  <a:cubicBezTo>
                    <a:pt x="1735" y="2795"/>
                    <a:pt x="1713" y="2790"/>
                    <a:pt x="1703" y="2779"/>
                  </a:cubicBezTo>
                  <a:cubicBezTo>
                    <a:pt x="1682" y="2758"/>
                    <a:pt x="1640" y="2732"/>
                    <a:pt x="1593" y="2690"/>
                  </a:cubicBezTo>
                  <a:lnTo>
                    <a:pt x="1399" y="2497"/>
                  </a:lnTo>
                  <a:cubicBezTo>
                    <a:pt x="1247" y="2340"/>
                    <a:pt x="1069" y="2146"/>
                    <a:pt x="896" y="1926"/>
                  </a:cubicBezTo>
                  <a:cubicBezTo>
                    <a:pt x="723" y="1732"/>
                    <a:pt x="572" y="1512"/>
                    <a:pt x="414" y="1318"/>
                  </a:cubicBezTo>
                  <a:cubicBezTo>
                    <a:pt x="284" y="1140"/>
                    <a:pt x="200" y="988"/>
                    <a:pt x="179" y="926"/>
                  </a:cubicBezTo>
                  <a:cubicBezTo>
                    <a:pt x="132" y="768"/>
                    <a:pt x="179" y="664"/>
                    <a:pt x="284" y="533"/>
                  </a:cubicBezTo>
                  <a:cubicBezTo>
                    <a:pt x="394" y="423"/>
                    <a:pt x="572" y="292"/>
                    <a:pt x="723" y="203"/>
                  </a:cubicBezTo>
                  <a:lnTo>
                    <a:pt x="744" y="182"/>
                  </a:lnTo>
                  <a:cubicBezTo>
                    <a:pt x="744" y="182"/>
                    <a:pt x="765" y="140"/>
                    <a:pt x="833" y="114"/>
                  </a:cubicBezTo>
                  <a:cubicBezTo>
                    <a:pt x="850" y="108"/>
                    <a:pt x="869" y="104"/>
                    <a:pt x="891" y="104"/>
                  </a:cubicBezTo>
                  <a:close/>
                  <a:moveTo>
                    <a:pt x="871" y="0"/>
                  </a:moveTo>
                  <a:cubicBezTo>
                    <a:pt x="847" y="0"/>
                    <a:pt x="826" y="4"/>
                    <a:pt x="807" y="9"/>
                  </a:cubicBezTo>
                  <a:cubicBezTo>
                    <a:pt x="703" y="30"/>
                    <a:pt x="655" y="114"/>
                    <a:pt x="655" y="114"/>
                  </a:cubicBezTo>
                  <a:lnTo>
                    <a:pt x="655" y="93"/>
                  </a:lnTo>
                  <a:cubicBezTo>
                    <a:pt x="504" y="203"/>
                    <a:pt x="331" y="313"/>
                    <a:pt x="200" y="465"/>
                  </a:cubicBezTo>
                  <a:cubicBezTo>
                    <a:pt x="90" y="596"/>
                    <a:pt x="1" y="768"/>
                    <a:pt x="69" y="967"/>
                  </a:cubicBezTo>
                  <a:cubicBezTo>
                    <a:pt x="111" y="1056"/>
                    <a:pt x="200" y="1208"/>
                    <a:pt x="331" y="1402"/>
                  </a:cubicBezTo>
                  <a:cubicBezTo>
                    <a:pt x="462" y="1580"/>
                    <a:pt x="634" y="1795"/>
                    <a:pt x="807" y="1994"/>
                  </a:cubicBezTo>
                  <a:cubicBezTo>
                    <a:pt x="985" y="2209"/>
                    <a:pt x="1179" y="2408"/>
                    <a:pt x="1310" y="2559"/>
                  </a:cubicBezTo>
                  <a:cubicBezTo>
                    <a:pt x="1399" y="2648"/>
                    <a:pt x="1462" y="2711"/>
                    <a:pt x="1509" y="2758"/>
                  </a:cubicBezTo>
                  <a:cubicBezTo>
                    <a:pt x="1572" y="2821"/>
                    <a:pt x="1619" y="2842"/>
                    <a:pt x="1640" y="2863"/>
                  </a:cubicBezTo>
                  <a:cubicBezTo>
                    <a:pt x="1690" y="2891"/>
                    <a:pt x="1735" y="2903"/>
                    <a:pt x="1782" y="2903"/>
                  </a:cubicBezTo>
                  <a:cubicBezTo>
                    <a:pt x="1813" y="2903"/>
                    <a:pt x="1845" y="2898"/>
                    <a:pt x="1881" y="2889"/>
                  </a:cubicBezTo>
                  <a:cubicBezTo>
                    <a:pt x="1944" y="2863"/>
                    <a:pt x="2012" y="2821"/>
                    <a:pt x="2096" y="2779"/>
                  </a:cubicBezTo>
                  <a:cubicBezTo>
                    <a:pt x="2247" y="2690"/>
                    <a:pt x="2378" y="2559"/>
                    <a:pt x="2509" y="2497"/>
                  </a:cubicBezTo>
                  <a:cubicBezTo>
                    <a:pt x="2640" y="2408"/>
                    <a:pt x="2708" y="2340"/>
                    <a:pt x="2750" y="2256"/>
                  </a:cubicBezTo>
                  <a:cubicBezTo>
                    <a:pt x="2771" y="2167"/>
                    <a:pt x="2771" y="2078"/>
                    <a:pt x="2729" y="1947"/>
                  </a:cubicBezTo>
                  <a:cubicBezTo>
                    <a:pt x="2729" y="1905"/>
                    <a:pt x="2708" y="1863"/>
                    <a:pt x="2666" y="1795"/>
                  </a:cubicBezTo>
                  <a:cubicBezTo>
                    <a:pt x="2619" y="1753"/>
                    <a:pt x="2556" y="1685"/>
                    <a:pt x="2509" y="1601"/>
                  </a:cubicBezTo>
                  <a:cubicBezTo>
                    <a:pt x="2378" y="1449"/>
                    <a:pt x="2205" y="1271"/>
                    <a:pt x="2054" y="1077"/>
                  </a:cubicBezTo>
                  <a:cubicBezTo>
                    <a:pt x="1703" y="727"/>
                    <a:pt x="1331" y="334"/>
                    <a:pt x="1200" y="182"/>
                  </a:cubicBezTo>
                  <a:cubicBezTo>
                    <a:pt x="1080" y="45"/>
                    <a:pt x="960" y="0"/>
                    <a:pt x="87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962;p46">
              <a:extLst>
                <a:ext uri="{FF2B5EF4-FFF2-40B4-BE49-F238E27FC236}">
                  <a16:creationId xmlns:a16="http://schemas.microsoft.com/office/drawing/2014/main" id="{83C2B704-1027-46D7-7EFD-268025A4DBF5}"/>
                </a:ext>
              </a:extLst>
            </p:cNvPr>
            <p:cNvSpPr/>
            <p:nvPr/>
          </p:nvSpPr>
          <p:spPr>
            <a:xfrm>
              <a:off x="2126551" y="1449791"/>
              <a:ext cx="261363" cy="117001"/>
            </a:xfrm>
            <a:custGeom>
              <a:avLst/>
              <a:gdLst/>
              <a:ahLst/>
              <a:cxnLst/>
              <a:rect l="l" t="t" r="r" b="b"/>
              <a:pathLst>
                <a:path w="1834" h="821" extrusionOk="0">
                  <a:moveTo>
                    <a:pt x="1504" y="0"/>
                  </a:moveTo>
                  <a:cubicBezTo>
                    <a:pt x="1478" y="0"/>
                    <a:pt x="1450" y="2"/>
                    <a:pt x="1420" y="7"/>
                  </a:cubicBezTo>
                  <a:cubicBezTo>
                    <a:pt x="1269" y="46"/>
                    <a:pt x="923" y="70"/>
                    <a:pt x="606" y="70"/>
                  </a:cubicBezTo>
                  <a:cubicBezTo>
                    <a:pt x="372" y="70"/>
                    <a:pt x="154" y="57"/>
                    <a:pt x="43" y="28"/>
                  </a:cubicBezTo>
                  <a:cubicBezTo>
                    <a:pt x="43" y="28"/>
                    <a:pt x="1" y="421"/>
                    <a:pt x="22" y="620"/>
                  </a:cubicBezTo>
                  <a:cubicBezTo>
                    <a:pt x="39" y="776"/>
                    <a:pt x="28" y="820"/>
                    <a:pt x="197" y="820"/>
                  </a:cubicBezTo>
                  <a:cubicBezTo>
                    <a:pt x="238" y="820"/>
                    <a:pt x="288" y="818"/>
                    <a:pt x="352" y="814"/>
                  </a:cubicBezTo>
                  <a:cubicBezTo>
                    <a:pt x="676" y="793"/>
                    <a:pt x="1724" y="573"/>
                    <a:pt x="1724" y="573"/>
                  </a:cubicBezTo>
                  <a:cubicBezTo>
                    <a:pt x="1724" y="573"/>
                    <a:pt x="1834" y="379"/>
                    <a:pt x="1792" y="248"/>
                  </a:cubicBezTo>
                  <a:cubicBezTo>
                    <a:pt x="1773" y="132"/>
                    <a:pt x="1701" y="0"/>
                    <a:pt x="1504" y="0"/>
                  </a:cubicBezTo>
                  <a:close/>
                </a:path>
              </a:pathLst>
            </a:custGeom>
            <a:solidFill>
              <a:srgbClr val="FFB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963;p46">
              <a:extLst>
                <a:ext uri="{FF2B5EF4-FFF2-40B4-BE49-F238E27FC236}">
                  <a16:creationId xmlns:a16="http://schemas.microsoft.com/office/drawing/2014/main" id="{5C8DA2C0-0B54-9B0A-FFD7-823B0218FA12}"/>
                </a:ext>
              </a:extLst>
            </p:cNvPr>
            <p:cNvSpPr/>
            <p:nvPr/>
          </p:nvSpPr>
          <p:spPr>
            <a:xfrm>
              <a:off x="2123558" y="1441810"/>
              <a:ext cx="270341" cy="133674"/>
            </a:xfrm>
            <a:custGeom>
              <a:avLst/>
              <a:gdLst/>
              <a:ahLst/>
              <a:cxnLst/>
              <a:rect l="l" t="t" r="r" b="b"/>
              <a:pathLst>
                <a:path w="1897" h="938" extrusionOk="0">
                  <a:moveTo>
                    <a:pt x="1530" y="0"/>
                  </a:moveTo>
                  <a:cubicBezTo>
                    <a:pt x="1504" y="0"/>
                    <a:pt x="1462" y="21"/>
                    <a:pt x="1420" y="21"/>
                  </a:cubicBezTo>
                  <a:cubicBezTo>
                    <a:pt x="1271" y="47"/>
                    <a:pt x="888" y="65"/>
                    <a:pt x="555" y="65"/>
                  </a:cubicBezTo>
                  <a:cubicBezTo>
                    <a:pt x="350" y="65"/>
                    <a:pt x="164" y="58"/>
                    <a:pt x="64" y="42"/>
                  </a:cubicBezTo>
                  <a:lnTo>
                    <a:pt x="22" y="21"/>
                  </a:lnTo>
                  <a:lnTo>
                    <a:pt x="1" y="84"/>
                  </a:lnTo>
                  <a:lnTo>
                    <a:pt x="1" y="105"/>
                  </a:lnTo>
                  <a:cubicBezTo>
                    <a:pt x="64" y="105"/>
                    <a:pt x="153" y="131"/>
                    <a:pt x="194" y="152"/>
                  </a:cubicBezTo>
                  <a:cubicBezTo>
                    <a:pt x="336" y="168"/>
                    <a:pt x="517" y="175"/>
                    <a:pt x="699" y="175"/>
                  </a:cubicBezTo>
                  <a:cubicBezTo>
                    <a:pt x="993" y="175"/>
                    <a:pt x="1292" y="157"/>
                    <a:pt x="1441" y="131"/>
                  </a:cubicBezTo>
                  <a:cubicBezTo>
                    <a:pt x="1477" y="124"/>
                    <a:pt x="1508" y="121"/>
                    <a:pt x="1535" y="121"/>
                  </a:cubicBezTo>
                  <a:cubicBezTo>
                    <a:pt x="1605" y="121"/>
                    <a:pt x="1648" y="143"/>
                    <a:pt x="1682" y="173"/>
                  </a:cubicBezTo>
                  <a:cubicBezTo>
                    <a:pt x="1724" y="194"/>
                    <a:pt x="1745" y="262"/>
                    <a:pt x="1766" y="325"/>
                  </a:cubicBezTo>
                  <a:cubicBezTo>
                    <a:pt x="1766" y="367"/>
                    <a:pt x="1766" y="435"/>
                    <a:pt x="1745" y="498"/>
                  </a:cubicBezTo>
                  <a:cubicBezTo>
                    <a:pt x="1724" y="545"/>
                    <a:pt x="1703" y="566"/>
                    <a:pt x="1703" y="587"/>
                  </a:cubicBezTo>
                  <a:cubicBezTo>
                    <a:pt x="1682" y="587"/>
                    <a:pt x="1462" y="629"/>
                    <a:pt x="1158" y="676"/>
                  </a:cubicBezTo>
                  <a:cubicBezTo>
                    <a:pt x="849" y="739"/>
                    <a:pt x="524" y="807"/>
                    <a:pt x="373" y="828"/>
                  </a:cubicBezTo>
                  <a:lnTo>
                    <a:pt x="304" y="828"/>
                  </a:lnTo>
                  <a:lnTo>
                    <a:pt x="304" y="938"/>
                  </a:lnTo>
                  <a:lnTo>
                    <a:pt x="373" y="938"/>
                  </a:lnTo>
                  <a:cubicBezTo>
                    <a:pt x="545" y="917"/>
                    <a:pt x="875" y="849"/>
                    <a:pt x="1179" y="807"/>
                  </a:cubicBezTo>
                  <a:cubicBezTo>
                    <a:pt x="1483" y="739"/>
                    <a:pt x="1745" y="676"/>
                    <a:pt x="1745" y="676"/>
                  </a:cubicBezTo>
                  <a:lnTo>
                    <a:pt x="1766" y="676"/>
                  </a:lnTo>
                  <a:lnTo>
                    <a:pt x="1792" y="655"/>
                  </a:lnTo>
                  <a:cubicBezTo>
                    <a:pt x="1792" y="655"/>
                    <a:pt x="1813" y="608"/>
                    <a:pt x="1834" y="545"/>
                  </a:cubicBezTo>
                  <a:cubicBezTo>
                    <a:pt x="1876" y="477"/>
                    <a:pt x="1896" y="393"/>
                    <a:pt x="1876" y="304"/>
                  </a:cubicBezTo>
                  <a:cubicBezTo>
                    <a:pt x="1855" y="215"/>
                    <a:pt x="1813" y="152"/>
                    <a:pt x="1745" y="84"/>
                  </a:cubicBezTo>
                  <a:cubicBezTo>
                    <a:pt x="1703" y="42"/>
                    <a:pt x="1614" y="0"/>
                    <a:pt x="153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964;p46">
              <a:extLst>
                <a:ext uri="{FF2B5EF4-FFF2-40B4-BE49-F238E27FC236}">
                  <a16:creationId xmlns:a16="http://schemas.microsoft.com/office/drawing/2014/main" id="{73419E74-7025-C23C-7306-CA6DAB0C76EA}"/>
                </a:ext>
              </a:extLst>
            </p:cNvPr>
            <p:cNvSpPr/>
            <p:nvPr/>
          </p:nvSpPr>
          <p:spPr>
            <a:xfrm>
              <a:off x="2126551" y="1497248"/>
              <a:ext cx="261363" cy="130254"/>
            </a:xfrm>
            <a:custGeom>
              <a:avLst/>
              <a:gdLst/>
              <a:ahLst/>
              <a:cxnLst/>
              <a:rect l="l" t="t" r="r" b="b"/>
              <a:pathLst>
                <a:path w="1834" h="914" extrusionOk="0">
                  <a:moveTo>
                    <a:pt x="1591" y="0"/>
                  </a:moveTo>
                  <a:cubicBezTo>
                    <a:pt x="1445" y="0"/>
                    <a:pt x="1270" y="97"/>
                    <a:pt x="917" y="177"/>
                  </a:cubicBezTo>
                  <a:cubicBezTo>
                    <a:pt x="524" y="266"/>
                    <a:pt x="69" y="266"/>
                    <a:pt x="69" y="266"/>
                  </a:cubicBezTo>
                  <a:cubicBezTo>
                    <a:pt x="69" y="266"/>
                    <a:pt x="1" y="680"/>
                    <a:pt x="1" y="811"/>
                  </a:cubicBezTo>
                  <a:cubicBezTo>
                    <a:pt x="13" y="891"/>
                    <a:pt x="60" y="914"/>
                    <a:pt x="193" y="914"/>
                  </a:cubicBezTo>
                  <a:cubicBezTo>
                    <a:pt x="278" y="914"/>
                    <a:pt x="397" y="905"/>
                    <a:pt x="566" y="894"/>
                  </a:cubicBezTo>
                  <a:cubicBezTo>
                    <a:pt x="985" y="873"/>
                    <a:pt x="1614" y="680"/>
                    <a:pt x="1614" y="680"/>
                  </a:cubicBezTo>
                  <a:cubicBezTo>
                    <a:pt x="1614" y="680"/>
                    <a:pt x="1771" y="528"/>
                    <a:pt x="1813" y="418"/>
                  </a:cubicBezTo>
                  <a:cubicBezTo>
                    <a:pt x="1834" y="287"/>
                    <a:pt x="1771" y="25"/>
                    <a:pt x="1640" y="4"/>
                  </a:cubicBezTo>
                  <a:cubicBezTo>
                    <a:pt x="1624" y="1"/>
                    <a:pt x="1608" y="0"/>
                    <a:pt x="1591" y="0"/>
                  </a:cubicBezTo>
                  <a:close/>
                </a:path>
              </a:pathLst>
            </a:custGeom>
            <a:solidFill>
              <a:srgbClr val="FFB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965;p46">
              <a:extLst>
                <a:ext uri="{FF2B5EF4-FFF2-40B4-BE49-F238E27FC236}">
                  <a16:creationId xmlns:a16="http://schemas.microsoft.com/office/drawing/2014/main" id="{AA73CE42-74DE-D6E6-1E2F-42A4F08A855A}"/>
                </a:ext>
              </a:extLst>
            </p:cNvPr>
            <p:cNvSpPr/>
            <p:nvPr/>
          </p:nvSpPr>
          <p:spPr>
            <a:xfrm>
              <a:off x="2163889" y="1490978"/>
              <a:ext cx="230011" cy="143508"/>
            </a:xfrm>
            <a:custGeom>
              <a:avLst/>
              <a:gdLst/>
              <a:ahLst/>
              <a:cxnLst/>
              <a:rect l="l" t="t" r="r" b="b"/>
              <a:pathLst>
                <a:path w="1614" h="1007" extrusionOk="0">
                  <a:moveTo>
                    <a:pt x="1310" y="1"/>
                  </a:moveTo>
                  <a:cubicBezTo>
                    <a:pt x="1158" y="1"/>
                    <a:pt x="985" y="90"/>
                    <a:pt x="634" y="153"/>
                  </a:cubicBezTo>
                  <a:cubicBezTo>
                    <a:pt x="414" y="200"/>
                    <a:pt x="173" y="242"/>
                    <a:pt x="0" y="242"/>
                  </a:cubicBezTo>
                  <a:lnTo>
                    <a:pt x="0" y="352"/>
                  </a:lnTo>
                  <a:cubicBezTo>
                    <a:pt x="152" y="352"/>
                    <a:pt x="414" y="331"/>
                    <a:pt x="655" y="263"/>
                  </a:cubicBezTo>
                  <a:cubicBezTo>
                    <a:pt x="1027" y="187"/>
                    <a:pt x="1209" y="108"/>
                    <a:pt x="1318" y="108"/>
                  </a:cubicBezTo>
                  <a:cubicBezTo>
                    <a:pt x="1330" y="108"/>
                    <a:pt x="1341" y="109"/>
                    <a:pt x="1352" y="111"/>
                  </a:cubicBezTo>
                  <a:cubicBezTo>
                    <a:pt x="1399" y="111"/>
                    <a:pt x="1441" y="153"/>
                    <a:pt x="1462" y="242"/>
                  </a:cubicBezTo>
                  <a:cubicBezTo>
                    <a:pt x="1509" y="310"/>
                    <a:pt x="1509" y="394"/>
                    <a:pt x="1483" y="441"/>
                  </a:cubicBezTo>
                  <a:cubicBezTo>
                    <a:pt x="1483" y="483"/>
                    <a:pt x="1441" y="546"/>
                    <a:pt x="1399" y="593"/>
                  </a:cubicBezTo>
                  <a:cubicBezTo>
                    <a:pt x="1352" y="635"/>
                    <a:pt x="1331" y="656"/>
                    <a:pt x="1310" y="677"/>
                  </a:cubicBezTo>
                  <a:cubicBezTo>
                    <a:pt x="1310" y="677"/>
                    <a:pt x="697" y="855"/>
                    <a:pt x="283" y="876"/>
                  </a:cubicBezTo>
                  <a:cubicBezTo>
                    <a:pt x="173" y="896"/>
                    <a:pt x="90" y="896"/>
                    <a:pt x="21" y="896"/>
                  </a:cubicBezTo>
                  <a:lnTo>
                    <a:pt x="21" y="1006"/>
                  </a:lnTo>
                  <a:lnTo>
                    <a:pt x="304" y="1006"/>
                  </a:lnTo>
                  <a:cubicBezTo>
                    <a:pt x="744" y="985"/>
                    <a:pt x="1378" y="766"/>
                    <a:pt x="1378" y="766"/>
                  </a:cubicBezTo>
                  <a:lnTo>
                    <a:pt x="1399" y="766"/>
                  </a:lnTo>
                  <a:cubicBezTo>
                    <a:pt x="1399" y="766"/>
                    <a:pt x="1441" y="724"/>
                    <a:pt x="1483" y="677"/>
                  </a:cubicBezTo>
                  <a:cubicBezTo>
                    <a:pt x="1530" y="614"/>
                    <a:pt x="1572" y="546"/>
                    <a:pt x="1593" y="462"/>
                  </a:cubicBezTo>
                  <a:cubicBezTo>
                    <a:pt x="1613" y="394"/>
                    <a:pt x="1613" y="284"/>
                    <a:pt x="1572" y="200"/>
                  </a:cubicBezTo>
                  <a:cubicBezTo>
                    <a:pt x="1551" y="111"/>
                    <a:pt x="1483" y="1"/>
                    <a:pt x="137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966;p46">
              <a:extLst>
                <a:ext uri="{FF2B5EF4-FFF2-40B4-BE49-F238E27FC236}">
                  <a16:creationId xmlns:a16="http://schemas.microsoft.com/office/drawing/2014/main" id="{12945240-2C5F-46D7-B835-2851C183B383}"/>
                </a:ext>
              </a:extLst>
            </p:cNvPr>
            <p:cNvSpPr/>
            <p:nvPr/>
          </p:nvSpPr>
          <p:spPr>
            <a:xfrm>
              <a:off x="2105459" y="1546700"/>
              <a:ext cx="260793" cy="125979"/>
            </a:xfrm>
            <a:custGeom>
              <a:avLst/>
              <a:gdLst/>
              <a:ahLst/>
              <a:cxnLst/>
              <a:rect l="l" t="t" r="r" b="b"/>
              <a:pathLst>
                <a:path w="1830" h="884" extrusionOk="0">
                  <a:moveTo>
                    <a:pt x="1567" y="0"/>
                  </a:moveTo>
                  <a:cubicBezTo>
                    <a:pt x="1412" y="0"/>
                    <a:pt x="1264" y="101"/>
                    <a:pt x="803" y="202"/>
                  </a:cubicBezTo>
                  <a:cubicBezTo>
                    <a:pt x="590" y="257"/>
                    <a:pt x="440" y="273"/>
                    <a:pt x="338" y="273"/>
                  </a:cubicBezTo>
                  <a:cubicBezTo>
                    <a:pt x="199" y="273"/>
                    <a:pt x="149" y="244"/>
                    <a:pt x="149" y="244"/>
                  </a:cubicBezTo>
                  <a:cubicBezTo>
                    <a:pt x="149" y="244"/>
                    <a:pt x="39" y="526"/>
                    <a:pt x="18" y="704"/>
                  </a:cubicBezTo>
                  <a:cubicBezTo>
                    <a:pt x="1" y="843"/>
                    <a:pt x="55" y="884"/>
                    <a:pt x="244" y="884"/>
                  </a:cubicBezTo>
                  <a:cubicBezTo>
                    <a:pt x="291" y="884"/>
                    <a:pt x="346" y="881"/>
                    <a:pt x="410" y="877"/>
                  </a:cubicBezTo>
                  <a:cubicBezTo>
                    <a:pt x="761" y="877"/>
                    <a:pt x="1547" y="636"/>
                    <a:pt x="1547" y="636"/>
                  </a:cubicBezTo>
                  <a:cubicBezTo>
                    <a:pt x="1547" y="636"/>
                    <a:pt x="1830" y="464"/>
                    <a:pt x="1830" y="286"/>
                  </a:cubicBezTo>
                  <a:cubicBezTo>
                    <a:pt x="1830" y="113"/>
                    <a:pt x="1788" y="24"/>
                    <a:pt x="1610" y="3"/>
                  </a:cubicBezTo>
                  <a:cubicBezTo>
                    <a:pt x="1595" y="1"/>
                    <a:pt x="1581" y="0"/>
                    <a:pt x="1567" y="0"/>
                  </a:cubicBezTo>
                  <a:close/>
                </a:path>
              </a:pathLst>
            </a:custGeom>
            <a:solidFill>
              <a:srgbClr val="FFB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967;p46">
              <a:extLst>
                <a:ext uri="{FF2B5EF4-FFF2-40B4-BE49-F238E27FC236}">
                  <a16:creationId xmlns:a16="http://schemas.microsoft.com/office/drawing/2014/main" id="{4683E967-1DCE-9B99-9A0F-C749648B4C76}"/>
                </a:ext>
              </a:extLst>
            </p:cNvPr>
            <p:cNvSpPr/>
            <p:nvPr/>
          </p:nvSpPr>
          <p:spPr>
            <a:xfrm>
              <a:off x="2151206" y="1538007"/>
              <a:ext cx="224026" cy="142795"/>
            </a:xfrm>
            <a:custGeom>
              <a:avLst/>
              <a:gdLst/>
              <a:ahLst/>
              <a:cxnLst/>
              <a:rect l="l" t="t" r="r" b="b"/>
              <a:pathLst>
                <a:path w="1572" h="1002" extrusionOk="0">
                  <a:moveTo>
                    <a:pt x="1247" y="1"/>
                  </a:moveTo>
                  <a:cubicBezTo>
                    <a:pt x="1158" y="1"/>
                    <a:pt x="1095" y="22"/>
                    <a:pt x="985" y="64"/>
                  </a:cubicBezTo>
                  <a:cubicBezTo>
                    <a:pt x="875" y="85"/>
                    <a:pt x="723" y="153"/>
                    <a:pt x="482" y="216"/>
                  </a:cubicBezTo>
                  <a:cubicBezTo>
                    <a:pt x="330" y="242"/>
                    <a:pt x="199" y="263"/>
                    <a:pt x="110" y="263"/>
                  </a:cubicBezTo>
                  <a:lnTo>
                    <a:pt x="110" y="394"/>
                  </a:lnTo>
                  <a:cubicBezTo>
                    <a:pt x="220" y="373"/>
                    <a:pt x="351" y="373"/>
                    <a:pt x="503" y="326"/>
                  </a:cubicBezTo>
                  <a:cubicBezTo>
                    <a:pt x="744" y="263"/>
                    <a:pt x="917" y="195"/>
                    <a:pt x="1027" y="174"/>
                  </a:cubicBezTo>
                  <a:cubicBezTo>
                    <a:pt x="1107" y="143"/>
                    <a:pt x="1165" y="124"/>
                    <a:pt x="1224" y="124"/>
                  </a:cubicBezTo>
                  <a:cubicBezTo>
                    <a:pt x="1245" y="124"/>
                    <a:pt x="1266" y="126"/>
                    <a:pt x="1289" y="132"/>
                  </a:cubicBezTo>
                  <a:cubicBezTo>
                    <a:pt x="1357" y="132"/>
                    <a:pt x="1399" y="153"/>
                    <a:pt x="1420" y="174"/>
                  </a:cubicBezTo>
                  <a:cubicBezTo>
                    <a:pt x="1441" y="216"/>
                    <a:pt x="1441" y="263"/>
                    <a:pt x="1441" y="347"/>
                  </a:cubicBezTo>
                  <a:cubicBezTo>
                    <a:pt x="1441" y="394"/>
                    <a:pt x="1399" y="477"/>
                    <a:pt x="1336" y="546"/>
                  </a:cubicBezTo>
                  <a:cubicBezTo>
                    <a:pt x="1268" y="608"/>
                    <a:pt x="1205" y="635"/>
                    <a:pt x="1205" y="635"/>
                  </a:cubicBezTo>
                  <a:cubicBezTo>
                    <a:pt x="1205" y="655"/>
                    <a:pt x="1006" y="697"/>
                    <a:pt x="765" y="765"/>
                  </a:cubicBezTo>
                  <a:cubicBezTo>
                    <a:pt x="524" y="828"/>
                    <a:pt x="241" y="870"/>
                    <a:pt x="89" y="896"/>
                  </a:cubicBezTo>
                  <a:lnTo>
                    <a:pt x="48" y="896"/>
                  </a:lnTo>
                  <a:cubicBezTo>
                    <a:pt x="48" y="938"/>
                    <a:pt x="27" y="959"/>
                    <a:pt x="0" y="1001"/>
                  </a:cubicBezTo>
                  <a:lnTo>
                    <a:pt x="89" y="1001"/>
                  </a:lnTo>
                  <a:cubicBezTo>
                    <a:pt x="262" y="1001"/>
                    <a:pt x="550" y="938"/>
                    <a:pt x="812" y="870"/>
                  </a:cubicBezTo>
                  <a:cubicBezTo>
                    <a:pt x="1048" y="807"/>
                    <a:pt x="1247" y="739"/>
                    <a:pt x="1247" y="739"/>
                  </a:cubicBezTo>
                  <a:lnTo>
                    <a:pt x="1268" y="739"/>
                  </a:lnTo>
                  <a:cubicBezTo>
                    <a:pt x="1268" y="739"/>
                    <a:pt x="1336" y="697"/>
                    <a:pt x="1420" y="635"/>
                  </a:cubicBezTo>
                  <a:cubicBezTo>
                    <a:pt x="1488" y="546"/>
                    <a:pt x="1572" y="456"/>
                    <a:pt x="1572" y="347"/>
                  </a:cubicBezTo>
                  <a:cubicBezTo>
                    <a:pt x="1551" y="263"/>
                    <a:pt x="1551" y="174"/>
                    <a:pt x="1509" y="111"/>
                  </a:cubicBezTo>
                  <a:cubicBezTo>
                    <a:pt x="1467" y="64"/>
                    <a:pt x="1399" y="22"/>
                    <a:pt x="1289" y="22"/>
                  </a:cubicBezTo>
                  <a:cubicBezTo>
                    <a:pt x="1268" y="1"/>
                    <a:pt x="1268" y="1"/>
                    <a:pt x="124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968;p46">
              <a:extLst>
                <a:ext uri="{FF2B5EF4-FFF2-40B4-BE49-F238E27FC236}">
                  <a16:creationId xmlns:a16="http://schemas.microsoft.com/office/drawing/2014/main" id="{DD11C319-F73C-CDA9-46BF-A99D58F7D673}"/>
                </a:ext>
              </a:extLst>
            </p:cNvPr>
            <p:cNvSpPr/>
            <p:nvPr/>
          </p:nvSpPr>
          <p:spPr>
            <a:xfrm>
              <a:off x="2107882" y="1612257"/>
              <a:ext cx="227018" cy="97049"/>
            </a:xfrm>
            <a:custGeom>
              <a:avLst/>
              <a:gdLst/>
              <a:ahLst/>
              <a:cxnLst/>
              <a:rect l="l" t="t" r="r" b="b"/>
              <a:pathLst>
                <a:path w="1593" h="681" extrusionOk="0">
                  <a:moveTo>
                    <a:pt x="1309" y="1"/>
                  </a:moveTo>
                  <a:cubicBezTo>
                    <a:pt x="1153" y="1"/>
                    <a:pt x="909" y="93"/>
                    <a:pt x="613" y="155"/>
                  </a:cubicBezTo>
                  <a:cubicBezTo>
                    <a:pt x="536" y="166"/>
                    <a:pt x="474" y="170"/>
                    <a:pt x="424" y="170"/>
                  </a:cubicBezTo>
                  <a:cubicBezTo>
                    <a:pt x="271" y="170"/>
                    <a:pt x="219" y="134"/>
                    <a:pt x="153" y="134"/>
                  </a:cubicBezTo>
                  <a:cubicBezTo>
                    <a:pt x="43" y="155"/>
                    <a:pt x="22" y="244"/>
                    <a:pt x="22" y="349"/>
                  </a:cubicBezTo>
                  <a:cubicBezTo>
                    <a:pt x="1" y="480"/>
                    <a:pt x="90" y="679"/>
                    <a:pt x="90" y="679"/>
                  </a:cubicBezTo>
                  <a:cubicBezTo>
                    <a:pt x="109" y="680"/>
                    <a:pt x="130" y="681"/>
                    <a:pt x="152" y="681"/>
                  </a:cubicBezTo>
                  <a:cubicBezTo>
                    <a:pt x="526" y="681"/>
                    <a:pt x="1278" y="517"/>
                    <a:pt x="1441" y="349"/>
                  </a:cubicBezTo>
                  <a:cubicBezTo>
                    <a:pt x="1593" y="197"/>
                    <a:pt x="1483" y="25"/>
                    <a:pt x="1352" y="4"/>
                  </a:cubicBezTo>
                  <a:cubicBezTo>
                    <a:pt x="1338" y="2"/>
                    <a:pt x="1324" y="1"/>
                    <a:pt x="1309" y="1"/>
                  </a:cubicBezTo>
                  <a:close/>
                </a:path>
              </a:pathLst>
            </a:custGeom>
            <a:solidFill>
              <a:srgbClr val="FFB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969;p46">
              <a:extLst>
                <a:ext uri="{FF2B5EF4-FFF2-40B4-BE49-F238E27FC236}">
                  <a16:creationId xmlns:a16="http://schemas.microsoft.com/office/drawing/2014/main" id="{9882AF95-E50B-DD0E-5725-C6373B579385}"/>
                </a:ext>
              </a:extLst>
            </p:cNvPr>
            <p:cNvSpPr/>
            <p:nvPr/>
          </p:nvSpPr>
          <p:spPr>
            <a:xfrm>
              <a:off x="2107882" y="1602993"/>
              <a:ext cx="227018" cy="115006"/>
            </a:xfrm>
            <a:custGeom>
              <a:avLst/>
              <a:gdLst/>
              <a:ahLst/>
              <a:cxnLst/>
              <a:rect l="l" t="t" r="r" b="b"/>
              <a:pathLst>
                <a:path w="1593" h="807" extrusionOk="0">
                  <a:moveTo>
                    <a:pt x="1289" y="0"/>
                  </a:moveTo>
                  <a:cubicBezTo>
                    <a:pt x="1200" y="0"/>
                    <a:pt x="1137" y="21"/>
                    <a:pt x="1027" y="48"/>
                  </a:cubicBezTo>
                  <a:cubicBezTo>
                    <a:pt x="917" y="90"/>
                    <a:pt x="765" y="131"/>
                    <a:pt x="613" y="152"/>
                  </a:cubicBezTo>
                  <a:cubicBezTo>
                    <a:pt x="524" y="179"/>
                    <a:pt x="462" y="179"/>
                    <a:pt x="414" y="179"/>
                  </a:cubicBezTo>
                  <a:cubicBezTo>
                    <a:pt x="414" y="220"/>
                    <a:pt x="393" y="241"/>
                    <a:pt x="393" y="283"/>
                  </a:cubicBezTo>
                  <a:cubicBezTo>
                    <a:pt x="462" y="283"/>
                    <a:pt x="524" y="283"/>
                    <a:pt x="634" y="262"/>
                  </a:cubicBezTo>
                  <a:cubicBezTo>
                    <a:pt x="786" y="241"/>
                    <a:pt x="938" y="199"/>
                    <a:pt x="1069" y="152"/>
                  </a:cubicBezTo>
                  <a:cubicBezTo>
                    <a:pt x="1147" y="138"/>
                    <a:pt x="1225" y="123"/>
                    <a:pt x="1278" y="123"/>
                  </a:cubicBezTo>
                  <a:cubicBezTo>
                    <a:pt x="1301" y="123"/>
                    <a:pt x="1319" y="125"/>
                    <a:pt x="1331" y="131"/>
                  </a:cubicBezTo>
                  <a:cubicBezTo>
                    <a:pt x="1399" y="131"/>
                    <a:pt x="1441" y="179"/>
                    <a:pt x="1441" y="220"/>
                  </a:cubicBezTo>
                  <a:cubicBezTo>
                    <a:pt x="1462" y="262"/>
                    <a:pt x="1462" y="309"/>
                    <a:pt x="1399" y="393"/>
                  </a:cubicBezTo>
                  <a:cubicBezTo>
                    <a:pt x="1352" y="414"/>
                    <a:pt x="1289" y="461"/>
                    <a:pt x="1179" y="503"/>
                  </a:cubicBezTo>
                  <a:cubicBezTo>
                    <a:pt x="1069" y="524"/>
                    <a:pt x="959" y="571"/>
                    <a:pt x="807" y="592"/>
                  </a:cubicBezTo>
                  <a:cubicBezTo>
                    <a:pt x="613" y="655"/>
                    <a:pt x="393" y="676"/>
                    <a:pt x="242" y="676"/>
                  </a:cubicBezTo>
                  <a:cubicBezTo>
                    <a:pt x="221" y="676"/>
                    <a:pt x="111" y="702"/>
                    <a:pt x="1" y="702"/>
                  </a:cubicBezTo>
                  <a:cubicBezTo>
                    <a:pt x="22" y="744"/>
                    <a:pt x="22" y="765"/>
                    <a:pt x="22" y="765"/>
                  </a:cubicBezTo>
                  <a:lnTo>
                    <a:pt x="43" y="807"/>
                  </a:lnTo>
                  <a:lnTo>
                    <a:pt x="69" y="807"/>
                  </a:lnTo>
                  <a:cubicBezTo>
                    <a:pt x="263" y="807"/>
                    <a:pt x="566" y="765"/>
                    <a:pt x="854" y="702"/>
                  </a:cubicBezTo>
                  <a:cubicBezTo>
                    <a:pt x="985" y="676"/>
                    <a:pt x="1116" y="634"/>
                    <a:pt x="1221" y="592"/>
                  </a:cubicBezTo>
                  <a:cubicBezTo>
                    <a:pt x="1331" y="571"/>
                    <a:pt x="1420" y="524"/>
                    <a:pt x="1462" y="461"/>
                  </a:cubicBezTo>
                  <a:cubicBezTo>
                    <a:pt x="1572" y="372"/>
                    <a:pt x="1593" y="262"/>
                    <a:pt x="1551" y="179"/>
                  </a:cubicBezTo>
                  <a:cubicBezTo>
                    <a:pt x="1530" y="90"/>
                    <a:pt x="1441" y="21"/>
                    <a:pt x="1352" y="21"/>
                  </a:cubicBezTo>
                  <a:cubicBezTo>
                    <a:pt x="1331" y="0"/>
                    <a:pt x="1310" y="0"/>
                    <a:pt x="128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970;p46">
              <a:extLst>
                <a:ext uri="{FF2B5EF4-FFF2-40B4-BE49-F238E27FC236}">
                  <a16:creationId xmlns:a16="http://schemas.microsoft.com/office/drawing/2014/main" id="{6245FDAC-52C0-9301-EADE-43E0BC955233}"/>
                </a:ext>
              </a:extLst>
            </p:cNvPr>
            <p:cNvSpPr/>
            <p:nvPr/>
          </p:nvSpPr>
          <p:spPr>
            <a:xfrm>
              <a:off x="1905655" y="1546985"/>
              <a:ext cx="124839" cy="60709"/>
            </a:xfrm>
            <a:custGeom>
              <a:avLst/>
              <a:gdLst/>
              <a:ahLst/>
              <a:cxnLst/>
              <a:rect l="l" t="t" r="r" b="b"/>
              <a:pathLst>
                <a:path w="876" h="426" extrusionOk="0">
                  <a:moveTo>
                    <a:pt x="807" y="1"/>
                  </a:moveTo>
                  <a:cubicBezTo>
                    <a:pt x="634" y="48"/>
                    <a:pt x="503" y="48"/>
                    <a:pt x="372" y="90"/>
                  </a:cubicBezTo>
                  <a:cubicBezTo>
                    <a:pt x="241" y="132"/>
                    <a:pt x="131" y="200"/>
                    <a:pt x="21" y="331"/>
                  </a:cubicBezTo>
                  <a:cubicBezTo>
                    <a:pt x="1" y="352"/>
                    <a:pt x="1" y="393"/>
                    <a:pt x="21" y="414"/>
                  </a:cubicBezTo>
                  <a:cubicBezTo>
                    <a:pt x="29" y="422"/>
                    <a:pt x="39" y="425"/>
                    <a:pt x="48" y="425"/>
                  </a:cubicBezTo>
                  <a:cubicBezTo>
                    <a:pt x="71" y="425"/>
                    <a:pt x="96" y="408"/>
                    <a:pt x="110" y="393"/>
                  </a:cubicBezTo>
                  <a:cubicBezTo>
                    <a:pt x="220" y="284"/>
                    <a:pt x="309" y="221"/>
                    <a:pt x="414" y="200"/>
                  </a:cubicBezTo>
                  <a:cubicBezTo>
                    <a:pt x="524" y="153"/>
                    <a:pt x="655" y="153"/>
                    <a:pt x="833" y="132"/>
                  </a:cubicBezTo>
                  <a:cubicBezTo>
                    <a:pt x="854" y="111"/>
                    <a:pt x="875" y="90"/>
                    <a:pt x="875" y="69"/>
                  </a:cubicBezTo>
                  <a:cubicBezTo>
                    <a:pt x="875" y="22"/>
                    <a:pt x="833" y="1"/>
                    <a:pt x="80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971;p46">
              <a:extLst>
                <a:ext uri="{FF2B5EF4-FFF2-40B4-BE49-F238E27FC236}">
                  <a16:creationId xmlns:a16="http://schemas.microsoft.com/office/drawing/2014/main" id="{D0E0325D-1FF4-F11C-4907-5D2567BC0093}"/>
                </a:ext>
              </a:extLst>
            </p:cNvPr>
            <p:cNvSpPr/>
            <p:nvPr/>
          </p:nvSpPr>
          <p:spPr>
            <a:xfrm>
              <a:off x="487650" y="4560718"/>
              <a:ext cx="544246" cy="352997"/>
            </a:xfrm>
            <a:custGeom>
              <a:avLst/>
              <a:gdLst/>
              <a:ahLst/>
              <a:cxnLst/>
              <a:rect l="l" t="t" r="r" b="b"/>
              <a:pathLst>
                <a:path w="3819" h="2477" extrusionOk="0">
                  <a:moveTo>
                    <a:pt x="482" y="0"/>
                  </a:moveTo>
                  <a:cubicBezTo>
                    <a:pt x="131" y="194"/>
                    <a:pt x="131" y="194"/>
                    <a:pt x="110" y="697"/>
                  </a:cubicBezTo>
                  <a:cubicBezTo>
                    <a:pt x="89" y="1200"/>
                    <a:pt x="0" y="1571"/>
                    <a:pt x="309" y="1786"/>
                  </a:cubicBezTo>
                  <a:cubicBezTo>
                    <a:pt x="613" y="1985"/>
                    <a:pt x="1509" y="2074"/>
                    <a:pt x="2116" y="2336"/>
                  </a:cubicBezTo>
                  <a:cubicBezTo>
                    <a:pt x="2336" y="2437"/>
                    <a:pt x="2513" y="2477"/>
                    <a:pt x="2667" y="2477"/>
                  </a:cubicBezTo>
                  <a:cubicBezTo>
                    <a:pt x="2943" y="2477"/>
                    <a:pt x="3145" y="2350"/>
                    <a:pt x="3383" y="2226"/>
                  </a:cubicBezTo>
                  <a:cubicBezTo>
                    <a:pt x="3755" y="2048"/>
                    <a:pt x="3818" y="1896"/>
                    <a:pt x="3818" y="1634"/>
                  </a:cubicBezTo>
                  <a:cubicBezTo>
                    <a:pt x="3818" y="1352"/>
                    <a:pt x="3624" y="1262"/>
                    <a:pt x="3232" y="1001"/>
                  </a:cubicBezTo>
                  <a:cubicBezTo>
                    <a:pt x="2818" y="765"/>
                    <a:pt x="2556" y="414"/>
                    <a:pt x="2556" y="414"/>
                  </a:cubicBezTo>
                  <a:lnTo>
                    <a:pt x="4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972;p46">
              <a:extLst>
                <a:ext uri="{FF2B5EF4-FFF2-40B4-BE49-F238E27FC236}">
                  <a16:creationId xmlns:a16="http://schemas.microsoft.com/office/drawing/2014/main" id="{0C5B7654-5F07-1101-C3D3-3BC72F741A78}"/>
                </a:ext>
              </a:extLst>
            </p:cNvPr>
            <p:cNvSpPr/>
            <p:nvPr/>
          </p:nvSpPr>
          <p:spPr>
            <a:xfrm>
              <a:off x="490643" y="4551027"/>
              <a:ext cx="550944" cy="370098"/>
            </a:xfrm>
            <a:custGeom>
              <a:avLst/>
              <a:gdLst/>
              <a:ahLst/>
              <a:cxnLst/>
              <a:rect l="l" t="t" r="r" b="b"/>
              <a:pathLst>
                <a:path w="3866" h="2597" extrusionOk="0">
                  <a:moveTo>
                    <a:pt x="482" y="131"/>
                  </a:moveTo>
                  <a:lnTo>
                    <a:pt x="2514" y="524"/>
                  </a:lnTo>
                  <a:cubicBezTo>
                    <a:pt x="2535" y="545"/>
                    <a:pt x="2776" y="875"/>
                    <a:pt x="3169" y="1137"/>
                  </a:cubicBezTo>
                  <a:cubicBezTo>
                    <a:pt x="3383" y="1268"/>
                    <a:pt x="3514" y="1330"/>
                    <a:pt x="3624" y="1420"/>
                  </a:cubicBezTo>
                  <a:cubicBezTo>
                    <a:pt x="3713" y="1509"/>
                    <a:pt x="3734" y="1571"/>
                    <a:pt x="3734" y="1702"/>
                  </a:cubicBezTo>
                  <a:cubicBezTo>
                    <a:pt x="3755" y="1833"/>
                    <a:pt x="3734" y="1922"/>
                    <a:pt x="3666" y="2011"/>
                  </a:cubicBezTo>
                  <a:cubicBezTo>
                    <a:pt x="3624" y="2074"/>
                    <a:pt x="3514" y="2163"/>
                    <a:pt x="3341" y="2247"/>
                  </a:cubicBezTo>
                  <a:cubicBezTo>
                    <a:pt x="3142" y="2336"/>
                    <a:pt x="2991" y="2425"/>
                    <a:pt x="2818" y="2467"/>
                  </a:cubicBezTo>
                  <a:cubicBezTo>
                    <a:pt x="2758" y="2479"/>
                    <a:pt x="2699" y="2486"/>
                    <a:pt x="2637" y="2486"/>
                  </a:cubicBezTo>
                  <a:cubicBezTo>
                    <a:pt x="2493" y="2486"/>
                    <a:pt x="2334" y="2449"/>
                    <a:pt x="2121" y="2357"/>
                  </a:cubicBezTo>
                  <a:cubicBezTo>
                    <a:pt x="1812" y="2205"/>
                    <a:pt x="1420" y="2116"/>
                    <a:pt x="1095" y="2053"/>
                  </a:cubicBezTo>
                  <a:cubicBezTo>
                    <a:pt x="765" y="1964"/>
                    <a:pt x="461" y="1901"/>
                    <a:pt x="309" y="1791"/>
                  </a:cubicBezTo>
                  <a:cubicBezTo>
                    <a:pt x="178" y="1702"/>
                    <a:pt x="131" y="1571"/>
                    <a:pt x="110" y="1399"/>
                  </a:cubicBezTo>
                  <a:cubicBezTo>
                    <a:pt x="110" y="1226"/>
                    <a:pt x="131" y="1006"/>
                    <a:pt x="131" y="765"/>
                  </a:cubicBezTo>
                  <a:cubicBezTo>
                    <a:pt x="157" y="503"/>
                    <a:pt x="157" y="393"/>
                    <a:pt x="199" y="330"/>
                  </a:cubicBezTo>
                  <a:cubicBezTo>
                    <a:pt x="241" y="262"/>
                    <a:pt x="309" y="220"/>
                    <a:pt x="482" y="131"/>
                  </a:cubicBezTo>
                  <a:close/>
                  <a:moveTo>
                    <a:pt x="461" y="0"/>
                  </a:moveTo>
                  <a:lnTo>
                    <a:pt x="440" y="21"/>
                  </a:lnTo>
                  <a:cubicBezTo>
                    <a:pt x="262" y="110"/>
                    <a:pt x="157" y="152"/>
                    <a:pt x="89" y="262"/>
                  </a:cubicBezTo>
                  <a:cubicBezTo>
                    <a:pt x="47" y="372"/>
                    <a:pt x="47" y="503"/>
                    <a:pt x="27" y="765"/>
                  </a:cubicBezTo>
                  <a:cubicBezTo>
                    <a:pt x="27" y="1006"/>
                    <a:pt x="0" y="1226"/>
                    <a:pt x="0" y="1420"/>
                  </a:cubicBezTo>
                  <a:cubicBezTo>
                    <a:pt x="27" y="1592"/>
                    <a:pt x="89" y="1770"/>
                    <a:pt x="262" y="1901"/>
                  </a:cubicBezTo>
                  <a:cubicBezTo>
                    <a:pt x="440" y="2011"/>
                    <a:pt x="723" y="2074"/>
                    <a:pt x="1074" y="2163"/>
                  </a:cubicBezTo>
                  <a:cubicBezTo>
                    <a:pt x="1399" y="2247"/>
                    <a:pt x="1770" y="2315"/>
                    <a:pt x="2074" y="2467"/>
                  </a:cubicBezTo>
                  <a:cubicBezTo>
                    <a:pt x="2291" y="2559"/>
                    <a:pt x="2471" y="2596"/>
                    <a:pt x="2635" y="2596"/>
                  </a:cubicBezTo>
                  <a:cubicBezTo>
                    <a:pt x="2706" y="2596"/>
                    <a:pt x="2773" y="2589"/>
                    <a:pt x="2839" y="2577"/>
                  </a:cubicBezTo>
                  <a:cubicBezTo>
                    <a:pt x="3038" y="2535"/>
                    <a:pt x="3211" y="2446"/>
                    <a:pt x="3383" y="2336"/>
                  </a:cubicBezTo>
                  <a:cubicBezTo>
                    <a:pt x="3582" y="2247"/>
                    <a:pt x="3692" y="2163"/>
                    <a:pt x="3755" y="2074"/>
                  </a:cubicBezTo>
                  <a:cubicBezTo>
                    <a:pt x="3844" y="1964"/>
                    <a:pt x="3865" y="1833"/>
                    <a:pt x="3865" y="1702"/>
                  </a:cubicBezTo>
                  <a:cubicBezTo>
                    <a:pt x="3844" y="1550"/>
                    <a:pt x="3797" y="1440"/>
                    <a:pt x="3692" y="1330"/>
                  </a:cubicBezTo>
                  <a:cubicBezTo>
                    <a:pt x="3582" y="1247"/>
                    <a:pt x="3431" y="1158"/>
                    <a:pt x="3232" y="1027"/>
                  </a:cubicBezTo>
                  <a:cubicBezTo>
                    <a:pt x="2839" y="786"/>
                    <a:pt x="2577" y="440"/>
                    <a:pt x="2577" y="440"/>
                  </a:cubicBezTo>
                  <a:lnTo>
                    <a:pt x="461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973;p46">
              <a:extLst>
                <a:ext uri="{FF2B5EF4-FFF2-40B4-BE49-F238E27FC236}">
                  <a16:creationId xmlns:a16="http://schemas.microsoft.com/office/drawing/2014/main" id="{7A0B5FC7-9AF1-AD59-F0CF-29DFD1856159}"/>
                </a:ext>
              </a:extLst>
            </p:cNvPr>
            <p:cNvSpPr/>
            <p:nvPr/>
          </p:nvSpPr>
          <p:spPr>
            <a:xfrm>
              <a:off x="1031765" y="4383146"/>
              <a:ext cx="547808" cy="358128"/>
            </a:xfrm>
            <a:custGeom>
              <a:avLst/>
              <a:gdLst/>
              <a:ahLst/>
              <a:cxnLst/>
              <a:rect l="l" t="t" r="r" b="b"/>
              <a:pathLst>
                <a:path w="3844" h="2513" extrusionOk="0">
                  <a:moveTo>
                    <a:pt x="2142" y="0"/>
                  </a:moveTo>
                  <a:lnTo>
                    <a:pt x="309" y="110"/>
                  </a:lnTo>
                  <a:lnTo>
                    <a:pt x="199" y="110"/>
                  </a:lnTo>
                  <a:cubicBezTo>
                    <a:pt x="0" y="744"/>
                    <a:pt x="157" y="1833"/>
                    <a:pt x="440" y="1985"/>
                  </a:cubicBezTo>
                  <a:cubicBezTo>
                    <a:pt x="702" y="2142"/>
                    <a:pt x="1660" y="2357"/>
                    <a:pt x="2252" y="2488"/>
                  </a:cubicBezTo>
                  <a:cubicBezTo>
                    <a:pt x="2330" y="2505"/>
                    <a:pt x="2408" y="2513"/>
                    <a:pt x="2484" y="2513"/>
                  </a:cubicBezTo>
                  <a:cubicBezTo>
                    <a:pt x="2988" y="2513"/>
                    <a:pt x="3456" y="2179"/>
                    <a:pt x="3624" y="2011"/>
                  </a:cubicBezTo>
                  <a:cubicBezTo>
                    <a:pt x="3844" y="1791"/>
                    <a:pt x="3776" y="1529"/>
                    <a:pt x="3645" y="1356"/>
                  </a:cubicBezTo>
                  <a:cubicBezTo>
                    <a:pt x="3493" y="1178"/>
                    <a:pt x="3079" y="1246"/>
                    <a:pt x="2687" y="916"/>
                  </a:cubicBezTo>
                  <a:cubicBezTo>
                    <a:pt x="2294" y="592"/>
                    <a:pt x="2142" y="0"/>
                    <a:pt x="21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974;p46">
              <a:extLst>
                <a:ext uri="{FF2B5EF4-FFF2-40B4-BE49-F238E27FC236}">
                  <a16:creationId xmlns:a16="http://schemas.microsoft.com/office/drawing/2014/main" id="{B4CDB78A-D51F-926E-437F-D9671FFD85F8}"/>
                </a:ext>
              </a:extLst>
            </p:cNvPr>
            <p:cNvSpPr/>
            <p:nvPr/>
          </p:nvSpPr>
          <p:spPr>
            <a:xfrm>
              <a:off x="1038463" y="4377161"/>
              <a:ext cx="538260" cy="373376"/>
            </a:xfrm>
            <a:custGeom>
              <a:avLst/>
              <a:gdLst/>
              <a:ahLst/>
              <a:cxnLst/>
              <a:rect l="l" t="t" r="r" b="b"/>
              <a:pathLst>
                <a:path w="3777" h="2620" extrusionOk="0">
                  <a:moveTo>
                    <a:pt x="2048" y="110"/>
                  </a:moveTo>
                  <a:cubicBezTo>
                    <a:pt x="2074" y="173"/>
                    <a:pt x="2205" y="676"/>
                    <a:pt x="2598" y="1006"/>
                  </a:cubicBezTo>
                  <a:cubicBezTo>
                    <a:pt x="2812" y="1178"/>
                    <a:pt x="3011" y="1241"/>
                    <a:pt x="3205" y="1288"/>
                  </a:cubicBezTo>
                  <a:cubicBezTo>
                    <a:pt x="3383" y="1330"/>
                    <a:pt x="3488" y="1351"/>
                    <a:pt x="3556" y="1419"/>
                  </a:cubicBezTo>
                  <a:cubicBezTo>
                    <a:pt x="3619" y="1503"/>
                    <a:pt x="3666" y="1613"/>
                    <a:pt x="3666" y="1702"/>
                  </a:cubicBezTo>
                  <a:cubicBezTo>
                    <a:pt x="3666" y="1812"/>
                    <a:pt x="3645" y="1922"/>
                    <a:pt x="3535" y="2006"/>
                  </a:cubicBezTo>
                  <a:cubicBezTo>
                    <a:pt x="3446" y="2095"/>
                    <a:pt x="3252" y="2247"/>
                    <a:pt x="3011" y="2357"/>
                  </a:cubicBezTo>
                  <a:cubicBezTo>
                    <a:pt x="2836" y="2437"/>
                    <a:pt x="2639" y="2492"/>
                    <a:pt x="2444" y="2492"/>
                  </a:cubicBezTo>
                  <a:cubicBezTo>
                    <a:pt x="2371" y="2492"/>
                    <a:pt x="2297" y="2484"/>
                    <a:pt x="2226" y="2467"/>
                  </a:cubicBezTo>
                  <a:cubicBezTo>
                    <a:pt x="1917" y="2420"/>
                    <a:pt x="1550" y="2336"/>
                    <a:pt x="1199" y="2247"/>
                  </a:cubicBezTo>
                  <a:cubicBezTo>
                    <a:pt x="849" y="2137"/>
                    <a:pt x="545" y="2053"/>
                    <a:pt x="414" y="1985"/>
                  </a:cubicBezTo>
                  <a:cubicBezTo>
                    <a:pt x="372" y="1964"/>
                    <a:pt x="304" y="1875"/>
                    <a:pt x="262" y="1744"/>
                  </a:cubicBezTo>
                  <a:cubicBezTo>
                    <a:pt x="215" y="1613"/>
                    <a:pt x="173" y="1440"/>
                    <a:pt x="152" y="1267"/>
                  </a:cubicBezTo>
                  <a:cubicBezTo>
                    <a:pt x="110" y="917"/>
                    <a:pt x="131" y="503"/>
                    <a:pt x="215" y="194"/>
                  </a:cubicBezTo>
                  <a:lnTo>
                    <a:pt x="262" y="194"/>
                  </a:lnTo>
                  <a:lnTo>
                    <a:pt x="2048" y="110"/>
                  </a:lnTo>
                  <a:close/>
                  <a:moveTo>
                    <a:pt x="2137" y="0"/>
                  </a:moveTo>
                  <a:lnTo>
                    <a:pt x="262" y="89"/>
                  </a:lnTo>
                  <a:lnTo>
                    <a:pt x="131" y="89"/>
                  </a:lnTo>
                  <a:lnTo>
                    <a:pt x="110" y="131"/>
                  </a:lnTo>
                  <a:cubicBezTo>
                    <a:pt x="0" y="456"/>
                    <a:pt x="0" y="896"/>
                    <a:pt x="42" y="1267"/>
                  </a:cubicBezTo>
                  <a:cubicBezTo>
                    <a:pt x="63" y="1461"/>
                    <a:pt x="84" y="1634"/>
                    <a:pt x="152" y="1791"/>
                  </a:cubicBezTo>
                  <a:cubicBezTo>
                    <a:pt x="194" y="1922"/>
                    <a:pt x="262" y="2027"/>
                    <a:pt x="346" y="2074"/>
                  </a:cubicBezTo>
                  <a:cubicBezTo>
                    <a:pt x="503" y="2158"/>
                    <a:pt x="807" y="2247"/>
                    <a:pt x="1179" y="2357"/>
                  </a:cubicBezTo>
                  <a:cubicBezTo>
                    <a:pt x="1524" y="2446"/>
                    <a:pt x="1896" y="2530"/>
                    <a:pt x="2205" y="2598"/>
                  </a:cubicBezTo>
                  <a:cubicBezTo>
                    <a:pt x="2277" y="2613"/>
                    <a:pt x="2349" y="2619"/>
                    <a:pt x="2420" y="2619"/>
                  </a:cubicBezTo>
                  <a:cubicBezTo>
                    <a:pt x="2649" y="2619"/>
                    <a:pt x="2870" y="2551"/>
                    <a:pt x="3053" y="2467"/>
                  </a:cubicBezTo>
                  <a:cubicBezTo>
                    <a:pt x="3315" y="2357"/>
                    <a:pt x="3514" y="2205"/>
                    <a:pt x="3619" y="2095"/>
                  </a:cubicBezTo>
                  <a:cubicBezTo>
                    <a:pt x="3729" y="1964"/>
                    <a:pt x="3776" y="1833"/>
                    <a:pt x="3776" y="1702"/>
                  </a:cubicBezTo>
                  <a:cubicBezTo>
                    <a:pt x="3776" y="1571"/>
                    <a:pt x="3708" y="1461"/>
                    <a:pt x="3645" y="1351"/>
                  </a:cubicBezTo>
                  <a:cubicBezTo>
                    <a:pt x="3556" y="1241"/>
                    <a:pt x="3404" y="1220"/>
                    <a:pt x="3226" y="1178"/>
                  </a:cubicBezTo>
                  <a:cubicBezTo>
                    <a:pt x="3053" y="1137"/>
                    <a:pt x="2860" y="1068"/>
                    <a:pt x="2661" y="917"/>
                  </a:cubicBezTo>
                  <a:cubicBezTo>
                    <a:pt x="2289" y="613"/>
                    <a:pt x="2137" y="42"/>
                    <a:pt x="2137" y="42"/>
                  </a:cubicBezTo>
                  <a:lnTo>
                    <a:pt x="2137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975;p46">
              <a:extLst>
                <a:ext uri="{FF2B5EF4-FFF2-40B4-BE49-F238E27FC236}">
                  <a16:creationId xmlns:a16="http://schemas.microsoft.com/office/drawing/2014/main" id="{5C363805-EDEA-AD1F-3670-A63284256DE3}"/>
                </a:ext>
              </a:extLst>
            </p:cNvPr>
            <p:cNvSpPr/>
            <p:nvPr/>
          </p:nvSpPr>
          <p:spPr>
            <a:xfrm>
              <a:off x="1041456" y="3061334"/>
              <a:ext cx="388910" cy="1391183"/>
            </a:xfrm>
            <a:custGeom>
              <a:avLst/>
              <a:gdLst/>
              <a:ahLst/>
              <a:cxnLst/>
              <a:rect l="l" t="t" r="r" b="b"/>
              <a:pathLst>
                <a:path w="2729" h="9762" extrusionOk="0">
                  <a:moveTo>
                    <a:pt x="2640" y="0"/>
                  </a:moveTo>
                  <a:lnTo>
                    <a:pt x="42" y="1268"/>
                  </a:lnTo>
                  <a:lnTo>
                    <a:pt x="0" y="9516"/>
                  </a:lnTo>
                  <a:cubicBezTo>
                    <a:pt x="0" y="9516"/>
                    <a:pt x="436" y="9761"/>
                    <a:pt x="1041" y="9761"/>
                  </a:cubicBezTo>
                  <a:cubicBezTo>
                    <a:pt x="1086" y="9761"/>
                    <a:pt x="1132" y="9760"/>
                    <a:pt x="1178" y="9757"/>
                  </a:cubicBezTo>
                  <a:cubicBezTo>
                    <a:pt x="1875" y="9736"/>
                    <a:pt x="2268" y="9453"/>
                    <a:pt x="2268" y="9453"/>
                  </a:cubicBezTo>
                  <a:cubicBezTo>
                    <a:pt x="2268" y="9453"/>
                    <a:pt x="2729" y="550"/>
                    <a:pt x="2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976;p46">
              <a:extLst>
                <a:ext uri="{FF2B5EF4-FFF2-40B4-BE49-F238E27FC236}">
                  <a16:creationId xmlns:a16="http://schemas.microsoft.com/office/drawing/2014/main" id="{80624BEE-4EFF-A440-43D0-E8A206214615}"/>
                </a:ext>
              </a:extLst>
            </p:cNvPr>
            <p:cNvSpPr/>
            <p:nvPr/>
          </p:nvSpPr>
          <p:spPr>
            <a:xfrm>
              <a:off x="1035470" y="3049363"/>
              <a:ext cx="391902" cy="1411704"/>
            </a:xfrm>
            <a:custGeom>
              <a:avLst/>
              <a:gdLst/>
              <a:ahLst/>
              <a:cxnLst/>
              <a:rect l="l" t="t" r="r" b="b"/>
              <a:pathLst>
                <a:path w="2750" h="9906" extrusionOk="0">
                  <a:moveTo>
                    <a:pt x="2640" y="173"/>
                  </a:moveTo>
                  <a:lnTo>
                    <a:pt x="2640" y="655"/>
                  </a:lnTo>
                  <a:cubicBezTo>
                    <a:pt x="2640" y="938"/>
                    <a:pt x="2619" y="1331"/>
                    <a:pt x="2593" y="1786"/>
                  </a:cubicBezTo>
                  <a:cubicBezTo>
                    <a:pt x="2572" y="2703"/>
                    <a:pt x="2530" y="3860"/>
                    <a:pt x="2462" y="5018"/>
                  </a:cubicBezTo>
                  <a:cubicBezTo>
                    <a:pt x="2378" y="7285"/>
                    <a:pt x="2268" y="9469"/>
                    <a:pt x="2268" y="9511"/>
                  </a:cubicBezTo>
                  <a:cubicBezTo>
                    <a:pt x="2226" y="9537"/>
                    <a:pt x="1875" y="9752"/>
                    <a:pt x="1220" y="9799"/>
                  </a:cubicBezTo>
                  <a:cubicBezTo>
                    <a:pt x="1192" y="9800"/>
                    <a:pt x="1163" y="9800"/>
                    <a:pt x="1136" y="9800"/>
                  </a:cubicBezTo>
                  <a:cubicBezTo>
                    <a:pt x="548" y="9800"/>
                    <a:pt x="150" y="9599"/>
                    <a:pt x="105" y="9579"/>
                  </a:cubicBezTo>
                  <a:lnTo>
                    <a:pt x="152" y="1373"/>
                  </a:lnTo>
                  <a:lnTo>
                    <a:pt x="2640" y="173"/>
                  </a:lnTo>
                  <a:close/>
                  <a:moveTo>
                    <a:pt x="2750" y="1"/>
                  </a:moveTo>
                  <a:lnTo>
                    <a:pt x="2661" y="43"/>
                  </a:lnTo>
                  <a:lnTo>
                    <a:pt x="42" y="1310"/>
                  </a:lnTo>
                  <a:lnTo>
                    <a:pt x="0" y="9642"/>
                  </a:lnTo>
                  <a:lnTo>
                    <a:pt x="21" y="9668"/>
                  </a:lnTo>
                  <a:cubicBezTo>
                    <a:pt x="21" y="9668"/>
                    <a:pt x="477" y="9905"/>
                    <a:pt x="1122" y="9905"/>
                  </a:cubicBezTo>
                  <a:cubicBezTo>
                    <a:pt x="1155" y="9905"/>
                    <a:pt x="1187" y="9905"/>
                    <a:pt x="1220" y="9904"/>
                  </a:cubicBezTo>
                  <a:cubicBezTo>
                    <a:pt x="1938" y="9862"/>
                    <a:pt x="2357" y="9579"/>
                    <a:pt x="2357" y="9579"/>
                  </a:cubicBezTo>
                  <a:lnTo>
                    <a:pt x="2378" y="9579"/>
                  </a:lnTo>
                  <a:lnTo>
                    <a:pt x="2378" y="9537"/>
                  </a:lnTo>
                  <a:cubicBezTo>
                    <a:pt x="2378" y="9537"/>
                    <a:pt x="2488" y="7311"/>
                    <a:pt x="2593" y="5018"/>
                  </a:cubicBezTo>
                  <a:cubicBezTo>
                    <a:pt x="2640" y="3881"/>
                    <a:pt x="2682" y="2703"/>
                    <a:pt x="2723" y="1786"/>
                  </a:cubicBezTo>
                  <a:cubicBezTo>
                    <a:pt x="2723" y="1331"/>
                    <a:pt x="2750" y="938"/>
                    <a:pt x="2750" y="655"/>
                  </a:cubicBezTo>
                  <a:lnTo>
                    <a:pt x="2750" y="84"/>
                  </a:lnTo>
                  <a:lnTo>
                    <a:pt x="2750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977;p46">
              <a:extLst>
                <a:ext uri="{FF2B5EF4-FFF2-40B4-BE49-F238E27FC236}">
                  <a16:creationId xmlns:a16="http://schemas.microsoft.com/office/drawing/2014/main" id="{8D51D227-1D5C-E07E-F0D6-30431A94178A}"/>
                </a:ext>
              </a:extLst>
            </p:cNvPr>
            <p:cNvSpPr/>
            <p:nvPr/>
          </p:nvSpPr>
          <p:spPr>
            <a:xfrm>
              <a:off x="1128674" y="3294913"/>
              <a:ext cx="65127" cy="1156896"/>
            </a:xfrm>
            <a:custGeom>
              <a:avLst/>
              <a:gdLst/>
              <a:ahLst/>
              <a:cxnLst/>
              <a:rect l="l" t="t" r="r" b="b"/>
              <a:pathLst>
                <a:path w="457" h="8118" extrusionOk="0">
                  <a:moveTo>
                    <a:pt x="457" y="1"/>
                  </a:moveTo>
                  <a:lnTo>
                    <a:pt x="216" y="111"/>
                  </a:lnTo>
                  <a:lnTo>
                    <a:pt x="1" y="8097"/>
                  </a:lnTo>
                  <a:cubicBezTo>
                    <a:pt x="85" y="8097"/>
                    <a:pt x="174" y="8118"/>
                    <a:pt x="237" y="8118"/>
                  </a:cubicBezTo>
                  <a:lnTo>
                    <a:pt x="4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978;p46">
              <a:extLst>
                <a:ext uri="{FF2B5EF4-FFF2-40B4-BE49-F238E27FC236}">
                  <a16:creationId xmlns:a16="http://schemas.microsoft.com/office/drawing/2014/main" id="{3952436A-869E-D448-4C9A-571C0C27CF63}"/>
                </a:ext>
              </a:extLst>
            </p:cNvPr>
            <p:cNvSpPr/>
            <p:nvPr/>
          </p:nvSpPr>
          <p:spPr>
            <a:xfrm>
              <a:off x="1121976" y="3282230"/>
              <a:ext cx="81516" cy="1178558"/>
            </a:xfrm>
            <a:custGeom>
              <a:avLst/>
              <a:gdLst/>
              <a:ahLst/>
              <a:cxnLst/>
              <a:rect l="l" t="t" r="r" b="b"/>
              <a:pathLst>
                <a:path w="572" h="8270" extrusionOk="0">
                  <a:moveTo>
                    <a:pt x="462" y="179"/>
                  </a:moveTo>
                  <a:lnTo>
                    <a:pt x="242" y="8139"/>
                  </a:lnTo>
                  <a:cubicBezTo>
                    <a:pt x="200" y="8139"/>
                    <a:pt x="153" y="8139"/>
                    <a:pt x="111" y="8118"/>
                  </a:cubicBezTo>
                  <a:lnTo>
                    <a:pt x="331" y="221"/>
                  </a:lnTo>
                  <a:lnTo>
                    <a:pt x="462" y="179"/>
                  </a:lnTo>
                  <a:close/>
                  <a:moveTo>
                    <a:pt x="572" y="1"/>
                  </a:moveTo>
                  <a:lnTo>
                    <a:pt x="483" y="48"/>
                  </a:lnTo>
                  <a:lnTo>
                    <a:pt x="221" y="152"/>
                  </a:lnTo>
                  <a:lnTo>
                    <a:pt x="1" y="8228"/>
                  </a:lnTo>
                  <a:lnTo>
                    <a:pt x="48" y="8228"/>
                  </a:lnTo>
                  <a:cubicBezTo>
                    <a:pt x="132" y="8249"/>
                    <a:pt x="200" y="8249"/>
                    <a:pt x="284" y="8270"/>
                  </a:cubicBezTo>
                  <a:lnTo>
                    <a:pt x="352" y="8270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979;p46">
              <a:extLst>
                <a:ext uri="{FF2B5EF4-FFF2-40B4-BE49-F238E27FC236}">
                  <a16:creationId xmlns:a16="http://schemas.microsoft.com/office/drawing/2014/main" id="{37A33B1C-7F8D-6441-A859-16BAFA37964A}"/>
                </a:ext>
              </a:extLst>
            </p:cNvPr>
            <p:cNvSpPr/>
            <p:nvPr/>
          </p:nvSpPr>
          <p:spPr>
            <a:xfrm>
              <a:off x="497341" y="3080003"/>
              <a:ext cx="768129" cy="1587419"/>
            </a:xfrm>
            <a:custGeom>
              <a:avLst/>
              <a:gdLst/>
              <a:ahLst/>
              <a:cxnLst/>
              <a:rect l="l" t="t" r="r" b="b"/>
              <a:pathLst>
                <a:path w="5390" h="11139" extrusionOk="0">
                  <a:moveTo>
                    <a:pt x="1069" y="0"/>
                  </a:moveTo>
                  <a:lnTo>
                    <a:pt x="0" y="10673"/>
                  </a:lnTo>
                  <a:cubicBezTo>
                    <a:pt x="0" y="10673"/>
                    <a:pt x="215" y="10914"/>
                    <a:pt x="1001" y="11087"/>
                  </a:cubicBezTo>
                  <a:cubicBezTo>
                    <a:pt x="1142" y="11124"/>
                    <a:pt x="1285" y="11139"/>
                    <a:pt x="1425" y="11139"/>
                  </a:cubicBezTo>
                  <a:cubicBezTo>
                    <a:pt x="2044" y="11139"/>
                    <a:pt x="2598" y="10846"/>
                    <a:pt x="2598" y="10846"/>
                  </a:cubicBezTo>
                  <a:lnTo>
                    <a:pt x="4646" y="2205"/>
                  </a:lnTo>
                  <a:lnTo>
                    <a:pt x="5216" y="2053"/>
                  </a:lnTo>
                  <a:lnTo>
                    <a:pt x="5389" y="482"/>
                  </a:lnTo>
                  <a:lnTo>
                    <a:pt x="10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980;p46">
              <a:extLst>
                <a:ext uri="{FF2B5EF4-FFF2-40B4-BE49-F238E27FC236}">
                  <a16:creationId xmlns:a16="http://schemas.microsoft.com/office/drawing/2014/main" id="{88886D8E-4A8C-8545-B4F7-5A682D1929C9}"/>
                </a:ext>
              </a:extLst>
            </p:cNvPr>
            <p:cNvSpPr/>
            <p:nvPr/>
          </p:nvSpPr>
          <p:spPr>
            <a:xfrm>
              <a:off x="487650" y="3071025"/>
              <a:ext cx="786798" cy="1605518"/>
            </a:xfrm>
            <a:custGeom>
              <a:avLst/>
              <a:gdLst/>
              <a:ahLst/>
              <a:cxnLst/>
              <a:rect l="l" t="t" r="r" b="b"/>
              <a:pathLst>
                <a:path w="5521" h="11266" extrusionOk="0">
                  <a:moveTo>
                    <a:pt x="1179" y="131"/>
                  </a:moveTo>
                  <a:lnTo>
                    <a:pt x="5415" y="587"/>
                  </a:lnTo>
                  <a:lnTo>
                    <a:pt x="5216" y="2074"/>
                  </a:lnTo>
                  <a:lnTo>
                    <a:pt x="4672" y="2226"/>
                  </a:lnTo>
                  <a:lnTo>
                    <a:pt x="2619" y="10867"/>
                  </a:lnTo>
                  <a:cubicBezTo>
                    <a:pt x="2584" y="10884"/>
                    <a:pt x="2064" y="11152"/>
                    <a:pt x="1467" y="11152"/>
                  </a:cubicBezTo>
                  <a:cubicBezTo>
                    <a:pt x="1336" y="11152"/>
                    <a:pt x="1202" y="11139"/>
                    <a:pt x="1069" y="11108"/>
                  </a:cubicBezTo>
                  <a:cubicBezTo>
                    <a:pt x="702" y="11019"/>
                    <a:pt x="440" y="10909"/>
                    <a:pt x="309" y="10825"/>
                  </a:cubicBezTo>
                  <a:cubicBezTo>
                    <a:pt x="152" y="10757"/>
                    <a:pt x="131" y="10715"/>
                    <a:pt x="131" y="10715"/>
                  </a:cubicBezTo>
                  <a:lnTo>
                    <a:pt x="1179" y="131"/>
                  </a:lnTo>
                  <a:close/>
                  <a:moveTo>
                    <a:pt x="1069" y="1"/>
                  </a:moveTo>
                  <a:lnTo>
                    <a:pt x="0" y="10757"/>
                  </a:lnTo>
                  <a:lnTo>
                    <a:pt x="21" y="10778"/>
                  </a:lnTo>
                  <a:cubicBezTo>
                    <a:pt x="21" y="10778"/>
                    <a:pt x="89" y="10846"/>
                    <a:pt x="241" y="10930"/>
                  </a:cubicBezTo>
                  <a:cubicBezTo>
                    <a:pt x="393" y="11019"/>
                    <a:pt x="655" y="11129"/>
                    <a:pt x="1048" y="11218"/>
                  </a:cubicBezTo>
                  <a:cubicBezTo>
                    <a:pt x="1189" y="11252"/>
                    <a:pt x="1331" y="11266"/>
                    <a:pt x="1470" y="11266"/>
                  </a:cubicBezTo>
                  <a:cubicBezTo>
                    <a:pt x="2121" y="11266"/>
                    <a:pt x="2687" y="10956"/>
                    <a:pt x="2687" y="10956"/>
                  </a:cubicBezTo>
                  <a:lnTo>
                    <a:pt x="2708" y="10956"/>
                  </a:lnTo>
                  <a:lnTo>
                    <a:pt x="4761" y="2336"/>
                  </a:lnTo>
                  <a:lnTo>
                    <a:pt x="5326" y="2158"/>
                  </a:lnTo>
                  <a:lnTo>
                    <a:pt x="5520" y="503"/>
                  </a:lnTo>
                  <a:lnTo>
                    <a:pt x="5478" y="503"/>
                  </a:lnTo>
                  <a:lnTo>
                    <a:pt x="1069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981;p46">
              <a:extLst>
                <a:ext uri="{FF2B5EF4-FFF2-40B4-BE49-F238E27FC236}">
                  <a16:creationId xmlns:a16="http://schemas.microsoft.com/office/drawing/2014/main" id="{4B3F3A2D-E445-49E8-A6D9-5F902063CD0B}"/>
                </a:ext>
              </a:extLst>
            </p:cNvPr>
            <p:cNvSpPr/>
            <p:nvPr/>
          </p:nvSpPr>
          <p:spPr>
            <a:xfrm>
              <a:off x="575011" y="3167364"/>
              <a:ext cx="199371" cy="1486664"/>
            </a:xfrm>
            <a:custGeom>
              <a:avLst/>
              <a:gdLst/>
              <a:ahLst/>
              <a:cxnLst/>
              <a:rect l="l" t="t" r="r" b="b"/>
              <a:pathLst>
                <a:path w="1399" h="10432" extrusionOk="0">
                  <a:moveTo>
                    <a:pt x="1398" y="0"/>
                  </a:moveTo>
                  <a:lnTo>
                    <a:pt x="1027" y="21"/>
                  </a:lnTo>
                  <a:lnTo>
                    <a:pt x="0" y="10364"/>
                  </a:lnTo>
                  <a:cubicBezTo>
                    <a:pt x="63" y="10385"/>
                    <a:pt x="152" y="10411"/>
                    <a:pt x="220" y="10432"/>
                  </a:cubicBezTo>
                  <a:lnTo>
                    <a:pt x="13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982;p46">
              <a:extLst>
                <a:ext uri="{FF2B5EF4-FFF2-40B4-BE49-F238E27FC236}">
                  <a16:creationId xmlns:a16="http://schemas.microsoft.com/office/drawing/2014/main" id="{44AE064E-2D3A-3C2F-073C-BB73114FF894}"/>
                </a:ext>
              </a:extLst>
            </p:cNvPr>
            <p:cNvSpPr/>
            <p:nvPr/>
          </p:nvSpPr>
          <p:spPr>
            <a:xfrm>
              <a:off x="569025" y="3158385"/>
              <a:ext cx="214335" cy="1504621"/>
            </a:xfrm>
            <a:custGeom>
              <a:avLst/>
              <a:gdLst/>
              <a:ahLst/>
              <a:cxnLst/>
              <a:rect l="l" t="t" r="r" b="b"/>
              <a:pathLst>
                <a:path w="1504" h="10558" extrusionOk="0">
                  <a:moveTo>
                    <a:pt x="1372" y="131"/>
                  </a:moveTo>
                  <a:lnTo>
                    <a:pt x="215" y="10406"/>
                  </a:lnTo>
                  <a:cubicBezTo>
                    <a:pt x="173" y="10406"/>
                    <a:pt x="152" y="10385"/>
                    <a:pt x="105" y="10385"/>
                  </a:cubicBezTo>
                  <a:lnTo>
                    <a:pt x="1131" y="131"/>
                  </a:lnTo>
                  <a:close/>
                  <a:moveTo>
                    <a:pt x="1440" y="0"/>
                  </a:moveTo>
                  <a:lnTo>
                    <a:pt x="1021" y="21"/>
                  </a:lnTo>
                  <a:lnTo>
                    <a:pt x="0" y="10448"/>
                  </a:lnTo>
                  <a:lnTo>
                    <a:pt x="42" y="10474"/>
                  </a:lnTo>
                  <a:cubicBezTo>
                    <a:pt x="105" y="10495"/>
                    <a:pt x="173" y="10516"/>
                    <a:pt x="262" y="10537"/>
                  </a:cubicBezTo>
                  <a:lnTo>
                    <a:pt x="325" y="10558"/>
                  </a:lnTo>
                  <a:lnTo>
                    <a:pt x="1503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983;p46">
              <a:extLst>
                <a:ext uri="{FF2B5EF4-FFF2-40B4-BE49-F238E27FC236}">
                  <a16:creationId xmlns:a16="http://schemas.microsoft.com/office/drawing/2014/main" id="{F8489F11-6DA3-6EE0-C74A-101B0D9E16F3}"/>
                </a:ext>
              </a:extLst>
            </p:cNvPr>
            <p:cNvSpPr/>
            <p:nvPr/>
          </p:nvSpPr>
          <p:spPr>
            <a:xfrm>
              <a:off x="1013096" y="1858235"/>
              <a:ext cx="410571" cy="1343157"/>
            </a:xfrm>
            <a:custGeom>
              <a:avLst/>
              <a:gdLst/>
              <a:ahLst/>
              <a:cxnLst/>
              <a:rect l="l" t="t" r="r" b="b"/>
              <a:pathLst>
                <a:path w="2881" h="9425" extrusionOk="0">
                  <a:moveTo>
                    <a:pt x="461" y="1"/>
                  </a:moveTo>
                  <a:lnTo>
                    <a:pt x="0" y="1069"/>
                  </a:lnTo>
                  <a:lnTo>
                    <a:pt x="68" y="9317"/>
                  </a:lnTo>
                  <a:cubicBezTo>
                    <a:pt x="68" y="9317"/>
                    <a:pt x="515" y="9424"/>
                    <a:pt x="1052" y="9424"/>
                  </a:cubicBezTo>
                  <a:cubicBezTo>
                    <a:pt x="1320" y="9424"/>
                    <a:pt x="1611" y="9397"/>
                    <a:pt x="1880" y="9317"/>
                  </a:cubicBezTo>
                  <a:cubicBezTo>
                    <a:pt x="2708" y="9097"/>
                    <a:pt x="2880" y="8861"/>
                    <a:pt x="2880" y="8861"/>
                  </a:cubicBezTo>
                  <a:cubicBezTo>
                    <a:pt x="2880" y="8861"/>
                    <a:pt x="2577" y="4321"/>
                    <a:pt x="2577" y="3143"/>
                  </a:cubicBezTo>
                  <a:cubicBezTo>
                    <a:pt x="2577" y="1964"/>
                    <a:pt x="2336" y="718"/>
                    <a:pt x="1749" y="482"/>
                  </a:cubicBezTo>
                  <a:cubicBezTo>
                    <a:pt x="1178" y="262"/>
                    <a:pt x="461" y="1"/>
                    <a:pt x="4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984;p46">
              <a:extLst>
                <a:ext uri="{FF2B5EF4-FFF2-40B4-BE49-F238E27FC236}">
                  <a16:creationId xmlns:a16="http://schemas.microsoft.com/office/drawing/2014/main" id="{FAFFDBB1-CCE7-BA43-4278-13BD3F442204}"/>
                </a:ext>
              </a:extLst>
            </p:cNvPr>
            <p:cNvSpPr/>
            <p:nvPr/>
          </p:nvSpPr>
          <p:spPr>
            <a:xfrm>
              <a:off x="1004118" y="1848544"/>
              <a:ext cx="426247" cy="1362111"/>
            </a:xfrm>
            <a:custGeom>
              <a:avLst/>
              <a:gdLst/>
              <a:ahLst/>
              <a:cxnLst/>
              <a:rect l="l" t="t" r="r" b="b"/>
              <a:pathLst>
                <a:path w="2991" h="9558" extrusionOk="0">
                  <a:moveTo>
                    <a:pt x="566" y="131"/>
                  </a:moveTo>
                  <a:cubicBezTo>
                    <a:pt x="613" y="158"/>
                    <a:pt x="1241" y="393"/>
                    <a:pt x="1791" y="613"/>
                  </a:cubicBezTo>
                  <a:cubicBezTo>
                    <a:pt x="2053" y="702"/>
                    <a:pt x="2247" y="1074"/>
                    <a:pt x="2399" y="1551"/>
                  </a:cubicBezTo>
                  <a:cubicBezTo>
                    <a:pt x="2530" y="2032"/>
                    <a:pt x="2577" y="2619"/>
                    <a:pt x="2577" y="3211"/>
                  </a:cubicBezTo>
                  <a:cubicBezTo>
                    <a:pt x="2577" y="4389"/>
                    <a:pt x="2881" y="8861"/>
                    <a:pt x="2881" y="8903"/>
                  </a:cubicBezTo>
                  <a:lnTo>
                    <a:pt x="2860" y="8929"/>
                  </a:lnTo>
                  <a:cubicBezTo>
                    <a:pt x="2839" y="8950"/>
                    <a:pt x="2792" y="8971"/>
                    <a:pt x="2729" y="9013"/>
                  </a:cubicBezTo>
                  <a:cubicBezTo>
                    <a:pt x="2577" y="9102"/>
                    <a:pt x="2336" y="9233"/>
                    <a:pt x="1943" y="9343"/>
                  </a:cubicBezTo>
                  <a:cubicBezTo>
                    <a:pt x="1676" y="9418"/>
                    <a:pt x="1389" y="9443"/>
                    <a:pt x="1128" y="9443"/>
                  </a:cubicBezTo>
                  <a:cubicBezTo>
                    <a:pt x="641" y="9443"/>
                    <a:pt x="238" y="9357"/>
                    <a:pt x="194" y="9343"/>
                  </a:cubicBezTo>
                  <a:lnTo>
                    <a:pt x="131" y="1137"/>
                  </a:lnTo>
                  <a:lnTo>
                    <a:pt x="566" y="131"/>
                  </a:lnTo>
                  <a:close/>
                  <a:moveTo>
                    <a:pt x="503" y="0"/>
                  </a:moveTo>
                  <a:lnTo>
                    <a:pt x="0" y="1116"/>
                  </a:lnTo>
                  <a:lnTo>
                    <a:pt x="63" y="9427"/>
                  </a:lnTo>
                  <a:lnTo>
                    <a:pt x="110" y="9453"/>
                  </a:lnTo>
                  <a:cubicBezTo>
                    <a:pt x="110" y="9453"/>
                    <a:pt x="567" y="9558"/>
                    <a:pt x="1116" y="9558"/>
                  </a:cubicBezTo>
                  <a:cubicBezTo>
                    <a:pt x="1390" y="9558"/>
                    <a:pt x="1688" y="9532"/>
                    <a:pt x="1964" y="9453"/>
                  </a:cubicBezTo>
                  <a:cubicBezTo>
                    <a:pt x="2378" y="9322"/>
                    <a:pt x="2640" y="9212"/>
                    <a:pt x="2771" y="9123"/>
                  </a:cubicBezTo>
                  <a:cubicBezTo>
                    <a:pt x="2860" y="9081"/>
                    <a:pt x="2902" y="9034"/>
                    <a:pt x="2943" y="8992"/>
                  </a:cubicBezTo>
                  <a:cubicBezTo>
                    <a:pt x="2970" y="8971"/>
                    <a:pt x="2991" y="8950"/>
                    <a:pt x="2991" y="8950"/>
                  </a:cubicBezTo>
                  <a:lnTo>
                    <a:pt x="2991" y="8929"/>
                  </a:lnTo>
                  <a:lnTo>
                    <a:pt x="2991" y="8903"/>
                  </a:lnTo>
                  <a:cubicBezTo>
                    <a:pt x="2991" y="8903"/>
                    <a:pt x="2682" y="4368"/>
                    <a:pt x="2708" y="3211"/>
                  </a:cubicBezTo>
                  <a:cubicBezTo>
                    <a:pt x="2708" y="2619"/>
                    <a:pt x="2640" y="2011"/>
                    <a:pt x="2509" y="1509"/>
                  </a:cubicBezTo>
                  <a:cubicBezTo>
                    <a:pt x="2357" y="1027"/>
                    <a:pt x="2158" y="634"/>
                    <a:pt x="1833" y="503"/>
                  </a:cubicBezTo>
                  <a:cubicBezTo>
                    <a:pt x="1241" y="262"/>
                    <a:pt x="545" y="27"/>
                    <a:pt x="545" y="27"/>
                  </a:cubicBezTo>
                  <a:lnTo>
                    <a:pt x="503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985;p46">
              <a:extLst>
                <a:ext uri="{FF2B5EF4-FFF2-40B4-BE49-F238E27FC236}">
                  <a16:creationId xmlns:a16="http://schemas.microsoft.com/office/drawing/2014/main" id="{CEB8214F-B402-01F4-92D3-FA3B3AAB4E8E}"/>
                </a:ext>
              </a:extLst>
            </p:cNvPr>
            <p:cNvSpPr/>
            <p:nvPr/>
          </p:nvSpPr>
          <p:spPr>
            <a:xfrm>
              <a:off x="1134660" y="1923221"/>
              <a:ext cx="192674" cy="1262781"/>
            </a:xfrm>
            <a:custGeom>
              <a:avLst/>
              <a:gdLst/>
              <a:ahLst/>
              <a:cxnLst/>
              <a:rect l="l" t="t" r="r" b="b"/>
              <a:pathLst>
                <a:path w="1352" h="8861" extrusionOk="0">
                  <a:moveTo>
                    <a:pt x="1" y="0"/>
                  </a:moveTo>
                  <a:cubicBezTo>
                    <a:pt x="1" y="0"/>
                    <a:pt x="614" y="896"/>
                    <a:pt x="849" y="2514"/>
                  </a:cubicBezTo>
                  <a:cubicBezTo>
                    <a:pt x="1090" y="4127"/>
                    <a:pt x="1027" y="8751"/>
                    <a:pt x="1027" y="8861"/>
                  </a:cubicBezTo>
                  <a:cubicBezTo>
                    <a:pt x="1111" y="8840"/>
                    <a:pt x="1179" y="8819"/>
                    <a:pt x="1242" y="8798"/>
                  </a:cubicBezTo>
                  <a:cubicBezTo>
                    <a:pt x="1268" y="8144"/>
                    <a:pt x="1352" y="4692"/>
                    <a:pt x="1090" y="2598"/>
                  </a:cubicBezTo>
                  <a:cubicBezTo>
                    <a:pt x="786" y="262"/>
                    <a:pt x="153" y="26"/>
                    <a:pt x="153" y="2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986;p46">
              <a:extLst>
                <a:ext uri="{FF2B5EF4-FFF2-40B4-BE49-F238E27FC236}">
                  <a16:creationId xmlns:a16="http://schemas.microsoft.com/office/drawing/2014/main" id="{C3D8FE63-DC5E-E941-C9E5-58B3631EC147}"/>
                </a:ext>
              </a:extLst>
            </p:cNvPr>
            <p:cNvSpPr/>
            <p:nvPr/>
          </p:nvSpPr>
          <p:spPr>
            <a:xfrm>
              <a:off x="1115990" y="1911250"/>
              <a:ext cx="221033" cy="1287578"/>
            </a:xfrm>
            <a:custGeom>
              <a:avLst/>
              <a:gdLst/>
              <a:ahLst/>
              <a:cxnLst/>
              <a:rect l="l" t="t" r="r" b="b"/>
              <a:pathLst>
                <a:path w="1551" h="9035" extrusionOk="0">
                  <a:moveTo>
                    <a:pt x="263" y="173"/>
                  </a:moveTo>
                  <a:cubicBezTo>
                    <a:pt x="263" y="173"/>
                    <a:pt x="284" y="173"/>
                    <a:pt x="352" y="241"/>
                  </a:cubicBezTo>
                  <a:cubicBezTo>
                    <a:pt x="394" y="283"/>
                    <a:pt x="483" y="393"/>
                    <a:pt x="587" y="545"/>
                  </a:cubicBezTo>
                  <a:cubicBezTo>
                    <a:pt x="786" y="896"/>
                    <a:pt x="1006" y="1524"/>
                    <a:pt x="1158" y="2682"/>
                  </a:cubicBezTo>
                  <a:cubicBezTo>
                    <a:pt x="1420" y="4755"/>
                    <a:pt x="1352" y="8139"/>
                    <a:pt x="1331" y="8835"/>
                  </a:cubicBezTo>
                  <a:cubicBezTo>
                    <a:pt x="1289" y="8856"/>
                    <a:pt x="1242" y="8856"/>
                    <a:pt x="1221" y="8882"/>
                  </a:cubicBezTo>
                  <a:cubicBezTo>
                    <a:pt x="1221" y="8751"/>
                    <a:pt x="1242" y="7657"/>
                    <a:pt x="1221" y="6327"/>
                  </a:cubicBezTo>
                  <a:cubicBezTo>
                    <a:pt x="1200" y="4954"/>
                    <a:pt x="1158" y="3404"/>
                    <a:pt x="1048" y="2598"/>
                  </a:cubicBezTo>
                  <a:cubicBezTo>
                    <a:pt x="807" y="1090"/>
                    <a:pt x="326" y="304"/>
                    <a:pt x="242" y="173"/>
                  </a:cubicBezTo>
                  <a:close/>
                  <a:moveTo>
                    <a:pt x="1" y="0"/>
                  </a:moveTo>
                  <a:lnTo>
                    <a:pt x="90" y="131"/>
                  </a:lnTo>
                  <a:cubicBezTo>
                    <a:pt x="90" y="131"/>
                    <a:pt x="676" y="1001"/>
                    <a:pt x="938" y="2619"/>
                  </a:cubicBezTo>
                  <a:cubicBezTo>
                    <a:pt x="1048" y="3404"/>
                    <a:pt x="1090" y="4954"/>
                    <a:pt x="1111" y="6327"/>
                  </a:cubicBezTo>
                  <a:lnTo>
                    <a:pt x="1111" y="8945"/>
                  </a:lnTo>
                  <a:lnTo>
                    <a:pt x="1111" y="9034"/>
                  </a:lnTo>
                  <a:lnTo>
                    <a:pt x="1179" y="9013"/>
                  </a:lnTo>
                  <a:cubicBezTo>
                    <a:pt x="1268" y="8987"/>
                    <a:pt x="1331" y="8966"/>
                    <a:pt x="1399" y="8945"/>
                  </a:cubicBezTo>
                  <a:lnTo>
                    <a:pt x="1441" y="8924"/>
                  </a:lnTo>
                  <a:lnTo>
                    <a:pt x="1441" y="8882"/>
                  </a:lnTo>
                  <a:cubicBezTo>
                    <a:pt x="1462" y="8228"/>
                    <a:pt x="1551" y="4776"/>
                    <a:pt x="1268" y="2661"/>
                  </a:cubicBezTo>
                  <a:cubicBezTo>
                    <a:pt x="1111" y="1503"/>
                    <a:pt x="896" y="849"/>
                    <a:pt x="676" y="503"/>
                  </a:cubicBezTo>
                  <a:cubicBezTo>
                    <a:pt x="587" y="325"/>
                    <a:pt x="483" y="215"/>
                    <a:pt x="415" y="152"/>
                  </a:cubicBezTo>
                  <a:cubicBezTo>
                    <a:pt x="352" y="84"/>
                    <a:pt x="284" y="63"/>
                    <a:pt x="284" y="6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1987;p46">
              <a:extLst>
                <a:ext uri="{FF2B5EF4-FFF2-40B4-BE49-F238E27FC236}">
                  <a16:creationId xmlns:a16="http://schemas.microsoft.com/office/drawing/2014/main" id="{1E30853D-807D-FB0D-9EC1-61E3FC1F7342}"/>
                </a:ext>
              </a:extLst>
            </p:cNvPr>
            <p:cNvSpPr/>
            <p:nvPr/>
          </p:nvSpPr>
          <p:spPr>
            <a:xfrm>
              <a:off x="1262351" y="1926926"/>
              <a:ext cx="245687" cy="1258363"/>
            </a:xfrm>
            <a:custGeom>
              <a:avLst/>
              <a:gdLst/>
              <a:ahLst/>
              <a:cxnLst/>
              <a:rect l="l" t="t" r="r" b="b"/>
              <a:pathLst>
                <a:path w="1724" h="8830" extrusionOk="0">
                  <a:moveTo>
                    <a:pt x="0" y="0"/>
                  </a:moveTo>
                  <a:cubicBezTo>
                    <a:pt x="0" y="1"/>
                    <a:pt x="503" y="1854"/>
                    <a:pt x="655" y="2530"/>
                  </a:cubicBezTo>
                  <a:cubicBezTo>
                    <a:pt x="786" y="3184"/>
                    <a:pt x="718" y="4143"/>
                    <a:pt x="718" y="4143"/>
                  </a:cubicBezTo>
                  <a:cubicBezTo>
                    <a:pt x="718" y="4143"/>
                    <a:pt x="697" y="8594"/>
                    <a:pt x="765" y="8746"/>
                  </a:cubicBezTo>
                  <a:cubicBezTo>
                    <a:pt x="779" y="8804"/>
                    <a:pt x="857" y="8829"/>
                    <a:pt x="962" y="8829"/>
                  </a:cubicBezTo>
                  <a:cubicBezTo>
                    <a:pt x="1178" y="8829"/>
                    <a:pt x="1504" y="8721"/>
                    <a:pt x="1592" y="8573"/>
                  </a:cubicBezTo>
                  <a:cubicBezTo>
                    <a:pt x="1723" y="8379"/>
                    <a:pt x="1503" y="5017"/>
                    <a:pt x="1200" y="2902"/>
                  </a:cubicBezTo>
                  <a:cubicBezTo>
                    <a:pt x="870" y="76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1988;p46">
              <a:extLst>
                <a:ext uri="{FF2B5EF4-FFF2-40B4-BE49-F238E27FC236}">
                  <a16:creationId xmlns:a16="http://schemas.microsoft.com/office/drawing/2014/main" id="{EC9C6303-78B1-A63C-B842-2F6FA876B3F5}"/>
                </a:ext>
              </a:extLst>
            </p:cNvPr>
            <p:cNvSpPr/>
            <p:nvPr/>
          </p:nvSpPr>
          <p:spPr>
            <a:xfrm>
              <a:off x="1246675" y="1904552"/>
              <a:ext cx="255378" cy="1289003"/>
            </a:xfrm>
            <a:custGeom>
              <a:avLst/>
              <a:gdLst/>
              <a:ahLst/>
              <a:cxnLst/>
              <a:rect l="l" t="t" r="r" b="b"/>
              <a:pathLst>
                <a:path w="1792" h="9045" extrusionOk="0">
                  <a:moveTo>
                    <a:pt x="241" y="440"/>
                  </a:moveTo>
                  <a:cubicBezTo>
                    <a:pt x="325" y="524"/>
                    <a:pt x="372" y="550"/>
                    <a:pt x="545" y="833"/>
                  </a:cubicBezTo>
                  <a:cubicBezTo>
                    <a:pt x="786" y="1288"/>
                    <a:pt x="1090" y="2011"/>
                    <a:pt x="1241" y="3059"/>
                  </a:cubicBezTo>
                  <a:cubicBezTo>
                    <a:pt x="1399" y="4127"/>
                    <a:pt x="1530" y="5499"/>
                    <a:pt x="1613" y="6614"/>
                  </a:cubicBezTo>
                  <a:cubicBezTo>
                    <a:pt x="1660" y="7180"/>
                    <a:pt x="1681" y="7683"/>
                    <a:pt x="1681" y="8055"/>
                  </a:cubicBezTo>
                  <a:lnTo>
                    <a:pt x="1681" y="8510"/>
                  </a:lnTo>
                  <a:cubicBezTo>
                    <a:pt x="1681" y="8578"/>
                    <a:pt x="1660" y="8620"/>
                    <a:pt x="1660" y="8641"/>
                  </a:cubicBezTo>
                  <a:lnTo>
                    <a:pt x="1660" y="8709"/>
                  </a:lnTo>
                  <a:cubicBezTo>
                    <a:pt x="1634" y="8751"/>
                    <a:pt x="1571" y="8798"/>
                    <a:pt x="1482" y="8819"/>
                  </a:cubicBezTo>
                  <a:cubicBezTo>
                    <a:pt x="1420" y="8861"/>
                    <a:pt x="1331" y="8882"/>
                    <a:pt x="1241" y="8903"/>
                  </a:cubicBezTo>
                  <a:cubicBezTo>
                    <a:pt x="1158" y="8929"/>
                    <a:pt x="1069" y="8929"/>
                    <a:pt x="1006" y="8929"/>
                  </a:cubicBezTo>
                  <a:cubicBezTo>
                    <a:pt x="980" y="8929"/>
                    <a:pt x="938" y="8929"/>
                    <a:pt x="938" y="8903"/>
                  </a:cubicBezTo>
                  <a:lnTo>
                    <a:pt x="917" y="8903"/>
                  </a:lnTo>
                  <a:lnTo>
                    <a:pt x="917" y="8840"/>
                  </a:lnTo>
                  <a:cubicBezTo>
                    <a:pt x="917" y="8798"/>
                    <a:pt x="917" y="8730"/>
                    <a:pt x="896" y="8667"/>
                  </a:cubicBezTo>
                  <a:lnTo>
                    <a:pt x="896" y="8117"/>
                  </a:lnTo>
                  <a:cubicBezTo>
                    <a:pt x="896" y="7683"/>
                    <a:pt x="896" y="7117"/>
                    <a:pt x="875" y="6546"/>
                  </a:cubicBezTo>
                  <a:lnTo>
                    <a:pt x="875" y="4300"/>
                  </a:lnTo>
                  <a:cubicBezTo>
                    <a:pt x="875" y="4300"/>
                    <a:pt x="938" y="3341"/>
                    <a:pt x="807" y="2666"/>
                  </a:cubicBezTo>
                  <a:cubicBezTo>
                    <a:pt x="676" y="2053"/>
                    <a:pt x="325" y="765"/>
                    <a:pt x="241" y="440"/>
                  </a:cubicBezTo>
                  <a:close/>
                  <a:moveTo>
                    <a:pt x="0" y="0"/>
                  </a:moveTo>
                  <a:lnTo>
                    <a:pt x="63" y="178"/>
                  </a:lnTo>
                  <a:cubicBezTo>
                    <a:pt x="63" y="178"/>
                    <a:pt x="566" y="2032"/>
                    <a:pt x="697" y="2687"/>
                  </a:cubicBezTo>
                  <a:cubicBezTo>
                    <a:pt x="828" y="3341"/>
                    <a:pt x="765" y="4300"/>
                    <a:pt x="765" y="4300"/>
                  </a:cubicBezTo>
                  <a:lnTo>
                    <a:pt x="765" y="6546"/>
                  </a:lnTo>
                  <a:cubicBezTo>
                    <a:pt x="765" y="7117"/>
                    <a:pt x="786" y="7683"/>
                    <a:pt x="786" y="8117"/>
                  </a:cubicBezTo>
                  <a:lnTo>
                    <a:pt x="786" y="8667"/>
                  </a:lnTo>
                  <a:cubicBezTo>
                    <a:pt x="786" y="8730"/>
                    <a:pt x="786" y="8798"/>
                    <a:pt x="807" y="8840"/>
                  </a:cubicBezTo>
                  <a:lnTo>
                    <a:pt x="807" y="8929"/>
                  </a:lnTo>
                  <a:cubicBezTo>
                    <a:pt x="828" y="8971"/>
                    <a:pt x="849" y="8992"/>
                    <a:pt x="875" y="9013"/>
                  </a:cubicBezTo>
                  <a:cubicBezTo>
                    <a:pt x="917" y="9034"/>
                    <a:pt x="959" y="9034"/>
                    <a:pt x="980" y="9034"/>
                  </a:cubicBezTo>
                  <a:cubicBezTo>
                    <a:pt x="1006" y="9042"/>
                    <a:pt x="1033" y="9045"/>
                    <a:pt x="1060" y="9045"/>
                  </a:cubicBezTo>
                  <a:cubicBezTo>
                    <a:pt x="1124" y="9045"/>
                    <a:pt x="1191" y="9028"/>
                    <a:pt x="1268" y="9013"/>
                  </a:cubicBezTo>
                  <a:cubicBezTo>
                    <a:pt x="1351" y="8992"/>
                    <a:pt x="1461" y="8971"/>
                    <a:pt x="1550" y="8929"/>
                  </a:cubicBezTo>
                  <a:cubicBezTo>
                    <a:pt x="1634" y="8882"/>
                    <a:pt x="1702" y="8840"/>
                    <a:pt x="1744" y="8772"/>
                  </a:cubicBezTo>
                  <a:cubicBezTo>
                    <a:pt x="1765" y="8730"/>
                    <a:pt x="1765" y="8709"/>
                    <a:pt x="1765" y="8667"/>
                  </a:cubicBezTo>
                  <a:cubicBezTo>
                    <a:pt x="1791" y="8620"/>
                    <a:pt x="1791" y="8578"/>
                    <a:pt x="1791" y="8510"/>
                  </a:cubicBezTo>
                  <a:lnTo>
                    <a:pt x="1791" y="8055"/>
                  </a:lnTo>
                  <a:cubicBezTo>
                    <a:pt x="1791" y="7683"/>
                    <a:pt x="1765" y="7180"/>
                    <a:pt x="1723" y="6614"/>
                  </a:cubicBezTo>
                  <a:cubicBezTo>
                    <a:pt x="1660" y="5478"/>
                    <a:pt x="1530" y="4106"/>
                    <a:pt x="1351" y="3059"/>
                  </a:cubicBezTo>
                  <a:cubicBezTo>
                    <a:pt x="1200" y="1990"/>
                    <a:pt x="896" y="1247"/>
                    <a:pt x="634" y="786"/>
                  </a:cubicBezTo>
                  <a:cubicBezTo>
                    <a:pt x="372" y="330"/>
                    <a:pt x="152" y="110"/>
                    <a:pt x="152" y="11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1989;p46">
              <a:extLst>
                <a:ext uri="{FF2B5EF4-FFF2-40B4-BE49-F238E27FC236}">
                  <a16:creationId xmlns:a16="http://schemas.microsoft.com/office/drawing/2014/main" id="{2AD93462-EF35-73F0-2FD7-59A64804EAAC}"/>
                </a:ext>
              </a:extLst>
            </p:cNvPr>
            <p:cNvSpPr/>
            <p:nvPr/>
          </p:nvSpPr>
          <p:spPr>
            <a:xfrm>
              <a:off x="587694" y="1842131"/>
              <a:ext cx="659109" cy="1423675"/>
            </a:xfrm>
            <a:custGeom>
              <a:avLst/>
              <a:gdLst/>
              <a:ahLst/>
              <a:cxnLst/>
              <a:rect l="l" t="t" r="r" b="b"/>
              <a:pathLst>
                <a:path w="4625" h="9990" extrusionOk="0">
                  <a:moveTo>
                    <a:pt x="1658" y="1"/>
                  </a:moveTo>
                  <a:cubicBezTo>
                    <a:pt x="1315" y="1"/>
                    <a:pt x="979" y="396"/>
                    <a:pt x="979" y="396"/>
                  </a:cubicBezTo>
                  <a:cubicBezTo>
                    <a:pt x="979" y="396"/>
                    <a:pt x="477" y="789"/>
                    <a:pt x="393" y="1596"/>
                  </a:cubicBezTo>
                  <a:cubicBezTo>
                    <a:pt x="304" y="2402"/>
                    <a:pt x="545" y="3580"/>
                    <a:pt x="435" y="5413"/>
                  </a:cubicBezTo>
                  <a:cubicBezTo>
                    <a:pt x="304" y="7225"/>
                    <a:pt x="0" y="8163"/>
                    <a:pt x="84" y="8817"/>
                  </a:cubicBezTo>
                  <a:cubicBezTo>
                    <a:pt x="173" y="9472"/>
                    <a:pt x="587" y="9472"/>
                    <a:pt x="1744" y="9823"/>
                  </a:cubicBezTo>
                  <a:cubicBezTo>
                    <a:pt x="2142" y="9943"/>
                    <a:pt x="2547" y="9989"/>
                    <a:pt x="2915" y="9989"/>
                  </a:cubicBezTo>
                  <a:cubicBezTo>
                    <a:pt x="3617" y="9989"/>
                    <a:pt x="4181" y="9822"/>
                    <a:pt x="4294" y="9692"/>
                  </a:cubicBezTo>
                  <a:cubicBezTo>
                    <a:pt x="4493" y="9472"/>
                    <a:pt x="4425" y="8603"/>
                    <a:pt x="4535" y="7466"/>
                  </a:cubicBezTo>
                  <a:cubicBezTo>
                    <a:pt x="4624" y="6330"/>
                    <a:pt x="4535" y="4979"/>
                    <a:pt x="4535" y="4979"/>
                  </a:cubicBezTo>
                  <a:cubicBezTo>
                    <a:pt x="4535" y="4979"/>
                    <a:pt x="4404" y="2821"/>
                    <a:pt x="4059" y="2339"/>
                  </a:cubicBezTo>
                  <a:cubicBezTo>
                    <a:pt x="3687" y="1857"/>
                    <a:pt x="2399" y="595"/>
                    <a:pt x="1985" y="155"/>
                  </a:cubicBezTo>
                  <a:cubicBezTo>
                    <a:pt x="1883" y="43"/>
                    <a:pt x="1770" y="1"/>
                    <a:pt x="16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1990;p46">
              <a:extLst>
                <a:ext uri="{FF2B5EF4-FFF2-40B4-BE49-F238E27FC236}">
                  <a16:creationId xmlns:a16="http://schemas.microsoft.com/office/drawing/2014/main" id="{74D5DAFB-06FC-291E-FC55-4DDDD048D809}"/>
                </a:ext>
              </a:extLst>
            </p:cNvPr>
            <p:cNvSpPr/>
            <p:nvPr/>
          </p:nvSpPr>
          <p:spPr>
            <a:xfrm>
              <a:off x="578003" y="1833580"/>
              <a:ext cx="677778" cy="1441489"/>
            </a:xfrm>
            <a:custGeom>
              <a:avLst/>
              <a:gdLst/>
              <a:ahLst/>
              <a:cxnLst/>
              <a:rect l="l" t="t" r="r" b="b"/>
              <a:pathLst>
                <a:path w="4756" h="10115" extrusionOk="0">
                  <a:moveTo>
                    <a:pt x="1723" y="105"/>
                  </a:moveTo>
                  <a:cubicBezTo>
                    <a:pt x="1833" y="105"/>
                    <a:pt x="1922" y="153"/>
                    <a:pt x="2006" y="236"/>
                  </a:cubicBezTo>
                  <a:cubicBezTo>
                    <a:pt x="2226" y="477"/>
                    <a:pt x="2639" y="891"/>
                    <a:pt x="3053" y="1331"/>
                  </a:cubicBezTo>
                  <a:cubicBezTo>
                    <a:pt x="3472" y="1766"/>
                    <a:pt x="3886" y="2200"/>
                    <a:pt x="4059" y="2420"/>
                  </a:cubicBezTo>
                  <a:cubicBezTo>
                    <a:pt x="4148" y="2530"/>
                    <a:pt x="4231" y="2750"/>
                    <a:pt x="4300" y="3033"/>
                  </a:cubicBezTo>
                  <a:cubicBezTo>
                    <a:pt x="4341" y="3295"/>
                    <a:pt x="4410" y="3598"/>
                    <a:pt x="4430" y="3902"/>
                  </a:cubicBezTo>
                  <a:cubicBezTo>
                    <a:pt x="4520" y="4515"/>
                    <a:pt x="4540" y="5039"/>
                    <a:pt x="4540" y="5039"/>
                  </a:cubicBezTo>
                  <a:cubicBezTo>
                    <a:pt x="4540" y="5039"/>
                    <a:pt x="4624" y="6390"/>
                    <a:pt x="4540" y="7526"/>
                  </a:cubicBezTo>
                  <a:cubicBezTo>
                    <a:pt x="4493" y="8092"/>
                    <a:pt x="4472" y="8594"/>
                    <a:pt x="4451" y="8987"/>
                  </a:cubicBezTo>
                  <a:cubicBezTo>
                    <a:pt x="4451" y="9165"/>
                    <a:pt x="4430" y="9338"/>
                    <a:pt x="4410" y="9469"/>
                  </a:cubicBezTo>
                  <a:cubicBezTo>
                    <a:pt x="4389" y="9579"/>
                    <a:pt x="4362" y="9663"/>
                    <a:pt x="4321" y="9710"/>
                  </a:cubicBezTo>
                  <a:cubicBezTo>
                    <a:pt x="4300" y="9752"/>
                    <a:pt x="4190" y="9794"/>
                    <a:pt x="4038" y="9862"/>
                  </a:cubicBezTo>
                  <a:cubicBezTo>
                    <a:pt x="3886" y="9904"/>
                    <a:pt x="3687" y="9951"/>
                    <a:pt x="3446" y="9972"/>
                  </a:cubicBezTo>
                  <a:cubicBezTo>
                    <a:pt x="3315" y="9984"/>
                    <a:pt x="3172" y="9991"/>
                    <a:pt x="3022" y="9991"/>
                  </a:cubicBezTo>
                  <a:cubicBezTo>
                    <a:pt x="2651" y="9991"/>
                    <a:pt x="2236" y="9949"/>
                    <a:pt x="1833" y="9841"/>
                  </a:cubicBezTo>
                  <a:cubicBezTo>
                    <a:pt x="1246" y="9642"/>
                    <a:pt x="854" y="9558"/>
                    <a:pt x="613" y="9448"/>
                  </a:cubicBezTo>
                  <a:cubicBezTo>
                    <a:pt x="351" y="9317"/>
                    <a:pt x="262" y="9186"/>
                    <a:pt x="220" y="8877"/>
                  </a:cubicBezTo>
                  <a:cubicBezTo>
                    <a:pt x="131" y="8249"/>
                    <a:pt x="435" y="7306"/>
                    <a:pt x="545" y="5473"/>
                  </a:cubicBezTo>
                  <a:cubicBezTo>
                    <a:pt x="676" y="3640"/>
                    <a:pt x="435" y="2462"/>
                    <a:pt x="524" y="1656"/>
                  </a:cubicBezTo>
                  <a:cubicBezTo>
                    <a:pt x="613" y="870"/>
                    <a:pt x="1089" y="498"/>
                    <a:pt x="1089" y="498"/>
                  </a:cubicBezTo>
                  <a:cubicBezTo>
                    <a:pt x="1089" y="498"/>
                    <a:pt x="1246" y="325"/>
                    <a:pt x="1419" y="215"/>
                  </a:cubicBezTo>
                  <a:cubicBezTo>
                    <a:pt x="1529" y="153"/>
                    <a:pt x="1613" y="132"/>
                    <a:pt x="1723" y="105"/>
                  </a:cubicBezTo>
                  <a:close/>
                  <a:moveTo>
                    <a:pt x="1723" y="1"/>
                  </a:moveTo>
                  <a:cubicBezTo>
                    <a:pt x="1592" y="1"/>
                    <a:pt x="1482" y="64"/>
                    <a:pt x="1377" y="132"/>
                  </a:cubicBezTo>
                  <a:cubicBezTo>
                    <a:pt x="1157" y="236"/>
                    <a:pt x="1027" y="414"/>
                    <a:pt x="1006" y="435"/>
                  </a:cubicBezTo>
                  <a:cubicBezTo>
                    <a:pt x="1006" y="435"/>
                    <a:pt x="503" y="828"/>
                    <a:pt x="414" y="1656"/>
                  </a:cubicBezTo>
                  <a:cubicBezTo>
                    <a:pt x="304" y="2488"/>
                    <a:pt x="566" y="3640"/>
                    <a:pt x="435" y="5452"/>
                  </a:cubicBezTo>
                  <a:cubicBezTo>
                    <a:pt x="330" y="7285"/>
                    <a:pt x="0" y="8202"/>
                    <a:pt x="89" y="8877"/>
                  </a:cubicBezTo>
                  <a:cubicBezTo>
                    <a:pt x="131" y="9228"/>
                    <a:pt x="283" y="9427"/>
                    <a:pt x="566" y="9558"/>
                  </a:cubicBezTo>
                  <a:cubicBezTo>
                    <a:pt x="828" y="9689"/>
                    <a:pt x="1220" y="9752"/>
                    <a:pt x="1812" y="9951"/>
                  </a:cubicBezTo>
                  <a:cubicBezTo>
                    <a:pt x="2205" y="10067"/>
                    <a:pt x="2600" y="10114"/>
                    <a:pt x="2962" y="10114"/>
                  </a:cubicBezTo>
                  <a:cubicBezTo>
                    <a:pt x="3142" y="10114"/>
                    <a:pt x="3313" y="10103"/>
                    <a:pt x="3472" y="10082"/>
                  </a:cubicBezTo>
                  <a:cubicBezTo>
                    <a:pt x="3708" y="10056"/>
                    <a:pt x="3907" y="10014"/>
                    <a:pt x="4059" y="9972"/>
                  </a:cubicBezTo>
                  <a:cubicBezTo>
                    <a:pt x="4231" y="9904"/>
                    <a:pt x="4341" y="9862"/>
                    <a:pt x="4410" y="9794"/>
                  </a:cubicBezTo>
                  <a:cubicBezTo>
                    <a:pt x="4472" y="9710"/>
                    <a:pt x="4493" y="9621"/>
                    <a:pt x="4520" y="9490"/>
                  </a:cubicBezTo>
                  <a:cubicBezTo>
                    <a:pt x="4540" y="9338"/>
                    <a:pt x="4561" y="9186"/>
                    <a:pt x="4561" y="8987"/>
                  </a:cubicBezTo>
                  <a:cubicBezTo>
                    <a:pt x="4582" y="8594"/>
                    <a:pt x="4603" y="8092"/>
                    <a:pt x="4650" y="7526"/>
                  </a:cubicBezTo>
                  <a:cubicBezTo>
                    <a:pt x="4755" y="6390"/>
                    <a:pt x="4671" y="5039"/>
                    <a:pt x="4671" y="5039"/>
                  </a:cubicBezTo>
                  <a:cubicBezTo>
                    <a:pt x="4671" y="5039"/>
                    <a:pt x="4624" y="4494"/>
                    <a:pt x="4561" y="3881"/>
                  </a:cubicBezTo>
                  <a:cubicBezTo>
                    <a:pt x="4520" y="3598"/>
                    <a:pt x="4472" y="3274"/>
                    <a:pt x="4410" y="2986"/>
                  </a:cubicBezTo>
                  <a:cubicBezTo>
                    <a:pt x="4341" y="2724"/>
                    <a:pt x="4258" y="2488"/>
                    <a:pt x="4169" y="2357"/>
                  </a:cubicBezTo>
                  <a:cubicBezTo>
                    <a:pt x="3970" y="2116"/>
                    <a:pt x="3556" y="1677"/>
                    <a:pt x="3142" y="1242"/>
                  </a:cubicBezTo>
                  <a:cubicBezTo>
                    <a:pt x="2728" y="828"/>
                    <a:pt x="2294" y="393"/>
                    <a:pt x="2095" y="174"/>
                  </a:cubicBezTo>
                  <a:cubicBezTo>
                    <a:pt x="1985" y="43"/>
                    <a:pt x="1854" y="1"/>
                    <a:pt x="172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1991;p46">
              <a:extLst>
                <a:ext uri="{FF2B5EF4-FFF2-40B4-BE49-F238E27FC236}">
                  <a16:creationId xmlns:a16="http://schemas.microsoft.com/office/drawing/2014/main" id="{68115345-2577-2742-1339-6509C99C87CF}"/>
                </a:ext>
              </a:extLst>
            </p:cNvPr>
            <p:cNvSpPr/>
            <p:nvPr/>
          </p:nvSpPr>
          <p:spPr>
            <a:xfrm>
              <a:off x="1121976" y="1829875"/>
              <a:ext cx="261363" cy="687468"/>
            </a:xfrm>
            <a:custGeom>
              <a:avLst/>
              <a:gdLst/>
              <a:ahLst/>
              <a:cxnLst/>
              <a:rect l="l" t="t" r="r" b="b"/>
              <a:pathLst>
                <a:path w="1834" h="4824" extrusionOk="0">
                  <a:moveTo>
                    <a:pt x="48" y="1"/>
                  </a:moveTo>
                  <a:lnTo>
                    <a:pt x="1" y="393"/>
                  </a:lnTo>
                  <a:cubicBezTo>
                    <a:pt x="1" y="393"/>
                    <a:pt x="786" y="1179"/>
                    <a:pt x="1247" y="2425"/>
                  </a:cubicBezTo>
                  <a:cubicBezTo>
                    <a:pt x="1703" y="3693"/>
                    <a:pt x="1703" y="4824"/>
                    <a:pt x="1703" y="4824"/>
                  </a:cubicBezTo>
                  <a:lnTo>
                    <a:pt x="1834" y="2535"/>
                  </a:lnTo>
                  <a:lnTo>
                    <a:pt x="1572" y="2404"/>
                  </a:lnTo>
                  <a:lnTo>
                    <a:pt x="1813" y="2163"/>
                  </a:lnTo>
                  <a:cubicBezTo>
                    <a:pt x="1813" y="2163"/>
                    <a:pt x="1441" y="1205"/>
                    <a:pt x="1006" y="613"/>
                  </a:cubicBezTo>
                  <a:cubicBezTo>
                    <a:pt x="545" y="48"/>
                    <a:pt x="48" y="1"/>
                    <a:pt x="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1992;p46">
              <a:extLst>
                <a:ext uri="{FF2B5EF4-FFF2-40B4-BE49-F238E27FC236}">
                  <a16:creationId xmlns:a16="http://schemas.microsoft.com/office/drawing/2014/main" id="{7113BB6A-7911-FED5-C735-6F3660D95EDA}"/>
                </a:ext>
              </a:extLst>
            </p:cNvPr>
            <p:cNvSpPr/>
            <p:nvPr/>
          </p:nvSpPr>
          <p:spPr>
            <a:xfrm>
              <a:off x="1112998" y="1820896"/>
              <a:ext cx="280032" cy="696446"/>
            </a:xfrm>
            <a:custGeom>
              <a:avLst/>
              <a:gdLst/>
              <a:ahLst/>
              <a:cxnLst/>
              <a:rect l="l" t="t" r="r" b="b"/>
              <a:pathLst>
                <a:path w="1965" h="4887" extrusionOk="0">
                  <a:moveTo>
                    <a:pt x="174" y="132"/>
                  </a:moveTo>
                  <a:cubicBezTo>
                    <a:pt x="195" y="132"/>
                    <a:pt x="263" y="153"/>
                    <a:pt x="394" y="194"/>
                  </a:cubicBezTo>
                  <a:cubicBezTo>
                    <a:pt x="567" y="283"/>
                    <a:pt x="807" y="435"/>
                    <a:pt x="1027" y="718"/>
                  </a:cubicBezTo>
                  <a:cubicBezTo>
                    <a:pt x="1441" y="1268"/>
                    <a:pt x="1787" y="2158"/>
                    <a:pt x="1813" y="2226"/>
                  </a:cubicBezTo>
                  <a:lnTo>
                    <a:pt x="1525" y="2488"/>
                  </a:lnTo>
                  <a:lnTo>
                    <a:pt x="1834" y="2619"/>
                  </a:lnTo>
                  <a:lnTo>
                    <a:pt x="1745" y="4101"/>
                  </a:lnTo>
                  <a:cubicBezTo>
                    <a:pt x="1703" y="3667"/>
                    <a:pt x="1593" y="3101"/>
                    <a:pt x="1352" y="2467"/>
                  </a:cubicBezTo>
                  <a:cubicBezTo>
                    <a:pt x="917" y="1221"/>
                    <a:pt x="153" y="456"/>
                    <a:pt x="132" y="435"/>
                  </a:cubicBezTo>
                  <a:lnTo>
                    <a:pt x="174" y="132"/>
                  </a:lnTo>
                  <a:close/>
                  <a:moveTo>
                    <a:pt x="64" y="1"/>
                  </a:moveTo>
                  <a:lnTo>
                    <a:pt x="1" y="482"/>
                  </a:lnTo>
                  <a:lnTo>
                    <a:pt x="22" y="482"/>
                  </a:lnTo>
                  <a:cubicBezTo>
                    <a:pt x="22" y="482"/>
                    <a:pt x="807" y="1268"/>
                    <a:pt x="1263" y="2509"/>
                  </a:cubicBezTo>
                  <a:cubicBezTo>
                    <a:pt x="1703" y="3756"/>
                    <a:pt x="1703" y="4866"/>
                    <a:pt x="1703" y="4887"/>
                  </a:cubicBezTo>
                  <a:lnTo>
                    <a:pt x="1813" y="4887"/>
                  </a:lnTo>
                  <a:lnTo>
                    <a:pt x="1965" y="2551"/>
                  </a:lnTo>
                  <a:lnTo>
                    <a:pt x="1724" y="2446"/>
                  </a:lnTo>
                  <a:lnTo>
                    <a:pt x="1944" y="2247"/>
                  </a:lnTo>
                  <a:lnTo>
                    <a:pt x="1944" y="2205"/>
                  </a:lnTo>
                  <a:cubicBezTo>
                    <a:pt x="1944" y="2205"/>
                    <a:pt x="1572" y="1242"/>
                    <a:pt x="1111" y="655"/>
                  </a:cubicBezTo>
                  <a:cubicBezTo>
                    <a:pt x="870" y="352"/>
                    <a:pt x="635" y="194"/>
                    <a:pt x="436" y="111"/>
                  </a:cubicBezTo>
                  <a:cubicBezTo>
                    <a:pt x="263" y="22"/>
                    <a:pt x="132" y="1"/>
                    <a:pt x="132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1993;p46">
              <a:extLst>
                <a:ext uri="{FF2B5EF4-FFF2-40B4-BE49-F238E27FC236}">
                  <a16:creationId xmlns:a16="http://schemas.microsoft.com/office/drawing/2014/main" id="{076EDDA8-4D2B-8DF9-C6DF-15694AC4A704}"/>
                </a:ext>
              </a:extLst>
            </p:cNvPr>
            <p:cNvSpPr/>
            <p:nvPr/>
          </p:nvSpPr>
          <p:spPr>
            <a:xfrm>
              <a:off x="870440" y="1721707"/>
              <a:ext cx="267349" cy="279890"/>
            </a:xfrm>
            <a:custGeom>
              <a:avLst/>
              <a:gdLst/>
              <a:ahLst/>
              <a:cxnLst/>
              <a:rect l="l" t="t" r="r" b="b"/>
              <a:pathLst>
                <a:path w="1876" h="1964" extrusionOk="0">
                  <a:moveTo>
                    <a:pt x="457" y="0"/>
                  </a:moveTo>
                  <a:lnTo>
                    <a:pt x="1" y="1000"/>
                  </a:lnTo>
                  <a:cubicBezTo>
                    <a:pt x="1" y="1000"/>
                    <a:pt x="394" y="1440"/>
                    <a:pt x="917" y="1702"/>
                  </a:cubicBezTo>
                  <a:cubicBezTo>
                    <a:pt x="1420" y="1964"/>
                    <a:pt x="1876" y="1964"/>
                    <a:pt x="1876" y="1964"/>
                  </a:cubicBezTo>
                  <a:lnTo>
                    <a:pt x="1855" y="173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FFB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1994;p46">
              <a:extLst>
                <a:ext uri="{FF2B5EF4-FFF2-40B4-BE49-F238E27FC236}">
                  <a16:creationId xmlns:a16="http://schemas.microsoft.com/office/drawing/2014/main" id="{D8273BD6-50D3-B1E6-D466-B4CD2BE8669A}"/>
                </a:ext>
              </a:extLst>
            </p:cNvPr>
            <p:cNvSpPr/>
            <p:nvPr/>
          </p:nvSpPr>
          <p:spPr>
            <a:xfrm>
              <a:off x="860749" y="1712016"/>
              <a:ext cx="283025" cy="298558"/>
            </a:xfrm>
            <a:custGeom>
              <a:avLst/>
              <a:gdLst/>
              <a:ahLst/>
              <a:cxnLst/>
              <a:rect l="l" t="t" r="r" b="b"/>
              <a:pathLst>
                <a:path w="1986" h="2095" extrusionOk="0">
                  <a:moveTo>
                    <a:pt x="545" y="131"/>
                  </a:moveTo>
                  <a:lnTo>
                    <a:pt x="1855" y="283"/>
                  </a:lnTo>
                  <a:lnTo>
                    <a:pt x="1881" y="1964"/>
                  </a:lnTo>
                  <a:cubicBezTo>
                    <a:pt x="1792" y="1964"/>
                    <a:pt x="1441" y="1943"/>
                    <a:pt x="1006" y="1723"/>
                  </a:cubicBezTo>
                  <a:cubicBezTo>
                    <a:pt x="525" y="1461"/>
                    <a:pt x="153" y="1068"/>
                    <a:pt x="132" y="1047"/>
                  </a:cubicBezTo>
                  <a:lnTo>
                    <a:pt x="545" y="131"/>
                  </a:lnTo>
                  <a:close/>
                  <a:moveTo>
                    <a:pt x="483" y="0"/>
                  </a:moveTo>
                  <a:lnTo>
                    <a:pt x="1" y="1068"/>
                  </a:lnTo>
                  <a:lnTo>
                    <a:pt x="22" y="1089"/>
                  </a:lnTo>
                  <a:cubicBezTo>
                    <a:pt x="22" y="1089"/>
                    <a:pt x="441" y="1550"/>
                    <a:pt x="938" y="1812"/>
                  </a:cubicBezTo>
                  <a:cubicBezTo>
                    <a:pt x="1462" y="2095"/>
                    <a:pt x="1944" y="2095"/>
                    <a:pt x="1944" y="2095"/>
                  </a:cubicBezTo>
                  <a:lnTo>
                    <a:pt x="1986" y="2095"/>
                  </a:lnTo>
                  <a:lnTo>
                    <a:pt x="1986" y="199"/>
                  </a:lnTo>
                  <a:lnTo>
                    <a:pt x="1923" y="173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1995;p46">
              <a:extLst>
                <a:ext uri="{FF2B5EF4-FFF2-40B4-BE49-F238E27FC236}">
                  <a16:creationId xmlns:a16="http://schemas.microsoft.com/office/drawing/2014/main" id="{13126BF0-2875-8DB1-2D82-618462F8CBB8}"/>
                </a:ext>
              </a:extLst>
            </p:cNvPr>
            <p:cNvSpPr/>
            <p:nvPr/>
          </p:nvSpPr>
          <p:spPr>
            <a:xfrm>
              <a:off x="727215" y="1828165"/>
              <a:ext cx="513606" cy="723523"/>
            </a:xfrm>
            <a:custGeom>
              <a:avLst/>
              <a:gdLst/>
              <a:ahLst/>
              <a:cxnLst/>
              <a:rect l="l" t="t" r="r" b="b"/>
              <a:pathLst>
                <a:path w="3604" h="5077" extrusionOk="0">
                  <a:moveTo>
                    <a:pt x="876" y="1"/>
                  </a:moveTo>
                  <a:cubicBezTo>
                    <a:pt x="680" y="1"/>
                    <a:pt x="440" y="187"/>
                    <a:pt x="0" y="494"/>
                  </a:cubicBezTo>
                  <a:cubicBezTo>
                    <a:pt x="0" y="494"/>
                    <a:pt x="89" y="562"/>
                    <a:pt x="262" y="604"/>
                  </a:cubicBezTo>
                  <a:cubicBezTo>
                    <a:pt x="414" y="625"/>
                    <a:pt x="854" y="693"/>
                    <a:pt x="1661" y="1521"/>
                  </a:cubicBezTo>
                  <a:cubicBezTo>
                    <a:pt x="2446" y="2327"/>
                    <a:pt x="2556" y="2699"/>
                    <a:pt x="2556" y="2699"/>
                  </a:cubicBezTo>
                  <a:lnTo>
                    <a:pt x="3054" y="2741"/>
                  </a:lnTo>
                  <a:lnTo>
                    <a:pt x="2729" y="2940"/>
                  </a:lnTo>
                  <a:cubicBezTo>
                    <a:pt x="2729" y="2940"/>
                    <a:pt x="2818" y="3092"/>
                    <a:pt x="2949" y="3443"/>
                  </a:cubicBezTo>
                  <a:cubicBezTo>
                    <a:pt x="3101" y="3767"/>
                    <a:pt x="3556" y="5077"/>
                    <a:pt x="3556" y="5077"/>
                  </a:cubicBezTo>
                  <a:cubicBezTo>
                    <a:pt x="3556" y="5077"/>
                    <a:pt x="3603" y="2741"/>
                    <a:pt x="3080" y="1610"/>
                  </a:cubicBezTo>
                  <a:cubicBezTo>
                    <a:pt x="2556" y="473"/>
                    <a:pt x="1200" y="81"/>
                    <a:pt x="959" y="13"/>
                  </a:cubicBezTo>
                  <a:cubicBezTo>
                    <a:pt x="932" y="5"/>
                    <a:pt x="904" y="1"/>
                    <a:pt x="8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1996;p46">
              <a:extLst>
                <a:ext uri="{FF2B5EF4-FFF2-40B4-BE49-F238E27FC236}">
                  <a16:creationId xmlns:a16="http://schemas.microsoft.com/office/drawing/2014/main" id="{6B27F082-AF2C-0CF7-4D64-9027542D4477}"/>
                </a:ext>
              </a:extLst>
            </p:cNvPr>
            <p:cNvSpPr/>
            <p:nvPr/>
          </p:nvSpPr>
          <p:spPr>
            <a:xfrm>
              <a:off x="714531" y="1821609"/>
              <a:ext cx="529282" cy="733071"/>
            </a:xfrm>
            <a:custGeom>
              <a:avLst/>
              <a:gdLst/>
              <a:ahLst/>
              <a:cxnLst/>
              <a:rect l="l" t="t" r="r" b="b"/>
              <a:pathLst>
                <a:path w="3714" h="5144" extrusionOk="0">
                  <a:moveTo>
                    <a:pt x="939" y="106"/>
                  </a:moveTo>
                  <a:cubicBezTo>
                    <a:pt x="970" y="106"/>
                    <a:pt x="999" y="113"/>
                    <a:pt x="1027" y="127"/>
                  </a:cubicBezTo>
                  <a:cubicBezTo>
                    <a:pt x="1268" y="168"/>
                    <a:pt x="2598" y="582"/>
                    <a:pt x="3101" y="1677"/>
                  </a:cubicBezTo>
                  <a:cubicBezTo>
                    <a:pt x="3363" y="2221"/>
                    <a:pt x="3493" y="3096"/>
                    <a:pt x="3535" y="3813"/>
                  </a:cubicBezTo>
                  <a:cubicBezTo>
                    <a:pt x="3582" y="4358"/>
                    <a:pt x="3582" y="4578"/>
                    <a:pt x="3582" y="4772"/>
                  </a:cubicBezTo>
                  <a:cubicBezTo>
                    <a:pt x="3452" y="4426"/>
                    <a:pt x="3211" y="3751"/>
                    <a:pt x="3101" y="3463"/>
                  </a:cubicBezTo>
                  <a:cubicBezTo>
                    <a:pt x="2970" y="3159"/>
                    <a:pt x="2907" y="3028"/>
                    <a:pt x="2907" y="3007"/>
                  </a:cubicBezTo>
                  <a:lnTo>
                    <a:pt x="3321" y="2745"/>
                  </a:lnTo>
                  <a:lnTo>
                    <a:pt x="2687" y="2703"/>
                  </a:lnTo>
                  <a:cubicBezTo>
                    <a:pt x="2687" y="2656"/>
                    <a:pt x="2666" y="2593"/>
                    <a:pt x="2556" y="2441"/>
                  </a:cubicBezTo>
                  <a:cubicBezTo>
                    <a:pt x="2425" y="2242"/>
                    <a:pt x="2184" y="1939"/>
                    <a:pt x="1770" y="1525"/>
                  </a:cubicBezTo>
                  <a:cubicBezTo>
                    <a:pt x="1378" y="1106"/>
                    <a:pt x="1074" y="891"/>
                    <a:pt x="833" y="760"/>
                  </a:cubicBezTo>
                  <a:cubicBezTo>
                    <a:pt x="592" y="629"/>
                    <a:pt x="440" y="608"/>
                    <a:pt x="351" y="582"/>
                  </a:cubicBezTo>
                  <a:cubicBezTo>
                    <a:pt x="288" y="582"/>
                    <a:pt x="241" y="561"/>
                    <a:pt x="199" y="540"/>
                  </a:cubicBezTo>
                  <a:cubicBezTo>
                    <a:pt x="393" y="388"/>
                    <a:pt x="571" y="258"/>
                    <a:pt x="702" y="189"/>
                  </a:cubicBezTo>
                  <a:cubicBezTo>
                    <a:pt x="803" y="134"/>
                    <a:pt x="877" y="106"/>
                    <a:pt x="939" y="106"/>
                  </a:cubicBezTo>
                  <a:close/>
                  <a:moveTo>
                    <a:pt x="969" y="0"/>
                  </a:moveTo>
                  <a:cubicBezTo>
                    <a:pt x="870" y="0"/>
                    <a:pt x="765" y="40"/>
                    <a:pt x="634" y="106"/>
                  </a:cubicBezTo>
                  <a:cubicBezTo>
                    <a:pt x="482" y="189"/>
                    <a:pt x="309" y="320"/>
                    <a:pt x="69" y="498"/>
                  </a:cubicBezTo>
                  <a:lnTo>
                    <a:pt x="0" y="540"/>
                  </a:lnTo>
                  <a:lnTo>
                    <a:pt x="48" y="582"/>
                  </a:lnTo>
                  <a:lnTo>
                    <a:pt x="131" y="629"/>
                  </a:lnTo>
                  <a:cubicBezTo>
                    <a:pt x="178" y="650"/>
                    <a:pt x="241" y="692"/>
                    <a:pt x="330" y="692"/>
                  </a:cubicBezTo>
                  <a:cubicBezTo>
                    <a:pt x="419" y="713"/>
                    <a:pt x="550" y="739"/>
                    <a:pt x="765" y="844"/>
                  </a:cubicBezTo>
                  <a:cubicBezTo>
                    <a:pt x="1006" y="975"/>
                    <a:pt x="1289" y="1195"/>
                    <a:pt x="1702" y="1609"/>
                  </a:cubicBezTo>
                  <a:cubicBezTo>
                    <a:pt x="2095" y="2001"/>
                    <a:pt x="2315" y="2310"/>
                    <a:pt x="2446" y="2483"/>
                  </a:cubicBezTo>
                  <a:cubicBezTo>
                    <a:pt x="2577" y="2677"/>
                    <a:pt x="2598" y="2766"/>
                    <a:pt x="2598" y="2766"/>
                  </a:cubicBezTo>
                  <a:lnTo>
                    <a:pt x="2598" y="2787"/>
                  </a:lnTo>
                  <a:lnTo>
                    <a:pt x="2970" y="2834"/>
                  </a:lnTo>
                  <a:lnTo>
                    <a:pt x="2750" y="2965"/>
                  </a:lnTo>
                  <a:lnTo>
                    <a:pt x="2776" y="3007"/>
                  </a:lnTo>
                  <a:cubicBezTo>
                    <a:pt x="2776" y="3007"/>
                    <a:pt x="2839" y="3159"/>
                    <a:pt x="2991" y="3510"/>
                  </a:cubicBezTo>
                  <a:cubicBezTo>
                    <a:pt x="3122" y="3834"/>
                    <a:pt x="3582" y="5144"/>
                    <a:pt x="3582" y="5144"/>
                  </a:cubicBezTo>
                  <a:lnTo>
                    <a:pt x="3713" y="5123"/>
                  </a:lnTo>
                  <a:cubicBezTo>
                    <a:pt x="3713" y="5123"/>
                    <a:pt x="3713" y="4536"/>
                    <a:pt x="3645" y="3813"/>
                  </a:cubicBezTo>
                  <a:cubicBezTo>
                    <a:pt x="3603" y="3070"/>
                    <a:pt x="3472" y="2200"/>
                    <a:pt x="3211" y="1630"/>
                  </a:cubicBezTo>
                  <a:cubicBezTo>
                    <a:pt x="2687" y="477"/>
                    <a:pt x="1289" y="59"/>
                    <a:pt x="1074" y="17"/>
                  </a:cubicBezTo>
                  <a:cubicBezTo>
                    <a:pt x="1039" y="5"/>
                    <a:pt x="1004" y="0"/>
                    <a:pt x="96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1997;p46">
              <a:extLst>
                <a:ext uri="{FF2B5EF4-FFF2-40B4-BE49-F238E27FC236}">
                  <a16:creationId xmlns:a16="http://schemas.microsoft.com/office/drawing/2014/main" id="{8844B7CF-E592-39EB-F2D8-878C4D0D5999}"/>
                </a:ext>
              </a:extLst>
            </p:cNvPr>
            <p:cNvSpPr/>
            <p:nvPr/>
          </p:nvSpPr>
          <p:spPr>
            <a:xfrm>
              <a:off x="870440" y="1783558"/>
              <a:ext cx="283025" cy="163316"/>
            </a:xfrm>
            <a:custGeom>
              <a:avLst/>
              <a:gdLst/>
              <a:ahLst/>
              <a:cxnLst/>
              <a:rect l="l" t="t" r="r" b="b"/>
              <a:pathLst>
                <a:path w="1986" h="1146" extrusionOk="0">
                  <a:moveTo>
                    <a:pt x="242" y="1"/>
                  </a:moveTo>
                  <a:lnTo>
                    <a:pt x="1" y="394"/>
                  </a:lnTo>
                  <a:cubicBezTo>
                    <a:pt x="1" y="394"/>
                    <a:pt x="828" y="896"/>
                    <a:pt x="1069" y="1069"/>
                  </a:cubicBezTo>
                  <a:cubicBezTo>
                    <a:pt x="1157" y="1127"/>
                    <a:pt x="1222" y="1146"/>
                    <a:pt x="1270" y="1146"/>
                  </a:cubicBezTo>
                  <a:cubicBezTo>
                    <a:pt x="1366" y="1146"/>
                    <a:pt x="1394" y="1069"/>
                    <a:pt x="1394" y="1069"/>
                  </a:cubicBezTo>
                  <a:lnTo>
                    <a:pt x="1352" y="786"/>
                  </a:lnTo>
                  <a:lnTo>
                    <a:pt x="1986" y="1027"/>
                  </a:lnTo>
                  <a:lnTo>
                    <a:pt x="1986" y="1027"/>
                  </a:lnTo>
                  <a:lnTo>
                    <a:pt x="1373" y="525"/>
                  </a:lnTo>
                  <a:cubicBezTo>
                    <a:pt x="1373" y="525"/>
                    <a:pt x="718" y="284"/>
                    <a:pt x="436" y="242"/>
                  </a:cubicBezTo>
                  <a:cubicBezTo>
                    <a:pt x="174" y="221"/>
                    <a:pt x="242" y="1"/>
                    <a:pt x="2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1998;p46">
              <a:extLst>
                <a:ext uri="{FF2B5EF4-FFF2-40B4-BE49-F238E27FC236}">
                  <a16:creationId xmlns:a16="http://schemas.microsoft.com/office/drawing/2014/main" id="{10080B05-26F4-8CD9-792A-B3F0217E816D}"/>
                </a:ext>
              </a:extLst>
            </p:cNvPr>
            <p:cNvSpPr/>
            <p:nvPr/>
          </p:nvSpPr>
          <p:spPr>
            <a:xfrm>
              <a:off x="857757" y="1780565"/>
              <a:ext cx="298701" cy="174717"/>
            </a:xfrm>
            <a:custGeom>
              <a:avLst/>
              <a:gdLst/>
              <a:ahLst/>
              <a:cxnLst/>
              <a:rect l="l" t="t" r="r" b="b"/>
              <a:pathLst>
                <a:path w="2096" h="1226" extrusionOk="0">
                  <a:moveTo>
                    <a:pt x="305" y="174"/>
                  </a:moveTo>
                  <a:cubicBezTo>
                    <a:pt x="331" y="242"/>
                    <a:pt x="394" y="305"/>
                    <a:pt x="525" y="326"/>
                  </a:cubicBezTo>
                  <a:cubicBezTo>
                    <a:pt x="656" y="347"/>
                    <a:pt x="896" y="415"/>
                    <a:pt x="1090" y="477"/>
                  </a:cubicBezTo>
                  <a:cubicBezTo>
                    <a:pt x="1289" y="546"/>
                    <a:pt x="1441" y="587"/>
                    <a:pt x="1441" y="587"/>
                  </a:cubicBezTo>
                  <a:lnTo>
                    <a:pt x="1771" y="870"/>
                  </a:lnTo>
                  <a:lnTo>
                    <a:pt x="1378" y="718"/>
                  </a:lnTo>
                  <a:lnTo>
                    <a:pt x="1420" y="1069"/>
                  </a:lnTo>
                  <a:cubicBezTo>
                    <a:pt x="1420" y="1069"/>
                    <a:pt x="1420" y="1090"/>
                    <a:pt x="1399" y="1111"/>
                  </a:cubicBezTo>
                  <a:cubicBezTo>
                    <a:pt x="1392" y="1111"/>
                    <a:pt x="1380" y="1113"/>
                    <a:pt x="1363" y="1113"/>
                  </a:cubicBezTo>
                  <a:cubicBezTo>
                    <a:pt x="1328" y="1113"/>
                    <a:pt x="1273" y="1104"/>
                    <a:pt x="1200" y="1048"/>
                  </a:cubicBezTo>
                  <a:cubicBezTo>
                    <a:pt x="959" y="870"/>
                    <a:pt x="221" y="436"/>
                    <a:pt x="153" y="394"/>
                  </a:cubicBezTo>
                  <a:lnTo>
                    <a:pt x="305" y="174"/>
                  </a:lnTo>
                  <a:close/>
                  <a:moveTo>
                    <a:pt x="284" y="1"/>
                  </a:moveTo>
                  <a:lnTo>
                    <a:pt x="1" y="436"/>
                  </a:lnTo>
                  <a:lnTo>
                    <a:pt x="43" y="456"/>
                  </a:lnTo>
                  <a:cubicBezTo>
                    <a:pt x="43" y="456"/>
                    <a:pt x="875" y="980"/>
                    <a:pt x="1137" y="1132"/>
                  </a:cubicBezTo>
                  <a:cubicBezTo>
                    <a:pt x="1218" y="1200"/>
                    <a:pt x="1291" y="1226"/>
                    <a:pt x="1350" y="1226"/>
                  </a:cubicBezTo>
                  <a:cubicBezTo>
                    <a:pt x="1386" y="1226"/>
                    <a:pt x="1417" y="1216"/>
                    <a:pt x="1441" y="1200"/>
                  </a:cubicBezTo>
                  <a:cubicBezTo>
                    <a:pt x="1509" y="1179"/>
                    <a:pt x="1530" y="1090"/>
                    <a:pt x="1530" y="1090"/>
                  </a:cubicBezTo>
                  <a:lnTo>
                    <a:pt x="1509" y="896"/>
                  </a:lnTo>
                  <a:lnTo>
                    <a:pt x="2054" y="1090"/>
                  </a:lnTo>
                  <a:lnTo>
                    <a:pt x="2096" y="1001"/>
                  </a:lnTo>
                  <a:lnTo>
                    <a:pt x="1483" y="504"/>
                  </a:lnTo>
                  <a:cubicBezTo>
                    <a:pt x="1483" y="504"/>
                    <a:pt x="1331" y="436"/>
                    <a:pt x="1116" y="373"/>
                  </a:cubicBezTo>
                  <a:cubicBezTo>
                    <a:pt x="917" y="305"/>
                    <a:pt x="697" y="216"/>
                    <a:pt x="546" y="216"/>
                  </a:cubicBezTo>
                  <a:cubicBezTo>
                    <a:pt x="415" y="195"/>
                    <a:pt x="394" y="153"/>
                    <a:pt x="394" y="132"/>
                  </a:cubicBezTo>
                  <a:cubicBezTo>
                    <a:pt x="373" y="85"/>
                    <a:pt x="394" y="43"/>
                    <a:pt x="394" y="43"/>
                  </a:cubicBezTo>
                  <a:lnTo>
                    <a:pt x="284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1999;p46">
              <a:extLst>
                <a:ext uri="{FF2B5EF4-FFF2-40B4-BE49-F238E27FC236}">
                  <a16:creationId xmlns:a16="http://schemas.microsoft.com/office/drawing/2014/main" id="{6AB24FBB-F527-5E10-8360-6027E4E37444}"/>
                </a:ext>
              </a:extLst>
            </p:cNvPr>
            <p:cNvSpPr/>
            <p:nvPr/>
          </p:nvSpPr>
          <p:spPr>
            <a:xfrm>
              <a:off x="1137652" y="1829875"/>
              <a:ext cx="77810" cy="90494"/>
            </a:xfrm>
            <a:custGeom>
              <a:avLst/>
              <a:gdLst/>
              <a:ahLst/>
              <a:cxnLst/>
              <a:rect l="l" t="t" r="r" b="b"/>
              <a:pathLst>
                <a:path w="546" h="635" extrusionOk="0">
                  <a:moveTo>
                    <a:pt x="1" y="1"/>
                  </a:moveTo>
                  <a:lnTo>
                    <a:pt x="1" y="634"/>
                  </a:lnTo>
                  <a:lnTo>
                    <a:pt x="545" y="57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2000;p46">
              <a:extLst>
                <a:ext uri="{FF2B5EF4-FFF2-40B4-BE49-F238E27FC236}">
                  <a16:creationId xmlns:a16="http://schemas.microsoft.com/office/drawing/2014/main" id="{5350E6F9-943C-4734-4281-A2A294A65083}"/>
                </a:ext>
              </a:extLst>
            </p:cNvPr>
            <p:cNvSpPr/>
            <p:nvPr/>
          </p:nvSpPr>
          <p:spPr>
            <a:xfrm>
              <a:off x="1128674" y="1811205"/>
              <a:ext cx="102465" cy="118853"/>
            </a:xfrm>
            <a:custGeom>
              <a:avLst/>
              <a:gdLst/>
              <a:ahLst/>
              <a:cxnLst/>
              <a:rect l="l" t="t" r="r" b="b"/>
              <a:pathLst>
                <a:path w="719" h="834" extrusionOk="0">
                  <a:moveTo>
                    <a:pt x="132" y="289"/>
                  </a:moveTo>
                  <a:lnTo>
                    <a:pt x="477" y="655"/>
                  </a:lnTo>
                  <a:lnTo>
                    <a:pt x="132" y="702"/>
                  </a:lnTo>
                  <a:lnTo>
                    <a:pt x="132" y="289"/>
                  </a:lnTo>
                  <a:close/>
                  <a:moveTo>
                    <a:pt x="1" y="1"/>
                  </a:moveTo>
                  <a:lnTo>
                    <a:pt x="22" y="833"/>
                  </a:lnTo>
                  <a:lnTo>
                    <a:pt x="85" y="812"/>
                  </a:lnTo>
                  <a:lnTo>
                    <a:pt x="718" y="7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2001;p46">
              <a:extLst>
                <a:ext uri="{FF2B5EF4-FFF2-40B4-BE49-F238E27FC236}">
                  <a16:creationId xmlns:a16="http://schemas.microsoft.com/office/drawing/2014/main" id="{DC5FFA87-4943-D729-B466-0551C8302AC3}"/>
                </a:ext>
              </a:extLst>
            </p:cNvPr>
            <p:cNvSpPr/>
            <p:nvPr/>
          </p:nvSpPr>
          <p:spPr>
            <a:xfrm>
              <a:off x="755575" y="2856114"/>
              <a:ext cx="294996" cy="311384"/>
            </a:xfrm>
            <a:custGeom>
              <a:avLst/>
              <a:gdLst/>
              <a:ahLst/>
              <a:cxnLst/>
              <a:rect l="l" t="t" r="r" b="b"/>
              <a:pathLst>
                <a:path w="2070" h="2185" extrusionOk="0">
                  <a:moveTo>
                    <a:pt x="236" y="0"/>
                  </a:moveTo>
                  <a:lnTo>
                    <a:pt x="0" y="1357"/>
                  </a:lnTo>
                  <a:cubicBezTo>
                    <a:pt x="0" y="1357"/>
                    <a:pt x="21" y="2032"/>
                    <a:pt x="786" y="2163"/>
                  </a:cubicBezTo>
                  <a:cubicBezTo>
                    <a:pt x="867" y="2178"/>
                    <a:pt x="945" y="2185"/>
                    <a:pt x="1020" y="2185"/>
                  </a:cubicBezTo>
                  <a:cubicBezTo>
                    <a:pt x="1606" y="2185"/>
                    <a:pt x="1985" y="1772"/>
                    <a:pt x="1985" y="1618"/>
                  </a:cubicBezTo>
                  <a:cubicBezTo>
                    <a:pt x="2006" y="1419"/>
                    <a:pt x="2069" y="241"/>
                    <a:pt x="2069" y="241"/>
                  </a:cubicBezTo>
                  <a:lnTo>
                    <a:pt x="2069" y="241"/>
                  </a:lnTo>
                  <a:cubicBezTo>
                    <a:pt x="2069" y="241"/>
                    <a:pt x="1997" y="244"/>
                    <a:pt x="1880" y="244"/>
                  </a:cubicBezTo>
                  <a:cubicBezTo>
                    <a:pt x="1520" y="244"/>
                    <a:pt x="729" y="217"/>
                    <a:pt x="2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2002;p46">
              <a:extLst>
                <a:ext uri="{FF2B5EF4-FFF2-40B4-BE49-F238E27FC236}">
                  <a16:creationId xmlns:a16="http://schemas.microsoft.com/office/drawing/2014/main" id="{A44A8636-B587-1C6D-ADFE-9D09849EB08C}"/>
                </a:ext>
              </a:extLst>
            </p:cNvPr>
            <p:cNvSpPr/>
            <p:nvPr/>
          </p:nvSpPr>
          <p:spPr>
            <a:xfrm>
              <a:off x="745884" y="2847136"/>
              <a:ext cx="314377" cy="329198"/>
            </a:xfrm>
            <a:custGeom>
              <a:avLst/>
              <a:gdLst/>
              <a:ahLst/>
              <a:cxnLst/>
              <a:rect l="l" t="t" r="r" b="b"/>
              <a:pathLst>
                <a:path w="2206" h="2310" extrusionOk="0">
                  <a:moveTo>
                    <a:pt x="351" y="131"/>
                  </a:moveTo>
                  <a:cubicBezTo>
                    <a:pt x="676" y="262"/>
                    <a:pt x="1116" y="325"/>
                    <a:pt x="1461" y="351"/>
                  </a:cubicBezTo>
                  <a:cubicBezTo>
                    <a:pt x="1812" y="372"/>
                    <a:pt x="2053" y="372"/>
                    <a:pt x="2095" y="372"/>
                  </a:cubicBezTo>
                  <a:cubicBezTo>
                    <a:pt x="2074" y="456"/>
                    <a:pt x="2006" y="1503"/>
                    <a:pt x="2006" y="1681"/>
                  </a:cubicBezTo>
                  <a:cubicBezTo>
                    <a:pt x="2006" y="1702"/>
                    <a:pt x="1985" y="1744"/>
                    <a:pt x="1922" y="1812"/>
                  </a:cubicBezTo>
                  <a:cubicBezTo>
                    <a:pt x="1875" y="1875"/>
                    <a:pt x="1791" y="1964"/>
                    <a:pt x="1681" y="2027"/>
                  </a:cubicBezTo>
                  <a:cubicBezTo>
                    <a:pt x="1517" y="2118"/>
                    <a:pt x="1295" y="2195"/>
                    <a:pt x="1039" y="2195"/>
                  </a:cubicBezTo>
                  <a:cubicBezTo>
                    <a:pt x="986" y="2195"/>
                    <a:pt x="931" y="2191"/>
                    <a:pt x="875" y="2184"/>
                  </a:cubicBezTo>
                  <a:cubicBezTo>
                    <a:pt x="503" y="2116"/>
                    <a:pt x="330" y="1922"/>
                    <a:pt x="220" y="1744"/>
                  </a:cubicBezTo>
                  <a:cubicBezTo>
                    <a:pt x="131" y="1572"/>
                    <a:pt x="110" y="1420"/>
                    <a:pt x="110" y="1420"/>
                  </a:cubicBezTo>
                  <a:lnTo>
                    <a:pt x="351" y="131"/>
                  </a:lnTo>
                  <a:close/>
                  <a:moveTo>
                    <a:pt x="262" y="0"/>
                  </a:moveTo>
                  <a:lnTo>
                    <a:pt x="241" y="63"/>
                  </a:lnTo>
                  <a:lnTo>
                    <a:pt x="0" y="1420"/>
                  </a:lnTo>
                  <a:cubicBezTo>
                    <a:pt x="0" y="1420"/>
                    <a:pt x="0" y="1613"/>
                    <a:pt x="131" y="1812"/>
                  </a:cubicBezTo>
                  <a:cubicBezTo>
                    <a:pt x="241" y="2006"/>
                    <a:pt x="461" y="2226"/>
                    <a:pt x="854" y="2289"/>
                  </a:cubicBezTo>
                  <a:cubicBezTo>
                    <a:pt x="931" y="2303"/>
                    <a:pt x="1006" y="2310"/>
                    <a:pt x="1078" y="2310"/>
                  </a:cubicBezTo>
                  <a:cubicBezTo>
                    <a:pt x="1347" y="2310"/>
                    <a:pt x="1575" y="2219"/>
                    <a:pt x="1744" y="2116"/>
                  </a:cubicBezTo>
                  <a:cubicBezTo>
                    <a:pt x="1854" y="2053"/>
                    <a:pt x="1943" y="1964"/>
                    <a:pt x="2006" y="1896"/>
                  </a:cubicBezTo>
                  <a:cubicBezTo>
                    <a:pt x="2074" y="1812"/>
                    <a:pt x="2116" y="1744"/>
                    <a:pt x="2116" y="1681"/>
                  </a:cubicBezTo>
                  <a:cubicBezTo>
                    <a:pt x="2137" y="1482"/>
                    <a:pt x="2205" y="304"/>
                    <a:pt x="2205" y="304"/>
                  </a:cubicBezTo>
                  <a:lnTo>
                    <a:pt x="2205" y="262"/>
                  </a:lnTo>
                  <a:lnTo>
                    <a:pt x="2137" y="262"/>
                  </a:lnTo>
                  <a:cubicBezTo>
                    <a:pt x="2137" y="262"/>
                    <a:pt x="1854" y="262"/>
                    <a:pt x="1482" y="241"/>
                  </a:cubicBezTo>
                  <a:cubicBezTo>
                    <a:pt x="1090" y="220"/>
                    <a:pt x="634" y="152"/>
                    <a:pt x="330" y="21"/>
                  </a:cubicBezTo>
                  <a:lnTo>
                    <a:pt x="262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2003;p46">
              <a:extLst>
                <a:ext uri="{FF2B5EF4-FFF2-40B4-BE49-F238E27FC236}">
                  <a16:creationId xmlns:a16="http://schemas.microsoft.com/office/drawing/2014/main" id="{D1E85BF2-3506-FECE-05C5-EDDB2C7BCBEC}"/>
                </a:ext>
              </a:extLst>
            </p:cNvPr>
            <p:cNvSpPr/>
            <p:nvPr/>
          </p:nvSpPr>
          <p:spPr>
            <a:xfrm>
              <a:off x="639854" y="1026384"/>
              <a:ext cx="715828" cy="754733"/>
            </a:xfrm>
            <a:custGeom>
              <a:avLst/>
              <a:gdLst/>
              <a:ahLst/>
              <a:cxnLst/>
              <a:rect l="l" t="t" r="r" b="b"/>
              <a:pathLst>
                <a:path w="5023" h="5296" extrusionOk="0">
                  <a:moveTo>
                    <a:pt x="2352" y="0"/>
                  </a:moveTo>
                  <a:cubicBezTo>
                    <a:pt x="1693" y="0"/>
                    <a:pt x="1125" y="297"/>
                    <a:pt x="985" y="580"/>
                  </a:cubicBezTo>
                  <a:cubicBezTo>
                    <a:pt x="833" y="951"/>
                    <a:pt x="1027" y="2214"/>
                    <a:pt x="1027" y="2214"/>
                  </a:cubicBezTo>
                  <a:cubicBezTo>
                    <a:pt x="1027" y="2214"/>
                    <a:pt x="853" y="2137"/>
                    <a:pt x="640" y="2137"/>
                  </a:cubicBezTo>
                  <a:cubicBezTo>
                    <a:pt x="534" y="2137"/>
                    <a:pt x="418" y="2156"/>
                    <a:pt x="310" y="2214"/>
                  </a:cubicBezTo>
                  <a:cubicBezTo>
                    <a:pt x="1" y="2392"/>
                    <a:pt x="132" y="2936"/>
                    <a:pt x="373" y="3088"/>
                  </a:cubicBezTo>
                  <a:cubicBezTo>
                    <a:pt x="471" y="3150"/>
                    <a:pt x="606" y="3169"/>
                    <a:pt x="731" y="3169"/>
                  </a:cubicBezTo>
                  <a:cubicBezTo>
                    <a:pt x="913" y="3169"/>
                    <a:pt x="1074" y="3130"/>
                    <a:pt x="1074" y="3130"/>
                  </a:cubicBezTo>
                  <a:lnTo>
                    <a:pt x="1074" y="3130"/>
                  </a:lnTo>
                  <a:lnTo>
                    <a:pt x="1048" y="3240"/>
                  </a:lnTo>
                  <a:cubicBezTo>
                    <a:pt x="1048" y="3240"/>
                    <a:pt x="1095" y="4308"/>
                    <a:pt x="1834" y="4879"/>
                  </a:cubicBezTo>
                  <a:cubicBezTo>
                    <a:pt x="2189" y="5150"/>
                    <a:pt x="2720" y="5296"/>
                    <a:pt x="3227" y="5296"/>
                  </a:cubicBezTo>
                  <a:cubicBezTo>
                    <a:pt x="3780" y="5296"/>
                    <a:pt x="4304" y="5122"/>
                    <a:pt x="4541" y="4748"/>
                  </a:cubicBezTo>
                  <a:cubicBezTo>
                    <a:pt x="5023" y="4005"/>
                    <a:pt x="4871" y="3350"/>
                    <a:pt x="4824" y="2847"/>
                  </a:cubicBezTo>
                  <a:cubicBezTo>
                    <a:pt x="4761" y="2365"/>
                    <a:pt x="4714" y="1475"/>
                    <a:pt x="4761" y="993"/>
                  </a:cubicBezTo>
                  <a:cubicBezTo>
                    <a:pt x="4761" y="993"/>
                    <a:pt x="4782" y="862"/>
                    <a:pt x="4693" y="773"/>
                  </a:cubicBezTo>
                  <a:cubicBezTo>
                    <a:pt x="4609" y="690"/>
                    <a:pt x="4609" y="752"/>
                    <a:pt x="4258" y="642"/>
                  </a:cubicBezTo>
                  <a:cubicBezTo>
                    <a:pt x="3907" y="533"/>
                    <a:pt x="3714" y="271"/>
                    <a:pt x="2839" y="56"/>
                  </a:cubicBezTo>
                  <a:cubicBezTo>
                    <a:pt x="2675" y="17"/>
                    <a:pt x="2511" y="0"/>
                    <a:pt x="2352" y="0"/>
                  </a:cubicBezTo>
                  <a:close/>
                </a:path>
              </a:pathLst>
            </a:custGeom>
            <a:solidFill>
              <a:srgbClr val="FFB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2004;p46">
              <a:extLst>
                <a:ext uri="{FF2B5EF4-FFF2-40B4-BE49-F238E27FC236}">
                  <a16:creationId xmlns:a16="http://schemas.microsoft.com/office/drawing/2014/main" id="{87DF6EC6-80B3-CAA0-5414-8BE417082C92}"/>
                </a:ext>
              </a:extLst>
            </p:cNvPr>
            <p:cNvSpPr/>
            <p:nvPr/>
          </p:nvSpPr>
          <p:spPr>
            <a:xfrm>
              <a:off x="646552" y="1018545"/>
              <a:ext cx="718108" cy="771122"/>
            </a:xfrm>
            <a:custGeom>
              <a:avLst/>
              <a:gdLst/>
              <a:ahLst/>
              <a:cxnLst/>
              <a:rect l="l" t="t" r="r" b="b"/>
              <a:pathLst>
                <a:path w="5039" h="5411" extrusionOk="0">
                  <a:moveTo>
                    <a:pt x="2179" y="111"/>
                  </a:moveTo>
                  <a:cubicBezTo>
                    <a:pt x="2378" y="111"/>
                    <a:pt x="2572" y="132"/>
                    <a:pt x="2792" y="174"/>
                  </a:cubicBezTo>
                  <a:cubicBezTo>
                    <a:pt x="3646" y="373"/>
                    <a:pt x="3840" y="635"/>
                    <a:pt x="4190" y="766"/>
                  </a:cubicBezTo>
                  <a:cubicBezTo>
                    <a:pt x="4363" y="807"/>
                    <a:pt x="4473" y="828"/>
                    <a:pt x="4515" y="828"/>
                  </a:cubicBezTo>
                  <a:cubicBezTo>
                    <a:pt x="4562" y="849"/>
                    <a:pt x="4562" y="828"/>
                    <a:pt x="4604" y="876"/>
                  </a:cubicBezTo>
                  <a:cubicBezTo>
                    <a:pt x="4667" y="938"/>
                    <a:pt x="4646" y="1048"/>
                    <a:pt x="4646" y="1048"/>
                  </a:cubicBezTo>
                  <a:cubicBezTo>
                    <a:pt x="4604" y="1551"/>
                    <a:pt x="4667" y="2420"/>
                    <a:pt x="4714" y="2923"/>
                  </a:cubicBezTo>
                  <a:cubicBezTo>
                    <a:pt x="4777" y="3405"/>
                    <a:pt x="4908" y="4039"/>
                    <a:pt x="4452" y="4756"/>
                  </a:cubicBezTo>
                  <a:cubicBezTo>
                    <a:pt x="4232" y="5107"/>
                    <a:pt x="3777" y="5280"/>
                    <a:pt x="3253" y="5301"/>
                  </a:cubicBezTo>
                  <a:cubicBezTo>
                    <a:pt x="2729" y="5301"/>
                    <a:pt x="2179" y="5149"/>
                    <a:pt x="1834" y="4887"/>
                  </a:cubicBezTo>
                  <a:cubicBezTo>
                    <a:pt x="1111" y="4321"/>
                    <a:pt x="1048" y="3295"/>
                    <a:pt x="1048" y="3295"/>
                  </a:cubicBezTo>
                  <a:lnTo>
                    <a:pt x="1090" y="3101"/>
                  </a:lnTo>
                  <a:lnTo>
                    <a:pt x="1001" y="3122"/>
                  </a:lnTo>
                  <a:cubicBezTo>
                    <a:pt x="1001" y="3122"/>
                    <a:pt x="896" y="3164"/>
                    <a:pt x="765" y="3164"/>
                  </a:cubicBezTo>
                  <a:cubicBezTo>
                    <a:pt x="608" y="3164"/>
                    <a:pt x="456" y="3164"/>
                    <a:pt x="347" y="3101"/>
                  </a:cubicBezTo>
                  <a:cubicBezTo>
                    <a:pt x="263" y="3033"/>
                    <a:pt x="174" y="2881"/>
                    <a:pt x="153" y="2708"/>
                  </a:cubicBezTo>
                  <a:cubicBezTo>
                    <a:pt x="132" y="2551"/>
                    <a:pt x="174" y="2399"/>
                    <a:pt x="305" y="2316"/>
                  </a:cubicBezTo>
                  <a:cubicBezTo>
                    <a:pt x="391" y="2268"/>
                    <a:pt x="486" y="2251"/>
                    <a:pt x="576" y="2251"/>
                  </a:cubicBezTo>
                  <a:cubicBezTo>
                    <a:pt x="780" y="2251"/>
                    <a:pt x="959" y="2337"/>
                    <a:pt x="959" y="2337"/>
                  </a:cubicBezTo>
                  <a:lnTo>
                    <a:pt x="1069" y="2379"/>
                  </a:lnTo>
                  <a:lnTo>
                    <a:pt x="1048" y="2269"/>
                  </a:lnTo>
                  <a:cubicBezTo>
                    <a:pt x="1048" y="2269"/>
                    <a:pt x="1001" y="1965"/>
                    <a:pt x="959" y="1593"/>
                  </a:cubicBezTo>
                  <a:cubicBezTo>
                    <a:pt x="959" y="1420"/>
                    <a:pt x="938" y="1221"/>
                    <a:pt x="938" y="1048"/>
                  </a:cubicBezTo>
                  <a:cubicBezTo>
                    <a:pt x="938" y="896"/>
                    <a:pt x="959" y="745"/>
                    <a:pt x="1001" y="656"/>
                  </a:cubicBezTo>
                  <a:cubicBezTo>
                    <a:pt x="1069" y="504"/>
                    <a:pt x="1310" y="326"/>
                    <a:pt x="1635" y="221"/>
                  </a:cubicBezTo>
                  <a:cubicBezTo>
                    <a:pt x="1787" y="174"/>
                    <a:pt x="1986" y="132"/>
                    <a:pt x="2179" y="111"/>
                  </a:cubicBezTo>
                  <a:close/>
                  <a:moveTo>
                    <a:pt x="2158" y="1"/>
                  </a:moveTo>
                  <a:cubicBezTo>
                    <a:pt x="1965" y="22"/>
                    <a:pt x="1766" y="64"/>
                    <a:pt x="1593" y="111"/>
                  </a:cubicBezTo>
                  <a:cubicBezTo>
                    <a:pt x="1242" y="221"/>
                    <a:pt x="980" y="415"/>
                    <a:pt x="896" y="614"/>
                  </a:cubicBezTo>
                  <a:cubicBezTo>
                    <a:pt x="849" y="718"/>
                    <a:pt x="828" y="876"/>
                    <a:pt x="828" y="1048"/>
                  </a:cubicBezTo>
                  <a:cubicBezTo>
                    <a:pt x="828" y="1221"/>
                    <a:pt x="828" y="1420"/>
                    <a:pt x="849" y="1593"/>
                  </a:cubicBezTo>
                  <a:cubicBezTo>
                    <a:pt x="870" y="1923"/>
                    <a:pt x="917" y="2138"/>
                    <a:pt x="917" y="2206"/>
                  </a:cubicBezTo>
                  <a:cubicBezTo>
                    <a:pt x="853" y="2178"/>
                    <a:pt x="730" y="2131"/>
                    <a:pt x="582" y="2131"/>
                  </a:cubicBezTo>
                  <a:cubicBezTo>
                    <a:pt x="477" y="2131"/>
                    <a:pt x="359" y="2155"/>
                    <a:pt x="242" y="2227"/>
                  </a:cubicBezTo>
                  <a:cubicBezTo>
                    <a:pt x="64" y="2337"/>
                    <a:pt x="1" y="2530"/>
                    <a:pt x="43" y="2729"/>
                  </a:cubicBezTo>
                  <a:cubicBezTo>
                    <a:pt x="64" y="2923"/>
                    <a:pt x="153" y="3101"/>
                    <a:pt x="305" y="3185"/>
                  </a:cubicBezTo>
                  <a:cubicBezTo>
                    <a:pt x="405" y="3253"/>
                    <a:pt x="530" y="3282"/>
                    <a:pt x="654" y="3282"/>
                  </a:cubicBezTo>
                  <a:cubicBezTo>
                    <a:pt x="691" y="3282"/>
                    <a:pt x="729" y="3279"/>
                    <a:pt x="765" y="3274"/>
                  </a:cubicBezTo>
                  <a:cubicBezTo>
                    <a:pt x="870" y="3274"/>
                    <a:pt x="896" y="3253"/>
                    <a:pt x="938" y="3253"/>
                  </a:cubicBezTo>
                  <a:lnTo>
                    <a:pt x="938" y="3274"/>
                  </a:lnTo>
                  <a:lnTo>
                    <a:pt x="938" y="3295"/>
                  </a:lnTo>
                  <a:cubicBezTo>
                    <a:pt x="938" y="3295"/>
                    <a:pt x="980" y="4384"/>
                    <a:pt x="1766" y="4976"/>
                  </a:cubicBezTo>
                  <a:cubicBezTo>
                    <a:pt x="2138" y="5259"/>
                    <a:pt x="2703" y="5411"/>
                    <a:pt x="3253" y="5411"/>
                  </a:cubicBezTo>
                  <a:cubicBezTo>
                    <a:pt x="3798" y="5390"/>
                    <a:pt x="4300" y="5217"/>
                    <a:pt x="4562" y="4824"/>
                  </a:cubicBezTo>
                  <a:cubicBezTo>
                    <a:pt x="5039" y="4081"/>
                    <a:pt x="4887" y="3384"/>
                    <a:pt x="4824" y="2902"/>
                  </a:cubicBezTo>
                  <a:cubicBezTo>
                    <a:pt x="4777" y="2420"/>
                    <a:pt x="4714" y="1530"/>
                    <a:pt x="4777" y="1048"/>
                  </a:cubicBezTo>
                  <a:lnTo>
                    <a:pt x="4777" y="1048"/>
                  </a:lnTo>
                  <a:lnTo>
                    <a:pt x="4777" y="1069"/>
                  </a:lnTo>
                  <a:cubicBezTo>
                    <a:pt x="4777" y="1069"/>
                    <a:pt x="4798" y="896"/>
                    <a:pt x="4693" y="787"/>
                  </a:cubicBezTo>
                  <a:cubicBezTo>
                    <a:pt x="4625" y="745"/>
                    <a:pt x="4583" y="718"/>
                    <a:pt x="4536" y="718"/>
                  </a:cubicBezTo>
                  <a:cubicBezTo>
                    <a:pt x="4473" y="718"/>
                    <a:pt x="4405" y="697"/>
                    <a:pt x="4232" y="656"/>
                  </a:cubicBezTo>
                  <a:cubicBezTo>
                    <a:pt x="3908" y="546"/>
                    <a:pt x="3688" y="263"/>
                    <a:pt x="2813" y="64"/>
                  </a:cubicBezTo>
                  <a:cubicBezTo>
                    <a:pt x="2598" y="1"/>
                    <a:pt x="2378" y="1"/>
                    <a:pt x="215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2005;p46">
              <a:extLst>
                <a:ext uri="{FF2B5EF4-FFF2-40B4-BE49-F238E27FC236}">
                  <a16:creationId xmlns:a16="http://schemas.microsoft.com/office/drawing/2014/main" id="{03435FAB-1653-011D-14D9-44D369A0AA4E}"/>
                </a:ext>
              </a:extLst>
            </p:cNvPr>
            <p:cNvSpPr/>
            <p:nvPr/>
          </p:nvSpPr>
          <p:spPr>
            <a:xfrm>
              <a:off x="565320" y="845249"/>
              <a:ext cx="880712" cy="949402"/>
            </a:xfrm>
            <a:custGeom>
              <a:avLst/>
              <a:gdLst/>
              <a:ahLst/>
              <a:cxnLst/>
              <a:rect l="l" t="t" r="r" b="b"/>
              <a:pathLst>
                <a:path w="6180" h="6662" extrusionOk="0">
                  <a:moveTo>
                    <a:pt x="3296" y="1"/>
                  </a:moveTo>
                  <a:cubicBezTo>
                    <a:pt x="3200" y="1"/>
                    <a:pt x="3098" y="6"/>
                    <a:pt x="2990" y="18"/>
                  </a:cubicBezTo>
                  <a:cubicBezTo>
                    <a:pt x="1770" y="149"/>
                    <a:pt x="1288" y="782"/>
                    <a:pt x="1288" y="782"/>
                  </a:cubicBezTo>
                  <a:cubicBezTo>
                    <a:pt x="1288" y="782"/>
                    <a:pt x="938" y="404"/>
                    <a:pt x="663" y="404"/>
                  </a:cubicBezTo>
                  <a:cubicBezTo>
                    <a:pt x="577" y="404"/>
                    <a:pt x="498" y="442"/>
                    <a:pt x="440" y="541"/>
                  </a:cubicBezTo>
                  <a:cubicBezTo>
                    <a:pt x="178" y="955"/>
                    <a:pt x="833" y="1390"/>
                    <a:pt x="833" y="1390"/>
                  </a:cubicBezTo>
                  <a:cubicBezTo>
                    <a:pt x="833" y="1390"/>
                    <a:pt x="547" y="1223"/>
                    <a:pt x="336" y="1223"/>
                  </a:cubicBezTo>
                  <a:cubicBezTo>
                    <a:pt x="243" y="1223"/>
                    <a:pt x="165" y="1255"/>
                    <a:pt x="131" y="1348"/>
                  </a:cubicBezTo>
                  <a:cubicBezTo>
                    <a:pt x="0" y="1652"/>
                    <a:pt x="702" y="1872"/>
                    <a:pt x="702" y="1872"/>
                  </a:cubicBezTo>
                  <a:cubicBezTo>
                    <a:pt x="702" y="1872"/>
                    <a:pt x="503" y="2112"/>
                    <a:pt x="503" y="2678"/>
                  </a:cubicBezTo>
                  <a:cubicBezTo>
                    <a:pt x="482" y="3270"/>
                    <a:pt x="744" y="3574"/>
                    <a:pt x="744" y="3574"/>
                  </a:cubicBezTo>
                  <a:cubicBezTo>
                    <a:pt x="744" y="3574"/>
                    <a:pt x="917" y="3422"/>
                    <a:pt x="1116" y="3422"/>
                  </a:cubicBezTo>
                  <a:cubicBezTo>
                    <a:pt x="1288" y="3422"/>
                    <a:pt x="1571" y="3506"/>
                    <a:pt x="1571" y="3506"/>
                  </a:cubicBezTo>
                  <a:cubicBezTo>
                    <a:pt x="1571" y="3506"/>
                    <a:pt x="1770" y="3856"/>
                    <a:pt x="1728" y="4029"/>
                  </a:cubicBezTo>
                  <a:cubicBezTo>
                    <a:pt x="1702" y="4228"/>
                    <a:pt x="1529" y="4422"/>
                    <a:pt x="1529" y="4422"/>
                  </a:cubicBezTo>
                  <a:cubicBezTo>
                    <a:pt x="1529" y="4422"/>
                    <a:pt x="1508" y="4642"/>
                    <a:pt x="1508" y="4752"/>
                  </a:cubicBezTo>
                  <a:cubicBezTo>
                    <a:pt x="1529" y="4841"/>
                    <a:pt x="1660" y="5427"/>
                    <a:pt x="2095" y="5972"/>
                  </a:cubicBezTo>
                  <a:cubicBezTo>
                    <a:pt x="2475" y="6466"/>
                    <a:pt x="3016" y="6662"/>
                    <a:pt x="3592" y="6662"/>
                  </a:cubicBezTo>
                  <a:cubicBezTo>
                    <a:pt x="3682" y="6662"/>
                    <a:pt x="3773" y="6657"/>
                    <a:pt x="3865" y="6648"/>
                  </a:cubicBezTo>
                  <a:cubicBezTo>
                    <a:pt x="4561" y="6606"/>
                    <a:pt x="5001" y="6454"/>
                    <a:pt x="5305" y="5799"/>
                  </a:cubicBezTo>
                  <a:cubicBezTo>
                    <a:pt x="5609" y="5124"/>
                    <a:pt x="5478" y="4511"/>
                    <a:pt x="5436" y="4448"/>
                  </a:cubicBezTo>
                  <a:cubicBezTo>
                    <a:pt x="5394" y="4380"/>
                    <a:pt x="5237" y="4228"/>
                    <a:pt x="4609" y="4160"/>
                  </a:cubicBezTo>
                  <a:cubicBezTo>
                    <a:pt x="4559" y="4155"/>
                    <a:pt x="4507" y="4153"/>
                    <a:pt x="4454" y="4153"/>
                  </a:cubicBezTo>
                  <a:cubicBezTo>
                    <a:pt x="3945" y="4153"/>
                    <a:pt x="3279" y="4348"/>
                    <a:pt x="2882" y="4348"/>
                  </a:cubicBezTo>
                  <a:cubicBezTo>
                    <a:pt x="2769" y="4348"/>
                    <a:pt x="2678" y="4332"/>
                    <a:pt x="2618" y="4291"/>
                  </a:cubicBezTo>
                  <a:cubicBezTo>
                    <a:pt x="2336" y="4097"/>
                    <a:pt x="2294" y="2720"/>
                    <a:pt x="2226" y="2505"/>
                  </a:cubicBezTo>
                  <a:cubicBezTo>
                    <a:pt x="2163" y="2306"/>
                    <a:pt x="2294" y="2196"/>
                    <a:pt x="2488" y="2092"/>
                  </a:cubicBezTo>
                  <a:cubicBezTo>
                    <a:pt x="2580" y="2045"/>
                    <a:pt x="2725" y="1999"/>
                    <a:pt x="2922" y="1999"/>
                  </a:cubicBezTo>
                  <a:cubicBezTo>
                    <a:pt x="3104" y="1999"/>
                    <a:pt x="3331" y="2039"/>
                    <a:pt x="3603" y="2154"/>
                  </a:cubicBezTo>
                  <a:cubicBezTo>
                    <a:pt x="4012" y="2328"/>
                    <a:pt x="4614" y="2410"/>
                    <a:pt x="5000" y="2410"/>
                  </a:cubicBezTo>
                  <a:cubicBezTo>
                    <a:pt x="5149" y="2410"/>
                    <a:pt x="5265" y="2398"/>
                    <a:pt x="5326" y="2374"/>
                  </a:cubicBezTo>
                  <a:cubicBezTo>
                    <a:pt x="5525" y="2264"/>
                    <a:pt x="5499" y="2023"/>
                    <a:pt x="5499" y="2023"/>
                  </a:cubicBezTo>
                  <a:cubicBezTo>
                    <a:pt x="5499" y="2023"/>
                    <a:pt x="6180" y="1500"/>
                    <a:pt x="5787" y="887"/>
                  </a:cubicBezTo>
                  <a:cubicBezTo>
                    <a:pt x="5609" y="672"/>
                    <a:pt x="5284" y="824"/>
                    <a:pt x="4954" y="672"/>
                  </a:cubicBezTo>
                  <a:cubicBezTo>
                    <a:pt x="4659" y="553"/>
                    <a:pt x="4268" y="1"/>
                    <a:pt x="3296" y="1"/>
                  </a:cubicBezTo>
                  <a:close/>
                </a:path>
              </a:pathLst>
            </a:custGeom>
            <a:solidFill>
              <a:srgbClr val="356B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2006;p46">
              <a:extLst>
                <a:ext uri="{FF2B5EF4-FFF2-40B4-BE49-F238E27FC236}">
                  <a16:creationId xmlns:a16="http://schemas.microsoft.com/office/drawing/2014/main" id="{AC376CA0-C238-E0D2-24E3-D8BC09308402}"/>
                </a:ext>
              </a:extLst>
            </p:cNvPr>
            <p:cNvSpPr/>
            <p:nvPr/>
          </p:nvSpPr>
          <p:spPr>
            <a:xfrm>
              <a:off x="572018" y="835701"/>
              <a:ext cx="855345" cy="968355"/>
            </a:xfrm>
            <a:custGeom>
              <a:avLst/>
              <a:gdLst/>
              <a:ahLst/>
              <a:cxnLst/>
              <a:rect l="l" t="t" r="r" b="b"/>
              <a:pathLst>
                <a:path w="6002" h="6795" extrusionOk="0">
                  <a:moveTo>
                    <a:pt x="3187" y="118"/>
                  </a:moveTo>
                  <a:cubicBezTo>
                    <a:pt x="3646" y="118"/>
                    <a:pt x="3972" y="220"/>
                    <a:pt x="4232" y="368"/>
                  </a:cubicBezTo>
                  <a:cubicBezTo>
                    <a:pt x="4514" y="519"/>
                    <a:pt x="4713" y="718"/>
                    <a:pt x="4886" y="802"/>
                  </a:cubicBezTo>
                  <a:cubicBezTo>
                    <a:pt x="5059" y="870"/>
                    <a:pt x="5237" y="870"/>
                    <a:pt x="5368" y="870"/>
                  </a:cubicBezTo>
                  <a:cubicBezTo>
                    <a:pt x="5520" y="891"/>
                    <a:pt x="5609" y="912"/>
                    <a:pt x="5693" y="1001"/>
                  </a:cubicBezTo>
                  <a:cubicBezTo>
                    <a:pt x="5871" y="1284"/>
                    <a:pt x="5803" y="1525"/>
                    <a:pt x="5693" y="1719"/>
                  </a:cubicBezTo>
                  <a:cubicBezTo>
                    <a:pt x="5583" y="1939"/>
                    <a:pt x="5410" y="2049"/>
                    <a:pt x="5410" y="2049"/>
                  </a:cubicBezTo>
                  <a:lnTo>
                    <a:pt x="5389" y="2070"/>
                  </a:lnTo>
                  <a:lnTo>
                    <a:pt x="5389" y="2111"/>
                  </a:lnTo>
                  <a:cubicBezTo>
                    <a:pt x="5389" y="2111"/>
                    <a:pt x="5410" y="2310"/>
                    <a:pt x="5237" y="2373"/>
                  </a:cubicBezTo>
                  <a:cubicBezTo>
                    <a:pt x="5216" y="2394"/>
                    <a:pt x="5127" y="2420"/>
                    <a:pt x="4996" y="2420"/>
                  </a:cubicBezTo>
                  <a:cubicBezTo>
                    <a:pt x="4865" y="2420"/>
                    <a:pt x="4713" y="2420"/>
                    <a:pt x="4562" y="2394"/>
                  </a:cubicBezTo>
                  <a:cubicBezTo>
                    <a:pt x="4232" y="2352"/>
                    <a:pt x="3839" y="2289"/>
                    <a:pt x="3577" y="2159"/>
                  </a:cubicBezTo>
                  <a:cubicBezTo>
                    <a:pt x="3299" y="2044"/>
                    <a:pt x="3064" y="2003"/>
                    <a:pt x="2873" y="2003"/>
                  </a:cubicBezTo>
                  <a:cubicBezTo>
                    <a:pt x="2661" y="2003"/>
                    <a:pt x="2503" y="2054"/>
                    <a:pt x="2399" y="2111"/>
                  </a:cubicBezTo>
                  <a:cubicBezTo>
                    <a:pt x="2310" y="2179"/>
                    <a:pt x="2226" y="2221"/>
                    <a:pt x="2179" y="2289"/>
                  </a:cubicBezTo>
                  <a:cubicBezTo>
                    <a:pt x="2116" y="2373"/>
                    <a:pt x="2095" y="2483"/>
                    <a:pt x="2137" y="2593"/>
                  </a:cubicBezTo>
                  <a:cubicBezTo>
                    <a:pt x="2137" y="2635"/>
                    <a:pt x="2158" y="2766"/>
                    <a:pt x="2179" y="2918"/>
                  </a:cubicBezTo>
                  <a:cubicBezTo>
                    <a:pt x="2205" y="3096"/>
                    <a:pt x="2226" y="3290"/>
                    <a:pt x="2247" y="3489"/>
                  </a:cubicBezTo>
                  <a:cubicBezTo>
                    <a:pt x="2268" y="3682"/>
                    <a:pt x="2310" y="3881"/>
                    <a:pt x="2357" y="4033"/>
                  </a:cubicBezTo>
                  <a:cubicBezTo>
                    <a:pt x="2399" y="4206"/>
                    <a:pt x="2441" y="4337"/>
                    <a:pt x="2530" y="4405"/>
                  </a:cubicBezTo>
                  <a:cubicBezTo>
                    <a:pt x="2612" y="4452"/>
                    <a:pt x="2695" y="4476"/>
                    <a:pt x="2795" y="4476"/>
                  </a:cubicBezTo>
                  <a:cubicBezTo>
                    <a:pt x="2828" y="4476"/>
                    <a:pt x="2863" y="4473"/>
                    <a:pt x="2901" y="4468"/>
                  </a:cubicBezTo>
                  <a:cubicBezTo>
                    <a:pt x="3053" y="4468"/>
                    <a:pt x="3252" y="4447"/>
                    <a:pt x="3425" y="4405"/>
                  </a:cubicBezTo>
                  <a:cubicBezTo>
                    <a:pt x="3745" y="4350"/>
                    <a:pt x="4078" y="4284"/>
                    <a:pt x="4355" y="4284"/>
                  </a:cubicBezTo>
                  <a:cubicBezTo>
                    <a:pt x="4418" y="4284"/>
                    <a:pt x="4479" y="4287"/>
                    <a:pt x="4535" y="4295"/>
                  </a:cubicBezTo>
                  <a:cubicBezTo>
                    <a:pt x="5190" y="4337"/>
                    <a:pt x="5321" y="4489"/>
                    <a:pt x="5347" y="4536"/>
                  </a:cubicBezTo>
                  <a:lnTo>
                    <a:pt x="5347" y="4578"/>
                  </a:lnTo>
                  <a:cubicBezTo>
                    <a:pt x="5347" y="4599"/>
                    <a:pt x="5368" y="4620"/>
                    <a:pt x="5368" y="4667"/>
                  </a:cubicBezTo>
                  <a:cubicBezTo>
                    <a:pt x="5389" y="4730"/>
                    <a:pt x="5389" y="4840"/>
                    <a:pt x="5389" y="4971"/>
                  </a:cubicBezTo>
                  <a:cubicBezTo>
                    <a:pt x="5389" y="5212"/>
                    <a:pt x="5347" y="5515"/>
                    <a:pt x="5190" y="5845"/>
                  </a:cubicBezTo>
                  <a:cubicBezTo>
                    <a:pt x="5059" y="6149"/>
                    <a:pt x="4886" y="6348"/>
                    <a:pt x="4645" y="6479"/>
                  </a:cubicBezTo>
                  <a:cubicBezTo>
                    <a:pt x="4431" y="6584"/>
                    <a:pt x="4169" y="6631"/>
                    <a:pt x="3818" y="6673"/>
                  </a:cubicBezTo>
                  <a:cubicBezTo>
                    <a:pt x="3733" y="6681"/>
                    <a:pt x="3649" y="6686"/>
                    <a:pt x="3565" y="6686"/>
                  </a:cubicBezTo>
                  <a:cubicBezTo>
                    <a:pt x="2986" y="6686"/>
                    <a:pt x="2457" y="6476"/>
                    <a:pt x="2095" y="6018"/>
                  </a:cubicBezTo>
                  <a:cubicBezTo>
                    <a:pt x="1875" y="5735"/>
                    <a:pt x="1723" y="5474"/>
                    <a:pt x="1634" y="5233"/>
                  </a:cubicBezTo>
                  <a:cubicBezTo>
                    <a:pt x="1550" y="5013"/>
                    <a:pt x="1524" y="4840"/>
                    <a:pt x="1524" y="4798"/>
                  </a:cubicBezTo>
                  <a:cubicBezTo>
                    <a:pt x="1503" y="4709"/>
                    <a:pt x="1524" y="4515"/>
                    <a:pt x="1524" y="4515"/>
                  </a:cubicBezTo>
                  <a:cubicBezTo>
                    <a:pt x="1550" y="4489"/>
                    <a:pt x="1702" y="4316"/>
                    <a:pt x="1744" y="4122"/>
                  </a:cubicBezTo>
                  <a:cubicBezTo>
                    <a:pt x="1765" y="3991"/>
                    <a:pt x="1723" y="3861"/>
                    <a:pt x="1681" y="3751"/>
                  </a:cubicBezTo>
                  <a:cubicBezTo>
                    <a:pt x="1613" y="3641"/>
                    <a:pt x="1571" y="3531"/>
                    <a:pt x="1571" y="3531"/>
                  </a:cubicBezTo>
                  <a:lnTo>
                    <a:pt x="1550" y="3510"/>
                  </a:lnTo>
                  <a:cubicBezTo>
                    <a:pt x="1550" y="3510"/>
                    <a:pt x="1320" y="3438"/>
                    <a:pt x="1132" y="3438"/>
                  </a:cubicBezTo>
                  <a:cubicBezTo>
                    <a:pt x="1110" y="3438"/>
                    <a:pt x="1089" y="3439"/>
                    <a:pt x="1069" y="3442"/>
                  </a:cubicBezTo>
                  <a:cubicBezTo>
                    <a:pt x="870" y="3442"/>
                    <a:pt x="765" y="3531"/>
                    <a:pt x="718" y="3573"/>
                  </a:cubicBezTo>
                  <a:cubicBezTo>
                    <a:pt x="697" y="3531"/>
                    <a:pt x="503" y="3269"/>
                    <a:pt x="503" y="2745"/>
                  </a:cubicBezTo>
                  <a:cubicBezTo>
                    <a:pt x="503" y="2462"/>
                    <a:pt x="566" y="2263"/>
                    <a:pt x="608" y="2159"/>
                  </a:cubicBezTo>
                  <a:cubicBezTo>
                    <a:pt x="655" y="2028"/>
                    <a:pt x="697" y="1980"/>
                    <a:pt x="697" y="1980"/>
                  </a:cubicBezTo>
                  <a:lnTo>
                    <a:pt x="739" y="1918"/>
                  </a:lnTo>
                  <a:lnTo>
                    <a:pt x="676" y="1897"/>
                  </a:lnTo>
                  <a:cubicBezTo>
                    <a:pt x="676" y="1897"/>
                    <a:pt x="503" y="1829"/>
                    <a:pt x="346" y="1740"/>
                  </a:cubicBezTo>
                  <a:cubicBezTo>
                    <a:pt x="283" y="1698"/>
                    <a:pt x="215" y="1635"/>
                    <a:pt x="173" y="1588"/>
                  </a:cubicBezTo>
                  <a:cubicBezTo>
                    <a:pt x="131" y="1525"/>
                    <a:pt x="110" y="1478"/>
                    <a:pt x="131" y="1436"/>
                  </a:cubicBezTo>
                  <a:cubicBezTo>
                    <a:pt x="152" y="1373"/>
                    <a:pt x="194" y="1347"/>
                    <a:pt x="241" y="1347"/>
                  </a:cubicBezTo>
                  <a:cubicBezTo>
                    <a:pt x="304" y="1347"/>
                    <a:pt x="393" y="1347"/>
                    <a:pt x="456" y="1373"/>
                  </a:cubicBezTo>
                  <a:cubicBezTo>
                    <a:pt x="608" y="1436"/>
                    <a:pt x="765" y="1504"/>
                    <a:pt x="765" y="1504"/>
                  </a:cubicBezTo>
                  <a:lnTo>
                    <a:pt x="828" y="1415"/>
                  </a:lnTo>
                  <a:cubicBezTo>
                    <a:pt x="828" y="1415"/>
                    <a:pt x="655" y="1305"/>
                    <a:pt x="545" y="1153"/>
                  </a:cubicBezTo>
                  <a:cubicBezTo>
                    <a:pt x="477" y="1064"/>
                    <a:pt x="414" y="980"/>
                    <a:pt x="393" y="891"/>
                  </a:cubicBezTo>
                  <a:cubicBezTo>
                    <a:pt x="372" y="802"/>
                    <a:pt x="372" y="718"/>
                    <a:pt x="435" y="629"/>
                  </a:cubicBezTo>
                  <a:cubicBezTo>
                    <a:pt x="477" y="540"/>
                    <a:pt x="545" y="519"/>
                    <a:pt x="634" y="519"/>
                  </a:cubicBezTo>
                  <a:cubicBezTo>
                    <a:pt x="697" y="519"/>
                    <a:pt x="786" y="561"/>
                    <a:pt x="870" y="608"/>
                  </a:cubicBezTo>
                  <a:cubicBezTo>
                    <a:pt x="1048" y="718"/>
                    <a:pt x="1199" y="870"/>
                    <a:pt x="1199" y="870"/>
                  </a:cubicBezTo>
                  <a:lnTo>
                    <a:pt x="1241" y="933"/>
                  </a:lnTo>
                  <a:lnTo>
                    <a:pt x="1288" y="870"/>
                  </a:lnTo>
                  <a:cubicBezTo>
                    <a:pt x="1288" y="870"/>
                    <a:pt x="1393" y="718"/>
                    <a:pt x="1655" y="561"/>
                  </a:cubicBezTo>
                  <a:cubicBezTo>
                    <a:pt x="1917" y="388"/>
                    <a:pt x="2336" y="195"/>
                    <a:pt x="2943" y="127"/>
                  </a:cubicBezTo>
                  <a:cubicBezTo>
                    <a:pt x="3029" y="121"/>
                    <a:pt x="3110" y="118"/>
                    <a:pt x="3187" y="118"/>
                  </a:cubicBezTo>
                  <a:close/>
                  <a:moveTo>
                    <a:pt x="3234" y="1"/>
                  </a:moveTo>
                  <a:cubicBezTo>
                    <a:pt x="3136" y="1"/>
                    <a:pt x="3033" y="6"/>
                    <a:pt x="2922" y="17"/>
                  </a:cubicBezTo>
                  <a:cubicBezTo>
                    <a:pt x="2310" y="85"/>
                    <a:pt x="1875" y="278"/>
                    <a:pt x="1592" y="457"/>
                  </a:cubicBezTo>
                  <a:cubicBezTo>
                    <a:pt x="1351" y="608"/>
                    <a:pt x="1262" y="739"/>
                    <a:pt x="1241" y="760"/>
                  </a:cubicBezTo>
                  <a:cubicBezTo>
                    <a:pt x="1199" y="739"/>
                    <a:pt x="1110" y="629"/>
                    <a:pt x="938" y="519"/>
                  </a:cubicBezTo>
                  <a:cubicBezTo>
                    <a:pt x="849" y="457"/>
                    <a:pt x="739" y="409"/>
                    <a:pt x="634" y="409"/>
                  </a:cubicBezTo>
                  <a:cubicBezTo>
                    <a:pt x="524" y="409"/>
                    <a:pt x="414" y="457"/>
                    <a:pt x="346" y="561"/>
                  </a:cubicBezTo>
                  <a:cubicBezTo>
                    <a:pt x="262" y="692"/>
                    <a:pt x="262" y="802"/>
                    <a:pt x="283" y="933"/>
                  </a:cubicBezTo>
                  <a:cubicBezTo>
                    <a:pt x="304" y="1043"/>
                    <a:pt x="372" y="1132"/>
                    <a:pt x="456" y="1216"/>
                  </a:cubicBezTo>
                  <a:cubicBezTo>
                    <a:pt x="470" y="1248"/>
                    <a:pt x="475" y="1249"/>
                    <a:pt x="484" y="1259"/>
                  </a:cubicBezTo>
                  <a:lnTo>
                    <a:pt x="484" y="1259"/>
                  </a:lnTo>
                  <a:cubicBezTo>
                    <a:pt x="428" y="1245"/>
                    <a:pt x="372" y="1231"/>
                    <a:pt x="318" y="1231"/>
                  </a:cubicBezTo>
                  <a:cubicBezTo>
                    <a:pt x="292" y="1231"/>
                    <a:pt x="266" y="1234"/>
                    <a:pt x="241" y="1242"/>
                  </a:cubicBezTo>
                  <a:cubicBezTo>
                    <a:pt x="152" y="1242"/>
                    <a:pt x="63" y="1305"/>
                    <a:pt x="21" y="1394"/>
                  </a:cubicBezTo>
                  <a:cubicBezTo>
                    <a:pt x="0" y="1478"/>
                    <a:pt x="21" y="1588"/>
                    <a:pt x="63" y="1656"/>
                  </a:cubicBezTo>
                  <a:cubicBezTo>
                    <a:pt x="131" y="1719"/>
                    <a:pt x="215" y="1787"/>
                    <a:pt x="283" y="1829"/>
                  </a:cubicBezTo>
                  <a:cubicBezTo>
                    <a:pt x="435" y="1918"/>
                    <a:pt x="524" y="1960"/>
                    <a:pt x="566" y="1980"/>
                  </a:cubicBezTo>
                  <a:cubicBezTo>
                    <a:pt x="545" y="2001"/>
                    <a:pt x="545" y="2028"/>
                    <a:pt x="503" y="2111"/>
                  </a:cubicBezTo>
                  <a:cubicBezTo>
                    <a:pt x="456" y="2242"/>
                    <a:pt x="393" y="2441"/>
                    <a:pt x="393" y="2745"/>
                  </a:cubicBezTo>
                  <a:cubicBezTo>
                    <a:pt x="372" y="3337"/>
                    <a:pt x="655" y="3682"/>
                    <a:pt x="655" y="3682"/>
                  </a:cubicBezTo>
                  <a:lnTo>
                    <a:pt x="697" y="3730"/>
                  </a:lnTo>
                  <a:lnTo>
                    <a:pt x="739" y="3682"/>
                  </a:lnTo>
                  <a:cubicBezTo>
                    <a:pt x="739" y="3682"/>
                    <a:pt x="896" y="3552"/>
                    <a:pt x="1069" y="3552"/>
                  </a:cubicBezTo>
                  <a:cubicBezTo>
                    <a:pt x="1220" y="3552"/>
                    <a:pt x="1461" y="3620"/>
                    <a:pt x="1482" y="3620"/>
                  </a:cubicBezTo>
                  <a:cubicBezTo>
                    <a:pt x="1503" y="3641"/>
                    <a:pt x="1524" y="3682"/>
                    <a:pt x="1571" y="3792"/>
                  </a:cubicBezTo>
                  <a:cubicBezTo>
                    <a:pt x="1613" y="3902"/>
                    <a:pt x="1634" y="4033"/>
                    <a:pt x="1634" y="4096"/>
                  </a:cubicBezTo>
                  <a:cubicBezTo>
                    <a:pt x="1592" y="4253"/>
                    <a:pt x="1440" y="4447"/>
                    <a:pt x="1440" y="4447"/>
                  </a:cubicBezTo>
                  <a:lnTo>
                    <a:pt x="1419" y="4468"/>
                  </a:lnTo>
                  <a:lnTo>
                    <a:pt x="1419" y="4489"/>
                  </a:lnTo>
                  <a:cubicBezTo>
                    <a:pt x="1419" y="4489"/>
                    <a:pt x="1393" y="4688"/>
                    <a:pt x="1393" y="4819"/>
                  </a:cubicBezTo>
                  <a:cubicBezTo>
                    <a:pt x="1419" y="4882"/>
                    <a:pt x="1440" y="5060"/>
                    <a:pt x="1550" y="5275"/>
                  </a:cubicBezTo>
                  <a:cubicBezTo>
                    <a:pt x="1634" y="5515"/>
                    <a:pt x="1765" y="5798"/>
                    <a:pt x="2006" y="6086"/>
                  </a:cubicBezTo>
                  <a:cubicBezTo>
                    <a:pt x="2412" y="6584"/>
                    <a:pt x="2968" y="6794"/>
                    <a:pt x="3571" y="6794"/>
                  </a:cubicBezTo>
                  <a:cubicBezTo>
                    <a:pt x="3652" y="6794"/>
                    <a:pt x="3735" y="6790"/>
                    <a:pt x="3818" y="6783"/>
                  </a:cubicBezTo>
                  <a:cubicBezTo>
                    <a:pt x="4169" y="6762"/>
                    <a:pt x="4472" y="6694"/>
                    <a:pt x="4713" y="6563"/>
                  </a:cubicBezTo>
                  <a:cubicBezTo>
                    <a:pt x="4954" y="6432"/>
                    <a:pt x="5148" y="6217"/>
                    <a:pt x="5300" y="5887"/>
                  </a:cubicBezTo>
                  <a:cubicBezTo>
                    <a:pt x="5452" y="5536"/>
                    <a:pt x="5499" y="5212"/>
                    <a:pt x="5499" y="4971"/>
                  </a:cubicBezTo>
                  <a:cubicBezTo>
                    <a:pt x="5499" y="4840"/>
                    <a:pt x="5499" y="4730"/>
                    <a:pt x="5478" y="4646"/>
                  </a:cubicBezTo>
                  <a:cubicBezTo>
                    <a:pt x="5478" y="4599"/>
                    <a:pt x="5478" y="4578"/>
                    <a:pt x="5452" y="4536"/>
                  </a:cubicBezTo>
                  <a:cubicBezTo>
                    <a:pt x="5452" y="4515"/>
                    <a:pt x="5452" y="4489"/>
                    <a:pt x="5431" y="4489"/>
                  </a:cubicBezTo>
                  <a:cubicBezTo>
                    <a:pt x="5389" y="4405"/>
                    <a:pt x="5216" y="4227"/>
                    <a:pt x="4562" y="4164"/>
                  </a:cubicBezTo>
                  <a:cubicBezTo>
                    <a:pt x="4524" y="4162"/>
                    <a:pt x="4486" y="4161"/>
                    <a:pt x="4447" y="4161"/>
                  </a:cubicBezTo>
                  <a:cubicBezTo>
                    <a:pt x="4123" y="4161"/>
                    <a:pt x="3755" y="4234"/>
                    <a:pt x="3404" y="4295"/>
                  </a:cubicBezTo>
                  <a:cubicBezTo>
                    <a:pt x="3226" y="4316"/>
                    <a:pt x="3053" y="4358"/>
                    <a:pt x="2901" y="4358"/>
                  </a:cubicBezTo>
                  <a:cubicBezTo>
                    <a:pt x="2770" y="4358"/>
                    <a:pt x="2661" y="4358"/>
                    <a:pt x="2619" y="4316"/>
                  </a:cubicBezTo>
                  <a:cubicBezTo>
                    <a:pt x="2551" y="4274"/>
                    <a:pt x="2509" y="4164"/>
                    <a:pt x="2467" y="4012"/>
                  </a:cubicBezTo>
                  <a:cubicBezTo>
                    <a:pt x="2420" y="3861"/>
                    <a:pt x="2378" y="3662"/>
                    <a:pt x="2357" y="3468"/>
                  </a:cubicBezTo>
                  <a:cubicBezTo>
                    <a:pt x="2336" y="3269"/>
                    <a:pt x="2310" y="3075"/>
                    <a:pt x="2289" y="2918"/>
                  </a:cubicBezTo>
                  <a:cubicBezTo>
                    <a:pt x="2268" y="2745"/>
                    <a:pt x="2247" y="2635"/>
                    <a:pt x="2247" y="2572"/>
                  </a:cubicBezTo>
                  <a:cubicBezTo>
                    <a:pt x="2205" y="2462"/>
                    <a:pt x="2226" y="2420"/>
                    <a:pt x="2268" y="2373"/>
                  </a:cubicBezTo>
                  <a:cubicBezTo>
                    <a:pt x="2310" y="2310"/>
                    <a:pt x="2378" y="2263"/>
                    <a:pt x="2467" y="2221"/>
                  </a:cubicBezTo>
                  <a:cubicBezTo>
                    <a:pt x="2550" y="2173"/>
                    <a:pt x="2690" y="2119"/>
                    <a:pt x="2894" y="2119"/>
                  </a:cubicBezTo>
                  <a:cubicBezTo>
                    <a:pt x="3063" y="2119"/>
                    <a:pt x="3276" y="2156"/>
                    <a:pt x="3535" y="2263"/>
                  </a:cubicBezTo>
                  <a:cubicBezTo>
                    <a:pt x="3818" y="2394"/>
                    <a:pt x="4211" y="2462"/>
                    <a:pt x="4535" y="2504"/>
                  </a:cubicBezTo>
                  <a:cubicBezTo>
                    <a:pt x="4713" y="2525"/>
                    <a:pt x="4865" y="2525"/>
                    <a:pt x="4996" y="2525"/>
                  </a:cubicBezTo>
                  <a:cubicBezTo>
                    <a:pt x="5127" y="2525"/>
                    <a:pt x="5237" y="2504"/>
                    <a:pt x="5300" y="2483"/>
                  </a:cubicBezTo>
                  <a:cubicBezTo>
                    <a:pt x="5499" y="2373"/>
                    <a:pt x="5499" y="2159"/>
                    <a:pt x="5499" y="2111"/>
                  </a:cubicBezTo>
                  <a:cubicBezTo>
                    <a:pt x="5520" y="2111"/>
                    <a:pt x="5672" y="2001"/>
                    <a:pt x="5803" y="1787"/>
                  </a:cubicBezTo>
                  <a:cubicBezTo>
                    <a:pt x="5934" y="1567"/>
                    <a:pt x="6002" y="1263"/>
                    <a:pt x="5782" y="912"/>
                  </a:cubicBezTo>
                  <a:cubicBezTo>
                    <a:pt x="5672" y="802"/>
                    <a:pt x="5520" y="781"/>
                    <a:pt x="5389" y="760"/>
                  </a:cubicBezTo>
                  <a:cubicBezTo>
                    <a:pt x="5237" y="760"/>
                    <a:pt x="5085" y="760"/>
                    <a:pt x="4928" y="692"/>
                  </a:cubicBezTo>
                  <a:cubicBezTo>
                    <a:pt x="4776" y="629"/>
                    <a:pt x="4582" y="430"/>
                    <a:pt x="4273" y="258"/>
                  </a:cubicBezTo>
                  <a:cubicBezTo>
                    <a:pt x="4023" y="115"/>
                    <a:pt x="3697" y="1"/>
                    <a:pt x="323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2007;p46">
              <a:extLst>
                <a:ext uri="{FF2B5EF4-FFF2-40B4-BE49-F238E27FC236}">
                  <a16:creationId xmlns:a16="http://schemas.microsoft.com/office/drawing/2014/main" id="{76BC6B47-3636-A28C-FD9A-7616FF6D5A87}"/>
                </a:ext>
              </a:extLst>
            </p:cNvPr>
            <p:cNvSpPr/>
            <p:nvPr/>
          </p:nvSpPr>
          <p:spPr>
            <a:xfrm>
              <a:off x="954095" y="1201960"/>
              <a:ext cx="129684" cy="66410"/>
            </a:xfrm>
            <a:custGeom>
              <a:avLst/>
              <a:gdLst/>
              <a:ahLst/>
              <a:cxnLst/>
              <a:rect l="l" t="t" r="r" b="b"/>
              <a:pathLst>
                <a:path w="910" h="466" extrusionOk="0">
                  <a:moveTo>
                    <a:pt x="653" y="0"/>
                  </a:moveTo>
                  <a:cubicBezTo>
                    <a:pt x="640" y="0"/>
                    <a:pt x="627" y="1"/>
                    <a:pt x="613" y="2"/>
                  </a:cubicBezTo>
                  <a:cubicBezTo>
                    <a:pt x="372" y="2"/>
                    <a:pt x="89" y="65"/>
                    <a:pt x="48" y="112"/>
                  </a:cubicBezTo>
                  <a:cubicBezTo>
                    <a:pt x="0" y="154"/>
                    <a:pt x="69" y="306"/>
                    <a:pt x="69" y="306"/>
                  </a:cubicBezTo>
                  <a:cubicBezTo>
                    <a:pt x="97" y="396"/>
                    <a:pt x="138" y="466"/>
                    <a:pt x="217" y="466"/>
                  </a:cubicBezTo>
                  <a:cubicBezTo>
                    <a:pt x="253" y="466"/>
                    <a:pt x="297" y="451"/>
                    <a:pt x="351" y="416"/>
                  </a:cubicBezTo>
                  <a:cubicBezTo>
                    <a:pt x="431" y="347"/>
                    <a:pt x="517" y="320"/>
                    <a:pt x="596" y="320"/>
                  </a:cubicBezTo>
                  <a:cubicBezTo>
                    <a:pt x="668" y="320"/>
                    <a:pt x="734" y="342"/>
                    <a:pt x="786" y="374"/>
                  </a:cubicBezTo>
                  <a:cubicBezTo>
                    <a:pt x="810" y="386"/>
                    <a:pt x="829" y="391"/>
                    <a:pt x="844" y="391"/>
                  </a:cubicBezTo>
                  <a:cubicBezTo>
                    <a:pt x="910" y="391"/>
                    <a:pt x="896" y="290"/>
                    <a:pt x="896" y="217"/>
                  </a:cubicBezTo>
                  <a:cubicBezTo>
                    <a:pt x="896" y="139"/>
                    <a:pt x="841" y="0"/>
                    <a:pt x="653" y="0"/>
                  </a:cubicBezTo>
                  <a:close/>
                </a:path>
              </a:pathLst>
            </a:custGeom>
            <a:solidFill>
              <a:srgbClr val="356B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2008;p46">
              <a:extLst>
                <a:ext uri="{FF2B5EF4-FFF2-40B4-BE49-F238E27FC236}">
                  <a16:creationId xmlns:a16="http://schemas.microsoft.com/office/drawing/2014/main" id="{5D6B12F2-0E03-D66B-EE55-7EB04058C2E5}"/>
                </a:ext>
              </a:extLst>
            </p:cNvPr>
            <p:cNvSpPr/>
            <p:nvPr/>
          </p:nvSpPr>
          <p:spPr>
            <a:xfrm>
              <a:off x="948110" y="1192554"/>
              <a:ext cx="143508" cy="84366"/>
            </a:xfrm>
            <a:custGeom>
              <a:avLst/>
              <a:gdLst/>
              <a:ahLst/>
              <a:cxnLst/>
              <a:rect l="l" t="t" r="r" b="b"/>
              <a:pathLst>
                <a:path w="1007" h="592" extrusionOk="0">
                  <a:moveTo>
                    <a:pt x="655" y="110"/>
                  </a:moveTo>
                  <a:cubicBezTo>
                    <a:pt x="765" y="110"/>
                    <a:pt x="807" y="131"/>
                    <a:pt x="849" y="178"/>
                  </a:cubicBezTo>
                  <a:cubicBezTo>
                    <a:pt x="875" y="199"/>
                    <a:pt x="896" y="241"/>
                    <a:pt x="896" y="283"/>
                  </a:cubicBezTo>
                  <a:cubicBezTo>
                    <a:pt x="896" y="330"/>
                    <a:pt x="896" y="372"/>
                    <a:pt x="875" y="393"/>
                  </a:cubicBezTo>
                  <a:cubicBezTo>
                    <a:pt x="817" y="356"/>
                    <a:pt x="741" y="335"/>
                    <a:pt x="660" y="335"/>
                  </a:cubicBezTo>
                  <a:cubicBezTo>
                    <a:pt x="558" y="335"/>
                    <a:pt x="447" y="367"/>
                    <a:pt x="351" y="440"/>
                  </a:cubicBezTo>
                  <a:cubicBezTo>
                    <a:pt x="325" y="461"/>
                    <a:pt x="283" y="461"/>
                    <a:pt x="262" y="482"/>
                  </a:cubicBezTo>
                  <a:cubicBezTo>
                    <a:pt x="262" y="482"/>
                    <a:pt x="241" y="482"/>
                    <a:pt x="241" y="461"/>
                  </a:cubicBezTo>
                  <a:cubicBezTo>
                    <a:pt x="221" y="461"/>
                    <a:pt x="173" y="414"/>
                    <a:pt x="152" y="351"/>
                  </a:cubicBezTo>
                  <a:lnTo>
                    <a:pt x="152" y="330"/>
                  </a:lnTo>
                  <a:cubicBezTo>
                    <a:pt x="152" y="330"/>
                    <a:pt x="131" y="309"/>
                    <a:pt x="131" y="262"/>
                  </a:cubicBezTo>
                  <a:lnTo>
                    <a:pt x="131" y="220"/>
                  </a:lnTo>
                  <a:cubicBezTo>
                    <a:pt x="111" y="220"/>
                    <a:pt x="131" y="199"/>
                    <a:pt x="173" y="199"/>
                  </a:cubicBezTo>
                  <a:cubicBezTo>
                    <a:pt x="221" y="178"/>
                    <a:pt x="262" y="178"/>
                    <a:pt x="304" y="152"/>
                  </a:cubicBezTo>
                  <a:cubicBezTo>
                    <a:pt x="414" y="131"/>
                    <a:pt x="524" y="110"/>
                    <a:pt x="655" y="110"/>
                  </a:cubicBezTo>
                  <a:close/>
                  <a:moveTo>
                    <a:pt x="634" y="0"/>
                  </a:moveTo>
                  <a:cubicBezTo>
                    <a:pt x="524" y="0"/>
                    <a:pt x="393" y="21"/>
                    <a:pt x="283" y="47"/>
                  </a:cubicBezTo>
                  <a:cubicBezTo>
                    <a:pt x="221" y="68"/>
                    <a:pt x="173" y="68"/>
                    <a:pt x="131" y="89"/>
                  </a:cubicBezTo>
                  <a:cubicBezTo>
                    <a:pt x="90" y="89"/>
                    <a:pt x="63" y="110"/>
                    <a:pt x="42" y="131"/>
                  </a:cubicBezTo>
                  <a:cubicBezTo>
                    <a:pt x="22" y="152"/>
                    <a:pt x="1" y="199"/>
                    <a:pt x="1" y="220"/>
                  </a:cubicBezTo>
                  <a:cubicBezTo>
                    <a:pt x="1" y="262"/>
                    <a:pt x="22" y="283"/>
                    <a:pt x="22" y="309"/>
                  </a:cubicBezTo>
                  <a:cubicBezTo>
                    <a:pt x="42" y="351"/>
                    <a:pt x="42" y="372"/>
                    <a:pt x="42" y="372"/>
                  </a:cubicBezTo>
                  <a:cubicBezTo>
                    <a:pt x="90" y="461"/>
                    <a:pt x="111" y="524"/>
                    <a:pt x="173" y="571"/>
                  </a:cubicBezTo>
                  <a:cubicBezTo>
                    <a:pt x="221" y="592"/>
                    <a:pt x="262" y="592"/>
                    <a:pt x="283" y="592"/>
                  </a:cubicBezTo>
                  <a:cubicBezTo>
                    <a:pt x="325" y="571"/>
                    <a:pt x="372" y="545"/>
                    <a:pt x="414" y="524"/>
                  </a:cubicBezTo>
                  <a:cubicBezTo>
                    <a:pt x="494" y="466"/>
                    <a:pt x="574" y="446"/>
                    <a:pt x="645" y="446"/>
                  </a:cubicBezTo>
                  <a:cubicBezTo>
                    <a:pt x="709" y="446"/>
                    <a:pt x="765" y="462"/>
                    <a:pt x="807" y="482"/>
                  </a:cubicBezTo>
                  <a:cubicBezTo>
                    <a:pt x="837" y="497"/>
                    <a:pt x="858" y="512"/>
                    <a:pt x="883" y="512"/>
                  </a:cubicBezTo>
                  <a:cubicBezTo>
                    <a:pt x="894" y="512"/>
                    <a:pt x="905" y="509"/>
                    <a:pt x="917" y="503"/>
                  </a:cubicBezTo>
                  <a:cubicBezTo>
                    <a:pt x="959" y="503"/>
                    <a:pt x="980" y="461"/>
                    <a:pt x="980" y="440"/>
                  </a:cubicBezTo>
                  <a:cubicBezTo>
                    <a:pt x="1006" y="372"/>
                    <a:pt x="1006" y="330"/>
                    <a:pt x="1006" y="283"/>
                  </a:cubicBezTo>
                  <a:cubicBezTo>
                    <a:pt x="1006" y="220"/>
                    <a:pt x="980" y="152"/>
                    <a:pt x="917" y="89"/>
                  </a:cubicBezTo>
                  <a:cubicBezTo>
                    <a:pt x="875" y="47"/>
                    <a:pt x="765" y="0"/>
                    <a:pt x="63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2009;p46">
              <a:extLst>
                <a:ext uri="{FF2B5EF4-FFF2-40B4-BE49-F238E27FC236}">
                  <a16:creationId xmlns:a16="http://schemas.microsoft.com/office/drawing/2014/main" id="{96A8BFB7-4F1E-EF5F-BBC2-23CF6192020D}"/>
                </a:ext>
              </a:extLst>
            </p:cNvPr>
            <p:cNvSpPr/>
            <p:nvPr/>
          </p:nvSpPr>
          <p:spPr>
            <a:xfrm>
              <a:off x="1209336" y="1209228"/>
              <a:ext cx="99329" cy="60994"/>
            </a:xfrm>
            <a:custGeom>
              <a:avLst/>
              <a:gdLst/>
              <a:ahLst/>
              <a:cxnLst/>
              <a:rect l="l" t="t" r="r" b="b"/>
              <a:pathLst>
                <a:path w="697" h="428" extrusionOk="0">
                  <a:moveTo>
                    <a:pt x="282" y="0"/>
                  </a:moveTo>
                  <a:cubicBezTo>
                    <a:pt x="223" y="0"/>
                    <a:pt x="165" y="5"/>
                    <a:pt x="110" y="14"/>
                  </a:cubicBezTo>
                  <a:cubicBezTo>
                    <a:pt x="0" y="14"/>
                    <a:pt x="42" y="145"/>
                    <a:pt x="42" y="145"/>
                  </a:cubicBezTo>
                  <a:cubicBezTo>
                    <a:pt x="25" y="293"/>
                    <a:pt x="83" y="376"/>
                    <a:pt x="178" y="376"/>
                  </a:cubicBezTo>
                  <a:cubicBezTo>
                    <a:pt x="198" y="376"/>
                    <a:pt x="219" y="372"/>
                    <a:pt x="241" y="365"/>
                  </a:cubicBezTo>
                  <a:cubicBezTo>
                    <a:pt x="305" y="341"/>
                    <a:pt x="377" y="314"/>
                    <a:pt x="441" y="314"/>
                  </a:cubicBezTo>
                  <a:cubicBezTo>
                    <a:pt x="488" y="314"/>
                    <a:pt x="531" y="328"/>
                    <a:pt x="566" y="365"/>
                  </a:cubicBezTo>
                  <a:cubicBezTo>
                    <a:pt x="606" y="405"/>
                    <a:pt x="633" y="427"/>
                    <a:pt x="649" y="427"/>
                  </a:cubicBezTo>
                  <a:cubicBezTo>
                    <a:pt x="670" y="427"/>
                    <a:pt x="676" y="395"/>
                    <a:pt x="676" y="323"/>
                  </a:cubicBezTo>
                  <a:cubicBezTo>
                    <a:pt x="697" y="166"/>
                    <a:pt x="697" y="103"/>
                    <a:pt x="545" y="35"/>
                  </a:cubicBezTo>
                  <a:cubicBezTo>
                    <a:pt x="456" y="11"/>
                    <a:pt x="367" y="0"/>
                    <a:pt x="282" y="0"/>
                  </a:cubicBezTo>
                  <a:close/>
                </a:path>
              </a:pathLst>
            </a:custGeom>
            <a:solidFill>
              <a:srgbClr val="356B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2010;p46">
              <a:extLst>
                <a:ext uri="{FF2B5EF4-FFF2-40B4-BE49-F238E27FC236}">
                  <a16:creationId xmlns:a16="http://schemas.microsoft.com/office/drawing/2014/main" id="{CA967644-79C8-796E-7E8F-5872B32C79A5}"/>
                </a:ext>
              </a:extLst>
            </p:cNvPr>
            <p:cNvSpPr/>
            <p:nvPr/>
          </p:nvSpPr>
          <p:spPr>
            <a:xfrm>
              <a:off x="1206344" y="1201675"/>
              <a:ext cx="112155" cy="76528"/>
            </a:xfrm>
            <a:custGeom>
              <a:avLst/>
              <a:gdLst/>
              <a:ahLst/>
              <a:cxnLst/>
              <a:rect l="l" t="t" r="r" b="b"/>
              <a:pathLst>
                <a:path w="787" h="537" extrusionOk="0">
                  <a:moveTo>
                    <a:pt x="152" y="114"/>
                  </a:moveTo>
                  <a:cubicBezTo>
                    <a:pt x="262" y="114"/>
                    <a:pt x="414" y="114"/>
                    <a:pt x="566" y="156"/>
                  </a:cubicBezTo>
                  <a:cubicBezTo>
                    <a:pt x="634" y="177"/>
                    <a:pt x="634" y="198"/>
                    <a:pt x="655" y="219"/>
                  </a:cubicBezTo>
                  <a:lnTo>
                    <a:pt x="655" y="350"/>
                  </a:lnTo>
                  <a:lnTo>
                    <a:pt x="655" y="397"/>
                  </a:lnTo>
                  <a:cubicBezTo>
                    <a:pt x="634" y="397"/>
                    <a:pt x="634" y="397"/>
                    <a:pt x="634" y="376"/>
                  </a:cubicBezTo>
                  <a:cubicBezTo>
                    <a:pt x="566" y="329"/>
                    <a:pt x="503" y="308"/>
                    <a:pt x="435" y="308"/>
                  </a:cubicBezTo>
                  <a:cubicBezTo>
                    <a:pt x="372" y="308"/>
                    <a:pt x="304" y="329"/>
                    <a:pt x="241" y="350"/>
                  </a:cubicBezTo>
                  <a:cubicBezTo>
                    <a:pt x="218" y="363"/>
                    <a:pt x="201" y="370"/>
                    <a:pt x="187" y="370"/>
                  </a:cubicBezTo>
                  <a:cubicBezTo>
                    <a:pt x="173" y="370"/>
                    <a:pt x="163" y="363"/>
                    <a:pt x="152" y="350"/>
                  </a:cubicBezTo>
                  <a:cubicBezTo>
                    <a:pt x="131" y="329"/>
                    <a:pt x="111" y="287"/>
                    <a:pt x="111" y="198"/>
                  </a:cubicBezTo>
                  <a:lnTo>
                    <a:pt x="21" y="198"/>
                  </a:lnTo>
                  <a:lnTo>
                    <a:pt x="111" y="177"/>
                  </a:lnTo>
                  <a:lnTo>
                    <a:pt x="111" y="135"/>
                  </a:lnTo>
                  <a:lnTo>
                    <a:pt x="131" y="135"/>
                  </a:lnTo>
                  <a:cubicBezTo>
                    <a:pt x="131" y="135"/>
                    <a:pt x="131" y="114"/>
                    <a:pt x="152" y="114"/>
                  </a:cubicBezTo>
                  <a:close/>
                  <a:moveTo>
                    <a:pt x="296" y="1"/>
                  </a:moveTo>
                  <a:cubicBezTo>
                    <a:pt x="233" y="1"/>
                    <a:pt x="175" y="4"/>
                    <a:pt x="131" y="4"/>
                  </a:cubicBezTo>
                  <a:cubicBezTo>
                    <a:pt x="111" y="4"/>
                    <a:pt x="63" y="25"/>
                    <a:pt x="42" y="46"/>
                  </a:cubicBezTo>
                  <a:cubicBezTo>
                    <a:pt x="21" y="67"/>
                    <a:pt x="1" y="88"/>
                    <a:pt x="1" y="135"/>
                  </a:cubicBezTo>
                  <a:lnTo>
                    <a:pt x="1" y="198"/>
                  </a:lnTo>
                  <a:lnTo>
                    <a:pt x="1" y="219"/>
                  </a:lnTo>
                  <a:cubicBezTo>
                    <a:pt x="1" y="308"/>
                    <a:pt x="21" y="376"/>
                    <a:pt x="63" y="439"/>
                  </a:cubicBezTo>
                  <a:cubicBezTo>
                    <a:pt x="93" y="465"/>
                    <a:pt x="136" y="485"/>
                    <a:pt x="186" y="485"/>
                  </a:cubicBezTo>
                  <a:cubicBezTo>
                    <a:pt x="217" y="485"/>
                    <a:pt x="250" y="478"/>
                    <a:pt x="283" y="460"/>
                  </a:cubicBezTo>
                  <a:cubicBezTo>
                    <a:pt x="325" y="439"/>
                    <a:pt x="393" y="418"/>
                    <a:pt x="435" y="418"/>
                  </a:cubicBezTo>
                  <a:cubicBezTo>
                    <a:pt x="477" y="418"/>
                    <a:pt x="524" y="418"/>
                    <a:pt x="545" y="460"/>
                  </a:cubicBezTo>
                  <a:cubicBezTo>
                    <a:pt x="566" y="481"/>
                    <a:pt x="587" y="507"/>
                    <a:pt x="608" y="507"/>
                  </a:cubicBezTo>
                  <a:cubicBezTo>
                    <a:pt x="627" y="522"/>
                    <a:pt x="642" y="537"/>
                    <a:pt x="665" y="537"/>
                  </a:cubicBezTo>
                  <a:cubicBezTo>
                    <a:pt x="674" y="537"/>
                    <a:pt x="685" y="534"/>
                    <a:pt x="697" y="528"/>
                  </a:cubicBezTo>
                  <a:cubicBezTo>
                    <a:pt x="718" y="528"/>
                    <a:pt x="739" y="481"/>
                    <a:pt x="739" y="460"/>
                  </a:cubicBezTo>
                  <a:cubicBezTo>
                    <a:pt x="765" y="439"/>
                    <a:pt x="765" y="418"/>
                    <a:pt x="765" y="376"/>
                  </a:cubicBezTo>
                  <a:cubicBezTo>
                    <a:pt x="765" y="308"/>
                    <a:pt x="786" y="245"/>
                    <a:pt x="765" y="177"/>
                  </a:cubicBezTo>
                  <a:cubicBezTo>
                    <a:pt x="739" y="114"/>
                    <a:pt x="676" y="67"/>
                    <a:pt x="587" y="46"/>
                  </a:cubicBezTo>
                  <a:cubicBezTo>
                    <a:pt x="496" y="8"/>
                    <a:pt x="390" y="1"/>
                    <a:pt x="29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2011;p46">
              <a:extLst>
                <a:ext uri="{FF2B5EF4-FFF2-40B4-BE49-F238E27FC236}">
                  <a16:creationId xmlns:a16="http://schemas.microsoft.com/office/drawing/2014/main" id="{B9C73B52-E924-5560-A6A0-E19D8DC6EAF2}"/>
                </a:ext>
              </a:extLst>
            </p:cNvPr>
            <p:cNvSpPr/>
            <p:nvPr/>
          </p:nvSpPr>
          <p:spPr>
            <a:xfrm>
              <a:off x="677192" y="1394781"/>
              <a:ext cx="56149" cy="64842"/>
            </a:xfrm>
            <a:custGeom>
              <a:avLst/>
              <a:gdLst/>
              <a:ahLst/>
              <a:cxnLst/>
              <a:rect l="l" t="t" r="r" b="b"/>
              <a:pathLst>
                <a:path w="394" h="455" extrusionOk="0">
                  <a:moveTo>
                    <a:pt x="69" y="0"/>
                  </a:moveTo>
                  <a:cubicBezTo>
                    <a:pt x="27" y="21"/>
                    <a:pt x="1" y="42"/>
                    <a:pt x="27" y="68"/>
                  </a:cubicBezTo>
                  <a:cubicBezTo>
                    <a:pt x="48" y="262"/>
                    <a:pt x="179" y="351"/>
                    <a:pt x="289" y="435"/>
                  </a:cubicBezTo>
                  <a:cubicBezTo>
                    <a:pt x="310" y="448"/>
                    <a:pt x="325" y="455"/>
                    <a:pt x="338" y="455"/>
                  </a:cubicBezTo>
                  <a:cubicBezTo>
                    <a:pt x="351" y="455"/>
                    <a:pt x="362" y="448"/>
                    <a:pt x="372" y="435"/>
                  </a:cubicBezTo>
                  <a:cubicBezTo>
                    <a:pt x="393" y="393"/>
                    <a:pt x="393" y="372"/>
                    <a:pt x="351" y="351"/>
                  </a:cubicBezTo>
                  <a:cubicBezTo>
                    <a:pt x="241" y="262"/>
                    <a:pt x="158" y="199"/>
                    <a:pt x="132" y="42"/>
                  </a:cubicBezTo>
                  <a:cubicBezTo>
                    <a:pt x="111" y="21"/>
                    <a:pt x="90" y="0"/>
                    <a:pt x="6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2012;p46">
              <a:extLst>
                <a:ext uri="{FF2B5EF4-FFF2-40B4-BE49-F238E27FC236}">
                  <a16:creationId xmlns:a16="http://schemas.microsoft.com/office/drawing/2014/main" id="{1B6BBC52-65D6-AFC5-AC92-FBFC183B39F4}"/>
                </a:ext>
              </a:extLst>
            </p:cNvPr>
            <p:cNvSpPr/>
            <p:nvPr/>
          </p:nvSpPr>
          <p:spPr>
            <a:xfrm>
              <a:off x="736905" y="1442523"/>
              <a:ext cx="40473" cy="18099"/>
            </a:xfrm>
            <a:custGeom>
              <a:avLst/>
              <a:gdLst/>
              <a:ahLst/>
              <a:cxnLst/>
              <a:rect l="l" t="t" r="r" b="b"/>
              <a:pathLst>
                <a:path w="284" h="127" extrusionOk="0">
                  <a:moveTo>
                    <a:pt x="76" y="1"/>
                  </a:moveTo>
                  <a:cubicBezTo>
                    <a:pt x="69" y="1"/>
                    <a:pt x="63" y="6"/>
                    <a:pt x="63" y="16"/>
                  </a:cubicBezTo>
                  <a:cubicBezTo>
                    <a:pt x="42" y="16"/>
                    <a:pt x="21" y="16"/>
                    <a:pt x="21" y="37"/>
                  </a:cubicBezTo>
                  <a:cubicBezTo>
                    <a:pt x="1" y="58"/>
                    <a:pt x="21" y="100"/>
                    <a:pt x="42" y="100"/>
                  </a:cubicBezTo>
                  <a:cubicBezTo>
                    <a:pt x="84" y="126"/>
                    <a:pt x="105" y="126"/>
                    <a:pt x="152" y="126"/>
                  </a:cubicBezTo>
                  <a:lnTo>
                    <a:pt x="215" y="126"/>
                  </a:lnTo>
                  <a:cubicBezTo>
                    <a:pt x="262" y="126"/>
                    <a:pt x="283" y="100"/>
                    <a:pt x="283" y="79"/>
                  </a:cubicBezTo>
                  <a:cubicBezTo>
                    <a:pt x="283" y="37"/>
                    <a:pt x="262" y="16"/>
                    <a:pt x="236" y="16"/>
                  </a:cubicBezTo>
                  <a:lnTo>
                    <a:pt x="105" y="16"/>
                  </a:lnTo>
                  <a:cubicBezTo>
                    <a:pt x="95" y="6"/>
                    <a:pt x="84" y="1"/>
                    <a:pt x="7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2013;p46">
              <a:extLst>
                <a:ext uri="{FF2B5EF4-FFF2-40B4-BE49-F238E27FC236}">
                  <a16:creationId xmlns:a16="http://schemas.microsoft.com/office/drawing/2014/main" id="{DED0DB27-B179-AFFE-0D40-BD9C839C5EBB}"/>
                </a:ext>
              </a:extLst>
            </p:cNvPr>
            <p:cNvSpPr/>
            <p:nvPr/>
          </p:nvSpPr>
          <p:spPr>
            <a:xfrm>
              <a:off x="602516" y="1659001"/>
              <a:ext cx="989019" cy="643860"/>
            </a:xfrm>
            <a:custGeom>
              <a:avLst/>
              <a:gdLst/>
              <a:ahLst/>
              <a:cxnLst/>
              <a:rect l="l" t="t" r="r" b="b"/>
              <a:pathLst>
                <a:path w="6940" h="4518" extrusionOk="0">
                  <a:moveTo>
                    <a:pt x="5086" y="0"/>
                  </a:moveTo>
                  <a:cubicBezTo>
                    <a:pt x="5086" y="0"/>
                    <a:pt x="5023" y="110"/>
                    <a:pt x="4693" y="524"/>
                  </a:cubicBezTo>
                  <a:cubicBezTo>
                    <a:pt x="4348" y="964"/>
                    <a:pt x="3122" y="1901"/>
                    <a:pt x="1834" y="2142"/>
                  </a:cubicBezTo>
                  <a:cubicBezTo>
                    <a:pt x="525" y="2404"/>
                    <a:pt x="1" y="2729"/>
                    <a:pt x="90" y="3645"/>
                  </a:cubicBezTo>
                  <a:cubicBezTo>
                    <a:pt x="237" y="4271"/>
                    <a:pt x="706" y="4517"/>
                    <a:pt x="1437" y="4517"/>
                  </a:cubicBezTo>
                  <a:cubicBezTo>
                    <a:pt x="2009" y="4517"/>
                    <a:pt x="2741" y="4366"/>
                    <a:pt x="3604" y="4127"/>
                  </a:cubicBezTo>
                  <a:cubicBezTo>
                    <a:pt x="5589" y="3556"/>
                    <a:pt x="6940" y="1749"/>
                    <a:pt x="6940" y="1749"/>
                  </a:cubicBezTo>
                  <a:lnTo>
                    <a:pt x="508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2014;p46">
              <a:extLst>
                <a:ext uri="{FF2B5EF4-FFF2-40B4-BE49-F238E27FC236}">
                  <a16:creationId xmlns:a16="http://schemas.microsoft.com/office/drawing/2014/main" id="{05086D1B-A4DF-4E25-64EB-1979E813C870}"/>
                </a:ext>
              </a:extLst>
            </p:cNvPr>
            <p:cNvSpPr/>
            <p:nvPr/>
          </p:nvSpPr>
          <p:spPr>
            <a:xfrm>
              <a:off x="599523" y="1647030"/>
              <a:ext cx="1004696" cy="663099"/>
            </a:xfrm>
            <a:custGeom>
              <a:avLst/>
              <a:gdLst/>
              <a:ahLst/>
              <a:cxnLst/>
              <a:rect l="l" t="t" r="r" b="b"/>
              <a:pathLst>
                <a:path w="7050" h="4653" extrusionOk="0">
                  <a:moveTo>
                    <a:pt x="5128" y="173"/>
                  </a:moveTo>
                  <a:lnTo>
                    <a:pt x="6898" y="1833"/>
                  </a:lnTo>
                  <a:cubicBezTo>
                    <a:pt x="6830" y="1896"/>
                    <a:pt x="5547" y="3598"/>
                    <a:pt x="3625" y="4143"/>
                  </a:cubicBezTo>
                  <a:cubicBezTo>
                    <a:pt x="2738" y="4392"/>
                    <a:pt x="2006" y="4544"/>
                    <a:pt x="1443" y="4544"/>
                  </a:cubicBezTo>
                  <a:cubicBezTo>
                    <a:pt x="1368" y="4544"/>
                    <a:pt x="1296" y="4541"/>
                    <a:pt x="1226" y="4536"/>
                  </a:cubicBezTo>
                  <a:cubicBezTo>
                    <a:pt x="938" y="4515"/>
                    <a:pt x="703" y="4426"/>
                    <a:pt x="525" y="4295"/>
                  </a:cubicBezTo>
                  <a:cubicBezTo>
                    <a:pt x="352" y="4164"/>
                    <a:pt x="242" y="3991"/>
                    <a:pt x="179" y="3708"/>
                  </a:cubicBezTo>
                  <a:cubicBezTo>
                    <a:pt x="132" y="3274"/>
                    <a:pt x="221" y="2986"/>
                    <a:pt x="483" y="2771"/>
                  </a:cubicBezTo>
                  <a:cubicBezTo>
                    <a:pt x="766" y="2551"/>
                    <a:pt x="1200" y="2420"/>
                    <a:pt x="1855" y="2289"/>
                  </a:cubicBezTo>
                  <a:cubicBezTo>
                    <a:pt x="2509" y="2158"/>
                    <a:pt x="3164" y="1875"/>
                    <a:pt x="3667" y="1545"/>
                  </a:cubicBezTo>
                  <a:cubicBezTo>
                    <a:pt x="4190" y="1221"/>
                    <a:pt x="4583" y="870"/>
                    <a:pt x="4761" y="655"/>
                  </a:cubicBezTo>
                  <a:cubicBezTo>
                    <a:pt x="5065" y="262"/>
                    <a:pt x="5107" y="194"/>
                    <a:pt x="5128" y="173"/>
                  </a:cubicBezTo>
                  <a:close/>
                  <a:moveTo>
                    <a:pt x="5107" y="0"/>
                  </a:moveTo>
                  <a:lnTo>
                    <a:pt x="5065" y="63"/>
                  </a:lnTo>
                  <a:cubicBezTo>
                    <a:pt x="5065" y="63"/>
                    <a:pt x="4997" y="152"/>
                    <a:pt x="4672" y="587"/>
                  </a:cubicBezTo>
                  <a:cubicBezTo>
                    <a:pt x="4499" y="786"/>
                    <a:pt x="4128" y="1132"/>
                    <a:pt x="3604" y="1441"/>
                  </a:cubicBezTo>
                  <a:cubicBezTo>
                    <a:pt x="3101" y="1765"/>
                    <a:pt x="2488" y="2048"/>
                    <a:pt x="1834" y="2179"/>
                  </a:cubicBezTo>
                  <a:cubicBezTo>
                    <a:pt x="1179" y="2289"/>
                    <a:pt x="724" y="2441"/>
                    <a:pt x="415" y="2682"/>
                  </a:cubicBezTo>
                  <a:cubicBezTo>
                    <a:pt x="111" y="2923"/>
                    <a:pt x="1" y="3274"/>
                    <a:pt x="48" y="3729"/>
                  </a:cubicBezTo>
                  <a:lnTo>
                    <a:pt x="69" y="3729"/>
                  </a:lnTo>
                  <a:cubicBezTo>
                    <a:pt x="132" y="4033"/>
                    <a:pt x="263" y="4253"/>
                    <a:pt x="462" y="4405"/>
                  </a:cubicBezTo>
                  <a:cubicBezTo>
                    <a:pt x="656" y="4536"/>
                    <a:pt x="917" y="4625"/>
                    <a:pt x="1226" y="4646"/>
                  </a:cubicBezTo>
                  <a:cubicBezTo>
                    <a:pt x="1293" y="4650"/>
                    <a:pt x="1363" y="4652"/>
                    <a:pt x="1435" y="4652"/>
                  </a:cubicBezTo>
                  <a:cubicBezTo>
                    <a:pt x="2019" y="4652"/>
                    <a:pt x="2774" y="4505"/>
                    <a:pt x="3646" y="4253"/>
                  </a:cubicBezTo>
                  <a:cubicBezTo>
                    <a:pt x="5652" y="3687"/>
                    <a:pt x="7008" y="1854"/>
                    <a:pt x="7008" y="1854"/>
                  </a:cubicBezTo>
                  <a:lnTo>
                    <a:pt x="7050" y="1807"/>
                  </a:lnTo>
                  <a:lnTo>
                    <a:pt x="5107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2015;p46">
              <a:extLst>
                <a:ext uri="{FF2B5EF4-FFF2-40B4-BE49-F238E27FC236}">
                  <a16:creationId xmlns:a16="http://schemas.microsoft.com/office/drawing/2014/main" id="{57C69729-9F54-1DBC-3ACD-B214FCB55B12}"/>
                </a:ext>
              </a:extLst>
            </p:cNvPr>
            <p:cNvSpPr/>
            <p:nvPr/>
          </p:nvSpPr>
          <p:spPr>
            <a:xfrm>
              <a:off x="1383202" y="1228895"/>
              <a:ext cx="401736" cy="530137"/>
            </a:xfrm>
            <a:custGeom>
              <a:avLst/>
              <a:gdLst/>
              <a:ahLst/>
              <a:cxnLst/>
              <a:rect l="l" t="t" r="r" b="b"/>
              <a:pathLst>
                <a:path w="2819" h="3720" extrusionOk="0">
                  <a:moveTo>
                    <a:pt x="1118" y="1"/>
                  </a:moveTo>
                  <a:cubicBezTo>
                    <a:pt x="1033" y="1"/>
                    <a:pt x="955" y="53"/>
                    <a:pt x="917" y="185"/>
                  </a:cubicBezTo>
                  <a:cubicBezTo>
                    <a:pt x="833" y="489"/>
                    <a:pt x="592" y="730"/>
                    <a:pt x="462" y="903"/>
                  </a:cubicBezTo>
                  <a:cubicBezTo>
                    <a:pt x="352" y="1075"/>
                    <a:pt x="331" y="1295"/>
                    <a:pt x="263" y="1646"/>
                  </a:cubicBezTo>
                  <a:cubicBezTo>
                    <a:pt x="200" y="2018"/>
                    <a:pt x="1" y="2625"/>
                    <a:pt x="1" y="2625"/>
                  </a:cubicBezTo>
                  <a:cubicBezTo>
                    <a:pt x="1" y="2625"/>
                    <a:pt x="373" y="3217"/>
                    <a:pt x="723" y="3432"/>
                  </a:cubicBezTo>
                  <a:cubicBezTo>
                    <a:pt x="1069" y="3673"/>
                    <a:pt x="1682" y="3720"/>
                    <a:pt x="1682" y="3720"/>
                  </a:cubicBezTo>
                  <a:cubicBezTo>
                    <a:pt x="1682" y="3720"/>
                    <a:pt x="1923" y="3128"/>
                    <a:pt x="2143" y="2997"/>
                  </a:cubicBezTo>
                  <a:cubicBezTo>
                    <a:pt x="2357" y="2845"/>
                    <a:pt x="2818" y="2646"/>
                    <a:pt x="2818" y="2646"/>
                  </a:cubicBezTo>
                  <a:cubicBezTo>
                    <a:pt x="2818" y="2646"/>
                    <a:pt x="2565" y="922"/>
                    <a:pt x="2288" y="922"/>
                  </a:cubicBezTo>
                  <a:cubicBezTo>
                    <a:pt x="2283" y="922"/>
                    <a:pt x="2278" y="922"/>
                    <a:pt x="2274" y="923"/>
                  </a:cubicBezTo>
                  <a:cubicBezTo>
                    <a:pt x="2012" y="1013"/>
                    <a:pt x="1399" y="1075"/>
                    <a:pt x="1399" y="1075"/>
                  </a:cubicBezTo>
                  <a:cubicBezTo>
                    <a:pt x="1399" y="1075"/>
                    <a:pt x="1268" y="992"/>
                    <a:pt x="1289" y="840"/>
                  </a:cubicBezTo>
                  <a:cubicBezTo>
                    <a:pt x="1289" y="709"/>
                    <a:pt x="1530" y="379"/>
                    <a:pt x="1420" y="206"/>
                  </a:cubicBezTo>
                  <a:cubicBezTo>
                    <a:pt x="1357" y="92"/>
                    <a:pt x="1231" y="1"/>
                    <a:pt x="1118" y="1"/>
                  </a:cubicBezTo>
                  <a:close/>
                </a:path>
              </a:pathLst>
            </a:custGeom>
            <a:solidFill>
              <a:srgbClr val="FFB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2016;p46">
              <a:extLst>
                <a:ext uri="{FF2B5EF4-FFF2-40B4-BE49-F238E27FC236}">
                  <a16:creationId xmlns:a16="http://schemas.microsoft.com/office/drawing/2014/main" id="{F61577A7-58CD-9953-285B-AA20463E4542}"/>
                </a:ext>
              </a:extLst>
            </p:cNvPr>
            <p:cNvSpPr/>
            <p:nvPr/>
          </p:nvSpPr>
          <p:spPr>
            <a:xfrm>
              <a:off x="1377217" y="1221912"/>
              <a:ext cx="416557" cy="546098"/>
            </a:xfrm>
            <a:custGeom>
              <a:avLst/>
              <a:gdLst/>
              <a:ahLst/>
              <a:cxnLst/>
              <a:rect l="l" t="t" r="r" b="b"/>
              <a:pathLst>
                <a:path w="2923" h="3832" extrusionOk="0">
                  <a:moveTo>
                    <a:pt x="1158" y="115"/>
                  </a:moveTo>
                  <a:cubicBezTo>
                    <a:pt x="1172" y="115"/>
                    <a:pt x="1186" y="117"/>
                    <a:pt x="1200" y="124"/>
                  </a:cubicBezTo>
                  <a:cubicBezTo>
                    <a:pt x="1268" y="124"/>
                    <a:pt x="1373" y="208"/>
                    <a:pt x="1420" y="276"/>
                  </a:cubicBezTo>
                  <a:cubicBezTo>
                    <a:pt x="1441" y="339"/>
                    <a:pt x="1420" y="449"/>
                    <a:pt x="1373" y="559"/>
                  </a:cubicBezTo>
                  <a:cubicBezTo>
                    <a:pt x="1331" y="690"/>
                    <a:pt x="1289" y="800"/>
                    <a:pt x="1268" y="889"/>
                  </a:cubicBezTo>
                  <a:cubicBezTo>
                    <a:pt x="1242" y="1062"/>
                    <a:pt x="1420" y="1171"/>
                    <a:pt x="1420" y="1171"/>
                  </a:cubicBezTo>
                  <a:lnTo>
                    <a:pt x="1441" y="1192"/>
                  </a:lnTo>
                  <a:lnTo>
                    <a:pt x="1462" y="1192"/>
                  </a:lnTo>
                  <a:cubicBezTo>
                    <a:pt x="1462" y="1192"/>
                    <a:pt x="2054" y="1103"/>
                    <a:pt x="2336" y="1041"/>
                  </a:cubicBezTo>
                  <a:lnTo>
                    <a:pt x="2357" y="1041"/>
                  </a:lnTo>
                  <a:cubicBezTo>
                    <a:pt x="2357" y="1041"/>
                    <a:pt x="2378" y="1041"/>
                    <a:pt x="2378" y="1062"/>
                  </a:cubicBezTo>
                  <a:cubicBezTo>
                    <a:pt x="2399" y="1103"/>
                    <a:pt x="2446" y="1171"/>
                    <a:pt x="2467" y="1234"/>
                  </a:cubicBezTo>
                  <a:cubicBezTo>
                    <a:pt x="2530" y="1386"/>
                    <a:pt x="2598" y="1606"/>
                    <a:pt x="2640" y="1826"/>
                  </a:cubicBezTo>
                  <a:cubicBezTo>
                    <a:pt x="2729" y="2240"/>
                    <a:pt x="2792" y="2633"/>
                    <a:pt x="2792" y="2654"/>
                  </a:cubicBezTo>
                  <a:cubicBezTo>
                    <a:pt x="2750" y="2674"/>
                    <a:pt x="2357" y="2853"/>
                    <a:pt x="2158" y="2983"/>
                  </a:cubicBezTo>
                  <a:cubicBezTo>
                    <a:pt x="2027" y="3067"/>
                    <a:pt x="1923" y="3266"/>
                    <a:pt x="1813" y="3439"/>
                  </a:cubicBezTo>
                  <a:cubicBezTo>
                    <a:pt x="1745" y="3570"/>
                    <a:pt x="1703" y="3680"/>
                    <a:pt x="1682" y="3701"/>
                  </a:cubicBezTo>
                  <a:cubicBezTo>
                    <a:pt x="1661" y="3701"/>
                    <a:pt x="1551" y="3701"/>
                    <a:pt x="1373" y="3659"/>
                  </a:cubicBezTo>
                  <a:cubicBezTo>
                    <a:pt x="1200" y="3612"/>
                    <a:pt x="959" y="3549"/>
                    <a:pt x="807" y="3439"/>
                  </a:cubicBezTo>
                  <a:cubicBezTo>
                    <a:pt x="634" y="3350"/>
                    <a:pt x="456" y="3135"/>
                    <a:pt x="325" y="2957"/>
                  </a:cubicBezTo>
                  <a:cubicBezTo>
                    <a:pt x="195" y="2805"/>
                    <a:pt x="132" y="2674"/>
                    <a:pt x="111" y="2674"/>
                  </a:cubicBezTo>
                  <a:cubicBezTo>
                    <a:pt x="132" y="2633"/>
                    <a:pt x="284" y="2067"/>
                    <a:pt x="352" y="1716"/>
                  </a:cubicBezTo>
                  <a:cubicBezTo>
                    <a:pt x="415" y="1344"/>
                    <a:pt x="435" y="1124"/>
                    <a:pt x="545" y="993"/>
                  </a:cubicBezTo>
                  <a:cubicBezTo>
                    <a:pt x="655" y="821"/>
                    <a:pt x="917" y="580"/>
                    <a:pt x="1027" y="255"/>
                  </a:cubicBezTo>
                  <a:cubicBezTo>
                    <a:pt x="1027" y="187"/>
                    <a:pt x="1069" y="145"/>
                    <a:pt x="1090" y="124"/>
                  </a:cubicBezTo>
                  <a:cubicBezTo>
                    <a:pt x="1104" y="124"/>
                    <a:pt x="1130" y="115"/>
                    <a:pt x="1158" y="115"/>
                  </a:cubicBezTo>
                  <a:close/>
                  <a:moveTo>
                    <a:pt x="1141" y="0"/>
                  </a:moveTo>
                  <a:cubicBezTo>
                    <a:pt x="1103" y="0"/>
                    <a:pt x="1064" y="11"/>
                    <a:pt x="1027" y="35"/>
                  </a:cubicBezTo>
                  <a:cubicBezTo>
                    <a:pt x="980" y="77"/>
                    <a:pt x="938" y="145"/>
                    <a:pt x="917" y="208"/>
                  </a:cubicBezTo>
                  <a:cubicBezTo>
                    <a:pt x="828" y="496"/>
                    <a:pt x="587" y="758"/>
                    <a:pt x="456" y="931"/>
                  </a:cubicBezTo>
                  <a:cubicBezTo>
                    <a:pt x="325" y="1103"/>
                    <a:pt x="305" y="1323"/>
                    <a:pt x="242" y="1695"/>
                  </a:cubicBezTo>
                  <a:cubicBezTo>
                    <a:pt x="174" y="2041"/>
                    <a:pt x="1" y="2654"/>
                    <a:pt x="1" y="2654"/>
                  </a:cubicBezTo>
                  <a:lnTo>
                    <a:pt x="1" y="2674"/>
                  </a:lnTo>
                  <a:lnTo>
                    <a:pt x="1" y="2695"/>
                  </a:lnTo>
                  <a:cubicBezTo>
                    <a:pt x="1" y="2695"/>
                    <a:pt x="111" y="2853"/>
                    <a:pt x="242" y="3046"/>
                  </a:cubicBezTo>
                  <a:cubicBezTo>
                    <a:pt x="373" y="3219"/>
                    <a:pt x="545" y="3418"/>
                    <a:pt x="744" y="3549"/>
                  </a:cubicBezTo>
                  <a:cubicBezTo>
                    <a:pt x="917" y="3659"/>
                    <a:pt x="1158" y="3722"/>
                    <a:pt x="1352" y="3769"/>
                  </a:cubicBezTo>
                  <a:cubicBezTo>
                    <a:pt x="1551" y="3811"/>
                    <a:pt x="1703" y="3832"/>
                    <a:pt x="1703" y="3832"/>
                  </a:cubicBezTo>
                  <a:lnTo>
                    <a:pt x="1745" y="3832"/>
                  </a:lnTo>
                  <a:lnTo>
                    <a:pt x="1766" y="3790"/>
                  </a:lnTo>
                  <a:lnTo>
                    <a:pt x="1923" y="3481"/>
                  </a:lnTo>
                  <a:cubicBezTo>
                    <a:pt x="2007" y="3329"/>
                    <a:pt x="2137" y="3135"/>
                    <a:pt x="2206" y="3088"/>
                  </a:cubicBezTo>
                  <a:cubicBezTo>
                    <a:pt x="2399" y="2957"/>
                    <a:pt x="2881" y="2743"/>
                    <a:pt x="2881" y="2743"/>
                  </a:cubicBezTo>
                  <a:lnTo>
                    <a:pt x="2923" y="2722"/>
                  </a:lnTo>
                  <a:lnTo>
                    <a:pt x="2902" y="2674"/>
                  </a:lnTo>
                  <a:cubicBezTo>
                    <a:pt x="2902" y="2674"/>
                    <a:pt x="2860" y="2240"/>
                    <a:pt x="2750" y="1805"/>
                  </a:cubicBezTo>
                  <a:cubicBezTo>
                    <a:pt x="2708" y="1585"/>
                    <a:pt x="2640" y="1365"/>
                    <a:pt x="2577" y="1192"/>
                  </a:cubicBezTo>
                  <a:cubicBezTo>
                    <a:pt x="2551" y="1103"/>
                    <a:pt x="2509" y="1041"/>
                    <a:pt x="2467" y="993"/>
                  </a:cubicBezTo>
                  <a:cubicBezTo>
                    <a:pt x="2446" y="972"/>
                    <a:pt x="2420" y="952"/>
                    <a:pt x="2399" y="931"/>
                  </a:cubicBezTo>
                  <a:cubicBezTo>
                    <a:pt x="2385" y="931"/>
                    <a:pt x="2362" y="921"/>
                    <a:pt x="2342" y="921"/>
                  </a:cubicBezTo>
                  <a:cubicBezTo>
                    <a:pt x="2332" y="921"/>
                    <a:pt x="2322" y="924"/>
                    <a:pt x="2316" y="931"/>
                  </a:cubicBezTo>
                  <a:cubicBezTo>
                    <a:pt x="2054" y="993"/>
                    <a:pt x="1504" y="1062"/>
                    <a:pt x="1462" y="1062"/>
                  </a:cubicBezTo>
                  <a:cubicBezTo>
                    <a:pt x="1462" y="1062"/>
                    <a:pt x="1373" y="993"/>
                    <a:pt x="1373" y="910"/>
                  </a:cubicBezTo>
                  <a:cubicBezTo>
                    <a:pt x="1373" y="863"/>
                    <a:pt x="1441" y="732"/>
                    <a:pt x="1483" y="601"/>
                  </a:cubicBezTo>
                  <a:cubicBezTo>
                    <a:pt x="1530" y="496"/>
                    <a:pt x="1572" y="339"/>
                    <a:pt x="1504" y="234"/>
                  </a:cubicBezTo>
                  <a:cubicBezTo>
                    <a:pt x="1462" y="124"/>
                    <a:pt x="1331" y="35"/>
                    <a:pt x="1221" y="14"/>
                  </a:cubicBezTo>
                  <a:cubicBezTo>
                    <a:pt x="1195" y="5"/>
                    <a:pt x="1168" y="0"/>
                    <a:pt x="114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2017;p46">
              <a:extLst>
                <a:ext uri="{FF2B5EF4-FFF2-40B4-BE49-F238E27FC236}">
                  <a16:creationId xmlns:a16="http://schemas.microsoft.com/office/drawing/2014/main" id="{C6033549-491E-9321-7A9D-70C9F306ED6D}"/>
                </a:ext>
              </a:extLst>
            </p:cNvPr>
            <p:cNvSpPr/>
            <p:nvPr/>
          </p:nvSpPr>
          <p:spPr>
            <a:xfrm>
              <a:off x="1734782" y="1444803"/>
              <a:ext cx="230011" cy="168019"/>
            </a:xfrm>
            <a:custGeom>
              <a:avLst/>
              <a:gdLst/>
              <a:ahLst/>
              <a:cxnLst/>
              <a:rect l="l" t="t" r="r" b="b"/>
              <a:pathLst>
                <a:path w="1614" h="1179" extrusionOk="0">
                  <a:moveTo>
                    <a:pt x="1508" y="0"/>
                  </a:moveTo>
                  <a:cubicBezTo>
                    <a:pt x="1508" y="0"/>
                    <a:pt x="697" y="241"/>
                    <a:pt x="372" y="346"/>
                  </a:cubicBezTo>
                  <a:cubicBezTo>
                    <a:pt x="42" y="477"/>
                    <a:pt x="0" y="524"/>
                    <a:pt x="42" y="676"/>
                  </a:cubicBezTo>
                  <a:cubicBezTo>
                    <a:pt x="68" y="828"/>
                    <a:pt x="220" y="1179"/>
                    <a:pt x="220" y="1179"/>
                  </a:cubicBezTo>
                  <a:cubicBezTo>
                    <a:pt x="220" y="1179"/>
                    <a:pt x="896" y="959"/>
                    <a:pt x="1268" y="718"/>
                  </a:cubicBezTo>
                  <a:cubicBezTo>
                    <a:pt x="1613" y="456"/>
                    <a:pt x="1509" y="0"/>
                    <a:pt x="1508" y="0"/>
                  </a:cubicBezTo>
                  <a:close/>
                </a:path>
              </a:pathLst>
            </a:custGeom>
            <a:solidFill>
              <a:srgbClr val="FFB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2018;p46">
              <a:extLst>
                <a:ext uri="{FF2B5EF4-FFF2-40B4-BE49-F238E27FC236}">
                  <a16:creationId xmlns:a16="http://schemas.microsoft.com/office/drawing/2014/main" id="{269E27FE-444A-BCE1-213C-5FE4EF740A83}"/>
                </a:ext>
              </a:extLst>
            </p:cNvPr>
            <p:cNvSpPr/>
            <p:nvPr/>
          </p:nvSpPr>
          <p:spPr>
            <a:xfrm>
              <a:off x="1753451" y="1432120"/>
              <a:ext cx="221033" cy="192674"/>
            </a:xfrm>
            <a:custGeom>
              <a:avLst/>
              <a:gdLst/>
              <a:ahLst/>
              <a:cxnLst/>
              <a:rect l="l" t="t" r="r" b="b"/>
              <a:pathLst>
                <a:path w="1551" h="1352" extrusionOk="0">
                  <a:moveTo>
                    <a:pt x="1419" y="0"/>
                  </a:moveTo>
                  <a:lnTo>
                    <a:pt x="1351" y="21"/>
                  </a:lnTo>
                  <a:cubicBezTo>
                    <a:pt x="1351" y="21"/>
                    <a:pt x="545" y="262"/>
                    <a:pt x="220" y="393"/>
                  </a:cubicBezTo>
                  <a:cubicBezTo>
                    <a:pt x="152" y="414"/>
                    <a:pt x="110" y="435"/>
                    <a:pt x="42" y="461"/>
                  </a:cubicBezTo>
                  <a:cubicBezTo>
                    <a:pt x="68" y="503"/>
                    <a:pt x="68" y="524"/>
                    <a:pt x="89" y="566"/>
                  </a:cubicBezTo>
                  <a:cubicBezTo>
                    <a:pt x="131" y="545"/>
                    <a:pt x="173" y="524"/>
                    <a:pt x="262" y="503"/>
                  </a:cubicBezTo>
                  <a:cubicBezTo>
                    <a:pt x="566" y="393"/>
                    <a:pt x="1247" y="173"/>
                    <a:pt x="1330" y="152"/>
                  </a:cubicBezTo>
                  <a:lnTo>
                    <a:pt x="1330" y="152"/>
                  </a:lnTo>
                  <a:cubicBezTo>
                    <a:pt x="1330" y="241"/>
                    <a:pt x="1377" y="566"/>
                    <a:pt x="1089" y="765"/>
                  </a:cubicBezTo>
                  <a:cubicBezTo>
                    <a:pt x="765" y="985"/>
                    <a:pt x="173" y="1179"/>
                    <a:pt x="110" y="1199"/>
                  </a:cubicBezTo>
                  <a:cubicBezTo>
                    <a:pt x="89" y="1199"/>
                    <a:pt x="42" y="1220"/>
                    <a:pt x="0" y="1247"/>
                  </a:cubicBezTo>
                  <a:cubicBezTo>
                    <a:pt x="21" y="1268"/>
                    <a:pt x="21" y="1289"/>
                    <a:pt x="21" y="1289"/>
                  </a:cubicBezTo>
                  <a:lnTo>
                    <a:pt x="42" y="1351"/>
                  </a:lnTo>
                  <a:lnTo>
                    <a:pt x="110" y="1330"/>
                  </a:lnTo>
                  <a:cubicBezTo>
                    <a:pt x="110" y="1330"/>
                    <a:pt x="786" y="1116"/>
                    <a:pt x="1158" y="854"/>
                  </a:cubicBezTo>
                  <a:cubicBezTo>
                    <a:pt x="1550" y="566"/>
                    <a:pt x="1440" y="68"/>
                    <a:pt x="1440" y="68"/>
                  </a:cubicBezTo>
                  <a:lnTo>
                    <a:pt x="1419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2019;p46">
              <a:extLst>
                <a:ext uri="{FF2B5EF4-FFF2-40B4-BE49-F238E27FC236}">
                  <a16:creationId xmlns:a16="http://schemas.microsoft.com/office/drawing/2014/main" id="{C184CA30-FA5A-8FFC-7868-CC2AF36E0AC7}"/>
                </a:ext>
              </a:extLst>
            </p:cNvPr>
            <p:cNvSpPr/>
            <p:nvPr/>
          </p:nvSpPr>
          <p:spPr>
            <a:xfrm>
              <a:off x="1703429" y="1351314"/>
              <a:ext cx="258371" cy="205499"/>
            </a:xfrm>
            <a:custGeom>
              <a:avLst/>
              <a:gdLst/>
              <a:ahLst/>
              <a:cxnLst/>
              <a:rect l="l" t="t" r="r" b="b"/>
              <a:pathLst>
                <a:path w="1813" h="1442" extrusionOk="0">
                  <a:moveTo>
                    <a:pt x="1574" y="0"/>
                  </a:moveTo>
                  <a:cubicBezTo>
                    <a:pt x="1523" y="0"/>
                    <a:pt x="1469" y="15"/>
                    <a:pt x="1420" y="44"/>
                  </a:cubicBezTo>
                  <a:cubicBezTo>
                    <a:pt x="1247" y="112"/>
                    <a:pt x="592" y="567"/>
                    <a:pt x="309" y="635"/>
                  </a:cubicBezTo>
                  <a:cubicBezTo>
                    <a:pt x="0" y="698"/>
                    <a:pt x="89" y="918"/>
                    <a:pt x="157" y="1070"/>
                  </a:cubicBezTo>
                  <a:cubicBezTo>
                    <a:pt x="220" y="1222"/>
                    <a:pt x="419" y="1442"/>
                    <a:pt x="419" y="1442"/>
                  </a:cubicBezTo>
                  <a:cubicBezTo>
                    <a:pt x="419" y="1442"/>
                    <a:pt x="1179" y="1201"/>
                    <a:pt x="1467" y="897"/>
                  </a:cubicBezTo>
                  <a:cubicBezTo>
                    <a:pt x="1770" y="609"/>
                    <a:pt x="1812" y="373"/>
                    <a:pt x="1791" y="195"/>
                  </a:cubicBezTo>
                  <a:cubicBezTo>
                    <a:pt x="1777" y="64"/>
                    <a:pt x="1681" y="0"/>
                    <a:pt x="1574" y="0"/>
                  </a:cubicBezTo>
                  <a:close/>
                </a:path>
              </a:pathLst>
            </a:custGeom>
            <a:solidFill>
              <a:srgbClr val="FFB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2020;p46">
              <a:extLst>
                <a:ext uri="{FF2B5EF4-FFF2-40B4-BE49-F238E27FC236}">
                  <a16:creationId xmlns:a16="http://schemas.microsoft.com/office/drawing/2014/main" id="{42E2D1F8-DF2E-0775-DC08-66AAAC4FC9F4}"/>
                </a:ext>
              </a:extLst>
            </p:cNvPr>
            <p:cNvSpPr/>
            <p:nvPr/>
          </p:nvSpPr>
          <p:spPr>
            <a:xfrm>
              <a:off x="1744473" y="1341766"/>
              <a:ext cx="227018" cy="218040"/>
            </a:xfrm>
            <a:custGeom>
              <a:avLst/>
              <a:gdLst/>
              <a:ahLst/>
              <a:cxnLst/>
              <a:rect l="l" t="t" r="r" b="b"/>
              <a:pathLst>
                <a:path w="1593" h="1530" extrusionOk="0">
                  <a:moveTo>
                    <a:pt x="1262" y="1"/>
                  </a:moveTo>
                  <a:cubicBezTo>
                    <a:pt x="1200" y="22"/>
                    <a:pt x="1152" y="22"/>
                    <a:pt x="1111" y="48"/>
                  </a:cubicBezTo>
                  <a:cubicBezTo>
                    <a:pt x="1001" y="90"/>
                    <a:pt x="807" y="221"/>
                    <a:pt x="587" y="351"/>
                  </a:cubicBezTo>
                  <a:cubicBezTo>
                    <a:pt x="367" y="482"/>
                    <a:pt x="131" y="613"/>
                    <a:pt x="0" y="634"/>
                  </a:cubicBezTo>
                  <a:cubicBezTo>
                    <a:pt x="0" y="676"/>
                    <a:pt x="21" y="723"/>
                    <a:pt x="21" y="744"/>
                  </a:cubicBezTo>
                  <a:cubicBezTo>
                    <a:pt x="194" y="723"/>
                    <a:pt x="414" y="592"/>
                    <a:pt x="655" y="461"/>
                  </a:cubicBezTo>
                  <a:cubicBezTo>
                    <a:pt x="870" y="330"/>
                    <a:pt x="1090" y="179"/>
                    <a:pt x="1152" y="152"/>
                  </a:cubicBezTo>
                  <a:cubicBezTo>
                    <a:pt x="1201" y="138"/>
                    <a:pt x="1246" y="123"/>
                    <a:pt x="1293" y="123"/>
                  </a:cubicBezTo>
                  <a:cubicBezTo>
                    <a:pt x="1312" y="123"/>
                    <a:pt x="1332" y="125"/>
                    <a:pt x="1351" y="131"/>
                  </a:cubicBezTo>
                  <a:cubicBezTo>
                    <a:pt x="1414" y="152"/>
                    <a:pt x="1440" y="200"/>
                    <a:pt x="1461" y="262"/>
                  </a:cubicBezTo>
                  <a:cubicBezTo>
                    <a:pt x="1461" y="440"/>
                    <a:pt x="1414" y="655"/>
                    <a:pt x="1152" y="938"/>
                  </a:cubicBezTo>
                  <a:cubicBezTo>
                    <a:pt x="1022" y="1069"/>
                    <a:pt x="760" y="1200"/>
                    <a:pt x="524" y="1310"/>
                  </a:cubicBezTo>
                  <a:cubicBezTo>
                    <a:pt x="393" y="1357"/>
                    <a:pt x="283" y="1399"/>
                    <a:pt x="215" y="1420"/>
                  </a:cubicBezTo>
                  <a:cubicBezTo>
                    <a:pt x="215" y="1441"/>
                    <a:pt x="236" y="1462"/>
                    <a:pt x="236" y="1488"/>
                  </a:cubicBezTo>
                  <a:cubicBezTo>
                    <a:pt x="236" y="1488"/>
                    <a:pt x="236" y="1509"/>
                    <a:pt x="262" y="1530"/>
                  </a:cubicBezTo>
                  <a:cubicBezTo>
                    <a:pt x="325" y="1509"/>
                    <a:pt x="456" y="1462"/>
                    <a:pt x="587" y="1399"/>
                  </a:cubicBezTo>
                  <a:cubicBezTo>
                    <a:pt x="807" y="1310"/>
                    <a:pt x="1069" y="1179"/>
                    <a:pt x="1221" y="1006"/>
                  </a:cubicBezTo>
                  <a:cubicBezTo>
                    <a:pt x="1524" y="723"/>
                    <a:pt x="1592" y="461"/>
                    <a:pt x="1571" y="262"/>
                  </a:cubicBezTo>
                  <a:cubicBezTo>
                    <a:pt x="1545" y="131"/>
                    <a:pt x="1482" y="69"/>
                    <a:pt x="1393" y="22"/>
                  </a:cubicBezTo>
                  <a:cubicBezTo>
                    <a:pt x="1351" y="22"/>
                    <a:pt x="1310" y="1"/>
                    <a:pt x="1262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2021;p46">
              <a:extLst>
                <a:ext uri="{FF2B5EF4-FFF2-40B4-BE49-F238E27FC236}">
                  <a16:creationId xmlns:a16="http://schemas.microsoft.com/office/drawing/2014/main" id="{AA85EFF5-4D2E-8279-4B40-16ADCF8EBEED}"/>
                </a:ext>
              </a:extLst>
            </p:cNvPr>
            <p:cNvSpPr/>
            <p:nvPr/>
          </p:nvSpPr>
          <p:spPr>
            <a:xfrm>
              <a:off x="1691458" y="1289606"/>
              <a:ext cx="267349" cy="226876"/>
            </a:xfrm>
            <a:custGeom>
              <a:avLst/>
              <a:gdLst/>
              <a:ahLst/>
              <a:cxnLst/>
              <a:rect l="l" t="t" r="r" b="b"/>
              <a:pathLst>
                <a:path w="1876" h="1592" extrusionOk="0">
                  <a:moveTo>
                    <a:pt x="1498" y="1"/>
                  </a:moveTo>
                  <a:cubicBezTo>
                    <a:pt x="1369" y="1"/>
                    <a:pt x="1307" y="98"/>
                    <a:pt x="1132" y="236"/>
                  </a:cubicBezTo>
                  <a:cubicBezTo>
                    <a:pt x="917" y="435"/>
                    <a:pt x="241" y="738"/>
                    <a:pt x="131" y="827"/>
                  </a:cubicBezTo>
                  <a:cubicBezTo>
                    <a:pt x="1" y="911"/>
                    <a:pt x="346" y="1592"/>
                    <a:pt x="346" y="1592"/>
                  </a:cubicBezTo>
                  <a:cubicBezTo>
                    <a:pt x="346" y="1592"/>
                    <a:pt x="1132" y="1283"/>
                    <a:pt x="1462" y="1042"/>
                  </a:cubicBezTo>
                  <a:cubicBezTo>
                    <a:pt x="1765" y="780"/>
                    <a:pt x="1875" y="545"/>
                    <a:pt x="1875" y="367"/>
                  </a:cubicBezTo>
                  <a:cubicBezTo>
                    <a:pt x="1875" y="173"/>
                    <a:pt x="1812" y="63"/>
                    <a:pt x="1613" y="21"/>
                  </a:cubicBezTo>
                  <a:cubicBezTo>
                    <a:pt x="1568" y="7"/>
                    <a:pt x="1531" y="1"/>
                    <a:pt x="1498" y="1"/>
                  </a:cubicBezTo>
                  <a:close/>
                </a:path>
              </a:pathLst>
            </a:custGeom>
            <a:solidFill>
              <a:srgbClr val="FFB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2022;p46">
              <a:extLst>
                <a:ext uri="{FF2B5EF4-FFF2-40B4-BE49-F238E27FC236}">
                  <a16:creationId xmlns:a16="http://schemas.microsoft.com/office/drawing/2014/main" id="{EA49707F-495B-47F1-A04F-A2EF94C1CA5F}"/>
                </a:ext>
              </a:extLst>
            </p:cNvPr>
            <p:cNvSpPr/>
            <p:nvPr/>
          </p:nvSpPr>
          <p:spPr>
            <a:xfrm>
              <a:off x="1728797" y="1281625"/>
              <a:ext cx="239702" cy="231151"/>
            </a:xfrm>
            <a:custGeom>
              <a:avLst/>
              <a:gdLst/>
              <a:ahLst/>
              <a:cxnLst/>
              <a:rect l="l" t="t" r="r" b="b"/>
              <a:pathLst>
                <a:path w="1682" h="1622" extrusionOk="0">
                  <a:moveTo>
                    <a:pt x="1211" y="1"/>
                  </a:moveTo>
                  <a:cubicBezTo>
                    <a:pt x="1165" y="1"/>
                    <a:pt x="1120" y="20"/>
                    <a:pt x="1090" y="51"/>
                  </a:cubicBezTo>
                  <a:cubicBezTo>
                    <a:pt x="1001" y="98"/>
                    <a:pt x="938" y="161"/>
                    <a:pt x="828" y="250"/>
                  </a:cubicBezTo>
                  <a:cubicBezTo>
                    <a:pt x="739" y="339"/>
                    <a:pt x="503" y="470"/>
                    <a:pt x="304" y="574"/>
                  </a:cubicBezTo>
                  <a:cubicBezTo>
                    <a:pt x="194" y="643"/>
                    <a:pt x="84" y="684"/>
                    <a:pt x="0" y="732"/>
                  </a:cubicBezTo>
                  <a:cubicBezTo>
                    <a:pt x="21" y="773"/>
                    <a:pt x="21" y="815"/>
                    <a:pt x="42" y="836"/>
                  </a:cubicBezTo>
                  <a:cubicBezTo>
                    <a:pt x="131" y="794"/>
                    <a:pt x="241" y="752"/>
                    <a:pt x="346" y="684"/>
                  </a:cubicBezTo>
                  <a:cubicBezTo>
                    <a:pt x="566" y="553"/>
                    <a:pt x="786" y="444"/>
                    <a:pt x="896" y="339"/>
                  </a:cubicBezTo>
                  <a:cubicBezTo>
                    <a:pt x="1027" y="250"/>
                    <a:pt x="1090" y="182"/>
                    <a:pt x="1132" y="140"/>
                  </a:cubicBezTo>
                  <a:cubicBezTo>
                    <a:pt x="1180" y="125"/>
                    <a:pt x="1215" y="110"/>
                    <a:pt x="1263" y="110"/>
                  </a:cubicBezTo>
                  <a:cubicBezTo>
                    <a:pt x="1282" y="110"/>
                    <a:pt x="1304" y="113"/>
                    <a:pt x="1331" y="119"/>
                  </a:cubicBezTo>
                  <a:cubicBezTo>
                    <a:pt x="1420" y="140"/>
                    <a:pt x="1482" y="182"/>
                    <a:pt x="1503" y="229"/>
                  </a:cubicBezTo>
                  <a:cubicBezTo>
                    <a:pt x="1550" y="271"/>
                    <a:pt x="1550" y="339"/>
                    <a:pt x="1550" y="423"/>
                  </a:cubicBezTo>
                  <a:cubicBezTo>
                    <a:pt x="1550" y="574"/>
                    <a:pt x="1461" y="794"/>
                    <a:pt x="1158" y="1056"/>
                  </a:cubicBezTo>
                  <a:cubicBezTo>
                    <a:pt x="1001" y="1166"/>
                    <a:pt x="718" y="1297"/>
                    <a:pt x="503" y="1407"/>
                  </a:cubicBezTo>
                  <a:cubicBezTo>
                    <a:pt x="393" y="1449"/>
                    <a:pt x="304" y="1491"/>
                    <a:pt x="241" y="1517"/>
                  </a:cubicBezTo>
                  <a:cubicBezTo>
                    <a:pt x="241" y="1559"/>
                    <a:pt x="262" y="1601"/>
                    <a:pt x="262" y="1622"/>
                  </a:cubicBezTo>
                  <a:cubicBezTo>
                    <a:pt x="346" y="1601"/>
                    <a:pt x="435" y="1559"/>
                    <a:pt x="545" y="1517"/>
                  </a:cubicBezTo>
                  <a:cubicBezTo>
                    <a:pt x="786" y="1407"/>
                    <a:pt x="1048" y="1276"/>
                    <a:pt x="1221" y="1145"/>
                  </a:cubicBezTo>
                  <a:cubicBezTo>
                    <a:pt x="1550" y="862"/>
                    <a:pt x="1681" y="622"/>
                    <a:pt x="1681" y="402"/>
                  </a:cubicBezTo>
                  <a:cubicBezTo>
                    <a:pt x="1681" y="313"/>
                    <a:pt x="1655" y="229"/>
                    <a:pt x="1592" y="161"/>
                  </a:cubicBezTo>
                  <a:cubicBezTo>
                    <a:pt x="1550" y="98"/>
                    <a:pt x="1461" y="30"/>
                    <a:pt x="1351" y="9"/>
                  </a:cubicBezTo>
                  <a:lnTo>
                    <a:pt x="1262" y="9"/>
                  </a:lnTo>
                  <a:cubicBezTo>
                    <a:pt x="1246" y="3"/>
                    <a:pt x="1228" y="1"/>
                    <a:pt x="121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2023;p46">
              <a:extLst>
                <a:ext uri="{FF2B5EF4-FFF2-40B4-BE49-F238E27FC236}">
                  <a16:creationId xmlns:a16="http://schemas.microsoft.com/office/drawing/2014/main" id="{51C17CAC-741E-1C1A-1EFC-3B0C7332401B}"/>
                </a:ext>
              </a:extLst>
            </p:cNvPr>
            <p:cNvSpPr/>
            <p:nvPr/>
          </p:nvSpPr>
          <p:spPr>
            <a:xfrm>
              <a:off x="1684760" y="1246710"/>
              <a:ext cx="283737" cy="238562"/>
            </a:xfrm>
            <a:custGeom>
              <a:avLst/>
              <a:gdLst/>
              <a:ahLst/>
              <a:cxnLst/>
              <a:rect l="l" t="t" r="r" b="b"/>
              <a:pathLst>
                <a:path w="1991" h="1674" extrusionOk="0">
                  <a:moveTo>
                    <a:pt x="1621" y="1"/>
                  </a:moveTo>
                  <a:cubicBezTo>
                    <a:pt x="1505" y="1"/>
                    <a:pt x="1357" y="92"/>
                    <a:pt x="1116" y="275"/>
                  </a:cubicBezTo>
                  <a:cubicBezTo>
                    <a:pt x="744" y="584"/>
                    <a:pt x="0" y="846"/>
                    <a:pt x="0" y="846"/>
                  </a:cubicBezTo>
                  <a:lnTo>
                    <a:pt x="288" y="1673"/>
                  </a:lnTo>
                  <a:cubicBezTo>
                    <a:pt x="288" y="1673"/>
                    <a:pt x="290" y="1673"/>
                    <a:pt x="292" y="1673"/>
                  </a:cubicBezTo>
                  <a:cubicBezTo>
                    <a:pt x="316" y="1673"/>
                    <a:pt x="454" y="1657"/>
                    <a:pt x="964" y="1343"/>
                  </a:cubicBezTo>
                  <a:cubicBezTo>
                    <a:pt x="1509" y="997"/>
                    <a:pt x="1791" y="689"/>
                    <a:pt x="1901" y="558"/>
                  </a:cubicBezTo>
                  <a:cubicBezTo>
                    <a:pt x="1990" y="406"/>
                    <a:pt x="1943" y="212"/>
                    <a:pt x="1791" y="81"/>
                  </a:cubicBezTo>
                  <a:cubicBezTo>
                    <a:pt x="1738" y="28"/>
                    <a:pt x="1684" y="1"/>
                    <a:pt x="1621" y="1"/>
                  </a:cubicBezTo>
                  <a:close/>
                </a:path>
              </a:pathLst>
            </a:custGeom>
            <a:solidFill>
              <a:srgbClr val="FFB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2024;p46">
              <a:extLst>
                <a:ext uri="{FF2B5EF4-FFF2-40B4-BE49-F238E27FC236}">
                  <a16:creationId xmlns:a16="http://schemas.microsoft.com/office/drawing/2014/main" id="{853E6262-7CA7-BE0E-F482-3FE645213FD9}"/>
                </a:ext>
              </a:extLst>
            </p:cNvPr>
            <p:cNvSpPr/>
            <p:nvPr/>
          </p:nvSpPr>
          <p:spPr>
            <a:xfrm>
              <a:off x="1675782" y="1239584"/>
              <a:ext cx="304686" cy="242695"/>
            </a:xfrm>
            <a:custGeom>
              <a:avLst/>
              <a:gdLst/>
              <a:ahLst/>
              <a:cxnLst/>
              <a:rect l="l" t="t" r="r" b="b"/>
              <a:pathLst>
                <a:path w="2138" h="1703" extrusionOk="0">
                  <a:moveTo>
                    <a:pt x="1572" y="0"/>
                  </a:moveTo>
                  <a:cubicBezTo>
                    <a:pt x="1462" y="42"/>
                    <a:pt x="1331" y="131"/>
                    <a:pt x="1137" y="283"/>
                  </a:cubicBezTo>
                  <a:cubicBezTo>
                    <a:pt x="786" y="566"/>
                    <a:pt x="42" y="848"/>
                    <a:pt x="42" y="848"/>
                  </a:cubicBezTo>
                  <a:lnTo>
                    <a:pt x="1" y="869"/>
                  </a:lnTo>
                  <a:lnTo>
                    <a:pt x="1" y="917"/>
                  </a:lnTo>
                  <a:lnTo>
                    <a:pt x="22" y="938"/>
                  </a:lnTo>
                  <a:cubicBezTo>
                    <a:pt x="63" y="917"/>
                    <a:pt x="131" y="917"/>
                    <a:pt x="194" y="917"/>
                  </a:cubicBezTo>
                  <a:cubicBezTo>
                    <a:pt x="372" y="828"/>
                    <a:pt x="896" y="634"/>
                    <a:pt x="1200" y="372"/>
                  </a:cubicBezTo>
                  <a:cubicBezTo>
                    <a:pt x="1399" y="241"/>
                    <a:pt x="1530" y="152"/>
                    <a:pt x="1614" y="110"/>
                  </a:cubicBezTo>
                  <a:cubicBezTo>
                    <a:pt x="1637" y="103"/>
                    <a:pt x="1657" y="100"/>
                    <a:pt x="1675" y="100"/>
                  </a:cubicBezTo>
                  <a:cubicBezTo>
                    <a:pt x="1728" y="100"/>
                    <a:pt x="1768" y="126"/>
                    <a:pt x="1833" y="173"/>
                  </a:cubicBezTo>
                  <a:cubicBezTo>
                    <a:pt x="1964" y="283"/>
                    <a:pt x="1985" y="456"/>
                    <a:pt x="1922" y="566"/>
                  </a:cubicBezTo>
                  <a:cubicBezTo>
                    <a:pt x="1813" y="697"/>
                    <a:pt x="1551" y="1000"/>
                    <a:pt x="980" y="1351"/>
                  </a:cubicBezTo>
                  <a:cubicBezTo>
                    <a:pt x="786" y="1461"/>
                    <a:pt x="634" y="1550"/>
                    <a:pt x="545" y="1592"/>
                  </a:cubicBezTo>
                  <a:cubicBezTo>
                    <a:pt x="545" y="1634"/>
                    <a:pt x="566" y="1655"/>
                    <a:pt x="566" y="1702"/>
                  </a:cubicBezTo>
                  <a:cubicBezTo>
                    <a:pt x="676" y="1655"/>
                    <a:pt x="828" y="1571"/>
                    <a:pt x="1048" y="1440"/>
                  </a:cubicBezTo>
                  <a:cubicBezTo>
                    <a:pt x="1614" y="1089"/>
                    <a:pt x="1896" y="765"/>
                    <a:pt x="2006" y="634"/>
                  </a:cubicBezTo>
                  <a:cubicBezTo>
                    <a:pt x="2137" y="477"/>
                    <a:pt x="2074" y="241"/>
                    <a:pt x="1896" y="84"/>
                  </a:cubicBezTo>
                  <a:cubicBezTo>
                    <a:pt x="1833" y="21"/>
                    <a:pt x="1765" y="0"/>
                    <a:pt x="168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2025;p46">
              <a:extLst>
                <a:ext uri="{FF2B5EF4-FFF2-40B4-BE49-F238E27FC236}">
                  <a16:creationId xmlns:a16="http://schemas.microsoft.com/office/drawing/2014/main" id="{B5772E9E-6C93-3251-8E8F-DA5CA95A65D8}"/>
                </a:ext>
              </a:extLst>
            </p:cNvPr>
            <p:cNvSpPr/>
            <p:nvPr/>
          </p:nvSpPr>
          <p:spPr>
            <a:xfrm>
              <a:off x="1259359" y="1552971"/>
              <a:ext cx="450902" cy="392900"/>
            </a:xfrm>
            <a:custGeom>
              <a:avLst/>
              <a:gdLst/>
              <a:ahLst/>
              <a:cxnLst/>
              <a:rect l="l" t="t" r="r" b="b"/>
              <a:pathLst>
                <a:path w="3164" h="2757" extrusionOk="0">
                  <a:moveTo>
                    <a:pt x="880" y="0"/>
                  </a:moveTo>
                  <a:cubicBezTo>
                    <a:pt x="859" y="0"/>
                    <a:pt x="843" y="6"/>
                    <a:pt x="828" y="6"/>
                  </a:cubicBezTo>
                  <a:cubicBezTo>
                    <a:pt x="739" y="48"/>
                    <a:pt x="629" y="111"/>
                    <a:pt x="587" y="179"/>
                  </a:cubicBezTo>
                  <a:cubicBezTo>
                    <a:pt x="587" y="179"/>
                    <a:pt x="456" y="310"/>
                    <a:pt x="236" y="613"/>
                  </a:cubicBezTo>
                  <a:cubicBezTo>
                    <a:pt x="0" y="922"/>
                    <a:pt x="105" y="1074"/>
                    <a:pt x="262" y="1289"/>
                  </a:cubicBezTo>
                  <a:cubicBezTo>
                    <a:pt x="414" y="1488"/>
                    <a:pt x="1917" y="2577"/>
                    <a:pt x="2200" y="2729"/>
                  </a:cubicBezTo>
                  <a:cubicBezTo>
                    <a:pt x="2235" y="2748"/>
                    <a:pt x="2270" y="2757"/>
                    <a:pt x="2306" y="2757"/>
                  </a:cubicBezTo>
                  <a:cubicBezTo>
                    <a:pt x="2564" y="2757"/>
                    <a:pt x="2831" y="2302"/>
                    <a:pt x="2964" y="2053"/>
                  </a:cubicBezTo>
                  <a:cubicBezTo>
                    <a:pt x="3116" y="1792"/>
                    <a:pt x="3163" y="1619"/>
                    <a:pt x="2964" y="1509"/>
                  </a:cubicBezTo>
                  <a:cubicBezTo>
                    <a:pt x="2792" y="1399"/>
                    <a:pt x="1765" y="943"/>
                    <a:pt x="1372" y="461"/>
                  </a:cubicBezTo>
                  <a:cubicBezTo>
                    <a:pt x="1061" y="51"/>
                    <a:pt x="945" y="0"/>
                    <a:pt x="8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2026;p46">
              <a:extLst>
                <a:ext uri="{FF2B5EF4-FFF2-40B4-BE49-F238E27FC236}">
                  <a16:creationId xmlns:a16="http://schemas.microsoft.com/office/drawing/2014/main" id="{D7540C8C-222C-B2D3-97FF-CFD04D4B133D}"/>
                </a:ext>
              </a:extLst>
            </p:cNvPr>
            <p:cNvSpPr/>
            <p:nvPr/>
          </p:nvSpPr>
          <p:spPr>
            <a:xfrm>
              <a:off x="1262351" y="1546273"/>
              <a:ext cx="447909" cy="406866"/>
            </a:xfrm>
            <a:custGeom>
              <a:avLst/>
              <a:gdLst/>
              <a:ahLst/>
              <a:cxnLst/>
              <a:rect l="l" t="t" r="r" b="b"/>
              <a:pathLst>
                <a:path w="3143" h="2855" extrusionOk="0">
                  <a:moveTo>
                    <a:pt x="873" y="110"/>
                  </a:moveTo>
                  <a:cubicBezTo>
                    <a:pt x="887" y="110"/>
                    <a:pt x="904" y="116"/>
                    <a:pt x="938" y="137"/>
                  </a:cubicBezTo>
                  <a:cubicBezTo>
                    <a:pt x="980" y="158"/>
                    <a:pt x="1111" y="268"/>
                    <a:pt x="1310" y="529"/>
                  </a:cubicBezTo>
                  <a:cubicBezTo>
                    <a:pt x="1503" y="791"/>
                    <a:pt x="1875" y="1032"/>
                    <a:pt x="2205" y="1231"/>
                  </a:cubicBezTo>
                  <a:cubicBezTo>
                    <a:pt x="2530" y="1404"/>
                    <a:pt x="2833" y="1556"/>
                    <a:pt x="2923" y="1598"/>
                  </a:cubicBezTo>
                  <a:cubicBezTo>
                    <a:pt x="3012" y="1645"/>
                    <a:pt x="3032" y="1687"/>
                    <a:pt x="3032" y="1776"/>
                  </a:cubicBezTo>
                  <a:cubicBezTo>
                    <a:pt x="3032" y="1839"/>
                    <a:pt x="2991" y="1949"/>
                    <a:pt x="2902" y="2080"/>
                  </a:cubicBezTo>
                  <a:cubicBezTo>
                    <a:pt x="2833" y="2210"/>
                    <a:pt x="2703" y="2409"/>
                    <a:pt x="2572" y="2561"/>
                  </a:cubicBezTo>
                  <a:cubicBezTo>
                    <a:pt x="2509" y="2624"/>
                    <a:pt x="2441" y="2692"/>
                    <a:pt x="2378" y="2713"/>
                  </a:cubicBezTo>
                  <a:cubicBezTo>
                    <a:pt x="2344" y="2734"/>
                    <a:pt x="2316" y="2745"/>
                    <a:pt x="2289" y="2745"/>
                  </a:cubicBezTo>
                  <a:cubicBezTo>
                    <a:pt x="2263" y="2745"/>
                    <a:pt x="2236" y="2734"/>
                    <a:pt x="2205" y="2713"/>
                  </a:cubicBezTo>
                  <a:cubicBezTo>
                    <a:pt x="2074" y="2645"/>
                    <a:pt x="1613" y="2341"/>
                    <a:pt x="1200" y="2038"/>
                  </a:cubicBezTo>
                  <a:cubicBezTo>
                    <a:pt x="980" y="1860"/>
                    <a:pt x="765" y="1708"/>
                    <a:pt x="587" y="1577"/>
                  </a:cubicBezTo>
                  <a:cubicBezTo>
                    <a:pt x="524" y="1514"/>
                    <a:pt x="435" y="1446"/>
                    <a:pt x="393" y="1404"/>
                  </a:cubicBezTo>
                  <a:cubicBezTo>
                    <a:pt x="325" y="1362"/>
                    <a:pt x="304" y="1315"/>
                    <a:pt x="283" y="1294"/>
                  </a:cubicBezTo>
                  <a:cubicBezTo>
                    <a:pt x="215" y="1205"/>
                    <a:pt x="152" y="1121"/>
                    <a:pt x="131" y="1032"/>
                  </a:cubicBezTo>
                  <a:cubicBezTo>
                    <a:pt x="131" y="943"/>
                    <a:pt x="152" y="838"/>
                    <a:pt x="262" y="681"/>
                  </a:cubicBezTo>
                  <a:cubicBezTo>
                    <a:pt x="477" y="398"/>
                    <a:pt x="587" y="268"/>
                    <a:pt x="587" y="268"/>
                  </a:cubicBezTo>
                  <a:lnTo>
                    <a:pt x="608" y="268"/>
                  </a:lnTo>
                  <a:cubicBezTo>
                    <a:pt x="655" y="205"/>
                    <a:pt x="739" y="158"/>
                    <a:pt x="828" y="116"/>
                  </a:cubicBezTo>
                  <a:cubicBezTo>
                    <a:pt x="849" y="116"/>
                    <a:pt x="859" y="110"/>
                    <a:pt x="873" y="110"/>
                  </a:cubicBezTo>
                  <a:close/>
                  <a:moveTo>
                    <a:pt x="870" y="0"/>
                  </a:moveTo>
                  <a:cubicBezTo>
                    <a:pt x="840" y="0"/>
                    <a:pt x="817" y="6"/>
                    <a:pt x="807" y="6"/>
                  </a:cubicBezTo>
                  <a:lnTo>
                    <a:pt x="786" y="6"/>
                  </a:lnTo>
                  <a:cubicBezTo>
                    <a:pt x="697" y="53"/>
                    <a:pt x="587" y="95"/>
                    <a:pt x="503" y="205"/>
                  </a:cubicBezTo>
                  <a:cubicBezTo>
                    <a:pt x="503" y="205"/>
                    <a:pt x="393" y="315"/>
                    <a:pt x="173" y="618"/>
                  </a:cubicBezTo>
                  <a:cubicBezTo>
                    <a:pt x="42" y="791"/>
                    <a:pt x="0" y="922"/>
                    <a:pt x="21" y="1032"/>
                  </a:cubicBezTo>
                  <a:cubicBezTo>
                    <a:pt x="42" y="1163"/>
                    <a:pt x="110" y="1273"/>
                    <a:pt x="194" y="1362"/>
                  </a:cubicBezTo>
                  <a:cubicBezTo>
                    <a:pt x="215" y="1404"/>
                    <a:pt x="262" y="1446"/>
                    <a:pt x="304" y="1493"/>
                  </a:cubicBezTo>
                  <a:cubicBezTo>
                    <a:pt x="372" y="1535"/>
                    <a:pt x="435" y="1598"/>
                    <a:pt x="524" y="1666"/>
                  </a:cubicBezTo>
                  <a:cubicBezTo>
                    <a:pt x="697" y="1797"/>
                    <a:pt x="917" y="1970"/>
                    <a:pt x="1131" y="2121"/>
                  </a:cubicBezTo>
                  <a:cubicBezTo>
                    <a:pt x="1550" y="2430"/>
                    <a:pt x="2006" y="2734"/>
                    <a:pt x="2158" y="2823"/>
                  </a:cubicBezTo>
                  <a:cubicBezTo>
                    <a:pt x="2202" y="2844"/>
                    <a:pt x="2252" y="2855"/>
                    <a:pt x="2299" y="2855"/>
                  </a:cubicBezTo>
                  <a:cubicBezTo>
                    <a:pt x="2345" y="2855"/>
                    <a:pt x="2388" y="2844"/>
                    <a:pt x="2420" y="2823"/>
                  </a:cubicBezTo>
                  <a:cubicBezTo>
                    <a:pt x="2509" y="2776"/>
                    <a:pt x="2598" y="2713"/>
                    <a:pt x="2661" y="2624"/>
                  </a:cubicBezTo>
                  <a:cubicBezTo>
                    <a:pt x="2813" y="2472"/>
                    <a:pt x="2923" y="2279"/>
                    <a:pt x="3012" y="2121"/>
                  </a:cubicBezTo>
                  <a:cubicBezTo>
                    <a:pt x="3074" y="1991"/>
                    <a:pt x="3142" y="1886"/>
                    <a:pt x="3142" y="1776"/>
                  </a:cubicBezTo>
                  <a:cubicBezTo>
                    <a:pt x="3142" y="1666"/>
                    <a:pt x="3095" y="1556"/>
                    <a:pt x="2991" y="1514"/>
                  </a:cubicBezTo>
                  <a:cubicBezTo>
                    <a:pt x="2881" y="1446"/>
                    <a:pt x="2572" y="1315"/>
                    <a:pt x="2247" y="1121"/>
                  </a:cubicBezTo>
                  <a:cubicBezTo>
                    <a:pt x="1943" y="943"/>
                    <a:pt x="1592" y="707"/>
                    <a:pt x="1393" y="467"/>
                  </a:cubicBezTo>
                  <a:cubicBezTo>
                    <a:pt x="1200" y="205"/>
                    <a:pt x="1069" y="74"/>
                    <a:pt x="980" y="27"/>
                  </a:cubicBezTo>
                  <a:cubicBezTo>
                    <a:pt x="938" y="6"/>
                    <a:pt x="900" y="0"/>
                    <a:pt x="87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2027;p46">
              <a:extLst>
                <a:ext uri="{FF2B5EF4-FFF2-40B4-BE49-F238E27FC236}">
                  <a16:creationId xmlns:a16="http://schemas.microsoft.com/office/drawing/2014/main" id="{556D1762-B92D-BFDC-F7A2-5F9E7AAE9053}"/>
                </a:ext>
              </a:extLst>
            </p:cNvPr>
            <p:cNvSpPr/>
            <p:nvPr/>
          </p:nvSpPr>
          <p:spPr>
            <a:xfrm>
              <a:off x="1022787" y="1304427"/>
              <a:ext cx="40473" cy="71825"/>
            </a:xfrm>
            <a:custGeom>
              <a:avLst/>
              <a:gdLst/>
              <a:ahLst/>
              <a:cxnLst/>
              <a:rect l="l" t="t" r="r" b="b"/>
              <a:pathLst>
                <a:path w="284" h="504" extrusionOk="0">
                  <a:moveTo>
                    <a:pt x="131" y="1"/>
                  </a:moveTo>
                  <a:cubicBezTo>
                    <a:pt x="63" y="1"/>
                    <a:pt x="0" y="111"/>
                    <a:pt x="0" y="263"/>
                  </a:cubicBezTo>
                  <a:cubicBezTo>
                    <a:pt x="0" y="393"/>
                    <a:pt x="63" y="503"/>
                    <a:pt x="131" y="503"/>
                  </a:cubicBezTo>
                  <a:cubicBezTo>
                    <a:pt x="220" y="503"/>
                    <a:pt x="283" y="393"/>
                    <a:pt x="283" y="263"/>
                  </a:cubicBezTo>
                  <a:cubicBezTo>
                    <a:pt x="283" y="111"/>
                    <a:pt x="220" y="1"/>
                    <a:pt x="131" y="1"/>
                  </a:cubicBezTo>
                  <a:close/>
                </a:path>
              </a:pathLst>
            </a:custGeom>
            <a:solidFill>
              <a:srgbClr val="3C28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2028;p46">
              <a:extLst>
                <a:ext uri="{FF2B5EF4-FFF2-40B4-BE49-F238E27FC236}">
                  <a16:creationId xmlns:a16="http://schemas.microsoft.com/office/drawing/2014/main" id="{8DCE9954-06AE-D922-8B5D-1FF176529233}"/>
                </a:ext>
              </a:extLst>
            </p:cNvPr>
            <p:cNvSpPr/>
            <p:nvPr/>
          </p:nvSpPr>
          <p:spPr>
            <a:xfrm>
              <a:off x="1262351" y="1304427"/>
              <a:ext cx="34487" cy="71825"/>
            </a:xfrm>
            <a:custGeom>
              <a:avLst/>
              <a:gdLst/>
              <a:ahLst/>
              <a:cxnLst/>
              <a:rect l="l" t="t" r="r" b="b"/>
              <a:pathLst>
                <a:path w="242" h="504" extrusionOk="0">
                  <a:moveTo>
                    <a:pt x="110" y="1"/>
                  </a:moveTo>
                  <a:cubicBezTo>
                    <a:pt x="63" y="1"/>
                    <a:pt x="0" y="111"/>
                    <a:pt x="0" y="263"/>
                  </a:cubicBezTo>
                  <a:cubicBezTo>
                    <a:pt x="0" y="393"/>
                    <a:pt x="63" y="503"/>
                    <a:pt x="110" y="503"/>
                  </a:cubicBezTo>
                  <a:cubicBezTo>
                    <a:pt x="173" y="503"/>
                    <a:pt x="241" y="393"/>
                    <a:pt x="241" y="263"/>
                  </a:cubicBezTo>
                  <a:cubicBezTo>
                    <a:pt x="241" y="111"/>
                    <a:pt x="173" y="1"/>
                    <a:pt x="110" y="1"/>
                  </a:cubicBezTo>
                  <a:close/>
                </a:path>
              </a:pathLst>
            </a:custGeom>
            <a:solidFill>
              <a:srgbClr val="3C28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2029;p46">
              <a:extLst>
                <a:ext uri="{FF2B5EF4-FFF2-40B4-BE49-F238E27FC236}">
                  <a16:creationId xmlns:a16="http://schemas.microsoft.com/office/drawing/2014/main" id="{CC6E505A-DBA1-486D-5EE0-C7DEB6D7B7C6}"/>
                </a:ext>
              </a:extLst>
            </p:cNvPr>
            <p:cNvSpPr/>
            <p:nvPr/>
          </p:nvSpPr>
          <p:spPr>
            <a:xfrm>
              <a:off x="1190667" y="1340483"/>
              <a:ext cx="68832" cy="101467"/>
            </a:xfrm>
            <a:custGeom>
              <a:avLst/>
              <a:gdLst/>
              <a:ahLst/>
              <a:cxnLst/>
              <a:rect l="l" t="t" r="r" b="b"/>
              <a:pathLst>
                <a:path w="483" h="712" extrusionOk="0">
                  <a:moveTo>
                    <a:pt x="78" y="1"/>
                  </a:moveTo>
                  <a:cubicBezTo>
                    <a:pt x="68" y="1"/>
                    <a:pt x="56" y="3"/>
                    <a:pt x="42" y="10"/>
                  </a:cubicBezTo>
                  <a:cubicBezTo>
                    <a:pt x="22" y="10"/>
                    <a:pt x="1" y="57"/>
                    <a:pt x="22" y="78"/>
                  </a:cubicBezTo>
                  <a:cubicBezTo>
                    <a:pt x="42" y="161"/>
                    <a:pt x="90" y="209"/>
                    <a:pt x="152" y="250"/>
                  </a:cubicBezTo>
                  <a:cubicBezTo>
                    <a:pt x="194" y="271"/>
                    <a:pt x="241" y="271"/>
                    <a:pt x="304" y="319"/>
                  </a:cubicBezTo>
                  <a:cubicBezTo>
                    <a:pt x="351" y="360"/>
                    <a:pt x="372" y="402"/>
                    <a:pt x="372" y="449"/>
                  </a:cubicBezTo>
                  <a:cubicBezTo>
                    <a:pt x="372" y="491"/>
                    <a:pt x="351" y="512"/>
                    <a:pt x="304" y="554"/>
                  </a:cubicBezTo>
                  <a:cubicBezTo>
                    <a:pt x="262" y="580"/>
                    <a:pt x="221" y="580"/>
                    <a:pt x="194" y="580"/>
                  </a:cubicBezTo>
                  <a:cubicBezTo>
                    <a:pt x="180" y="587"/>
                    <a:pt x="171" y="590"/>
                    <a:pt x="165" y="590"/>
                  </a:cubicBezTo>
                  <a:cubicBezTo>
                    <a:pt x="152" y="590"/>
                    <a:pt x="152" y="580"/>
                    <a:pt x="152" y="580"/>
                  </a:cubicBezTo>
                  <a:cubicBezTo>
                    <a:pt x="111" y="580"/>
                    <a:pt x="90" y="601"/>
                    <a:pt x="90" y="622"/>
                  </a:cubicBezTo>
                  <a:cubicBezTo>
                    <a:pt x="63" y="664"/>
                    <a:pt x="90" y="685"/>
                    <a:pt x="131" y="685"/>
                  </a:cubicBezTo>
                  <a:cubicBezTo>
                    <a:pt x="131" y="685"/>
                    <a:pt x="152" y="711"/>
                    <a:pt x="194" y="711"/>
                  </a:cubicBezTo>
                  <a:cubicBezTo>
                    <a:pt x="241" y="685"/>
                    <a:pt x="304" y="685"/>
                    <a:pt x="372" y="643"/>
                  </a:cubicBezTo>
                  <a:cubicBezTo>
                    <a:pt x="435" y="601"/>
                    <a:pt x="482" y="533"/>
                    <a:pt x="482" y="449"/>
                  </a:cubicBezTo>
                  <a:cubicBezTo>
                    <a:pt x="482" y="381"/>
                    <a:pt x="435" y="292"/>
                    <a:pt x="372" y="230"/>
                  </a:cubicBezTo>
                  <a:cubicBezTo>
                    <a:pt x="283" y="188"/>
                    <a:pt x="221" y="161"/>
                    <a:pt x="194" y="140"/>
                  </a:cubicBezTo>
                  <a:cubicBezTo>
                    <a:pt x="173" y="120"/>
                    <a:pt x="152" y="120"/>
                    <a:pt x="131" y="31"/>
                  </a:cubicBezTo>
                  <a:cubicBezTo>
                    <a:pt x="117" y="16"/>
                    <a:pt x="102" y="1"/>
                    <a:pt x="7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2030;p46">
              <a:extLst>
                <a:ext uri="{FF2B5EF4-FFF2-40B4-BE49-F238E27FC236}">
                  <a16:creationId xmlns:a16="http://schemas.microsoft.com/office/drawing/2014/main" id="{5B89E8C9-9BB0-5966-9DBD-D20E0B265CBF}"/>
                </a:ext>
              </a:extLst>
            </p:cNvPr>
            <p:cNvSpPr/>
            <p:nvPr/>
          </p:nvSpPr>
          <p:spPr>
            <a:xfrm>
              <a:off x="1084637" y="1485135"/>
              <a:ext cx="189823" cy="124696"/>
            </a:xfrm>
            <a:custGeom>
              <a:avLst/>
              <a:gdLst/>
              <a:ahLst/>
              <a:cxnLst/>
              <a:rect l="l" t="t" r="r" b="b"/>
              <a:pathLst>
                <a:path w="1332" h="875" extrusionOk="0">
                  <a:moveTo>
                    <a:pt x="724" y="0"/>
                  </a:moveTo>
                  <a:cubicBezTo>
                    <a:pt x="394" y="21"/>
                    <a:pt x="111" y="42"/>
                    <a:pt x="69" y="110"/>
                  </a:cubicBezTo>
                  <a:cubicBezTo>
                    <a:pt x="1" y="241"/>
                    <a:pt x="22" y="875"/>
                    <a:pt x="635" y="875"/>
                  </a:cubicBezTo>
                  <a:cubicBezTo>
                    <a:pt x="1268" y="875"/>
                    <a:pt x="1310" y="372"/>
                    <a:pt x="1310" y="262"/>
                  </a:cubicBezTo>
                  <a:cubicBezTo>
                    <a:pt x="1331" y="42"/>
                    <a:pt x="1200" y="42"/>
                    <a:pt x="1200" y="42"/>
                  </a:cubicBezTo>
                  <a:cubicBezTo>
                    <a:pt x="1200" y="42"/>
                    <a:pt x="1069" y="0"/>
                    <a:pt x="724" y="0"/>
                  </a:cubicBezTo>
                  <a:close/>
                </a:path>
              </a:pathLst>
            </a:custGeom>
            <a:solidFill>
              <a:srgbClr val="D97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2031;p46">
              <a:extLst>
                <a:ext uri="{FF2B5EF4-FFF2-40B4-BE49-F238E27FC236}">
                  <a16:creationId xmlns:a16="http://schemas.microsoft.com/office/drawing/2014/main" id="{E967AFC9-71E6-948B-9BA8-1C810A56925C}"/>
                </a:ext>
              </a:extLst>
            </p:cNvPr>
            <p:cNvSpPr/>
            <p:nvPr/>
          </p:nvSpPr>
          <p:spPr>
            <a:xfrm>
              <a:off x="1081645" y="1478009"/>
              <a:ext cx="199514" cy="140800"/>
            </a:xfrm>
            <a:custGeom>
              <a:avLst/>
              <a:gdLst/>
              <a:ahLst/>
              <a:cxnLst/>
              <a:rect l="l" t="t" r="r" b="b"/>
              <a:pathLst>
                <a:path w="1400" h="988" extrusionOk="0">
                  <a:moveTo>
                    <a:pt x="903" y="108"/>
                  </a:moveTo>
                  <a:cubicBezTo>
                    <a:pt x="1113" y="108"/>
                    <a:pt x="1200" y="139"/>
                    <a:pt x="1200" y="139"/>
                  </a:cubicBezTo>
                  <a:lnTo>
                    <a:pt x="1221" y="139"/>
                  </a:lnTo>
                  <a:lnTo>
                    <a:pt x="1247" y="160"/>
                  </a:lnTo>
                  <a:cubicBezTo>
                    <a:pt x="1268" y="181"/>
                    <a:pt x="1289" y="202"/>
                    <a:pt x="1289" y="312"/>
                  </a:cubicBezTo>
                  <a:cubicBezTo>
                    <a:pt x="1268" y="354"/>
                    <a:pt x="1268" y="506"/>
                    <a:pt x="1179" y="637"/>
                  </a:cubicBezTo>
                  <a:cubicBezTo>
                    <a:pt x="1090" y="768"/>
                    <a:pt x="959" y="877"/>
                    <a:pt x="656" y="877"/>
                  </a:cubicBezTo>
                  <a:cubicBezTo>
                    <a:pt x="373" y="877"/>
                    <a:pt x="242" y="726"/>
                    <a:pt x="174" y="574"/>
                  </a:cubicBezTo>
                  <a:cubicBezTo>
                    <a:pt x="132" y="485"/>
                    <a:pt x="132" y="401"/>
                    <a:pt x="111" y="333"/>
                  </a:cubicBezTo>
                  <a:cubicBezTo>
                    <a:pt x="111" y="270"/>
                    <a:pt x="132" y="202"/>
                    <a:pt x="132" y="202"/>
                  </a:cubicBezTo>
                  <a:cubicBezTo>
                    <a:pt x="132" y="202"/>
                    <a:pt x="153" y="181"/>
                    <a:pt x="174" y="181"/>
                  </a:cubicBezTo>
                  <a:cubicBezTo>
                    <a:pt x="221" y="160"/>
                    <a:pt x="263" y="160"/>
                    <a:pt x="305" y="160"/>
                  </a:cubicBezTo>
                  <a:cubicBezTo>
                    <a:pt x="436" y="139"/>
                    <a:pt x="593" y="113"/>
                    <a:pt x="745" y="113"/>
                  </a:cubicBezTo>
                  <a:cubicBezTo>
                    <a:pt x="804" y="109"/>
                    <a:pt x="856" y="108"/>
                    <a:pt x="903" y="108"/>
                  </a:cubicBezTo>
                  <a:close/>
                  <a:moveTo>
                    <a:pt x="932" y="0"/>
                  </a:moveTo>
                  <a:cubicBezTo>
                    <a:pt x="878" y="0"/>
                    <a:pt x="815" y="2"/>
                    <a:pt x="745" y="8"/>
                  </a:cubicBezTo>
                  <a:cubicBezTo>
                    <a:pt x="567" y="8"/>
                    <a:pt x="415" y="29"/>
                    <a:pt x="305" y="29"/>
                  </a:cubicBezTo>
                  <a:cubicBezTo>
                    <a:pt x="242" y="50"/>
                    <a:pt x="174" y="50"/>
                    <a:pt x="132" y="71"/>
                  </a:cubicBezTo>
                  <a:cubicBezTo>
                    <a:pt x="111" y="92"/>
                    <a:pt x="69" y="92"/>
                    <a:pt x="43" y="139"/>
                  </a:cubicBezTo>
                  <a:cubicBezTo>
                    <a:pt x="22" y="181"/>
                    <a:pt x="1" y="244"/>
                    <a:pt x="1" y="333"/>
                  </a:cubicBezTo>
                  <a:cubicBezTo>
                    <a:pt x="1" y="422"/>
                    <a:pt x="22" y="506"/>
                    <a:pt x="69" y="616"/>
                  </a:cubicBezTo>
                  <a:cubicBezTo>
                    <a:pt x="153" y="815"/>
                    <a:pt x="331" y="987"/>
                    <a:pt x="656" y="987"/>
                  </a:cubicBezTo>
                  <a:cubicBezTo>
                    <a:pt x="986" y="987"/>
                    <a:pt x="1179" y="857"/>
                    <a:pt x="1268" y="684"/>
                  </a:cubicBezTo>
                  <a:cubicBezTo>
                    <a:pt x="1378" y="532"/>
                    <a:pt x="1399" y="375"/>
                    <a:pt x="1399" y="312"/>
                  </a:cubicBezTo>
                  <a:cubicBezTo>
                    <a:pt x="1399" y="202"/>
                    <a:pt x="1378" y="113"/>
                    <a:pt x="1331" y="71"/>
                  </a:cubicBezTo>
                  <a:cubicBezTo>
                    <a:pt x="1289" y="50"/>
                    <a:pt x="1247" y="29"/>
                    <a:pt x="1221" y="29"/>
                  </a:cubicBezTo>
                  <a:cubicBezTo>
                    <a:pt x="1221" y="29"/>
                    <a:pt x="1128" y="0"/>
                    <a:pt x="93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2032;p46">
              <a:extLst>
                <a:ext uri="{FF2B5EF4-FFF2-40B4-BE49-F238E27FC236}">
                  <a16:creationId xmlns:a16="http://schemas.microsoft.com/office/drawing/2014/main" id="{4C1317BA-C045-3AB0-9C3F-20CF7C8D199D}"/>
                </a:ext>
              </a:extLst>
            </p:cNvPr>
            <p:cNvSpPr/>
            <p:nvPr/>
          </p:nvSpPr>
          <p:spPr>
            <a:xfrm>
              <a:off x="1100314" y="1485135"/>
              <a:ext cx="155478" cy="33347"/>
            </a:xfrm>
            <a:custGeom>
              <a:avLst/>
              <a:gdLst/>
              <a:ahLst/>
              <a:cxnLst/>
              <a:rect l="l" t="t" r="r" b="b"/>
              <a:pathLst>
                <a:path w="1091" h="234" extrusionOk="0">
                  <a:moveTo>
                    <a:pt x="614" y="0"/>
                  </a:moveTo>
                  <a:cubicBezTo>
                    <a:pt x="331" y="21"/>
                    <a:pt x="90" y="42"/>
                    <a:pt x="1" y="89"/>
                  </a:cubicBezTo>
                  <a:cubicBezTo>
                    <a:pt x="22" y="152"/>
                    <a:pt x="43" y="220"/>
                    <a:pt x="132" y="220"/>
                  </a:cubicBezTo>
                  <a:cubicBezTo>
                    <a:pt x="184" y="228"/>
                    <a:pt x="331" y="233"/>
                    <a:pt x="493" y="233"/>
                  </a:cubicBezTo>
                  <a:cubicBezTo>
                    <a:pt x="735" y="233"/>
                    <a:pt x="1011" y="222"/>
                    <a:pt x="1048" y="194"/>
                  </a:cubicBezTo>
                  <a:cubicBezTo>
                    <a:pt x="1069" y="173"/>
                    <a:pt x="1090" y="110"/>
                    <a:pt x="1090" y="42"/>
                  </a:cubicBezTo>
                  <a:cubicBezTo>
                    <a:pt x="1090" y="42"/>
                    <a:pt x="985" y="0"/>
                    <a:pt x="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2033;p46">
              <a:extLst>
                <a:ext uri="{FF2B5EF4-FFF2-40B4-BE49-F238E27FC236}">
                  <a16:creationId xmlns:a16="http://schemas.microsoft.com/office/drawing/2014/main" id="{A174D8E1-ADB5-A0FA-89FD-03C44971613D}"/>
                </a:ext>
              </a:extLst>
            </p:cNvPr>
            <p:cNvSpPr/>
            <p:nvPr/>
          </p:nvSpPr>
          <p:spPr>
            <a:xfrm>
              <a:off x="1091478" y="1479149"/>
              <a:ext cx="174005" cy="46316"/>
            </a:xfrm>
            <a:custGeom>
              <a:avLst/>
              <a:gdLst/>
              <a:ahLst/>
              <a:cxnLst/>
              <a:rect l="l" t="t" r="r" b="b"/>
              <a:pathLst>
                <a:path w="1221" h="325" extrusionOk="0">
                  <a:moveTo>
                    <a:pt x="786" y="105"/>
                  </a:moveTo>
                  <a:cubicBezTo>
                    <a:pt x="1000" y="105"/>
                    <a:pt x="1068" y="131"/>
                    <a:pt x="1089" y="131"/>
                  </a:cubicBezTo>
                  <a:lnTo>
                    <a:pt x="1089" y="173"/>
                  </a:lnTo>
                  <a:cubicBezTo>
                    <a:pt x="1089" y="194"/>
                    <a:pt x="1068" y="194"/>
                    <a:pt x="1068" y="194"/>
                  </a:cubicBezTo>
                  <a:lnTo>
                    <a:pt x="1047" y="194"/>
                  </a:lnTo>
                  <a:cubicBezTo>
                    <a:pt x="1021" y="194"/>
                    <a:pt x="1000" y="194"/>
                    <a:pt x="958" y="215"/>
                  </a:cubicBezTo>
                  <a:lnTo>
                    <a:pt x="194" y="215"/>
                  </a:lnTo>
                  <a:cubicBezTo>
                    <a:pt x="173" y="215"/>
                    <a:pt x="152" y="215"/>
                    <a:pt x="152" y="194"/>
                  </a:cubicBezTo>
                  <a:lnTo>
                    <a:pt x="131" y="173"/>
                  </a:lnTo>
                  <a:cubicBezTo>
                    <a:pt x="173" y="152"/>
                    <a:pt x="215" y="152"/>
                    <a:pt x="304" y="131"/>
                  </a:cubicBezTo>
                  <a:cubicBezTo>
                    <a:pt x="414" y="131"/>
                    <a:pt x="545" y="105"/>
                    <a:pt x="676" y="105"/>
                  </a:cubicBezTo>
                  <a:close/>
                  <a:moveTo>
                    <a:pt x="676" y="0"/>
                  </a:moveTo>
                  <a:cubicBezTo>
                    <a:pt x="545" y="0"/>
                    <a:pt x="393" y="0"/>
                    <a:pt x="283" y="21"/>
                  </a:cubicBezTo>
                  <a:cubicBezTo>
                    <a:pt x="173" y="42"/>
                    <a:pt x="84" y="42"/>
                    <a:pt x="42" y="84"/>
                  </a:cubicBezTo>
                  <a:lnTo>
                    <a:pt x="0" y="84"/>
                  </a:lnTo>
                  <a:lnTo>
                    <a:pt x="0" y="152"/>
                  </a:lnTo>
                  <a:cubicBezTo>
                    <a:pt x="21" y="173"/>
                    <a:pt x="21" y="215"/>
                    <a:pt x="63" y="262"/>
                  </a:cubicBezTo>
                  <a:cubicBezTo>
                    <a:pt x="84" y="304"/>
                    <a:pt x="131" y="325"/>
                    <a:pt x="194" y="325"/>
                  </a:cubicBezTo>
                  <a:lnTo>
                    <a:pt x="958" y="325"/>
                  </a:lnTo>
                  <a:cubicBezTo>
                    <a:pt x="1000" y="325"/>
                    <a:pt x="1047" y="325"/>
                    <a:pt x="1068" y="304"/>
                  </a:cubicBezTo>
                  <a:lnTo>
                    <a:pt x="1110" y="304"/>
                  </a:lnTo>
                  <a:cubicBezTo>
                    <a:pt x="1110" y="304"/>
                    <a:pt x="1131" y="304"/>
                    <a:pt x="1152" y="283"/>
                  </a:cubicBezTo>
                  <a:cubicBezTo>
                    <a:pt x="1178" y="262"/>
                    <a:pt x="1199" y="215"/>
                    <a:pt x="1199" y="194"/>
                  </a:cubicBezTo>
                  <a:cubicBezTo>
                    <a:pt x="1199" y="152"/>
                    <a:pt x="1220" y="131"/>
                    <a:pt x="1220" y="84"/>
                  </a:cubicBezTo>
                  <a:lnTo>
                    <a:pt x="1220" y="42"/>
                  </a:lnTo>
                  <a:lnTo>
                    <a:pt x="1178" y="21"/>
                  </a:lnTo>
                  <a:cubicBezTo>
                    <a:pt x="1178" y="21"/>
                    <a:pt x="1047" y="0"/>
                    <a:pt x="78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2034;p46">
              <a:extLst>
                <a:ext uri="{FF2B5EF4-FFF2-40B4-BE49-F238E27FC236}">
                  <a16:creationId xmlns:a16="http://schemas.microsoft.com/office/drawing/2014/main" id="{81C098FD-4D9D-CDE9-67FE-0767B48563FE}"/>
                </a:ext>
              </a:extLst>
            </p:cNvPr>
            <p:cNvSpPr/>
            <p:nvPr/>
          </p:nvSpPr>
          <p:spPr>
            <a:xfrm>
              <a:off x="1097321" y="1541000"/>
              <a:ext cx="146500" cy="68832"/>
            </a:xfrm>
            <a:custGeom>
              <a:avLst/>
              <a:gdLst/>
              <a:ahLst/>
              <a:cxnLst/>
              <a:rect l="l" t="t" r="r" b="b"/>
              <a:pathLst>
                <a:path w="1028" h="483" extrusionOk="0">
                  <a:moveTo>
                    <a:pt x="415" y="1"/>
                  </a:moveTo>
                  <a:cubicBezTo>
                    <a:pt x="221" y="1"/>
                    <a:pt x="90" y="64"/>
                    <a:pt x="1" y="132"/>
                  </a:cubicBezTo>
                  <a:cubicBezTo>
                    <a:pt x="64" y="326"/>
                    <a:pt x="242" y="483"/>
                    <a:pt x="546" y="483"/>
                  </a:cubicBezTo>
                  <a:cubicBezTo>
                    <a:pt x="786" y="483"/>
                    <a:pt x="917" y="415"/>
                    <a:pt x="1027" y="326"/>
                  </a:cubicBezTo>
                  <a:cubicBezTo>
                    <a:pt x="938" y="174"/>
                    <a:pt x="786" y="22"/>
                    <a:pt x="483" y="1"/>
                  </a:cubicBezTo>
                  <a:close/>
                </a:path>
              </a:pathLst>
            </a:custGeom>
            <a:solidFill>
              <a:srgbClr val="FFA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2035;p46">
              <a:extLst>
                <a:ext uri="{FF2B5EF4-FFF2-40B4-BE49-F238E27FC236}">
                  <a16:creationId xmlns:a16="http://schemas.microsoft.com/office/drawing/2014/main" id="{865330D5-73B7-89DE-614A-A640BADF2870}"/>
                </a:ext>
              </a:extLst>
            </p:cNvPr>
            <p:cNvSpPr/>
            <p:nvPr/>
          </p:nvSpPr>
          <p:spPr>
            <a:xfrm>
              <a:off x="1087630" y="1531309"/>
              <a:ext cx="165169" cy="87501"/>
            </a:xfrm>
            <a:custGeom>
              <a:avLst/>
              <a:gdLst/>
              <a:ahLst/>
              <a:cxnLst/>
              <a:rect l="l" t="t" r="r" b="b"/>
              <a:pathLst>
                <a:path w="1159" h="614" extrusionOk="0">
                  <a:moveTo>
                    <a:pt x="483" y="111"/>
                  </a:moveTo>
                  <a:cubicBezTo>
                    <a:pt x="504" y="111"/>
                    <a:pt x="525" y="132"/>
                    <a:pt x="551" y="132"/>
                  </a:cubicBezTo>
                  <a:cubicBezTo>
                    <a:pt x="786" y="158"/>
                    <a:pt x="917" y="263"/>
                    <a:pt x="1006" y="373"/>
                  </a:cubicBezTo>
                  <a:cubicBezTo>
                    <a:pt x="917" y="441"/>
                    <a:pt x="813" y="503"/>
                    <a:pt x="614" y="503"/>
                  </a:cubicBezTo>
                  <a:cubicBezTo>
                    <a:pt x="352" y="503"/>
                    <a:pt x="221" y="373"/>
                    <a:pt x="158" y="221"/>
                  </a:cubicBezTo>
                  <a:cubicBezTo>
                    <a:pt x="242" y="179"/>
                    <a:pt x="331" y="111"/>
                    <a:pt x="483" y="111"/>
                  </a:cubicBezTo>
                  <a:close/>
                  <a:moveTo>
                    <a:pt x="441" y="1"/>
                  </a:moveTo>
                  <a:lnTo>
                    <a:pt x="441" y="27"/>
                  </a:lnTo>
                  <a:cubicBezTo>
                    <a:pt x="263" y="48"/>
                    <a:pt x="111" y="111"/>
                    <a:pt x="27" y="158"/>
                  </a:cubicBezTo>
                  <a:lnTo>
                    <a:pt x="1" y="179"/>
                  </a:lnTo>
                  <a:lnTo>
                    <a:pt x="27" y="221"/>
                  </a:lnTo>
                  <a:cubicBezTo>
                    <a:pt x="90" y="420"/>
                    <a:pt x="289" y="613"/>
                    <a:pt x="614" y="613"/>
                  </a:cubicBezTo>
                  <a:cubicBezTo>
                    <a:pt x="854" y="613"/>
                    <a:pt x="1027" y="551"/>
                    <a:pt x="1137" y="441"/>
                  </a:cubicBezTo>
                  <a:lnTo>
                    <a:pt x="1158" y="420"/>
                  </a:lnTo>
                  <a:lnTo>
                    <a:pt x="1137" y="373"/>
                  </a:lnTo>
                  <a:cubicBezTo>
                    <a:pt x="1048" y="200"/>
                    <a:pt x="875" y="48"/>
                    <a:pt x="55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CAD6F55-21CC-D276-BC12-6957A2D8575B}"/>
              </a:ext>
            </a:extLst>
          </p:cNvPr>
          <p:cNvGrpSpPr/>
          <p:nvPr/>
        </p:nvGrpSpPr>
        <p:grpSpPr>
          <a:xfrm>
            <a:off x="5194233" y="1666059"/>
            <a:ext cx="1006616" cy="260237"/>
            <a:chOff x="5243518" y="1559034"/>
            <a:chExt cx="1006616" cy="260237"/>
          </a:xfrm>
        </p:grpSpPr>
        <p:sp>
          <p:nvSpPr>
            <p:cNvPr id="910" name="Google Shape;4135;p64">
              <a:extLst>
                <a:ext uri="{FF2B5EF4-FFF2-40B4-BE49-F238E27FC236}">
                  <a16:creationId xmlns:a16="http://schemas.microsoft.com/office/drawing/2014/main" id="{C9FCA0F7-26BE-5012-96EC-86BFF7D13E97}"/>
                </a:ext>
              </a:extLst>
            </p:cNvPr>
            <p:cNvSpPr/>
            <p:nvPr/>
          </p:nvSpPr>
          <p:spPr>
            <a:xfrm>
              <a:off x="5246976" y="1562410"/>
              <a:ext cx="248786" cy="251922"/>
            </a:xfrm>
            <a:custGeom>
              <a:avLst/>
              <a:gdLst/>
              <a:ahLst/>
              <a:cxnLst/>
              <a:rect l="l" t="t" r="r" b="b"/>
              <a:pathLst>
                <a:path w="3022" h="3060" extrusionOk="0">
                  <a:moveTo>
                    <a:pt x="0" y="1"/>
                  </a:moveTo>
                  <a:lnTo>
                    <a:pt x="0" y="3059"/>
                  </a:lnTo>
                  <a:lnTo>
                    <a:pt x="1040" y="3059"/>
                  </a:lnTo>
                  <a:lnTo>
                    <a:pt x="1040" y="1946"/>
                  </a:lnTo>
                  <a:lnTo>
                    <a:pt x="1982" y="1946"/>
                  </a:lnTo>
                  <a:lnTo>
                    <a:pt x="1982" y="3059"/>
                  </a:lnTo>
                  <a:lnTo>
                    <a:pt x="3022" y="3059"/>
                  </a:lnTo>
                  <a:lnTo>
                    <a:pt x="3022" y="1"/>
                  </a:lnTo>
                  <a:lnTo>
                    <a:pt x="1982" y="1"/>
                  </a:lnTo>
                  <a:lnTo>
                    <a:pt x="1982" y="1096"/>
                  </a:lnTo>
                  <a:lnTo>
                    <a:pt x="1040" y="1096"/>
                  </a:lnTo>
                  <a:lnTo>
                    <a:pt x="10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4136;p64">
              <a:extLst>
                <a:ext uri="{FF2B5EF4-FFF2-40B4-BE49-F238E27FC236}">
                  <a16:creationId xmlns:a16="http://schemas.microsoft.com/office/drawing/2014/main" id="{DDB27160-2190-9CDC-5C01-405AC7226139}"/>
                </a:ext>
              </a:extLst>
            </p:cNvPr>
            <p:cNvSpPr/>
            <p:nvPr/>
          </p:nvSpPr>
          <p:spPr>
            <a:xfrm>
              <a:off x="5243518" y="1559034"/>
              <a:ext cx="255290" cy="260237"/>
            </a:xfrm>
            <a:custGeom>
              <a:avLst/>
              <a:gdLst/>
              <a:ahLst/>
              <a:cxnLst/>
              <a:rect l="l" t="t" r="r" b="b"/>
              <a:pathLst>
                <a:path w="3101" h="3161" extrusionOk="0">
                  <a:moveTo>
                    <a:pt x="3004" y="97"/>
                  </a:moveTo>
                  <a:lnTo>
                    <a:pt x="3004" y="3063"/>
                  </a:lnTo>
                  <a:lnTo>
                    <a:pt x="2080" y="3063"/>
                  </a:lnTo>
                  <a:lnTo>
                    <a:pt x="2080" y="1927"/>
                  </a:lnTo>
                  <a:lnTo>
                    <a:pt x="1022" y="1927"/>
                  </a:lnTo>
                  <a:lnTo>
                    <a:pt x="1022" y="3063"/>
                  </a:lnTo>
                  <a:lnTo>
                    <a:pt x="97" y="3063"/>
                  </a:lnTo>
                  <a:lnTo>
                    <a:pt x="97" y="97"/>
                  </a:lnTo>
                  <a:lnTo>
                    <a:pt x="1022" y="97"/>
                  </a:lnTo>
                  <a:lnTo>
                    <a:pt x="1022" y="1178"/>
                  </a:lnTo>
                  <a:lnTo>
                    <a:pt x="2080" y="1178"/>
                  </a:lnTo>
                  <a:lnTo>
                    <a:pt x="2080" y="97"/>
                  </a:lnTo>
                  <a:close/>
                  <a:moveTo>
                    <a:pt x="0" y="0"/>
                  </a:moveTo>
                  <a:lnTo>
                    <a:pt x="0" y="3160"/>
                  </a:lnTo>
                  <a:lnTo>
                    <a:pt x="1119" y="3160"/>
                  </a:lnTo>
                  <a:lnTo>
                    <a:pt x="1119" y="2024"/>
                  </a:lnTo>
                  <a:lnTo>
                    <a:pt x="1983" y="2024"/>
                  </a:lnTo>
                  <a:lnTo>
                    <a:pt x="1983" y="3160"/>
                  </a:lnTo>
                  <a:lnTo>
                    <a:pt x="3101" y="3160"/>
                  </a:lnTo>
                  <a:lnTo>
                    <a:pt x="3101" y="0"/>
                  </a:lnTo>
                  <a:lnTo>
                    <a:pt x="1983" y="0"/>
                  </a:lnTo>
                  <a:lnTo>
                    <a:pt x="1983" y="1081"/>
                  </a:lnTo>
                  <a:lnTo>
                    <a:pt x="1119" y="1081"/>
                  </a:lnTo>
                  <a:lnTo>
                    <a:pt x="1119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4137;p64">
              <a:extLst>
                <a:ext uri="{FF2B5EF4-FFF2-40B4-BE49-F238E27FC236}">
                  <a16:creationId xmlns:a16="http://schemas.microsoft.com/office/drawing/2014/main" id="{B0A408E4-FE38-70CC-618B-59426F94B5B6}"/>
                </a:ext>
              </a:extLst>
            </p:cNvPr>
            <p:cNvSpPr/>
            <p:nvPr/>
          </p:nvSpPr>
          <p:spPr>
            <a:xfrm>
              <a:off x="5517753" y="1562410"/>
              <a:ext cx="231416" cy="251922"/>
            </a:xfrm>
            <a:custGeom>
              <a:avLst/>
              <a:gdLst/>
              <a:ahLst/>
              <a:cxnLst/>
              <a:rect l="l" t="t" r="r" b="b"/>
              <a:pathLst>
                <a:path w="2811" h="3060" extrusionOk="0">
                  <a:moveTo>
                    <a:pt x="1" y="1"/>
                  </a:moveTo>
                  <a:lnTo>
                    <a:pt x="1" y="809"/>
                  </a:lnTo>
                  <a:lnTo>
                    <a:pt x="888" y="809"/>
                  </a:lnTo>
                  <a:lnTo>
                    <a:pt x="888" y="3059"/>
                  </a:lnTo>
                  <a:lnTo>
                    <a:pt x="1928" y="3059"/>
                  </a:lnTo>
                  <a:lnTo>
                    <a:pt x="1928" y="809"/>
                  </a:lnTo>
                  <a:lnTo>
                    <a:pt x="2810" y="809"/>
                  </a:lnTo>
                  <a:lnTo>
                    <a:pt x="28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4138;p64">
              <a:extLst>
                <a:ext uri="{FF2B5EF4-FFF2-40B4-BE49-F238E27FC236}">
                  <a16:creationId xmlns:a16="http://schemas.microsoft.com/office/drawing/2014/main" id="{861DFAAD-BC22-A6B6-5C60-F3DD9C2F472A}"/>
                </a:ext>
              </a:extLst>
            </p:cNvPr>
            <p:cNvSpPr/>
            <p:nvPr/>
          </p:nvSpPr>
          <p:spPr>
            <a:xfrm>
              <a:off x="5513225" y="1559034"/>
              <a:ext cx="240883" cy="260237"/>
            </a:xfrm>
            <a:custGeom>
              <a:avLst/>
              <a:gdLst/>
              <a:ahLst/>
              <a:cxnLst/>
              <a:rect l="l" t="t" r="r" b="b"/>
              <a:pathLst>
                <a:path w="2926" h="3161" extrusionOk="0">
                  <a:moveTo>
                    <a:pt x="2828" y="97"/>
                  </a:moveTo>
                  <a:lnTo>
                    <a:pt x="2828" y="790"/>
                  </a:lnTo>
                  <a:lnTo>
                    <a:pt x="1923" y="790"/>
                  </a:lnTo>
                  <a:lnTo>
                    <a:pt x="1923" y="3063"/>
                  </a:lnTo>
                  <a:lnTo>
                    <a:pt x="998" y="3063"/>
                  </a:lnTo>
                  <a:lnTo>
                    <a:pt x="998" y="790"/>
                  </a:lnTo>
                  <a:lnTo>
                    <a:pt x="93" y="790"/>
                  </a:lnTo>
                  <a:lnTo>
                    <a:pt x="93" y="97"/>
                  </a:lnTo>
                  <a:close/>
                  <a:moveTo>
                    <a:pt x="0" y="0"/>
                  </a:moveTo>
                  <a:lnTo>
                    <a:pt x="0" y="887"/>
                  </a:lnTo>
                  <a:lnTo>
                    <a:pt x="901" y="887"/>
                  </a:lnTo>
                  <a:lnTo>
                    <a:pt x="901" y="3160"/>
                  </a:lnTo>
                  <a:lnTo>
                    <a:pt x="2020" y="3160"/>
                  </a:lnTo>
                  <a:lnTo>
                    <a:pt x="2020" y="887"/>
                  </a:lnTo>
                  <a:lnTo>
                    <a:pt x="2925" y="887"/>
                  </a:lnTo>
                  <a:lnTo>
                    <a:pt x="2925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4139;p64">
              <a:extLst>
                <a:ext uri="{FF2B5EF4-FFF2-40B4-BE49-F238E27FC236}">
                  <a16:creationId xmlns:a16="http://schemas.microsoft.com/office/drawing/2014/main" id="{FA6A6181-FBC7-D759-304B-0F7A1182A707}"/>
                </a:ext>
              </a:extLst>
            </p:cNvPr>
            <p:cNvSpPr/>
            <p:nvPr/>
          </p:nvSpPr>
          <p:spPr>
            <a:xfrm>
              <a:off x="5755516" y="1562410"/>
              <a:ext cx="233309" cy="251922"/>
            </a:xfrm>
            <a:custGeom>
              <a:avLst/>
              <a:gdLst/>
              <a:ahLst/>
              <a:cxnLst/>
              <a:rect l="l" t="t" r="r" b="b"/>
              <a:pathLst>
                <a:path w="2834" h="3060" extrusionOk="0">
                  <a:moveTo>
                    <a:pt x="1" y="1"/>
                  </a:moveTo>
                  <a:lnTo>
                    <a:pt x="1" y="809"/>
                  </a:lnTo>
                  <a:lnTo>
                    <a:pt x="906" y="809"/>
                  </a:lnTo>
                  <a:lnTo>
                    <a:pt x="906" y="3059"/>
                  </a:lnTo>
                  <a:lnTo>
                    <a:pt x="1928" y="3059"/>
                  </a:lnTo>
                  <a:lnTo>
                    <a:pt x="1928" y="809"/>
                  </a:lnTo>
                  <a:lnTo>
                    <a:pt x="2833" y="809"/>
                  </a:lnTo>
                  <a:lnTo>
                    <a:pt x="28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4140;p64">
              <a:extLst>
                <a:ext uri="{FF2B5EF4-FFF2-40B4-BE49-F238E27FC236}">
                  <a16:creationId xmlns:a16="http://schemas.microsoft.com/office/drawing/2014/main" id="{A604D2D6-5585-9787-8DE1-BD9F82594887}"/>
                </a:ext>
              </a:extLst>
            </p:cNvPr>
            <p:cNvSpPr/>
            <p:nvPr/>
          </p:nvSpPr>
          <p:spPr>
            <a:xfrm>
              <a:off x="5752470" y="1559034"/>
              <a:ext cx="239401" cy="260237"/>
            </a:xfrm>
            <a:custGeom>
              <a:avLst/>
              <a:gdLst/>
              <a:ahLst/>
              <a:cxnLst/>
              <a:rect l="l" t="t" r="r" b="b"/>
              <a:pathLst>
                <a:path w="2908" h="3161" extrusionOk="0">
                  <a:moveTo>
                    <a:pt x="2810" y="97"/>
                  </a:moveTo>
                  <a:lnTo>
                    <a:pt x="2810" y="790"/>
                  </a:lnTo>
                  <a:lnTo>
                    <a:pt x="1923" y="790"/>
                  </a:lnTo>
                  <a:lnTo>
                    <a:pt x="1923" y="3063"/>
                  </a:lnTo>
                  <a:lnTo>
                    <a:pt x="980" y="3063"/>
                  </a:lnTo>
                  <a:lnTo>
                    <a:pt x="980" y="790"/>
                  </a:lnTo>
                  <a:lnTo>
                    <a:pt x="98" y="790"/>
                  </a:lnTo>
                  <a:lnTo>
                    <a:pt x="98" y="97"/>
                  </a:lnTo>
                  <a:close/>
                  <a:moveTo>
                    <a:pt x="1" y="0"/>
                  </a:moveTo>
                  <a:lnTo>
                    <a:pt x="1" y="887"/>
                  </a:lnTo>
                  <a:lnTo>
                    <a:pt x="883" y="887"/>
                  </a:lnTo>
                  <a:lnTo>
                    <a:pt x="883" y="3160"/>
                  </a:lnTo>
                  <a:lnTo>
                    <a:pt x="2020" y="3160"/>
                  </a:lnTo>
                  <a:lnTo>
                    <a:pt x="2020" y="887"/>
                  </a:lnTo>
                  <a:lnTo>
                    <a:pt x="2907" y="887"/>
                  </a:lnTo>
                  <a:lnTo>
                    <a:pt x="2907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4141;p64">
              <a:extLst>
                <a:ext uri="{FF2B5EF4-FFF2-40B4-BE49-F238E27FC236}">
                  <a16:creationId xmlns:a16="http://schemas.microsoft.com/office/drawing/2014/main" id="{E5A4191F-0D81-55B5-BCCB-FA0B60D49ADB}"/>
                </a:ext>
              </a:extLst>
            </p:cNvPr>
            <p:cNvSpPr/>
            <p:nvPr/>
          </p:nvSpPr>
          <p:spPr>
            <a:xfrm>
              <a:off x="6010816" y="1562410"/>
              <a:ext cx="234709" cy="251922"/>
            </a:xfrm>
            <a:custGeom>
              <a:avLst/>
              <a:gdLst/>
              <a:ahLst/>
              <a:cxnLst/>
              <a:rect l="l" t="t" r="r" b="b"/>
              <a:pathLst>
                <a:path w="2851" h="3060" extrusionOk="0">
                  <a:moveTo>
                    <a:pt x="1405" y="809"/>
                  </a:moveTo>
                  <a:cubicBezTo>
                    <a:pt x="1539" y="809"/>
                    <a:pt x="1636" y="828"/>
                    <a:pt x="1714" y="906"/>
                  </a:cubicBezTo>
                  <a:cubicBezTo>
                    <a:pt x="1788" y="962"/>
                    <a:pt x="1811" y="1040"/>
                    <a:pt x="1811" y="1156"/>
                  </a:cubicBezTo>
                  <a:cubicBezTo>
                    <a:pt x="1811" y="1271"/>
                    <a:pt x="1788" y="1368"/>
                    <a:pt x="1714" y="1424"/>
                  </a:cubicBezTo>
                  <a:cubicBezTo>
                    <a:pt x="1636" y="1484"/>
                    <a:pt x="1539" y="1521"/>
                    <a:pt x="1405" y="1521"/>
                  </a:cubicBezTo>
                  <a:lnTo>
                    <a:pt x="1021" y="1521"/>
                  </a:lnTo>
                  <a:lnTo>
                    <a:pt x="1021" y="809"/>
                  </a:lnTo>
                  <a:close/>
                  <a:moveTo>
                    <a:pt x="0" y="1"/>
                  </a:moveTo>
                  <a:lnTo>
                    <a:pt x="0" y="3059"/>
                  </a:lnTo>
                  <a:lnTo>
                    <a:pt x="1021" y="3059"/>
                  </a:lnTo>
                  <a:lnTo>
                    <a:pt x="1021" y="2311"/>
                  </a:lnTo>
                  <a:lnTo>
                    <a:pt x="1465" y="2311"/>
                  </a:lnTo>
                  <a:cubicBezTo>
                    <a:pt x="1751" y="2311"/>
                    <a:pt x="2001" y="2269"/>
                    <a:pt x="2195" y="2177"/>
                  </a:cubicBezTo>
                  <a:cubicBezTo>
                    <a:pt x="2407" y="2080"/>
                    <a:pt x="2578" y="1946"/>
                    <a:pt x="2694" y="1770"/>
                  </a:cubicBezTo>
                  <a:cubicBezTo>
                    <a:pt x="2809" y="1599"/>
                    <a:pt x="2851" y="1387"/>
                    <a:pt x="2851" y="1156"/>
                  </a:cubicBezTo>
                  <a:cubicBezTo>
                    <a:pt x="2851" y="925"/>
                    <a:pt x="2809" y="712"/>
                    <a:pt x="2694" y="537"/>
                  </a:cubicBezTo>
                  <a:cubicBezTo>
                    <a:pt x="2578" y="366"/>
                    <a:pt x="2407" y="232"/>
                    <a:pt x="2195" y="135"/>
                  </a:cubicBezTo>
                  <a:cubicBezTo>
                    <a:pt x="2001" y="56"/>
                    <a:pt x="1751" y="1"/>
                    <a:pt x="14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4142;p64">
              <a:extLst>
                <a:ext uri="{FF2B5EF4-FFF2-40B4-BE49-F238E27FC236}">
                  <a16:creationId xmlns:a16="http://schemas.microsoft.com/office/drawing/2014/main" id="{56964136-C783-8AE6-235F-186438E23627}"/>
                </a:ext>
              </a:extLst>
            </p:cNvPr>
            <p:cNvSpPr/>
            <p:nvPr/>
          </p:nvSpPr>
          <p:spPr>
            <a:xfrm>
              <a:off x="6005876" y="1559034"/>
              <a:ext cx="244258" cy="260237"/>
            </a:xfrm>
            <a:custGeom>
              <a:avLst/>
              <a:gdLst/>
              <a:ahLst/>
              <a:cxnLst/>
              <a:rect l="l" t="t" r="r" b="b"/>
              <a:pathLst>
                <a:path w="2967" h="3161" extrusionOk="0">
                  <a:moveTo>
                    <a:pt x="1465" y="887"/>
                  </a:moveTo>
                  <a:cubicBezTo>
                    <a:pt x="1599" y="887"/>
                    <a:pt x="1677" y="924"/>
                    <a:pt x="1733" y="966"/>
                  </a:cubicBezTo>
                  <a:lnTo>
                    <a:pt x="1733" y="984"/>
                  </a:lnTo>
                  <a:cubicBezTo>
                    <a:pt x="1793" y="1021"/>
                    <a:pt x="1830" y="1100"/>
                    <a:pt x="1830" y="1197"/>
                  </a:cubicBezTo>
                  <a:cubicBezTo>
                    <a:pt x="1830" y="1312"/>
                    <a:pt x="1793" y="1368"/>
                    <a:pt x="1733" y="1428"/>
                  </a:cubicBezTo>
                  <a:cubicBezTo>
                    <a:pt x="1677" y="1483"/>
                    <a:pt x="1599" y="1502"/>
                    <a:pt x="1465" y="1502"/>
                  </a:cubicBezTo>
                  <a:lnTo>
                    <a:pt x="1137" y="1502"/>
                  </a:lnTo>
                  <a:lnTo>
                    <a:pt x="1137" y="887"/>
                  </a:lnTo>
                  <a:close/>
                  <a:moveTo>
                    <a:pt x="1040" y="790"/>
                  </a:moveTo>
                  <a:lnTo>
                    <a:pt x="1040" y="1599"/>
                  </a:lnTo>
                  <a:lnTo>
                    <a:pt x="1465" y="1599"/>
                  </a:lnTo>
                  <a:cubicBezTo>
                    <a:pt x="1599" y="1599"/>
                    <a:pt x="1714" y="1580"/>
                    <a:pt x="1811" y="1502"/>
                  </a:cubicBezTo>
                  <a:cubicBezTo>
                    <a:pt x="1890" y="1428"/>
                    <a:pt x="1927" y="1331"/>
                    <a:pt x="1927" y="1197"/>
                  </a:cubicBezTo>
                  <a:cubicBezTo>
                    <a:pt x="1927" y="1081"/>
                    <a:pt x="1890" y="966"/>
                    <a:pt x="1811" y="906"/>
                  </a:cubicBezTo>
                  <a:cubicBezTo>
                    <a:pt x="1714" y="832"/>
                    <a:pt x="1599" y="790"/>
                    <a:pt x="1465" y="790"/>
                  </a:cubicBezTo>
                  <a:close/>
                  <a:moveTo>
                    <a:pt x="1525" y="97"/>
                  </a:moveTo>
                  <a:cubicBezTo>
                    <a:pt x="1793" y="97"/>
                    <a:pt x="2042" y="139"/>
                    <a:pt x="2236" y="231"/>
                  </a:cubicBezTo>
                  <a:cubicBezTo>
                    <a:pt x="2449" y="328"/>
                    <a:pt x="2601" y="444"/>
                    <a:pt x="2698" y="619"/>
                  </a:cubicBezTo>
                  <a:cubicBezTo>
                    <a:pt x="2814" y="772"/>
                    <a:pt x="2869" y="966"/>
                    <a:pt x="2869" y="1197"/>
                  </a:cubicBezTo>
                  <a:cubicBezTo>
                    <a:pt x="2869" y="1428"/>
                    <a:pt x="2814" y="1617"/>
                    <a:pt x="2698" y="1793"/>
                  </a:cubicBezTo>
                  <a:cubicBezTo>
                    <a:pt x="2601" y="1945"/>
                    <a:pt x="2449" y="2079"/>
                    <a:pt x="2236" y="2158"/>
                  </a:cubicBezTo>
                  <a:cubicBezTo>
                    <a:pt x="2042" y="2255"/>
                    <a:pt x="1793" y="2310"/>
                    <a:pt x="1525" y="2310"/>
                  </a:cubicBezTo>
                  <a:lnTo>
                    <a:pt x="1040" y="2310"/>
                  </a:lnTo>
                  <a:lnTo>
                    <a:pt x="1040" y="3063"/>
                  </a:lnTo>
                  <a:lnTo>
                    <a:pt x="97" y="3063"/>
                  </a:lnTo>
                  <a:lnTo>
                    <a:pt x="97" y="97"/>
                  </a:lnTo>
                  <a:close/>
                  <a:moveTo>
                    <a:pt x="0" y="0"/>
                  </a:moveTo>
                  <a:lnTo>
                    <a:pt x="0" y="3160"/>
                  </a:lnTo>
                  <a:lnTo>
                    <a:pt x="1137" y="3160"/>
                  </a:lnTo>
                  <a:lnTo>
                    <a:pt x="1137" y="2407"/>
                  </a:lnTo>
                  <a:lnTo>
                    <a:pt x="1525" y="2407"/>
                  </a:lnTo>
                  <a:cubicBezTo>
                    <a:pt x="1811" y="2407"/>
                    <a:pt x="2061" y="2352"/>
                    <a:pt x="2273" y="2255"/>
                  </a:cubicBezTo>
                  <a:cubicBezTo>
                    <a:pt x="2504" y="2158"/>
                    <a:pt x="2680" y="2024"/>
                    <a:pt x="2796" y="1830"/>
                  </a:cubicBezTo>
                  <a:cubicBezTo>
                    <a:pt x="2911" y="1659"/>
                    <a:pt x="2966" y="1446"/>
                    <a:pt x="2966" y="1197"/>
                  </a:cubicBezTo>
                  <a:cubicBezTo>
                    <a:pt x="2966" y="966"/>
                    <a:pt x="2911" y="735"/>
                    <a:pt x="2796" y="559"/>
                  </a:cubicBezTo>
                  <a:cubicBezTo>
                    <a:pt x="2680" y="370"/>
                    <a:pt x="2504" y="231"/>
                    <a:pt x="2273" y="139"/>
                  </a:cubicBezTo>
                  <a:cubicBezTo>
                    <a:pt x="2061" y="42"/>
                    <a:pt x="1811" y="0"/>
                    <a:pt x="152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6296646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Computer Workshop for Beginners by Slidesgo">
  <a:themeElements>
    <a:clrScheme name="Simple Light">
      <a:dk1>
        <a:srgbClr val="112E54"/>
      </a:dk1>
      <a:lt1>
        <a:srgbClr val="AEE2F4"/>
      </a:lt1>
      <a:dk2>
        <a:srgbClr val="FFE188"/>
      </a:dk2>
      <a:lt2>
        <a:srgbClr val="FF93A9"/>
      </a:lt2>
      <a:accent1>
        <a:srgbClr val="FF6180"/>
      </a:accent1>
      <a:accent2>
        <a:srgbClr val="F5FBFF"/>
      </a:accent2>
      <a:accent3>
        <a:srgbClr val="00C7E6"/>
      </a:accent3>
      <a:accent4>
        <a:srgbClr val="356B90"/>
      </a:accent4>
      <a:accent5>
        <a:srgbClr val="866AAC"/>
      </a:accent5>
      <a:accent6>
        <a:srgbClr val="3E285A"/>
      </a:accent6>
      <a:hlink>
        <a:srgbClr val="112E5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2527</TotalTime>
  <Words>1150</Words>
  <Application>Microsoft Office PowerPoint</Application>
  <PresentationFormat>On-screen Show (16:9)</PresentationFormat>
  <Paragraphs>156</Paragraphs>
  <Slides>29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Montserrat</vt:lpstr>
      <vt:lpstr>Inter</vt:lpstr>
      <vt:lpstr>Bebas Neue</vt:lpstr>
      <vt:lpstr>Arial</vt:lpstr>
      <vt:lpstr>DM Sans</vt:lpstr>
      <vt:lpstr>JetBrains Mono</vt:lpstr>
      <vt:lpstr>Open Sans</vt:lpstr>
      <vt:lpstr>Computer Workshop for Beginners by Slidesgo</vt:lpstr>
      <vt:lpstr>Node.js Workshop for backend</vt:lpstr>
      <vt:lpstr>Table of contents</vt:lpstr>
      <vt:lpstr>HTTP</vt:lpstr>
      <vt:lpstr>What is HTTP?</vt:lpstr>
      <vt:lpstr>The structure of HTTP</vt:lpstr>
      <vt:lpstr>REST APIs</vt:lpstr>
      <vt:lpstr>What is API?</vt:lpstr>
      <vt:lpstr>What is REST APIs?</vt:lpstr>
      <vt:lpstr>Node HTTP</vt:lpstr>
      <vt:lpstr>Create server with pure node.js</vt:lpstr>
      <vt:lpstr>15 min task (1)</vt:lpstr>
      <vt:lpstr>Express.js</vt:lpstr>
      <vt:lpstr>What is express.js?</vt:lpstr>
      <vt:lpstr>Create server with express</vt:lpstr>
      <vt:lpstr>Routing</vt:lpstr>
      <vt:lpstr>Basic Routing </vt:lpstr>
      <vt:lpstr>Routing parameters</vt:lpstr>
      <vt:lpstr>16 min task (2)</vt:lpstr>
      <vt:lpstr>Express middlewares</vt:lpstr>
      <vt:lpstr>Express middlewares</vt:lpstr>
      <vt:lpstr>Built-in middlewares</vt:lpstr>
      <vt:lpstr>Custom middlewares </vt:lpstr>
      <vt:lpstr>Custom middlewares cont.</vt:lpstr>
      <vt:lpstr>Middlewares in action</vt:lpstr>
      <vt:lpstr>15 min task (3)</vt:lpstr>
      <vt:lpstr>Project assignment</vt:lpstr>
      <vt:lpstr>Description “Backend”</vt:lpstr>
      <vt:lpstr>Description “Frontend” optional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Workshop for backend</dc:title>
  <cp:lastModifiedBy>Ahmed khaled mohamed azab 1901275</cp:lastModifiedBy>
  <cp:revision>107</cp:revision>
  <dcterms:modified xsi:type="dcterms:W3CDTF">2023-08-31T21:32:10Z</dcterms:modified>
</cp:coreProperties>
</file>