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Century Gothic Paneuropean Bold" charset="1" panose="020B0702020202020204"/>
      <p:regular r:id="rId30"/>
    </p:embeddedFont>
    <p:embeddedFont>
      <p:font typeface="Open Sans Bold" charset="1" panose="020B0806030504020204"/>
      <p:regular r:id="rId31"/>
    </p:embeddedFont>
    <p:embeddedFont>
      <p:font typeface="Open Sans" charset="1" panose="020B0606030504020204"/>
      <p:regular r:id="rId32"/>
    </p:embeddedFont>
    <p:embeddedFont>
      <p:font typeface="Open Sans Bold Italics" charset="1" panose="020B0806030504020204"/>
      <p:regular r:id="rId33"/>
    </p:embeddedFont>
    <p:embeddedFont>
      <p:font typeface="Open Sans Italics" charset="1" panose="020B06060305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essths.rnu.tn/public" TargetMode="External" Type="http://schemas.openxmlformats.org/officeDocument/2006/relationships/hyperlink"/><Relationship Id="rId6" Target="https://essths.rnu.tn/public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320175" y="309070"/>
            <a:ext cx="2398768" cy="1439261"/>
          </a:xfrm>
          <a:custGeom>
            <a:avLst/>
            <a:gdLst/>
            <a:ahLst/>
            <a:cxnLst/>
            <a:rect r="r" b="b" t="t" l="l"/>
            <a:pathLst>
              <a:path h="1439261" w="2398768">
                <a:moveTo>
                  <a:pt x="0" y="0"/>
                </a:moveTo>
                <a:lnTo>
                  <a:pt x="2398768" y="0"/>
                </a:lnTo>
                <a:lnTo>
                  <a:pt x="2398768" y="1439260"/>
                </a:lnTo>
                <a:lnTo>
                  <a:pt x="0" y="143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36466" y="2776807"/>
            <a:ext cx="13018493" cy="295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1"/>
              </a:lnSpc>
            </a:pPr>
            <a:r>
              <a:rPr lang="en-US" b="true" sz="63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CONCEPTION ET DÉVELOPP</a:t>
            </a:r>
            <a:r>
              <a:rPr lang="en-US" b="true" sz="63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EMENT</a:t>
            </a:r>
          </a:p>
          <a:p>
            <a:pPr algn="ctr">
              <a:lnSpc>
                <a:spcPts val="7411"/>
              </a:lnSpc>
            </a:pPr>
            <a:r>
              <a:rPr lang="en-US" b="true" sz="52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D’UNE PLATEFORME DE LOCATION ET</a:t>
            </a:r>
          </a:p>
          <a:p>
            <a:pPr algn="ctr">
              <a:lnSpc>
                <a:spcPts val="7271"/>
              </a:lnSpc>
            </a:pPr>
            <a:r>
              <a:rPr lang="en-US" b="true" sz="51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PARTAGE DE VÉHICULES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431522"/>
            <a:ext cx="9578171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https://essths.rnu.tn/public"/>
              </a:rPr>
              <a:t>Éc</a:t>
            </a: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6" tooltip="https://essths.rnu.tn/public"/>
              </a:rPr>
              <a:t>ole Supérieure des Sciences et de la Technologie de Hammam Sousse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662457" y="7120808"/>
            <a:ext cx="659684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Réa</a:t>
            </a: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lisé par : Rayen Monceur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Wajdi Ben Aicha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Ahmed Miled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85160" y="3371720"/>
            <a:ext cx="1191768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olutions 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&amp; obj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ectifs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131617" y="2594000"/>
            <a:ext cx="734544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N</a:t>
            </a:r>
            <a:r>
              <a:rPr lang="en-US" b="true" sz="5199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otre solution intitulé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54115" y="4274503"/>
            <a:ext cx="57797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CarRental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69770" y="537527"/>
            <a:ext cx="568047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olution et objectifs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65293" y="3371720"/>
            <a:ext cx="14557415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Spécifica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tion des besoins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4618202" y="3331998"/>
            <a:ext cx="4115368" cy="0"/>
          </a:xfrm>
          <a:prstGeom prst="line">
            <a:avLst/>
          </a:prstGeom>
          <a:ln cap="flat" w="180975">
            <a:solidFill>
              <a:srgbClr val="FAE7B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" id="14"/>
          <p:cNvSpPr/>
          <p:nvPr/>
        </p:nvSpPr>
        <p:spPr>
          <a:xfrm>
            <a:off x="4618202" y="4368913"/>
            <a:ext cx="4115368" cy="0"/>
          </a:xfrm>
          <a:prstGeom prst="line">
            <a:avLst/>
          </a:prstGeom>
          <a:ln cap="flat" w="180975">
            <a:solidFill>
              <a:srgbClr val="FAE7B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4618202" y="5512725"/>
            <a:ext cx="4115368" cy="0"/>
          </a:xfrm>
          <a:prstGeom prst="line">
            <a:avLst/>
          </a:prstGeom>
          <a:ln cap="flat" w="180975">
            <a:solidFill>
              <a:srgbClr val="FAE7B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4618202" y="6550950"/>
            <a:ext cx="4115368" cy="0"/>
          </a:xfrm>
          <a:prstGeom prst="line">
            <a:avLst/>
          </a:prstGeom>
          <a:ln cap="flat" w="180975">
            <a:solidFill>
              <a:srgbClr val="FAE7BC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9777804" y="2857910"/>
            <a:ext cx="5280038" cy="948175"/>
            <a:chOff x="0" y="0"/>
            <a:chExt cx="1390627" cy="2497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90627" cy="249725"/>
            </a:xfrm>
            <a:custGeom>
              <a:avLst/>
              <a:gdLst/>
              <a:ahLst/>
              <a:cxnLst/>
              <a:rect r="r" b="b" t="t" l="l"/>
              <a:pathLst>
                <a:path h="249725" w="1390627">
                  <a:moveTo>
                    <a:pt x="0" y="0"/>
                  </a:moveTo>
                  <a:lnTo>
                    <a:pt x="1390627" y="0"/>
                  </a:lnTo>
                  <a:lnTo>
                    <a:pt x="1390627" y="249725"/>
                  </a:lnTo>
                  <a:lnTo>
                    <a:pt x="0" y="2497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76200"/>
              <a:ext cx="1390627" cy="32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879"/>
                </a:lnSpc>
              </a:pPr>
              <a:r>
                <a:rPr lang="en-US" sz="41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Visiteur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495925" y="393422"/>
            <a:ext cx="7296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Id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entification des acteurs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0" y="4630741"/>
            <a:ext cx="3594364" cy="92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3"/>
              </a:lnSpc>
            </a:pPr>
            <a:r>
              <a:rPr lang="en-US" sz="538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CarRental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777804" y="3894826"/>
            <a:ext cx="5280038" cy="948175"/>
            <a:chOff x="0" y="0"/>
            <a:chExt cx="1390627" cy="249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90627" cy="249725"/>
            </a:xfrm>
            <a:custGeom>
              <a:avLst/>
              <a:gdLst/>
              <a:ahLst/>
              <a:cxnLst/>
              <a:rect r="r" b="b" t="t" l="l"/>
              <a:pathLst>
                <a:path h="249725" w="1390627">
                  <a:moveTo>
                    <a:pt x="0" y="0"/>
                  </a:moveTo>
                  <a:lnTo>
                    <a:pt x="1390627" y="0"/>
                  </a:lnTo>
                  <a:lnTo>
                    <a:pt x="1390627" y="249725"/>
                  </a:lnTo>
                  <a:lnTo>
                    <a:pt x="0" y="2497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390627" cy="32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879"/>
                </a:lnSpc>
              </a:pPr>
              <a:r>
                <a:rPr lang="en-US" sz="41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Client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777804" y="5104740"/>
            <a:ext cx="5280038" cy="948175"/>
            <a:chOff x="0" y="0"/>
            <a:chExt cx="1390627" cy="2497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90627" cy="249725"/>
            </a:xfrm>
            <a:custGeom>
              <a:avLst/>
              <a:gdLst/>
              <a:ahLst/>
              <a:cxnLst/>
              <a:rect r="r" b="b" t="t" l="l"/>
              <a:pathLst>
                <a:path h="249725" w="1390627">
                  <a:moveTo>
                    <a:pt x="0" y="0"/>
                  </a:moveTo>
                  <a:lnTo>
                    <a:pt x="1390627" y="0"/>
                  </a:lnTo>
                  <a:lnTo>
                    <a:pt x="1390627" y="249725"/>
                  </a:lnTo>
                  <a:lnTo>
                    <a:pt x="0" y="2497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1390627" cy="32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879"/>
                </a:lnSpc>
              </a:pPr>
              <a:r>
                <a:rPr lang="en-US" sz="41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Proprietaire d'agence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777804" y="6076863"/>
            <a:ext cx="5280038" cy="948175"/>
            <a:chOff x="0" y="0"/>
            <a:chExt cx="1390627" cy="2497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90627" cy="249725"/>
            </a:xfrm>
            <a:custGeom>
              <a:avLst/>
              <a:gdLst/>
              <a:ahLst/>
              <a:cxnLst/>
              <a:rect r="r" b="b" t="t" l="l"/>
              <a:pathLst>
                <a:path h="249725" w="1390627">
                  <a:moveTo>
                    <a:pt x="0" y="0"/>
                  </a:moveTo>
                  <a:lnTo>
                    <a:pt x="1390627" y="0"/>
                  </a:lnTo>
                  <a:lnTo>
                    <a:pt x="1390627" y="249725"/>
                  </a:lnTo>
                  <a:lnTo>
                    <a:pt x="0" y="2497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1390627" cy="32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879"/>
                </a:lnSpc>
              </a:pPr>
              <a:r>
                <a:rPr lang="en-US" sz="4199" i="true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Administrateur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237990" y="2984381"/>
            <a:ext cx="3292285" cy="865571"/>
            <a:chOff x="0" y="0"/>
            <a:chExt cx="867104" cy="2279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7104" cy="227969"/>
            </a:xfrm>
            <a:custGeom>
              <a:avLst/>
              <a:gdLst/>
              <a:ahLst/>
              <a:cxnLst/>
              <a:rect r="r" b="b" t="t" l="l"/>
              <a:pathLst>
                <a:path h="227969" w="867104">
                  <a:moveTo>
                    <a:pt x="0" y="0"/>
                  </a:moveTo>
                  <a:lnTo>
                    <a:pt x="867104" y="0"/>
                  </a:lnTo>
                  <a:lnTo>
                    <a:pt x="867104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67104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530274" y="537527"/>
            <a:ext cx="72274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Bes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oins non fonctionnels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72900" y="3018498"/>
            <a:ext cx="26162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Performance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5851715" y="2984381"/>
            <a:ext cx="3019961" cy="865571"/>
            <a:chOff x="0" y="0"/>
            <a:chExt cx="795381" cy="22796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5381" cy="227969"/>
            </a:xfrm>
            <a:custGeom>
              <a:avLst/>
              <a:gdLst/>
              <a:ahLst/>
              <a:cxnLst/>
              <a:rect r="r" b="b" t="t" l="l"/>
              <a:pathLst>
                <a:path h="227969" w="795381">
                  <a:moveTo>
                    <a:pt x="0" y="0"/>
                  </a:moveTo>
                  <a:lnTo>
                    <a:pt x="795381" y="0"/>
                  </a:lnTo>
                  <a:lnTo>
                    <a:pt x="795381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95381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527454" y="3093634"/>
            <a:ext cx="162984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Sécurité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168559" y="2984381"/>
            <a:ext cx="3292285" cy="865571"/>
            <a:chOff x="0" y="0"/>
            <a:chExt cx="867104" cy="22796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7104" cy="227969"/>
            </a:xfrm>
            <a:custGeom>
              <a:avLst/>
              <a:gdLst/>
              <a:ahLst/>
              <a:cxnLst/>
              <a:rect r="r" b="b" t="t" l="l"/>
              <a:pathLst>
                <a:path h="227969" w="867104">
                  <a:moveTo>
                    <a:pt x="0" y="0"/>
                  </a:moveTo>
                  <a:lnTo>
                    <a:pt x="867104" y="0"/>
                  </a:lnTo>
                  <a:lnTo>
                    <a:pt x="867104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67104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595576" y="3018498"/>
            <a:ext cx="243459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Accessibilité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756118" y="2984381"/>
            <a:ext cx="3292285" cy="865571"/>
            <a:chOff x="0" y="0"/>
            <a:chExt cx="867104" cy="2279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7104" cy="227969"/>
            </a:xfrm>
            <a:custGeom>
              <a:avLst/>
              <a:gdLst/>
              <a:ahLst/>
              <a:cxnLst/>
              <a:rect r="r" b="b" t="t" l="l"/>
              <a:pathLst>
                <a:path h="227969" w="867104">
                  <a:moveTo>
                    <a:pt x="0" y="0"/>
                  </a:moveTo>
                  <a:lnTo>
                    <a:pt x="867104" y="0"/>
                  </a:lnTo>
                  <a:lnTo>
                    <a:pt x="867104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67104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058283" y="3093634"/>
            <a:ext cx="2687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Compatibilité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2237990" y="5507302"/>
            <a:ext cx="3292285" cy="865571"/>
            <a:chOff x="0" y="0"/>
            <a:chExt cx="867104" cy="22796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67104" cy="227969"/>
            </a:xfrm>
            <a:custGeom>
              <a:avLst/>
              <a:gdLst/>
              <a:ahLst/>
              <a:cxnLst/>
              <a:rect r="r" b="b" t="t" l="l"/>
              <a:pathLst>
                <a:path h="227969" w="867104">
                  <a:moveTo>
                    <a:pt x="0" y="0"/>
                  </a:moveTo>
                  <a:lnTo>
                    <a:pt x="867104" y="0"/>
                  </a:lnTo>
                  <a:lnTo>
                    <a:pt x="867104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867104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056128" y="5624412"/>
            <a:ext cx="14498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Fiablité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5851715" y="5507302"/>
            <a:ext cx="3019961" cy="865571"/>
            <a:chOff x="0" y="0"/>
            <a:chExt cx="795381" cy="22796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95381" cy="227969"/>
            </a:xfrm>
            <a:custGeom>
              <a:avLst/>
              <a:gdLst/>
              <a:ahLst/>
              <a:cxnLst/>
              <a:rect r="r" b="b" t="t" l="l"/>
              <a:pathLst>
                <a:path h="227969" w="795381">
                  <a:moveTo>
                    <a:pt x="0" y="0"/>
                  </a:moveTo>
                  <a:lnTo>
                    <a:pt x="795381" y="0"/>
                  </a:lnTo>
                  <a:lnTo>
                    <a:pt x="795381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795381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6228727" y="5624412"/>
            <a:ext cx="22273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Utilisabilité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195526" y="5515159"/>
            <a:ext cx="3265317" cy="865571"/>
            <a:chOff x="0" y="0"/>
            <a:chExt cx="860001" cy="22796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60001" cy="227969"/>
            </a:xfrm>
            <a:custGeom>
              <a:avLst/>
              <a:gdLst/>
              <a:ahLst/>
              <a:cxnLst/>
              <a:rect r="r" b="b" t="t" l="l"/>
              <a:pathLst>
                <a:path h="227969" w="860001">
                  <a:moveTo>
                    <a:pt x="0" y="0"/>
                  </a:moveTo>
                  <a:lnTo>
                    <a:pt x="860001" y="0"/>
                  </a:lnTo>
                  <a:lnTo>
                    <a:pt x="860001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60001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9803459" y="5624412"/>
            <a:ext cx="20188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Scalabilité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2756118" y="5507302"/>
            <a:ext cx="3292285" cy="865571"/>
            <a:chOff x="0" y="0"/>
            <a:chExt cx="867104" cy="22796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67104" cy="227969"/>
            </a:xfrm>
            <a:custGeom>
              <a:avLst/>
              <a:gdLst/>
              <a:ahLst/>
              <a:cxnLst/>
              <a:rect r="r" b="b" t="t" l="l"/>
              <a:pathLst>
                <a:path h="227969" w="867104">
                  <a:moveTo>
                    <a:pt x="0" y="0"/>
                  </a:moveTo>
                  <a:lnTo>
                    <a:pt x="867104" y="0"/>
                  </a:lnTo>
                  <a:lnTo>
                    <a:pt x="867104" y="227969"/>
                  </a:lnTo>
                  <a:lnTo>
                    <a:pt x="0" y="227969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867104" cy="26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2902311" y="5624412"/>
            <a:ext cx="299989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Maintenabiilité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67112" y="3460115"/>
            <a:ext cx="11153775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tude conceptuelle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67456" y="0"/>
            <a:ext cx="14234255" cy="9803843"/>
          </a:xfrm>
          <a:custGeom>
            <a:avLst/>
            <a:gdLst/>
            <a:ahLst/>
            <a:cxnLst/>
            <a:rect r="r" b="b" t="t" l="l"/>
            <a:pathLst>
              <a:path h="9803843" w="14234255">
                <a:moveTo>
                  <a:pt x="0" y="0"/>
                </a:moveTo>
                <a:lnTo>
                  <a:pt x="14234255" y="0"/>
                </a:lnTo>
                <a:lnTo>
                  <a:pt x="14234255" y="9803843"/>
                </a:lnTo>
                <a:lnTo>
                  <a:pt x="0" y="980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76962" y="-95250"/>
            <a:ext cx="85394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Diag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ramme de classe géneral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739060" y="936178"/>
            <a:ext cx="15319455" cy="9976795"/>
          </a:xfrm>
          <a:custGeom>
            <a:avLst/>
            <a:gdLst/>
            <a:ahLst/>
            <a:cxnLst/>
            <a:rect r="r" b="b" t="t" l="l"/>
            <a:pathLst>
              <a:path h="9976795" w="15319455">
                <a:moveTo>
                  <a:pt x="0" y="0"/>
                </a:moveTo>
                <a:lnTo>
                  <a:pt x="15319455" y="0"/>
                </a:lnTo>
                <a:lnTo>
                  <a:pt x="15319455" y="9976795"/>
                </a:lnTo>
                <a:lnTo>
                  <a:pt x="0" y="9976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39060" y="141605"/>
            <a:ext cx="95461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Diagramm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 de cas d’utilisation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790812" y="2017206"/>
            <a:ext cx="12725308" cy="7786638"/>
          </a:xfrm>
          <a:custGeom>
            <a:avLst/>
            <a:gdLst/>
            <a:ahLst/>
            <a:cxnLst/>
            <a:rect r="r" b="b" t="t" l="l"/>
            <a:pathLst>
              <a:path h="7786638" w="12725308">
                <a:moveTo>
                  <a:pt x="0" y="0"/>
                </a:moveTo>
                <a:lnTo>
                  <a:pt x="12725308" y="0"/>
                </a:lnTo>
                <a:lnTo>
                  <a:pt x="12725308" y="7786637"/>
                </a:lnTo>
                <a:lnTo>
                  <a:pt x="0" y="778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32124" y="155995"/>
            <a:ext cx="1624268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Diagramme de séq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uence système de « reservé une véhiculle »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882997" y="3371720"/>
            <a:ext cx="6522006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Réalisa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548390" y="400470"/>
            <a:ext cx="28986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 i="true">
                <a:solidFill>
                  <a:srgbClr val="000000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PLAN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057" y="2187234"/>
            <a:ext cx="10040880" cy="69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8"/>
              </a:lnSpc>
            </a:pPr>
            <a:r>
              <a:rPr lang="en-US" sz="40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1-Introduction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3008973"/>
            <a:ext cx="433661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2-Problématique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9057" y="3924008"/>
            <a:ext cx="6435755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3-Solutions existantes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4839042"/>
            <a:ext cx="7760806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4-Solutions &amp; objectifs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9057" y="5754077"/>
            <a:ext cx="7583429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5-Spécification des besoins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9057" y="6669112"/>
            <a:ext cx="5556709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6-Etude conceptuelle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69057" y="7584147"/>
            <a:ext cx="3371255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7-Réalisation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69057" y="8499182"/>
            <a:ext cx="757991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8-Conclusion &amp; perspectives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72645" y="1967015"/>
            <a:ext cx="3381901" cy="2536426"/>
          </a:xfrm>
          <a:custGeom>
            <a:avLst/>
            <a:gdLst/>
            <a:ahLst/>
            <a:cxnLst/>
            <a:rect r="r" b="b" t="t" l="l"/>
            <a:pathLst>
              <a:path h="2536426" w="3381901">
                <a:moveTo>
                  <a:pt x="0" y="0"/>
                </a:moveTo>
                <a:lnTo>
                  <a:pt x="3381902" y="0"/>
                </a:lnTo>
                <a:lnTo>
                  <a:pt x="3381902" y="2536426"/>
                </a:lnTo>
                <a:lnTo>
                  <a:pt x="0" y="25364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54547" y="2203368"/>
            <a:ext cx="3015102" cy="2300073"/>
          </a:xfrm>
          <a:custGeom>
            <a:avLst/>
            <a:gdLst/>
            <a:ahLst/>
            <a:cxnLst/>
            <a:rect r="r" b="b" t="t" l="l"/>
            <a:pathLst>
              <a:path h="2300073" w="3015102">
                <a:moveTo>
                  <a:pt x="0" y="0"/>
                </a:moveTo>
                <a:lnTo>
                  <a:pt x="3015102" y="0"/>
                </a:lnTo>
                <a:lnTo>
                  <a:pt x="3015102" y="2300073"/>
                </a:lnTo>
                <a:lnTo>
                  <a:pt x="0" y="2300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7927" t="0" r="-4085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86444" y="2355133"/>
            <a:ext cx="3624583" cy="2148308"/>
          </a:xfrm>
          <a:custGeom>
            <a:avLst/>
            <a:gdLst/>
            <a:ahLst/>
            <a:cxnLst/>
            <a:rect r="r" b="b" t="t" l="l"/>
            <a:pathLst>
              <a:path h="2148308" w="3624583">
                <a:moveTo>
                  <a:pt x="0" y="0"/>
                </a:moveTo>
                <a:lnTo>
                  <a:pt x="3624582" y="0"/>
                </a:lnTo>
                <a:lnTo>
                  <a:pt x="3624582" y="2148308"/>
                </a:lnTo>
                <a:lnTo>
                  <a:pt x="0" y="21483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132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03757" y="2367681"/>
            <a:ext cx="3734305" cy="2135760"/>
          </a:xfrm>
          <a:custGeom>
            <a:avLst/>
            <a:gdLst/>
            <a:ahLst/>
            <a:cxnLst/>
            <a:rect r="r" b="b" t="t" l="l"/>
            <a:pathLst>
              <a:path h="2135760" w="3734305">
                <a:moveTo>
                  <a:pt x="0" y="0"/>
                </a:moveTo>
                <a:lnTo>
                  <a:pt x="3734305" y="0"/>
                </a:lnTo>
                <a:lnTo>
                  <a:pt x="3734305" y="2135760"/>
                </a:lnTo>
                <a:lnTo>
                  <a:pt x="0" y="21357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872645" y="5469516"/>
            <a:ext cx="3381901" cy="1961936"/>
          </a:xfrm>
          <a:custGeom>
            <a:avLst/>
            <a:gdLst/>
            <a:ahLst/>
            <a:cxnLst/>
            <a:rect r="r" b="b" t="t" l="l"/>
            <a:pathLst>
              <a:path h="1961936" w="3381901">
                <a:moveTo>
                  <a:pt x="0" y="0"/>
                </a:moveTo>
                <a:lnTo>
                  <a:pt x="3381902" y="0"/>
                </a:lnTo>
                <a:lnTo>
                  <a:pt x="3381902" y="1961936"/>
                </a:lnTo>
                <a:lnTo>
                  <a:pt x="0" y="19619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481947" y="5143500"/>
            <a:ext cx="2560301" cy="2560301"/>
          </a:xfrm>
          <a:custGeom>
            <a:avLst/>
            <a:gdLst/>
            <a:ahLst/>
            <a:cxnLst/>
            <a:rect r="r" b="b" t="t" l="l"/>
            <a:pathLst>
              <a:path h="2560301" w="2560301">
                <a:moveTo>
                  <a:pt x="0" y="0"/>
                </a:moveTo>
                <a:lnTo>
                  <a:pt x="2560301" y="0"/>
                </a:lnTo>
                <a:lnTo>
                  <a:pt x="2560301" y="2560301"/>
                </a:lnTo>
                <a:lnTo>
                  <a:pt x="0" y="25603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270848" y="5003313"/>
            <a:ext cx="2840674" cy="2840674"/>
          </a:xfrm>
          <a:custGeom>
            <a:avLst/>
            <a:gdLst/>
            <a:ahLst/>
            <a:cxnLst/>
            <a:rect r="r" b="b" t="t" l="l"/>
            <a:pathLst>
              <a:path h="2840674" w="2840674">
                <a:moveTo>
                  <a:pt x="0" y="0"/>
                </a:moveTo>
                <a:lnTo>
                  <a:pt x="2840674" y="0"/>
                </a:lnTo>
                <a:lnTo>
                  <a:pt x="2840674" y="2840674"/>
                </a:lnTo>
                <a:lnTo>
                  <a:pt x="0" y="28406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99995" y="5246508"/>
            <a:ext cx="2597479" cy="2597479"/>
          </a:xfrm>
          <a:custGeom>
            <a:avLst/>
            <a:gdLst/>
            <a:ahLst/>
            <a:cxnLst/>
            <a:rect r="r" b="b" t="t" l="l"/>
            <a:pathLst>
              <a:path h="2597479" w="2597479">
                <a:moveTo>
                  <a:pt x="0" y="0"/>
                </a:moveTo>
                <a:lnTo>
                  <a:pt x="2597479" y="0"/>
                </a:lnTo>
                <a:lnTo>
                  <a:pt x="2597479" y="2597479"/>
                </a:lnTo>
                <a:lnTo>
                  <a:pt x="0" y="25974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011026" y="2591803"/>
            <a:ext cx="2707916" cy="1523203"/>
          </a:xfrm>
          <a:custGeom>
            <a:avLst/>
            <a:gdLst/>
            <a:ahLst/>
            <a:cxnLst/>
            <a:rect r="r" b="b" t="t" l="l"/>
            <a:pathLst>
              <a:path h="1523203" w="2707916">
                <a:moveTo>
                  <a:pt x="0" y="0"/>
                </a:moveTo>
                <a:lnTo>
                  <a:pt x="2707917" y="0"/>
                </a:lnTo>
                <a:lnTo>
                  <a:pt x="2707917" y="1523203"/>
                </a:lnTo>
                <a:lnTo>
                  <a:pt x="0" y="15232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011026" y="5181274"/>
            <a:ext cx="2538420" cy="2538420"/>
          </a:xfrm>
          <a:custGeom>
            <a:avLst/>
            <a:gdLst/>
            <a:ahLst/>
            <a:cxnLst/>
            <a:rect r="r" b="b" t="t" l="l"/>
            <a:pathLst>
              <a:path h="2538420" w="2538420">
                <a:moveTo>
                  <a:pt x="0" y="0"/>
                </a:moveTo>
                <a:lnTo>
                  <a:pt x="2538420" y="0"/>
                </a:lnTo>
                <a:lnTo>
                  <a:pt x="2538420" y="2538420"/>
                </a:lnTo>
                <a:lnTo>
                  <a:pt x="0" y="253842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254547" y="7431452"/>
            <a:ext cx="3671880" cy="2065433"/>
          </a:xfrm>
          <a:custGeom>
            <a:avLst/>
            <a:gdLst/>
            <a:ahLst/>
            <a:cxnLst/>
            <a:rect r="r" b="b" t="t" l="l"/>
            <a:pathLst>
              <a:path h="2065433" w="3671880">
                <a:moveTo>
                  <a:pt x="0" y="0"/>
                </a:moveTo>
                <a:lnTo>
                  <a:pt x="3671880" y="0"/>
                </a:lnTo>
                <a:lnTo>
                  <a:pt x="3671880" y="2065432"/>
                </a:lnTo>
                <a:lnTo>
                  <a:pt x="0" y="206543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386444" y="7703801"/>
            <a:ext cx="3810824" cy="1500911"/>
          </a:xfrm>
          <a:custGeom>
            <a:avLst/>
            <a:gdLst/>
            <a:ahLst/>
            <a:cxnLst/>
            <a:rect r="r" b="b" t="t" l="l"/>
            <a:pathLst>
              <a:path h="1500911" w="3810824">
                <a:moveTo>
                  <a:pt x="0" y="0"/>
                </a:moveTo>
                <a:lnTo>
                  <a:pt x="3810823" y="0"/>
                </a:lnTo>
                <a:lnTo>
                  <a:pt x="3810823" y="1500911"/>
                </a:lnTo>
                <a:lnTo>
                  <a:pt x="0" y="150091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649938" y="537527"/>
            <a:ext cx="49881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Les outils utiliser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58406" y="1967015"/>
            <a:ext cx="14571188" cy="7285594"/>
          </a:xfrm>
          <a:custGeom>
            <a:avLst/>
            <a:gdLst/>
            <a:ahLst/>
            <a:cxnLst/>
            <a:rect r="r" b="b" t="t" l="l"/>
            <a:pathLst>
              <a:path h="7285594" w="14571188">
                <a:moveTo>
                  <a:pt x="0" y="0"/>
                </a:moveTo>
                <a:lnTo>
                  <a:pt x="14571188" y="0"/>
                </a:lnTo>
                <a:lnTo>
                  <a:pt x="14571188" y="7285593"/>
                </a:lnTo>
                <a:lnTo>
                  <a:pt x="0" y="7285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98866" y="537527"/>
            <a:ext cx="309026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Indexation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367647" y="537527"/>
            <a:ext cx="35527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Test réalisée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057" y="2449475"/>
            <a:ext cx="16215947" cy="1834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système a résisté à l’in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ecti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SQL grâce à des req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ê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sécu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isé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 une va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datio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robuste. D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 a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justeme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ts mineur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renforc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raient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résili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nc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52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47022" y="4826287"/>
            <a:ext cx="16237982" cy="219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59"/>
              </a:lnSpc>
              <a:spcBef>
                <a:spcPct val="0"/>
              </a:spcBef>
            </a:pPr>
            <a:r>
              <a:rPr lang="en-US" sz="41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 </a:t>
            </a:r>
            <a:r>
              <a:rPr lang="en-US" b="true" sz="418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Scénario testé </a:t>
            </a:r>
            <a:r>
              <a:rPr lang="en-US" sz="418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In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ecti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 SQL s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le champ "mo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passe".</a:t>
            </a:r>
          </a:p>
          <a:p>
            <a:pPr algn="l" marL="0" indent="0" lvl="0">
              <a:lnSpc>
                <a:spcPts val="5859"/>
              </a:lnSpc>
              <a:spcBef>
                <a:spcPct val="0"/>
              </a:spcBef>
            </a:pP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Résultat atten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La tentative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oquée, m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sage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’erreur.</a:t>
            </a:r>
          </a:p>
          <a:p>
            <a:pPr algn="l" marL="0" indent="0" lvl="0">
              <a:lnSpc>
                <a:spcPts val="5859"/>
              </a:lnSpc>
              <a:spcBef>
                <a:spcPct val="0"/>
              </a:spcBef>
            </a:pP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— 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Résult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 obte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4185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: Sy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tèm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sé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Inj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ion SQL bloqué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418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22154" y="3371720"/>
            <a:ext cx="15243692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 &amp; perspec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tives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302746" y="3371720"/>
            <a:ext cx="7682508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Introduction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799945" y="2913723"/>
            <a:ext cx="868811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blé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tiq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922655" y="1248842"/>
            <a:ext cx="3157907" cy="2441145"/>
          </a:xfrm>
          <a:custGeom>
            <a:avLst/>
            <a:gdLst/>
            <a:ahLst/>
            <a:cxnLst/>
            <a:rect r="r" b="b" t="t" l="l"/>
            <a:pathLst>
              <a:path h="2441145" w="3157907">
                <a:moveTo>
                  <a:pt x="0" y="0"/>
                </a:moveTo>
                <a:lnTo>
                  <a:pt x="3157907" y="0"/>
                </a:lnTo>
                <a:lnTo>
                  <a:pt x="3157907" y="2441146"/>
                </a:lnTo>
                <a:lnTo>
                  <a:pt x="0" y="244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446440" y="209826"/>
            <a:ext cx="2592203" cy="2610142"/>
          </a:xfrm>
          <a:custGeom>
            <a:avLst/>
            <a:gdLst/>
            <a:ahLst/>
            <a:cxnLst/>
            <a:rect r="r" b="b" t="t" l="l"/>
            <a:pathLst>
              <a:path h="2610142" w="2592203">
                <a:moveTo>
                  <a:pt x="0" y="0"/>
                </a:moveTo>
                <a:lnTo>
                  <a:pt x="2592203" y="0"/>
                </a:lnTo>
                <a:lnTo>
                  <a:pt x="2592203" y="2610143"/>
                </a:lnTo>
                <a:lnTo>
                  <a:pt x="0" y="26101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04521" y="1054847"/>
            <a:ext cx="3904854" cy="2829137"/>
          </a:xfrm>
          <a:custGeom>
            <a:avLst/>
            <a:gdLst/>
            <a:ahLst/>
            <a:cxnLst/>
            <a:rect r="r" b="b" t="t" l="l"/>
            <a:pathLst>
              <a:path h="2829137" w="3904854">
                <a:moveTo>
                  <a:pt x="0" y="0"/>
                </a:moveTo>
                <a:lnTo>
                  <a:pt x="3904854" y="0"/>
                </a:lnTo>
                <a:lnTo>
                  <a:pt x="3904854" y="2829136"/>
                </a:lnTo>
                <a:lnTo>
                  <a:pt x="0" y="282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446059" y="4586605"/>
            <a:ext cx="2863217" cy="2702161"/>
          </a:xfrm>
          <a:custGeom>
            <a:avLst/>
            <a:gdLst/>
            <a:ahLst/>
            <a:cxnLst/>
            <a:rect r="r" b="b" t="t" l="l"/>
            <a:pathLst>
              <a:path h="2702161" w="2863217">
                <a:moveTo>
                  <a:pt x="0" y="0"/>
                </a:moveTo>
                <a:lnTo>
                  <a:pt x="2863217" y="0"/>
                </a:lnTo>
                <a:lnTo>
                  <a:pt x="2863217" y="2702161"/>
                </a:lnTo>
                <a:lnTo>
                  <a:pt x="0" y="27021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52402" y="3874640"/>
            <a:ext cx="369841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Compléxiter de navigation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29805" y="2703518"/>
            <a:ext cx="429572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Manque des details technique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76982" y="4006215"/>
            <a:ext cx="515993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Manque de Transparence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63059" y="7634416"/>
            <a:ext cx="57589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manq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ue de variation des prix pour les locations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47608" y="3460115"/>
            <a:ext cx="11792784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ons </a:t>
            </a:r>
            <a:r>
              <a:rPr lang="en-US" b="true" sz="92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existantes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963348" y="6431479"/>
            <a:ext cx="3887088" cy="2040721"/>
          </a:xfrm>
          <a:custGeom>
            <a:avLst/>
            <a:gdLst/>
            <a:ahLst/>
            <a:cxnLst/>
            <a:rect r="r" b="b" t="t" l="l"/>
            <a:pathLst>
              <a:path h="2040721" w="3887088">
                <a:moveTo>
                  <a:pt x="0" y="0"/>
                </a:moveTo>
                <a:lnTo>
                  <a:pt x="3887088" y="0"/>
                </a:lnTo>
                <a:lnTo>
                  <a:pt x="3887088" y="2040721"/>
                </a:lnTo>
                <a:lnTo>
                  <a:pt x="0" y="2040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86208" y="393422"/>
            <a:ext cx="87615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olutions existantes</a:t>
            </a:r>
          </a:p>
        </p:txBody>
      </p:sp>
      <p:sp>
        <p:nvSpPr>
          <p:cNvPr name="AutoShape 15" id="15"/>
          <p:cNvSpPr/>
          <p:nvPr/>
        </p:nvSpPr>
        <p:spPr>
          <a:xfrm flipH="true">
            <a:off x="3906892" y="1028700"/>
            <a:ext cx="0" cy="4671530"/>
          </a:xfrm>
          <a:prstGeom prst="line">
            <a:avLst/>
          </a:prstGeom>
          <a:ln cap="flat" w="266700">
            <a:solidFill>
              <a:srgbClr val="000000">
                <a:alpha val="16863"/>
              </a:srgbClr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H="true">
            <a:off x="13247756" y="1028700"/>
            <a:ext cx="0" cy="4671530"/>
          </a:xfrm>
          <a:prstGeom prst="line">
            <a:avLst/>
          </a:prstGeom>
          <a:ln cap="flat" w="266700">
            <a:solidFill>
              <a:srgbClr val="000000">
                <a:alpha val="16863"/>
              </a:srgbClr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156962" y="6431479"/>
            <a:ext cx="4181588" cy="2190107"/>
          </a:xfrm>
          <a:custGeom>
            <a:avLst/>
            <a:gdLst/>
            <a:ahLst/>
            <a:cxnLst/>
            <a:rect r="r" b="b" t="t" l="l"/>
            <a:pathLst>
              <a:path h="2190107" w="4181588">
                <a:moveTo>
                  <a:pt x="0" y="0"/>
                </a:moveTo>
                <a:lnTo>
                  <a:pt x="4181588" y="0"/>
                </a:lnTo>
                <a:lnTo>
                  <a:pt x="4181588" y="2190107"/>
                </a:lnTo>
                <a:lnTo>
                  <a:pt x="0" y="21901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77804" y="6107947"/>
            <a:ext cx="44581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site web getaround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78202" y="6107947"/>
            <a:ext cx="333910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site web drivy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81123" y="2064812"/>
            <a:ext cx="3890317" cy="2040721"/>
          </a:xfrm>
          <a:custGeom>
            <a:avLst/>
            <a:gdLst/>
            <a:ahLst/>
            <a:cxnLst/>
            <a:rect r="r" b="b" t="t" l="l"/>
            <a:pathLst>
              <a:path h="2040721" w="3890317">
                <a:moveTo>
                  <a:pt x="0" y="0"/>
                </a:moveTo>
                <a:lnTo>
                  <a:pt x="3890317" y="0"/>
                </a:lnTo>
                <a:lnTo>
                  <a:pt x="3890317" y="2040721"/>
                </a:lnTo>
                <a:lnTo>
                  <a:pt x="0" y="2040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881123" y="6117391"/>
            <a:ext cx="3890317" cy="2035933"/>
          </a:xfrm>
          <a:custGeom>
            <a:avLst/>
            <a:gdLst/>
            <a:ahLst/>
            <a:cxnLst/>
            <a:rect r="r" b="b" t="t" l="l"/>
            <a:pathLst>
              <a:path h="2035933" w="3890317">
                <a:moveTo>
                  <a:pt x="0" y="0"/>
                </a:moveTo>
                <a:lnTo>
                  <a:pt x="3890317" y="0"/>
                </a:lnTo>
                <a:lnTo>
                  <a:pt x="3890317" y="2035933"/>
                </a:lnTo>
                <a:lnTo>
                  <a:pt x="0" y="2035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357568" y="537527"/>
            <a:ext cx="957286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Critiq</a:t>
            </a:r>
            <a:r>
              <a:rPr lang="en-US" sz="5199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ues des solutions existantes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83047" y="6299001"/>
            <a:ext cx="9082593" cy="175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655" indent="-359827" lvl="1">
              <a:lnSpc>
                <a:spcPts val="4666"/>
              </a:lnSpc>
              <a:buFont typeface="Arial"/>
              <a:buChar char="•"/>
            </a:pP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Présen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 une nature web simple et offre une expérience utilisateur (UX/UI) moyenne 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71440" y="2504783"/>
            <a:ext cx="815899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utils limités pour optimiser les prix ou les disponibilités 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1123" y="8409762"/>
            <a:ext cx="691324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ocessus de vérification lourd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69680" y="4038858"/>
            <a:ext cx="51875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rais de service élevés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DAGl2rwI9_Y</dc:identifier>
  <dcterms:modified xsi:type="dcterms:W3CDTF">2011-08-01T06:04:30Z</dcterms:modified>
  <cp:revision>1</cp:revision>
  <dc:title>Black Yellow Modern Minimalist Elegant Presentation</dc:title>
</cp:coreProperties>
</file>