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1EE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FB2-BED7-43D5-B25A-015526C0FE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63B-47C0-4675-A287-7C18717E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FB2-BED7-43D5-B25A-015526C0FE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63B-47C0-4675-A287-7C18717E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FB2-BED7-43D5-B25A-015526C0FE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63B-47C0-4675-A287-7C18717E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FB2-BED7-43D5-B25A-015526C0FE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63B-47C0-4675-A287-7C18717E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8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FB2-BED7-43D5-B25A-015526C0FE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63B-47C0-4675-A287-7C18717E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8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FB2-BED7-43D5-B25A-015526C0FE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63B-47C0-4675-A287-7C18717E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FB2-BED7-43D5-B25A-015526C0FE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63B-47C0-4675-A287-7C18717E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3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FB2-BED7-43D5-B25A-015526C0FE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63B-47C0-4675-A287-7C18717E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FB2-BED7-43D5-B25A-015526C0FE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63B-47C0-4675-A287-7C18717E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FB2-BED7-43D5-B25A-015526C0FE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63B-47C0-4675-A287-7C18717E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FB2-BED7-43D5-B25A-015526C0FE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663B-47C0-4675-A287-7C18717E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AAFB2-BED7-43D5-B25A-015526C0FE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663B-47C0-4675-A287-7C18717E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8A1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4500"/>
            <a:ext cx="3056611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12" y="1905000"/>
            <a:ext cx="1107385" cy="694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3056611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924670"/>
            <a:ext cx="1107385" cy="694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267200"/>
            <a:ext cx="2638098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48" y="4267200"/>
            <a:ext cx="2638098" cy="304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188976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/>
          <p:cNvSpPr/>
          <p:nvPr/>
        </p:nvSpPr>
        <p:spPr>
          <a:xfrm>
            <a:off x="381000" y="228600"/>
            <a:ext cx="304800" cy="2286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art 15"/>
          <p:cNvSpPr/>
          <p:nvPr/>
        </p:nvSpPr>
        <p:spPr>
          <a:xfrm>
            <a:off x="762000" y="228600"/>
            <a:ext cx="304800" cy="2286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/>
          <p:cNvSpPr/>
          <p:nvPr/>
        </p:nvSpPr>
        <p:spPr>
          <a:xfrm>
            <a:off x="1143000" y="228600"/>
            <a:ext cx="304800" cy="2286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533412" y="227076"/>
            <a:ext cx="304800" cy="2286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905000" y="227076"/>
            <a:ext cx="304800" cy="2286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35282" y="188976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art 20"/>
          <p:cNvSpPr/>
          <p:nvPr/>
        </p:nvSpPr>
        <p:spPr>
          <a:xfrm>
            <a:off x="6711482" y="228600"/>
            <a:ext cx="304800" cy="2286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art 21"/>
          <p:cNvSpPr/>
          <p:nvPr/>
        </p:nvSpPr>
        <p:spPr>
          <a:xfrm>
            <a:off x="7092482" y="228600"/>
            <a:ext cx="304800" cy="2286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art 22"/>
          <p:cNvSpPr/>
          <p:nvPr/>
        </p:nvSpPr>
        <p:spPr>
          <a:xfrm>
            <a:off x="7473482" y="228600"/>
            <a:ext cx="304800" cy="2286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art 23"/>
          <p:cNvSpPr/>
          <p:nvPr/>
        </p:nvSpPr>
        <p:spPr>
          <a:xfrm>
            <a:off x="7863894" y="227076"/>
            <a:ext cx="304800" cy="2286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/>
          <p:cNvSpPr/>
          <p:nvPr/>
        </p:nvSpPr>
        <p:spPr>
          <a:xfrm>
            <a:off x="8235482" y="227076"/>
            <a:ext cx="304800" cy="2286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4800" y="533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P1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016294" y="533400"/>
            <a:ext cx="60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P2</a:t>
            </a:r>
            <a:endParaRPr lang="en-US" sz="28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97" y="2447430"/>
            <a:ext cx="2638098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3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Magdy</dc:creator>
  <cp:lastModifiedBy>Osama Magdy</cp:lastModifiedBy>
  <cp:revision>5</cp:revision>
  <dcterms:created xsi:type="dcterms:W3CDTF">2020-12-17T21:11:59Z</dcterms:created>
  <dcterms:modified xsi:type="dcterms:W3CDTF">2020-12-17T21:57:49Z</dcterms:modified>
</cp:coreProperties>
</file>