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500"/>
    <a:srgbClr val="775B13"/>
    <a:srgbClr val="633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AC4CC-95DA-4986-AF42-6565FDECF06F}" v="53" dt="2022-12-04T09:57:5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ohiuddin" userId="77ec43a9b5747f41" providerId="LiveId" clId="{F82AC4CC-95DA-4986-AF42-6565FDECF06F}"/>
    <pc:docChg chg="undo custSel addSld delSld modSld sldOrd">
      <pc:chgData name="Ahmed Mohiuddin" userId="77ec43a9b5747f41" providerId="LiveId" clId="{F82AC4CC-95DA-4986-AF42-6565FDECF06F}" dt="2022-12-04T14:30:22.033" v="607" actId="207"/>
      <pc:docMkLst>
        <pc:docMk/>
      </pc:docMkLst>
      <pc:sldChg chg="addSp delSp modSp new mod ord setBg">
        <pc:chgData name="Ahmed Mohiuddin" userId="77ec43a9b5747f41" providerId="LiveId" clId="{F82AC4CC-95DA-4986-AF42-6565FDECF06F}" dt="2022-12-04T09:55:11.493" v="524"/>
        <pc:sldMkLst>
          <pc:docMk/>
          <pc:sldMk cId="1289825687" sldId="256"/>
        </pc:sldMkLst>
        <pc:spChg chg="del">
          <ac:chgData name="Ahmed Mohiuddin" userId="77ec43a9b5747f41" providerId="LiveId" clId="{F82AC4CC-95DA-4986-AF42-6565FDECF06F}" dt="2022-12-04T06:00:32.970" v="41" actId="478"/>
          <ac:spMkLst>
            <pc:docMk/>
            <pc:sldMk cId="1289825687" sldId="256"/>
            <ac:spMk id="2" creationId="{26E5A3FF-1974-9C9A-7885-9C9BDC739C83}"/>
          </ac:spMkLst>
        </pc:spChg>
        <pc:spChg chg="del">
          <ac:chgData name="Ahmed Mohiuddin" userId="77ec43a9b5747f41" providerId="LiveId" clId="{F82AC4CC-95DA-4986-AF42-6565FDECF06F}" dt="2022-12-04T06:00:35.671" v="42" actId="478"/>
          <ac:spMkLst>
            <pc:docMk/>
            <pc:sldMk cId="1289825687" sldId="256"/>
            <ac:spMk id="3" creationId="{6ECBAD7D-8543-78BD-D281-66459B3607F6}"/>
          </ac:spMkLst>
        </pc:spChg>
        <pc:spChg chg="add mod">
          <ac:chgData name="Ahmed Mohiuddin" userId="77ec43a9b5747f41" providerId="LiveId" clId="{F82AC4CC-95DA-4986-AF42-6565FDECF06F}" dt="2022-12-04T05:59:00.443" v="23" actId="14100"/>
          <ac:spMkLst>
            <pc:docMk/>
            <pc:sldMk cId="1289825687" sldId="256"/>
            <ac:spMk id="4" creationId="{E5AA37F8-0910-0E38-9D65-7AF30ED56595}"/>
          </ac:spMkLst>
        </pc:spChg>
        <pc:spChg chg="add mod">
          <ac:chgData name="Ahmed Mohiuddin" userId="77ec43a9b5747f41" providerId="LiveId" clId="{F82AC4CC-95DA-4986-AF42-6565FDECF06F}" dt="2022-12-04T05:59:56.402" v="33" actId="207"/>
          <ac:spMkLst>
            <pc:docMk/>
            <pc:sldMk cId="1289825687" sldId="256"/>
            <ac:spMk id="5" creationId="{2D3B9B18-9521-7C3D-7DFB-1D5C3E245408}"/>
          </ac:spMkLst>
        </pc:spChg>
        <pc:spChg chg="add mod">
          <ac:chgData name="Ahmed Mohiuddin" userId="77ec43a9b5747f41" providerId="LiveId" clId="{F82AC4CC-95DA-4986-AF42-6565FDECF06F}" dt="2022-12-04T06:00:09.188" v="36" actId="14100"/>
          <ac:spMkLst>
            <pc:docMk/>
            <pc:sldMk cId="1289825687" sldId="256"/>
            <ac:spMk id="6" creationId="{ECE02542-2BDA-4635-76FF-7B2F07F89FBA}"/>
          </ac:spMkLst>
        </pc:spChg>
        <pc:spChg chg="add mod">
          <ac:chgData name="Ahmed Mohiuddin" userId="77ec43a9b5747f41" providerId="LiveId" clId="{F82AC4CC-95DA-4986-AF42-6565FDECF06F}" dt="2022-12-04T06:00:15.649" v="39" actId="14100"/>
          <ac:spMkLst>
            <pc:docMk/>
            <pc:sldMk cId="1289825687" sldId="256"/>
            <ac:spMk id="7" creationId="{6FF23E67-7455-A809-4D1E-F93283123CC8}"/>
          </ac:spMkLst>
        </pc:spChg>
        <pc:picChg chg="add del mod">
          <ac:chgData name="Ahmed Mohiuddin" userId="77ec43a9b5747f41" providerId="LiveId" clId="{F82AC4CC-95DA-4986-AF42-6565FDECF06F}" dt="2022-12-04T06:00:28.606" v="40" actId="478"/>
          <ac:picMkLst>
            <pc:docMk/>
            <pc:sldMk cId="1289825687" sldId="256"/>
            <ac:picMk id="1026" creationId="{9F499D44-558D-CFF2-EBC9-B78D5440891C}"/>
          </ac:picMkLst>
        </pc:picChg>
      </pc:sldChg>
      <pc:sldChg chg="addSp delSp modSp add mod ord">
        <pc:chgData name="Ahmed Mohiuddin" userId="77ec43a9b5747f41" providerId="LiveId" clId="{F82AC4CC-95DA-4986-AF42-6565FDECF06F}" dt="2022-12-04T14:30:22.033" v="607" actId="207"/>
        <pc:sldMkLst>
          <pc:docMk/>
          <pc:sldMk cId="840894662" sldId="257"/>
        </pc:sldMkLst>
        <pc:spChg chg="add del mod">
          <ac:chgData name="Ahmed Mohiuddin" userId="77ec43a9b5747f41" providerId="LiveId" clId="{F82AC4CC-95DA-4986-AF42-6565FDECF06F}" dt="2022-12-04T09:55:22.527" v="527" actId="478"/>
          <ac:spMkLst>
            <pc:docMk/>
            <pc:sldMk cId="840894662" sldId="257"/>
            <ac:spMk id="2" creationId="{07515D69-4EE3-120C-B384-FBD9599A8C19}"/>
          </ac:spMkLst>
        </pc:spChg>
        <pc:spChg chg="mod">
          <ac:chgData name="Ahmed Mohiuddin" userId="77ec43a9b5747f41" providerId="LiveId" clId="{F82AC4CC-95DA-4986-AF42-6565FDECF06F}" dt="2022-12-04T14:30:22.033" v="607" actId="207"/>
          <ac:spMkLst>
            <pc:docMk/>
            <pc:sldMk cId="840894662" sldId="257"/>
            <ac:spMk id="4" creationId="{E5AA37F8-0910-0E38-9D65-7AF30ED56595}"/>
          </ac:spMkLst>
        </pc:spChg>
        <pc:spChg chg="mod">
          <ac:chgData name="Ahmed Mohiuddin" userId="77ec43a9b5747f41" providerId="LiveId" clId="{F82AC4CC-95DA-4986-AF42-6565FDECF06F}" dt="2022-12-04T09:59:05.708" v="590" actId="20577"/>
          <ac:spMkLst>
            <pc:docMk/>
            <pc:sldMk cId="840894662" sldId="257"/>
            <ac:spMk id="6" creationId="{ECE02542-2BDA-4635-76FF-7B2F07F89FBA}"/>
          </ac:spMkLst>
        </pc:spChg>
        <pc:spChg chg="add del mod">
          <ac:chgData name="Ahmed Mohiuddin" userId="77ec43a9b5747f41" providerId="LiveId" clId="{F82AC4CC-95DA-4986-AF42-6565FDECF06F}" dt="2022-12-04T09:58:51.072" v="582" actId="478"/>
          <ac:spMkLst>
            <pc:docMk/>
            <pc:sldMk cId="840894662" sldId="257"/>
            <ac:spMk id="9" creationId="{5BDA7B6E-0873-1196-4F34-C83465618B80}"/>
          </ac:spMkLst>
        </pc:spChg>
        <pc:picChg chg="add del mod">
          <ac:chgData name="Ahmed Mohiuddin" userId="77ec43a9b5747f41" providerId="LiveId" clId="{F82AC4CC-95DA-4986-AF42-6565FDECF06F}" dt="2022-12-04T13:28:22.912" v="603" actId="21"/>
          <ac:picMkLst>
            <pc:docMk/>
            <pc:sldMk cId="840894662" sldId="257"/>
            <ac:picMk id="8" creationId="{C0720732-E5BF-C59D-7A6E-AA6BC3CA2A64}"/>
          </ac:picMkLst>
        </pc:picChg>
      </pc:sldChg>
      <pc:sldChg chg="delSp new del mod">
        <pc:chgData name="Ahmed Mohiuddin" userId="77ec43a9b5747f41" providerId="LiveId" clId="{F82AC4CC-95DA-4986-AF42-6565FDECF06F}" dt="2022-12-04T06:14:19.812" v="45" actId="47"/>
        <pc:sldMkLst>
          <pc:docMk/>
          <pc:sldMk cId="1579908799" sldId="257"/>
        </pc:sldMkLst>
        <pc:spChg chg="del">
          <ac:chgData name="Ahmed Mohiuddin" userId="77ec43a9b5747f41" providerId="LiveId" clId="{F82AC4CC-95DA-4986-AF42-6565FDECF06F}" dt="2022-12-04T06:00:46.259" v="44" actId="478"/>
          <ac:spMkLst>
            <pc:docMk/>
            <pc:sldMk cId="1579908799" sldId="257"/>
            <ac:spMk id="2" creationId="{065C855F-7382-228D-F88F-7B57BE92FD4D}"/>
          </ac:spMkLst>
        </pc:spChg>
        <pc:spChg chg="del">
          <ac:chgData name="Ahmed Mohiuddin" userId="77ec43a9b5747f41" providerId="LiveId" clId="{F82AC4CC-95DA-4986-AF42-6565FDECF06F}" dt="2022-12-04T06:00:46.259" v="44" actId="478"/>
          <ac:spMkLst>
            <pc:docMk/>
            <pc:sldMk cId="1579908799" sldId="257"/>
            <ac:spMk id="3" creationId="{D673ADE6-0D07-E529-9090-4EE014A80772}"/>
          </ac:spMkLst>
        </pc:spChg>
      </pc:sldChg>
      <pc:sldChg chg="addSp delSp modSp new del mod ord">
        <pc:chgData name="Ahmed Mohiuddin" userId="77ec43a9b5747f41" providerId="LiveId" clId="{F82AC4CC-95DA-4986-AF42-6565FDECF06F}" dt="2022-12-04T13:12:51.728" v="595" actId="47"/>
        <pc:sldMkLst>
          <pc:docMk/>
          <pc:sldMk cId="1138542617" sldId="258"/>
        </pc:sldMkLst>
        <pc:spChg chg="del">
          <ac:chgData name="Ahmed Mohiuddin" userId="77ec43a9b5747f41" providerId="LiveId" clId="{F82AC4CC-95DA-4986-AF42-6565FDECF06F}" dt="2022-12-04T08:48:24.441" v="94" actId="478"/>
          <ac:spMkLst>
            <pc:docMk/>
            <pc:sldMk cId="1138542617" sldId="258"/>
            <ac:spMk id="2" creationId="{05D6C8EE-E982-CBAE-FCDE-AB9F72E06656}"/>
          </ac:spMkLst>
        </pc:spChg>
        <pc:spChg chg="del">
          <ac:chgData name="Ahmed Mohiuddin" userId="77ec43a9b5747f41" providerId="LiveId" clId="{F82AC4CC-95DA-4986-AF42-6565FDECF06F}" dt="2022-12-04T08:47:24.943" v="60" actId="931"/>
          <ac:spMkLst>
            <pc:docMk/>
            <pc:sldMk cId="1138542617" sldId="258"/>
            <ac:spMk id="3" creationId="{28C5A304-5852-B308-C861-2F55906077BB}"/>
          </ac:spMkLst>
        </pc:spChg>
        <pc:spChg chg="add mod">
          <ac:chgData name="Ahmed Mohiuddin" userId="77ec43a9b5747f41" providerId="LiveId" clId="{F82AC4CC-95DA-4986-AF42-6565FDECF06F}" dt="2022-12-04T09:02:04.051" v="187" actId="14100"/>
          <ac:spMkLst>
            <pc:docMk/>
            <pc:sldMk cId="1138542617" sldId="258"/>
            <ac:spMk id="38" creationId="{67A65B63-1F05-24C4-72BE-93629F148B9B}"/>
          </ac:spMkLst>
        </pc:sp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5" creationId="{F67FE7A7-0396-6C7D-D865-35979D407287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7" creationId="{60D711E3-5281-EC2F-D8E9-2A3BFA1B42F5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9" creationId="{FBE264DF-D61A-DF3F-8F8A-807EA9F704A4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11" creationId="{A2662250-6297-20ED-79C7-9088C6FB6983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13" creationId="{E7D51CB2-5266-21BB-8ABB-AB568EE03C4C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15" creationId="{13705B4B-A200-FE96-E9EC-D62CD7E3054B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17" creationId="{8E3E737E-AE62-7118-15E5-F251EF158111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19" creationId="{D9ABB939-0943-5A7E-23A7-D68AC190EA92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21" creationId="{866E6ED5-84DF-534A-E2B3-CA6A5BF89C4F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23" creationId="{D8E1BEBB-C477-74C6-662A-592A47091B33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25" creationId="{629639E4-2BDE-AB40-2747-1672C389BE2E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27" creationId="{EE26231A-BDDA-3713-090B-B707EEDC2BE3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29" creationId="{32C1053A-7194-9D50-F813-1967DBFA1CEF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31" creationId="{42577E40-4663-329B-7BA5-A962DFB83397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33" creationId="{78C14695-A446-33F2-B8A1-2432FBEA9858}"/>
          </ac:picMkLst>
        </pc:picChg>
        <pc:picChg chg="add del mod">
          <ac:chgData name="Ahmed Mohiuddin" userId="77ec43a9b5747f41" providerId="LiveId" clId="{F82AC4CC-95DA-4986-AF42-6565FDECF06F}" dt="2022-12-04T08:55:11.501" v="148" actId="21"/>
          <ac:picMkLst>
            <pc:docMk/>
            <pc:sldMk cId="1138542617" sldId="258"/>
            <ac:picMk id="35" creationId="{58CA5581-069B-10D8-8BBB-78F86A21EC55}"/>
          </ac:picMkLst>
        </pc:picChg>
        <pc:picChg chg="add mod">
          <ac:chgData name="Ahmed Mohiuddin" userId="77ec43a9b5747f41" providerId="LiveId" clId="{F82AC4CC-95DA-4986-AF42-6565FDECF06F}" dt="2022-12-04T09:01:35.123" v="181" actId="1035"/>
          <ac:picMkLst>
            <pc:docMk/>
            <pc:sldMk cId="1138542617" sldId="258"/>
            <ac:picMk id="37" creationId="{02A20066-9FE8-B618-3F7E-57A823556D87}"/>
          </ac:picMkLst>
        </pc:picChg>
      </pc:sldChg>
      <pc:sldChg chg="delSp new del mod">
        <pc:chgData name="Ahmed Mohiuddin" userId="77ec43a9b5747f41" providerId="LiveId" clId="{F82AC4CC-95DA-4986-AF42-6565FDECF06F}" dt="2022-12-04T13:28:40.316" v="606" actId="47"/>
        <pc:sldMkLst>
          <pc:docMk/>
          <pc:sldMk cId="2311536294" sldId="258"/>
        </pc:sldMkLst>
        <pc:spChg chg="del">
          <ac:chgData name="Ahmed Mohiuddin" userId="77ec43a9b5747f41" providerId="LiveId" clId="{F82AC4CC-95DA-4986-AF42-6565FDECF06F}" dt="2022-12-04T13:28:32.497" v="605" actId="478"/>
          <ac:spMkLst>
            <pc:docMk/>
            <pc:sldMk cId="2311536294" sldId="258"/>
            <ac:spMk id="2" creationId="{BA3EB024-68D9-1BD4-DE74-5D8524A37217}"/>
          </ac:spMkLst>
        </pc:spChg>
        <pc:spChg chg="del">
          <ac:chgData name="Ahmed Mohiuddin" userId="77ec43a9b5747f41" providerId="LiveId" clId="{F82AC4CC-95DA-4986-AF42-6565FDECF06F}" dt="2022-12-04T13:28:32.497" v="605" actId="478"/>
          <ac:spMkLst>
            <pc:docMk/>
            <pc:sldMk cId="2311536294" sldId="258"/>
            <ac:spMk id="3" creationId="{900D59DB-1DAB-7B72-8993-AFD41BEF8F03}"/>
          </ac:spMkLst>
        </pc:spChg>
      </pc:sldChg>
      <pc:sldChg chg="addSp delSp modSp new del mod">
        <pc:chgData name="Ahmed Mohiuddin" userId="77ec43a9b5747f41" providerId="LiveId" clId="{F82AC4CC-95DA-4986-AF42-6565FDECF06F}" dt="2022-12-04T13:12:52.194" v="596" actId="47"/>
        <pc:sldMkLst>
          <pc:docMk/>
          <pc:sldMk cId="1997925115" sldId="259"/>
        </pc:sldMkLst>
        <pc:spChg chg="del">
          <ac:chgData name="Ahmed Mohiuddin" userId="77ec43a9b5747f41" providerId="LiveId" clId="{F82AC4CC-95DA-4986-AF42-6565FDECF06F}" dt="2022-12-04T08:55:06.678" v="146" actId="478"/>
          <ac:spMkLst>
            <pc:docMk/>
            <pc:sldMk cId="1997925115" sldId="259"/>
            <ac:spMk id="2" creationId="{7C74A743-86B8-DEF1-69C0-7ECBF5660897}"/>
          </ac:spMkLst>
        </pc:spChg>
        <pc:spChg chg="del">
          <ac:chgData name="Ahmed Mohiuddin" userId="77ec43a9b5747f41" providerId="LiveId" clId="{F82AC4CC-95DA-4986-AF42-6565FDECF06F}" dt="2022-12-04T08:55:06.678" v="146" actId="478"/>
          <ac:spMkLst>
            <pc:docMk/>
            <pc:sldMk cId="1997925115" sldId="259"/>
            <ac:spMk id="3" creationId="{BBA27A38-228B-55A5-25D1-82E6337DB1B0}"/>
          </ac:spMkLst>
        </pc:spChg>
        <pc:spChg chg="add mod">
          <ac:chgData name="Ahmed Mohiuddin" userId="77ec43a9b5747f41" providerId="LiveId" clId="{F82AC4CC-95DA-4986-AF42-6565FDECF06F}" dt="2022-12-04T09:05:55.612" v="232" actId="1036"/>
          <ac:spMkLst>
            <pc:docMk/>
            <pc:sldMk cId="1997925115" sldId="259"/>
            <ac:spMk id="38" creationId="{753CA754-4ABC-F1AF-4DB0-813BA729D235}"/>
          </ac:spMkLst>
        </pc:spChg>
        <pc:picChg chg="add mod">
          <ac:chgData name="Ahmed Mohiuddin" userId="77ec43a9b5747f41" providerId="LiveId" clId="{F82AC4CC-95DA-4986-AF42-6565FDECF06F}" dt="2022-12-04T09:05:33.516" v="228" actId="1076"/>
          <ac:picMkLst>
            <pc:docMk/>
            <pc:sldMk cId="1997925115" sldId="259"/>
            <ac:picMk id="5" creationId="{5FFD2862-DCA2-3C6E-0B76-A263027E4F3F}"/>
          </ac:picMkLst>
        </pc:picChg>
        <pc:picChg chg="add mod">
          <ac:chgData name="Ahmed Mohiuddin" userId="77ec43a9b5747f41" providerId="LiveId" clId="{F82AC4CC-95DA-4986-AF42-6565FDECF06F}" dt="2022-12-04T09:05:37.805" v="229" actId="1076"/>
          <ac:picMkLst>
            <pc:docMk/>
            <pc:sldMk cId="1997925115" sldId="259"/>
            <ac:picMk id="7" creationId="{8CFE2A52-572D-F442-2CAD-0FBAE0980321}"/>
          </ac:picMkLst>
        </pc:picChg>
        <pc:picChg chg="add mod">
          <ac:chgData name="Ahmed Mohiuddin" userId="77ec43a9b5747f41" providerId="LiveId" clId="{F82AC4CC-95DA-4986-AF42-6565FDECF06F}" dt="2022-12-04T09:05:28.574" v="227" actId="1076"/>
          <ac:picMkLst>
            <pc:docMk/>
            <pc:sldMk cId="1997925115" sldId="259"/>
            <ac:picMk id="9" creationId="{AC88E494-3535-6911-AD38-DAE442329745}"/>
          </ac:picMkLst>
        </pc:picChg>
        <pc:picChg chg="add mod">
          <ac:chgData name="Ahmed Mohiuddin" userId="77ec43a9b5747f41" providerId="LiveId" clId="{F82AC4CC-95DA-4986-AF42-6565FDECF06F}" dt="2022-12-04T09:05:28.574" v="227" actId="1076"/>
          <ac:picMkLst>
            <pc:docMk/>
            <pc:sldMk cId="1997925115" sldId="259"/>
            <ac:picMk id="11" creationId="{24D2594D-B16F-4291-67E1-BC3E58D550EB}"/>
          </ac:picMkLst>
        </pc:picChg>
        <pc:picChg chg="add mod">
          <ac:chgData name="Ahmed Mohiuddin" userId="77ec43a9b5747f41" providerId="LiveId" clId="{F82AC4CC-95DA-4986-AF42-6565FDECF06F}" dt="2022-12-04T09:05:20.854" v="226" actId="1076"/>
          <ac:picMkLst>
            <pc:docMk/>
            <pc:sldMk cId="1997925115" sldId="259"/>
            <ac:picMk id="13" creationId="{031A1A40-57F2-7162-3852-A3BEF1167FE7}"/>
          </ac:picMkLst>
        </pc:picChg>
        <pc:picChg chg="add mod">
          <ac:chgData name="Ahmed Mohiuddin" userId="77ec43a9b5747f41" providerId="LiveId" clId="{F82AC4CC-95DA-4986-AF42-6565FDECF06F}" dt="2022-12-04T09:05:15.379" v="225" actId="1076"/>
          <ac:picMkLst>
            <pc:docMk/>
            <pc:sldMk cId="1997925115" sldId="259"/>
            <ac:picMk id="15" creationId="{5C1DF395-B0A4-F2FE-6C84-869173EBBDCD}"/>
          </ac:picMkLst>
        </pc:picChg>
        <pc:picChg chg="add mod">
          <ac:chgData name="Ahmed Mohiuddin" userId="77ec43a9b5747f41" providerId="LiveId" clId="{F82AC4CC-95DA-4986-AF42-6565FDECF06F}" dt="2022-12-04T09:05:15.379" v="225" actId="1076"/>
          <ac:picMkLst>
            <pc:docMk/>
            <pc:sldMk cId="1997925115" sldId="259"/>
            <ac:picMk id="17" creationId="{440F106C-A37C-E4F7-F1E5-591E12D332A0}"/>
          </ac:picMkLst>
        </pc:picChg>
        <pc:picChg chg="add mod">
          <ac:chgData name="Ahmed Mohiuddin" userId="77ec43a9b5747f41" providerId="LiveId" clId="{F82AC4CC-95DA-4986-AF42-6565FDECF06F}" dt="2022-12-04T09:05:15.379" v="225" actId="1076"/>
          <ac:picMkLst>
            <pc:docMk/>
            <pc:sldMk cId="1997925115" sldId="259"/>
            <ac:picMk id="19" creationId="{0E90CCBC-3EBB-52CE-15B3-873913C9B13A}"/>
          </ac:picMkLst>
        </pc:picChg>
        <pc:picChg chg="add mod">
          <ac:chgData name="Ahmed Mohiuddin" userId="77ec43a9b5747f41" providerId="LiveId" clId="{F82AC4CC-95DA-4986-AF42-6565FDECF06F}" dt="2022-12-04T09:05:01.459" v="224" actId="1076"/>
          <ac:picMkLst>
            <pc:docMk/>
            <pc:sldMk cId="1997925115" sldId="259"/>
            <ac:picMk id="21" creationId="{7938631E-AEF6-8EE6-833F-744432E2A849}"/>
          </ac:picMkLst>
        </pc:picChg>
        <pc:picChg chg="add mod">
          <ac:chgData name="Ahmed Mohiuddin" userId="77ec43a9b5747f41" providerId="LiveId" clId="{F82AC4CC-95DA-4986-AF42-6565FDECF06F}" dt="2022-12-04T09:04:56.731" v="223" actId="1076"/>
          <ac:picMkLst>
            <pc:docMk/>
            <pc:sldMk cId="1997925115" sldId="259"/>
            <ac:picMk id="23" creationId="{788F29D5-5D44-BE7F-009E-5BBDC45A93EE}"/>
          </ac:picMkLst>
        </pc:picChg>
        <pc:picChg chg="add mod">
          <ac:chgData name="Ahmed Mohiuddin" userId="77ec43a9b5747f41" providerId="LiveId" clId="{F82AC4CC-95DA-4986-AF42-6565FDECF06F}" dt="2022-12-04T09:04:50.507" v="222" actId="1076"/>
          <ac:picMkLst>
            <pc:docMk/>
            <pc:sldMk cId="1997925115" sldId="259"/>
            <ac:picMk id="25" creationId="{C8186521-D212-7658-63E7-A41ACE19E4B5}"/>
          </ac:picMkLst>
        </pc:picChg>
        <pc:picChg chg="add mod">
          <ac:chgData name="Ahmed Mohiuddin" userId="77ec43a9b5747f41" providerId="LiveId" clId="{F82AC4CC-95DA-4986-AF42-6565FDECF06F}" dt="2022-12-04T09:04:47.738" v="221" actId="1076"/>
          <ac:picMkLst>
            <pc:docMk/>
            <pc:sldMk cId="1997925115" sldId="259"/>
            <ac:picMk id="27" creationId="{F625AC9D-EF8C-440B-44F4-C95B7EB4FA78}"/>
          </ac:picMkLst>
        </pc:picChg>
        <pc:picChg chg="add mod">
          <ac:chgData name="Ahmed Mohiuddin" userId="77ec43a9b5747f41" providerId="LiveId" clId="{F82AC4CC-95DA-4986-AF42-6565FDECF06F}" dt="2022-12-04T09:04:44.354" v="220" actId="1076"/>
          <ac:picMkLst>
            <pc:docMk/>
            <pc:sldMk cId="1997925115" sldId="259"/>
            <ac:picMk id="29" creationId="{28A29661-1166-6443-E988-F4D1C3B1677E}"/>
          </ac:picMkLst>
        </pc:picChg>
        <pc:picChg chg="add mod">
          <ac:chgData name="Ahmed Mohiuddin" userId="77ec43a9b5747f41" providerId="LiveId" clId="{F82AC4CC-95DA-4986-AF42-6565FDECF06F}" dt="2022-12-04T09:04:41.794" v="219" actId="1076"/>
          <ac:picMkLst>
            <pc:docMk/>
            <pc:sldMk cId="1997925115" sldId="259"/>
            <ac:picMk id="31" creationId="{EF1D1EF5-B877-D2FA-3CE0-A0FFD1722F60}"/>
          </ac:picMkLst>
        </pc:picChg>
        <pc:picChg chg="add mod">
          <ac:chgData name="Ahmed Mohiuddin" userId="77ec43a9b5747f41" providerId="LiveId" clId="{F82AC4CC-95DA-4986-AF42-6565FDECF06F}" dt="2022-12-04T09:04:37.683" v="218" actId="1076"/>
          <ac:picMkLst>
            <pc:docMk/>
            <pc:sldMk cId="1997925115" sldId="259"/>
            <ac:picMk id="33" creationId="{D73331AF-3433-093D-AF04-A73842ECA2D5}"/>
          </ac:picMkLst>
        </pc:picChg>
        <pc:picChg chg="add mod">
          <ac:chgData name="Ahmed Mohiuddin" userId="77ec43a9b5747f41" providerId="LiveId" clId="{F82AC4CC-95DA-4986-AF42-6565FDECF06F}" dt="2022-12-04T09:04:34.019" v="217" actId="1076"/>
          <ac:picMkLst>
            <pc:docMk/>
            <pc:sldMk cId="1997925115" sldId="259"/>
            <ac:picMk id="35" creationId="{514A62DA-A525-DD44-8B14-215C738737EB}"/>
          </ac:picMkLst>
        </pc:picChg>
        <pc:picChg chg="add del mod">
          <ac:chgData name="Ahmed Mohiuddin" userId="77ec43a9b5747f41" providerId="LiveId" clId="{F82AC4CC-95DA-4986-AF42-6565FDECF06F}" dt="2022-12-04T09:04:17.497" v="212" actId="21"/>
          <ac:picMkLst>
            <pc:docMk/>
            <pc:sldMk cId="1997925115" sldId="259"/>
            <ac:picMk id="37" creationId="{32182BFF-FB28-C281-083E-5724193A90AB}"/>
          </ac:picMkLst>
        </pc:picChg>
      </pc:sldChg>
      <pc:sldChg chg="add del">
        <pc:chgData name="Ahmed Mohiuddin" userId="77ec43a9b5747f41" providerId="LiveId" clId="{F82AC4CC-95DA-4986-AF42-6565FDECF06F}" dt="2022-12-04T08:55:15.045" v="150"/>
        <pc:sldMkLst>
          <pc:docMk/>
          <pc:sldMk cId="543840612" sldId="260"/>
        </pc:sldMkLst>
      </pc:sldChg>
      <pc:sldChg chg="addSp delSp modSp new del mod">
        <pc:chgData name="Ahmed Mohiuddin" userId="77ec43a9b5747f41" providerId="LiveId" clId="{F82AC4CC-95DA-4986-AF42-6565FDECF06F}" dt="2022-12-04T13:12:52.698" v="597" actId="47"/>
        <pc:sldMkLst>
          <pc:docMk/>
          <pc:sldMk cId="1343469626" sldId="260"/>
        </pc:sldMkLst>
        <pc:spChg chg="del">
          <ac:chgData name="Ahmed Mohiuddin" userId="77ec43a9b5747f41" providerId="LiveId" clId="{F82AC4CC-95DA-4986-AF42-6565FDECF06F}" dt="2022-12-04T09:04:22.701" v="214" actId="478"/>
          <ac:spMkLst>
            <pc:docMk/>
            <pc:sldMk cId="1343469626" sldId="260"/>
            <ac:spMk id="2" creationId="{1B231B47-C732-611F-10E5-444A7D9F62D7}"/>
          </ac:spMkLst>
        </pc:spChg>
        <pc:spChg chg="del">
          <ac:chgData name="Ahmed Mohiuddin" userId="77ec43a9b5747f41" providerId="LiveId" clId="{F82AC4CC-95DA-4986-AF42-6565FDECF06F}" dt="2022-12-04T09:04:22.701" v="214" actId="478"/>
          <ac:spMkLst>
            <pc:docMk/>
            <pc:sldMk cId="1343469626" sldId="260"/>
            <ac:spMk id="3" creationId="{7EDA68D6-627C-1FC2-5876-96AE7FEB8800}"/>
          </ac:spMkLst>
        </pc:spChg>
        <pc:spChg chg="add mod">
          <ac:chgData name="Ahmed Mohiuddin" userId="77ec43a9b5747f41" providerId="LiveId" clId="{F82AC4CC-95DA-4986-AF42-6565FDECF06F}" dt="2022-12-04T09:13:25.384" v="264"/>
          <ac:spMkLst>
            <pc:docMk/>
            <pc:sldMk cId="1343469626" sldId="260"/>
            <ac:spMk id="35" creationId="{60F02B73-F24F-87D7-2CAA-58A81EDD98D8}"/>
          </ac:spMkLst>
        </pc:spChg>
        <pc:picChg chg="add mod">
          <ac:chgData name="Ahmed Mohiuddin" userId="77ec43a9b5747f41" providerId="LiveId" clId="{F82AC4CC-95DA-4986-AF42-6565FDECF06F}" dt="2022-12-04T09:04:27.765" v="216" actId="1076"/>
          <ac:picMkLst>
            <pc:docMk/>
            <pc:sldMk cId="1343469626" sldId="260"/>
            <ac:picMk id="4" creationId="{4AE7E7CE-FA58-A7D6-2CD7-736935DFB461}"/>
          </ac:picMkLst>
        </pc:picChg>
        <pc:picChg chg="add mod">
          <ac:chgData name="Ahmed Mohiuddin" userId="77ec43a9b5747f41" providerId="LiveId" clId="{F82AC4CC-95DA-4986-AF42-6565FDECF06F}" dt="2022-12-04T09:07:34.163" v="249" actId="1076"/>
          <ac:picMkLst>
            <pc:docMk/>
            <pc:sldMk cId="1343469626" sldId="260"/>
            <ac:picMk id="6" creationId="{E58D670F-FFA9-2925-C091-99B8FD301B4C}"/>
          </ac:picMkLst>
        </pc:picChg>
        <pc:picChg chg="add mod">
          <ac:chgData name="Ahmed Mohiuddin" userId="77ec43a9b5747f41" providerId="LiveId" clId="{F82AC4CC-95DA-4986-AF42-6565FDECF06F}" dt="2022-12-04T09:07:36.731" v="250" actId="1076"/>
          <ac:picMkLst>
            <pc:docMk/>
            <pc:sldMk cId="1343469626" sldId="260"/>
            <ac:picMk id="8" creationId="{8062B506-782F-58D9-A10D-53DD5627BD5B}"/>
          </ac:picMkLst>
        </pc:picChg>
        <pc:picChg chg="add mod">
          <ac:chgData name="Ahmed Mohiuddin" userId="77ec43a9b5747f41" providerId="LiveId" clId="{F82AC4CC-95DA-4986-AF42-6565FDECF06F}" dt="2022-12-04T09:12:59.795" v="257" actId="1076"/>
          <ac:picMkLst>
            <pc:docMk/>
            <pc:sldMk cId="1343469626" sldId="260"/>
            <ac:picMk id="10" creationId="{B22534E8-1EB2-46E0-FB2E-316057C1C707}"/>
          </ac:picMkLst>
        </pc:picChg>
        <pc:picChg chg="add mod">
          <ac:chgData name="Ahmed Mohiuddin" userId="77ec43a9b5747f41" providerId="LiveId" clId="{F82AC4CC-95DA-4986-AF42-6565FDECF06F}" dt="2022-12-04T09:07:54.052" v="252" actId="1076"/>
          <ac:picMkLst>
            <pc:docMk/>
            <pc:sldMk cId="1343469626" sldId="260"/>
            <ac:picMk id="12" creationId="{7D0F892E-4BB8-B899-8B87-41F69AB4BBA8}"/>
          </ac:picMkLst>
        </pc:picChg>
        <pc:picChg chg="add mod">
          <ac:chgData name="Ahmed Mohiuddin" userId="77ec43a9b5747f41" providerId="LiveId" clId="{F82AC4CC-95DA-4986-AF42-6565FDECF06F}" dt="2022-12-04T09:07:56.338" v="253" actId="1076"/>
          <ac:picMkLst>
            <pc:docMk/>
            <pc:sldMk cId="1343469626" sldId="260"/>
            <ac:picMk id="14" creationId="{A2F8ECFB-D73E-0349-0E0A-D87E8EBA42EB}"/>
          </ac:picMkLst>
        </pc:picChg>
        <pc:picChg chg="add mod">
          <ac:chgData name="Ahmed Mohiuddin" userId="77ec43a9b5747f41" providerId="LiveId" clId="{F82AC4CC-95DA-4986-AF42-6565FDECF06F}" dt="2022-12-04T09:07:58.283" v="254" actId="1076"/>
          <ac:picMkLst>
            <pc:docMk/>
            <pc:sldMk cId="1343469626" sldId="260"/>
            <ac:picMk id="16" creationId="{2D4BCFCA-73F3-420E-002C-E920F17079E7}"/>
          </ac:picMkLst>
        </pc:picChg>
        <pc:picChg chg="add mod">
          <ac:chgData name="Ahmed Mohiuddin" userId="77ec43a9b5747f41" providerId="LiveId" clId="{F82AC4CC-95DA-4986-AF42-6565FDECF06F}" dt="2022-12-04T09:13:05.915" v="258" actId="1076"/>
          <ac:picMkLst>
            <pc:docMk/>
            <pc:sldMk cId="1343469626" sldId="260"/>
            <ac:picMk id="18" creationId="{884E7A64-58F5-63D9-128D-F04F8CCE4E31}"/>
          </ac:picMkLst>
        </pc:picChg>
        <pc:picChg chg="add mod">
          <ac:chgData name="Ahmed Mohiuddin" userId="77ec43a9b5747f41" providerId="LiveId" clId="{F82AC4CC-95DA-4986-AF42-6565FDECF06F}" dt="2022-12-04T09:07:16.019" v="242" actId="1076"/>
          <ac:picMkLst>
            <pc:docMk/>
            <pc:sldMk cId="1343469626" sldId="260"/>
            <ac:picMk id="20" creationId="{74F4E546-613A-66C1-D9C6-027978B09C44}"/>
          </ac:picMkLst>
        </pc:picChg>
        <pc:picChg chg="add mod">
          <ac:chgData name="Ahmed Mohiuddin" userId="77ec43a9b5747f41" providerId="LiveId" clId="{F82AC4CC-95DA-4986-AF42-6565FDECF06F}" dt="2022-12-04T09:15:17.955" v="277" actId="1076"/>
          <ac:picMkLst>
            <pc:docMk/>
            <pc:sldMk cId="1343469626" sldId="260"/>
            <ac:picMk id="22" creationId="{31980E3A-5DB9-A4B8-DA37-EC0D7BC042CC}"/>
          </ac:picMkLst>
        </pc:picChg>
        <pc:picChg chg="add mod">
          <ac:chgData name="Ahmed Mohiuddin" userId="77ec43a9b5747f41" providerId="LiveId" clId="{F82AC4CC-95DA-4986-AF42-6565FDECF06F}" dt="2022-12-04T09:07:10.810" v="240" actId="1076"/>
          <ac:picMkLst>
            <pc:docMk/>
            <pc:sldMk cId="1343469626" sldId="260"/>
            <ac:picMk id="24" creationId="{86FC5264-B4AC-1042-7BDC-A77E2009DA1B}"/>
          </ac:picMkLst>
        </pc:picChg>
        <pc:picChg chg="add mod">
          <ac:chgData name="Ahmed Mohiuddin" userId="77ec43a9b5747f41" providerId="LiveId" clId="{F82AC4CC-95DA-4986-AF42-6565FDECF06F}" dt="2022-12-04T09:13:11.875" v="260" actId="1076"/>
          <ac:picMkLst>
            <pc:docMk/>
            <pc:sldMk cId="1343469626" sldId="260"/>
            <ac:picMk id="26" creationId="{BFBAA696-D629-763D-DB1A-ACF219DBFA02}"/>
          </ac:picMkLst>
        </pc:picChg>
        <pc:picChg chg="add mod">
          <ac:chgData name="Ahmed Mohiuddin" userId="77ec43a9b5747f41" providerId="LiveId" clId="{F82AC4CC-95DA-4986-AF42-6565FDECF06F}" dt="2022-12-04T09:06:59.756" v="238" actId="1076"/>
          <ac:picMkLst>
            <pc:docMk/>
            <pc:sldMk cId="1343469626" sldId="260"/>
            <ac:picMk id="28" creationId="{C1308AC2-EB4F-9606-D8FD-964BE392AD72}"/>
          </ac:picMkLst>
        </pc:picChg>
        <pc:picChg chg="add mod">
          <ac:chgData name="Ahmed Mohiuddin" userId="77ec43a9b5747f41" providerId="LiveId" clId="{F82AC4CC-95DA-4986-AF42-6565FDECF06F}" dt="2022-12-04T09:13:18.997" v="261" actId="1076"/>
          <ac:picMkLst>
            <pc:docMk/>
            <pc:sldMk cId="1343469626" sldId="260"/>
            <ac:picMk id="30" creationId="{EFD38266-0ACD-7F45-28BE-B431B7677FCD}"/>
          </ac:picMkLst>
        </pc:picChg>
        <pc:picChg chg="add mod">
          <ac:chgData name="Ahmed Mohiuddin" userId="77ec43a9b5747f41" providerId="LiveId" clId="{F82AC4CC-95DA-4986-AF42-6565FDECF06F}" dt="2022-12-04T09:13:21.291" v="262" actId="1076"/>
          <ac:picMkLst>
            <pc:docMk/>
            <pc:sldMk cId="1343469626" sldId="260"/>
            <ac:picMk id="32" creationId="{00298A5C-E3E7-9C6F-9232-4C32EE0CEE62}"/>
          </ac:picMkLst>
        </pc:picChg>
        <pc:picChg chg="add mod">
          <ac:chgData name="Ahmed Mohiuddin" userId="77ec43a9b5747f41" providerId="LiveId" clId="{F82AC4CC-95DA-4986-AF42-6565FDECF06F}" dt="2022-12-04T09:15:06.537" v="276" actId="1076"/>
          <ac:picMkLst>
            <pc:docMk/>
            <pc:sldMk cId="1343469626" sldId="260"/>
            <ac:picMk id="34" creationId="{366EF120-A1CD-01C6-C680-D6F0547BEDAA}"/>
          </ac:picMkLst>
        </pc:picChg>
      </pc:sldChg>
      <pc:sldChg chg="addSp delSp modSp new del mod">
        <pc:chgData name="Ahmed Mohiuddin" userId="77ec43a9b5747f41" providerId="LiveId" clId="{F82AC4CC-95DA-4986-AF42-6565FDECF06F}" dt="2022-12-04T13:12:53.238" v="598" actId="47"/>
        <pc:sldMkLst>
          <pc:docMk/>
          <pc:sldMk cId="1496836340" sldId="261"/>
        </pc:sldMkLst>
        <pc:spChg chg="del">
          <ac:chgData name="Ahmed Mohiuddin" userId="77ec43a9b5747f41" providerId="LiveId" clId="{F82AC4CC-95DA-4986-AF42-6565FDECF06F}" dt="2022-12-04T09:15:24.593" v="279" actId="478"/>
          <ac:spMkLst>
            <pc:docMk/>
            <pc:sldMk cId="1496836340" sldId="261"/>
            <ac:spMk id="2" creationId="{348D4F07-CE3B-EADC-EBB9-156084DE3537}"/>
          </ac:spMkLst>
        </pc:spChg>
        <pc:spChg chg="del">
          <ac:chgData name="Ahmed Mohiuddin" userId="77ec43a9b5747f41" providerId="LiveId" clId="{F82AC4CC-95DA-4986-AF42-6565FDECF06F}" dt="2022-12-04T09:15:24.593" v="279" actId="478"/>
          <ac:spMkLst>
            <pc:docMk/>
            <pc:sldMk cId="1496836340" sldId="261"/>
            <ac:spMk id="3" creationId="{6751B431-462C-EF39-ADD2-6DA719A3EAB7}"/>
          </ac:spMkLst>
        </pc:spChg>
        <pc:spChg chg="add mod">
          <ac:chgData name="Ahmed Mohiuddin" userId="77ec43a9b5747f41" providerId="LiveId" clId="{F82AC4CC-95DA-4986-AF42-6565FDECF06F}" dt="2022-12-04T09:17:10.102" v="302"/>
          <ac:spMkLst>
            <pc:docMk/>
            <pc:sldMk cId="1496836340" sldId="261"/>
            <ac:spMk id="36" creationId="{25851633-74F4-1D72-FD4A-DBC39F0FBE06}"/>
          </ac:spMkLst>
        </pc:spChg>
        <pc:picChg chg="add mod">
          <ac:chgData name="Ahmed Mohiuddin" userId="77ec43a9b5747f41" providerId="LiveId" clId="{F82AC4CC-95DA-4986-AF42-6565FDECF06F}" dt="2022-12-04T09:17:14.684" v="303" actId="1076"/>
          <ac:picMkLst>
            <pc:docMk/>
            <pc:sldMk cId="1496836340" sldId="261"/>
            <ac:picMk id="5" creationId="{3DA4C618-DB4E-BD87-C509-FD5A6BB3685D}"/>
          </ac:picMkLst>
        </pc:picChg>
        <pc:picChg chg="add mod">
          <ac:chgData name="Ahmed Mohiuddin" userId="77ec43a9b5747f41" providerId="LiveId" clId="{F82AC4CC-95DA-4986-AF42-6565FDECF06F}" dt="2022-12-04T09:48:58.882" v="432" actId="1035"/>
          <ac:picMkLst>
            <pc:docMk/>
            <pc:sldMk cId="1496836340" sldId="261"/>
            <ac:picMk id="7" creationId="{2A2F2595-0884-7434-F0D9-C03E1FE99175}"/>
          </ac:picMkLst>
        </pc:picChg>
        <pc:picChg chg="add mod">
          <ac:chgData name="Ahmed Mohiuddin" userId="77ec43a9b5747f41" providerId="LiveId" clId="{F82AC4CC-95DA-4986-AF42-6565FDECF06F}" dt="2022-12-04T09:17:19.181" v="305" actId="1076"/>
          <ac:picMkLst>
            <pc:docMk/>
            <pc:sldMk cId="1496836340" sldId="261"/>
            <ac:picMk id="9" creationId="{93758C5D-9BE1-028A-5812-221EF355F4D4}"/>
          </ac:picMkLst>
        </pc:picChg>
        <pc:picChg chg="add mod">
          <ac:chgData name="Ahmed Mohiuddin" userId="77ec43a9b5747f41" providerId="LiveId" clId="{F82AC4CC-95DA-4986-AF42-6565FDECF06F}" dt="2022-12-04T09:16:45.820" v="296" actId="1076"/>
          <ac:picMkLst>
            <pc:docMk/>
            <pc:sldMk cId="1496836340" sldId="261"/>
            <ac:picMk id="11" creationId="{4215F60A-91DB-6939-22D3-9EBFBD9B9A14}"/>
          </ac:picMkLst>
        </pc:picChg>
        <pc:picChg chg="add mod">
          <ac:chgData name="Ahmed Mohiuddin" userId="77ec43a9b5747f41" providerId="LiveId" clId="{F82AC4CC-95DA-4986-AF42-6565FDECF06F}" dt="2022-12-04T09:16:40.932" v="295" actId="1076"/>
          <ac:picMkLst>
            <pc:docMk/>
            <pc:sldMk cId="1496836340" sldId="261"/>
            <ac:picMk id="13" creationId="{EA8F1C3B-BEE6-9BF3-21C6-85BC8AEC88AE}"/>
          </ac:picMkLst>
        </pc:picChg>
        <pc:picChg chg="add mod">
          <ac:chgData name="Ahmed Mohiuddin" userId="77ec43a9b5747f41" providerId="LiveId" clId="{F82AC4CC-95DA-4986-AF42-6565FDECF06F}" dt="2022-12-04T09:49:00.646" v="433" actId="1035"/>
          <ac:picMkLst>
            <pc:docMk/>
            <pc:sldMk cId="1496836340" sldId="261"/>
            <ac:picMk id="15" creationId="{106A7E89-482D-3117-9CA0-9500A5FAA48A}"/>
          </ac:picMkLst>
        </pc:picChg>
        <pc:picChg chg="add mod">
          <ac:chgData name="Ahmed Mohiuddin" userId="77ec43a9b5747f41" providerId="LiveId" clId="{F82AC4CC-95DA-4986-AF42-6565FDECF06F}" dt="2022-12-04T09:16:33.884" v="293" actId="1076"/>
          <ac:picMkLst>
            <pc:docMk/>
            <pc:sldMk cId="1496836340" sldId="261"/>
            <ac:picMk id="17" creationId="{47371BC0-F590-81A5-1CD3-DE665D422E22}"/>
          </ac:picMkLst>
        </pc:picChg>
        <pc:picChg chg="add mod">
          <ac:chgData name="Ahmed Mohiuddin" userId="77ec43a9b5747f41" providerId="LiveId" clId="{F82AC4CC-95DA-4986-AF42-6565FDECF06F}" dt="2022-12-04T09:16:30.541" v="292" actId="1076"/>
          <ac:picMkLst>
            <pc:docMk/>
            <pc:sldMk cId="1496836340" sldId="261"/>
            <ac:picMk id="19" creationId="{393ECEA5-F5FD-C4FF-9156-785726C3FFFA}"/>
          </ac:picMkLst>
        </pc:picChg>
        <pc:picChg chg="add mod">
          <ac:chgData name="Ahmed Mohiuddin" userId="77ec43a9b5747f41" providerId="LiveId" clId="{F82AC4CC-95DA-4986-AF42-6565FDECF06F}" dt="2022-12-04T09:16:27.036" v="291" actId="1076"/>
          <ac:picMkLst>
            <pc:docMk/>
            <pc:sldMk cId="1496836340" sldId="261"/>
            <ac:picMk id="21" creationId="{52DE0EA3-6475-6CB1-00D8-10161DB6FAB8}"/>
          </ac:picMkLst>
        </pc:picChg>
        <pc:picChg chg="add mod">
          <ac:chgData name="Ahmed Mohiuddin" userId="77ec43a9b5747f41" providerId="LiveId" clId="{F82AC4CC-95DA-4986-AF42-6565FDECF06F}" dt="2022-12-04T09:16:22.683" v="290" actId="1076"/>
          <ac:picMkLst>
            <pc:docMk/>
            <pc:sldMk cId="1496836340" sldId="261"/>
            <ac:picMk id="23" creationId="{D74800B7-A183-6231-7859-83A5FFDDCF89}"/>
          </ac:picMkLst>
        </pc:picChg>
        <pc:picChg chg="add mod">
          <ac:chgData name="Ahmed Mohiuddin" userId="77ec43a9b5747f41" providerId="LiveId" clId="{F82AC4CC-95DA-4986-AF42-6565FDECF06F}" dt="2022-12-04T09:16:19.899" v="289" actId="1076"/>
          <ac:picMkLst>
            <pc:docMk/>
            <pc:sldMk cId="1496836340" sldId="261"/>
            <ac:picMk id="25" creationId="{3B54F2C3-0D29-A9F9-A614-685C911E8E5A}"/>
          </ac:picMkLst>
        </pc:picChg>
        <pc:picChg chg="add mod">
          <ac:chgData name="Ahmed Mohiuddin" userId="77ec43a9b5747f41" providerId="LiveId" clId="{F82AC4CC-95DA-4986-AF42-6565FDECF06F}" dt="2022-12-04T09:48:52.260" v="430" actId="1037"/>
          <ac:picMkLst>
            <pc:docMk/>
            <pc:sldMk cId="1496836340" sldId="261"/>
            <ac:picMk id="27" creationId="{C4629394-E659-73D5-4652-13CC31545C43}"/>
          </ac:picMkLst>
        </pc:picChg>
        <pc:picChg chg="add mod">
          <ac:chgData name="Ahmed Mohiuddin" userId="77ec43a9b5747f41" providerId="LiveId" clId="{F82AC4CC-95DA-4986-AF42-6565FDECF06F}" dt="2022-12-04T09:16:13.724" v="287" actId="1076"/>
          <ac:picMkLst>
            <pc:docMk/>
            <pc:sldMk cId="1496836340" sldId="261"/>
            <ac:picMk id="29" creationId="{F75823A9-6628-1940-54E1-8FD8D5CF75C1}"/>
          </ac:picMkLst>
        </pc:picChg>
        <pc:picChg chg="add mod">
          <ac:chgData name="Ahmed Mohiuddin" userId="77ec43a9b5747f41" providerId="LiveId" clId="{F82AC4CC-95DA-4986-AF42-6565FDECF06F}" dt="2022-12-04T09:16:07.826" v="286" actId="1076"/>
          <ac:picMkLst>
            <pc:docMk/>
            <pc:sldMk cId="1496836340" sldId="261"/>
            <ac:picMk id="31" creationId="{ABCC9C21-1808-8554-8F3B-C5DB66944C70}"/>
          </ac:picMkLst>
        </pc:picChg>
        <pc:picChg chg="add mod">
          <ac:chgData name="Ahmed Mohiuddin" userId="77ec43a9b5747f41" providerId="LiveId" clId="{F82AC4CC-95DA-4986-AF42-6565FDECF06F}" dt="2022-12-04T09:16:02.729" v="285" actId="1036"/>
          <ac:picMkLst>
            <pc:docMk/>
            <pc:sldMk cId="1496836340" sldId="261"/>
            <ac:picMk id="33" creationId="{085ABD6D-CA56-A57F-7661-B822834C8CE0}"/>
          </ac:picMkLst>
        </pc:picChg>
        <pc:picChg chg="add mod">
          <ac:chgData name="Ahmed Mohiuddin" userId="77ec43a9b5747f41" providerId="LiveId" clId="{F82AC4CC-95DA-4986-AF42-6565FDECF06F}" dt="2022-12-04T09:15:54.603" v="283" actId="1076"/>
          <ac:picMkLst>
            <pc:docMk/>
            <pc:sldMk cId="1496836340" sldId="261"/>
            <ac:picMk id="35" creationId="{5DAE85D6-04FD-E02D-7F54-754F7844AC57}"/>
          </ac:picMkLst>
        </pc:picChg>
      </pc:sldChg>
      <pc:sldChg chg="addSp delSp modSp new del mod">
        <pc:chgData name="Ahmed Mohiuddin" userId="77ec43a9b5747f41" providerId="LiveId" clId="{F82AC4CC-95DA-4986-AF42-6565FDECF06F}" dt="2022-12-04T09:15:05.849" v="275" actId="680"/>
        <pc:sldMkLst>
          <pc:docMk/>
          <pc:sldMk cId="2872275586" sldId="261"/>
        </pc:sldMkLst>
        <pc:spChg chg="add del mod">
          <ac:chgData name="Ahmed Mohiuddin" userId="77ec43a9b5747f41" providerId="LiveId" clId="{F82AC4CC-95DA-4986-AF42-6565FDECF06F}" dt="2022-12-04T09:15:05.256" v="274" actId="478"/>
          <ac:spMkLst>
            <pc:docMk/>
            <pc:sldMk cId="2872275586" sldId="261"/>
            <ac:spMk id="2" creationId="{4FDFAE6E-DB1E-5346-2B40-8A04E7E770EC}"/>
          </ac:spMkLst>
        </pc:spChg>
        <pc:spChg chg="add del">
          <ac:chgData name="Ahmed Mohiuddin" userId="77ec43a9b5747f41" providerId="LiveId" clId="{F82AC4CC-95DA-4986-AF42-6565FDECF06F}" dt="2022-12-04T09:15:05.256" v="274" actId="478"/>
          <ac:spMkLst>
            <pc:docMk/>
            <pc:sldMk cId="2872275586" sldId="261"/>
            <ac:spMk id="3" creationId="{C965341B-E319-2DE6-4D5A-59717460E713}"/>
          </ac:spMkLst>
        </pc:spChg>
        <pc:spChg chg="add del mod">
          <ac:chgData name="Ahmed Mohiuddin" userId="77ec43a9b5747f41" providerId="LiveId" clId="{F82AC4CC-95DA-4986-AF42-6565FDECF06F}" dt="2022-12-04T09:15:04.958" v="273"/>
          <ac:spMkLst>
            <pc:docMk/>
            <pc:sldMk cId="2872275586" sldId="261"/>
            <ac:spMk id="36" creationId="{B82D1C95-8717-7245-44F8-F373CE89D0BB}"/>
          </ac:spMkLst>
        </pc:sp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5" creationId="{502FBA5D-63DA-2E38-DD99-F71698F160CE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7" creationId="{68DFED7D-807D-77E0-7DBA-79803BBDCF5D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9" creationId="{6BC08B74-F9D7-872B-EA82-8F49527AC2E4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11" creationId="{77BDF8FB-5A5F-DF3B-78CF-64E563A8C1D9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13" creationId="{3C3D5A81-2C32-DC32-85F9-B6B19071E3FB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15" creationId="{60675E61-DF79-220E-7497-602E34450FB0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17" creationId="{3AF64361-1CA0-68E3-8E91-95931CD71B55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19" creationId="{8A0233CB-36D7-062F-8CDD-155B7FAD4977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21" creationId="{12F32466-2533-FE7B-8DBE-0104E610738C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23" creationId="{0692C311-5790-9E7B-8D56-6611D032AE8B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25" creationId="{6C399953-70E4-CAAA-7F53-1076484E3E5A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27" creationId="{E16D8C59-FBAE-4913-8F16-004DD6FDC2B5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29" creationId="{ADCE12EA-C07A-FBF2-3819-EBF2D92D38EF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31" creationId="{A63257EC-B719-D294-04C5-C75AD8993DB2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33" creationId="{EA491F60-DD5E-B7AD-5EF6-AA93E59F06F0}"/>
          </ac:picMkLst>
        </pc:picChg>
        <pc:picChg chg="add del mod">
          <ac:chgData name="Ahmed Mohiuddin" userId="77ec43a9b5747f41" providerId="LiveId" clId="{F82AC4CC-95DA-4986-AF42-6565FDECF06F}" dt="2022-12-04T09:14:56.963" v="270" actId="931"/>
          <ac:picMkLst>
            <pc:docMk/>
            <pc:sldMk cId="2872275586" sldId="261"/>
            <ac:picMk id="35" creationId="{42955467-2AB7-5821-DCA9-11BDCDEA745F}"/>
          </ac:picMkLst>
        </pc:picChg>
      </pc:sldChg>
      <pc:sldChg chg="addSp delSp modSp new del mod">
        <pc:chgData name="Ahmed Mohiuddin" userId="77ec43a9b5747f41" providerId="LiveId" clId="{F82AC4CC-95DA-4986-AF42-6565FDECF06F}" dt="2022-12-04T13:12:53.639" v="599" actId="47"/>
        <pc:sldMkLst>
          <pc:docMk/>
          <pc:sldMk cId="1715454661" sldId="262"/>
        </pc:sldMkLst>
        <pc:spChg chg="del">
          <ac:chgData name="Ahmed Mohiuddin" userId="77ec43a9b5747f41" providerId="LiveId" clId="{F82AC4CC-95DA-4986-AF42-6565FDECF06F}" dt="2022-12-04T09:17:29.212" v="307" actId="478"/>
          <ac:spMkLst>
            <pc:docMk/>
            <pc:sldMk cId="1715454661" sldId="262"/>
            <ac:spMk id="2" creationId="{B0A8118A-4718-6ADF-7A8D-9685374499D0}"/>
          </ac:spMkLst>
        </pc:spChg>
        <pc:spChg chg="del">
          <ac:chgData name="Ahmed Mohiuddin" userId="77ec43a9b5747f41" providerId="LiveId" clId="{F82AC4CC-95DA-4986-AF42-6565FDECF06F}" dt="2022-12-04T09:17:29.212" v="307" actId="478"/>
          <ac:spMkLst>
            <pc:docMk/>
            <pc:sldMk cId="1715454661" sldId="262"/>
            <ac:spMk id="3" creationId="{DAC2DE9B-1966-4CAC-5E81-E400BD206279}"/>
          </ac:spMkLst>
        </pc:spChg>
        <pc:spChg chg="add mod">
          <ac:chgData name="Ahmed Mohiuddin" userId="77ec43a9b5747f41" providerId="LiveId" clId="{F82AC4CC-95DA-4986-AF42-6565FDECF06F}" dt="2022-12-04T09:47:47.711" v="413" actId="14100"/>
          <ac:spMkLst>
            <pc:docMk/>
            <pc:sldMk cId="1715454661" sldId="262"/>
            <ac:spMk id="262" creationId="{7B607F44-B644-4844-F6BE-8D46614DACB6}"/>
          </ac:spMkLst>
        </pc:spChg>
        <pc:picChg chg="add mod">
          <ac:chgData name="Ahmed Mohiuddin" userId="77ec43a9b5747f41" providerId="LiveId" clId="{F82AC4CC-95DA-4986-AF42-6565FDECF06F}" dt="2022-12-04T09:19:52.875" v="354" actId="1076"/>
          <ac:picMkLst>
            <pc:docMk/>
            <pc:sldMk cId="1715454661" sldId="262"/>
            <ac:picMk id="5" creationId="{470884E0-03A0-4259-F53A-119DC87DBE63}"/>
          </ac:picMkLst>
        </pc:picChg>
        <pc:picChg chg="add mod">
          <ac:chgData name="Ahmed Mohiuddin" userId="77ec43a9b5747f41" providerId="LiveId" clId="{F82AC4CC-95DA-4986-AF42-6565FDECF06F}" dt="2022-12-04T09:19:57.707" v="355" actId="1076"/>
          <ac:picMkLst>
            <pc:docMk/>
            <pc:sldMk cId="1715454661" sldId="262"/>
            <ac:picMk id="7" creationId="{1298B8B8-A52F-64E0-C4E0-9DCD2B570E60}"/>
          </ac:picMkLst>
        </pc:picChg>
        <pc:picChg chg="add mod">
          <ac:chgData name="Ahmed Mohiuddin" userId="77ec43a9b5747f41" providerId="LiveId" clId="{F82AC4CC-95DA-4986-AF42-6565FDECF06F}" dt="2022-12-04T09:47:27.495" v="408" actId="1076"/>
          <ac:picMkLst>
            <pc:docMk/>
            <pc:sldMk cId="1715454661" sldId="262"/>
            <ac:picMk id="9" creationId="{3FBC5080-2B0C-ECF0-211F-057C459FC812}"/>
          </ac:picMkLst>
        </pc:picChg>
        <pc:picChg chg="add mod">
          <ac:chgData name="Ahmed Mohiuddin" userId="77ec43a9b5747f41" providerId="LiveId" clId="{F82AC4CC-95DA-4986-AF42-6565FDECF06F}" dt="2022-12-04T09:20:01.884" v="356" actId="1076"/>
          <ac:picMkLst>
            <pc:docMk/>
            <pc:sldMk cId="1715454661" sldId="262"/>
            <ac:picMk id="11" creationId="{AEBD6167-50F7-FF08-6271-55E55C63DFE8}"/>
          </ac:picMkLst>
        </pc:picChg>
        <pc:picChg chg="add mod">
          <ac:chgData name="Ahmed Mohiuddin" userId="77ec43a9b5747f41" providerId="LiveId" clId="{F82AC4CC-95DA-4986-AF42-6565FDECF06F}" dt="2022-12-04T09:45:37.938" v="375" actId="1076"/>
          <ac:picMkLst>
            <pc:docMk/>
            <pc:sldMk cId="1715454661" sldId="262"/>
            <ac:picMk id="13" creationId="{1FE3E41E-A18D-74D9-6510-084C017BFF07}"/>
          </ac:picMkLst>
        </pc:picChg>
        <pc:picChg chg="add mod">
          <ac:chgData name="Ahmed Mohiuddin" userId="77ec43a9b5747f41" providerId="LiveId" clId="{F82AC4CC-95DA-4986-AF42-6565FDECF06F}" dt="2022-12-04T09:20:22.341" v="362" actId="1076"/>
          <ac:picMkLst>
            <pc:docMk/>
            <pc:sldMk cId="1715454661" sldId="262"/>
            <ac:picMk id="15" creationId="{7962E923-6CB0-C8F4-A5DE-9879D2CE24BF}"/>
          </ac:picMkLst>
        </pc:picChg>
        <pc:picChg chg="add mod">
          <ac:chgData name="Ahmed Mohiuddin" userId="77ec43a9b5747f41" providerId="LiveId" clId="{F82AC4CC-95DA-4986-AF42-6565FDECF06F}" dt="2022-12-04T09:47:33.344" v="409" actId="1076"/>
          <ac:picMkLst>
            <pc:docMk/>
            <pc:sldMk cId="1715454661" sldId="262"/>
            <ac:picMk id="17" creationId="{1A4FA2DE-90D4-2743-A2A7-04316B6DC09A}"/>
          </ac:picMkLst>
        </pc:picChg>
        <pc:picChg chg="add mod">
          <ac:chgData name="Ahmed Mohiuddin" userId="77ec43a9b5747f41" providerId="LiveId" clId="{F82AC4CC-95DA-4986-AF42-6565FDECF06F}" dt="2022-12-04T09:20:18.539" v="360" actId="1076"/>
          <ac:picMkLst>
            <pc:docMk/>
            <pc:sldMk cId="1715454661" sldId="262"/>
            <ac:picMk id="19" creationId="{5DAA56DD-052A-D797-B85B-53ABDF5EFDE9}"/>
          </ac:picMkLst>
        </pc:picChg>
        <pc:picChg chg="add mod">
          <ac:chgData name="Ahmed Mohiuddin" userId="77ec43a9b5747f41" providerId="LiveId" clId="{F82AC4CC-95DA-4986-AF42-6565FDECF06F}" dt="2022-12-04T09:20:32.173" v="365" actId="1076"/>
          <ac:picMkLst>
            <pc:docMk/>
            <pc:sldMk cId="1715454661" sldId="262"/>
            <ac:picMk id="21" creationId="{23D1785C-36F0-E1CC-92FE-439301AAA854}"/>
          </ac:picMkLst>
        </pc:picChg>
        <pc:picChg chg="add mod">
          <ac:chgData name="Ahmed Mohiuddin" userId="77ec43a9b5747f41" providerId="LiveId" clId="{F82AC4CC-95DA-4986-AF42-6565FDECF06F}" dt="2022-12-04T09:48:06.030" v="425" actId="1036"/>
          <ac:picMkLst>
            <pc:docMk/>
            <pc:sldMk cId="1715454661" sldId="262"/>
            <ac:picMk id="23" creationId="{6EA5601E-9562-CB33-A15B-55C5A25D07C2}"/>
          </ac:picMkLst>
        </pc:picChg>
        <pc:picChg chg="add mod">
          <ac:chgData name="Ahmed Mohiuddin" userId="77ec43a9b5747f41" providerId="LiveId" clId="{F82AC4CC-95DA-4986-AF42-6565FDECF06F}" dt="2022-12-04T09:47:36.888" v="410" actId="1076"/>
          <ac:picMkLst>
            <pc:docMk/>
            <pc:sldMk cId="1715454661" sldId="262"/>
            <ac:picMk id="25" creationId="{31039409-DEAA-4EF3-3C5D-874E03CB1787}"/>
          </ac:picMkLst>
        </pc:picChg>
        <pc:picChg chg="add mod">
          <ac:chgData name="Ahmed Mohiuddin" userId="77ec43a9b5747f41" providerId="LiveId" clId="{F82AC4CC-95DA-4986-AF42-6565FDECF06F}" dt="2022-12-04T09:45:56.904" v="381" actId="1076"/>
          <ac:picMkLst>
            <pc:docMk/>
            <pc:sldMk cId="1715454661" sldId="262"/>
            <ac:picMk id="27" creationId="{4451A68C-8F75-1A5D-0C8E-44A7C3362A06}"/>
          </ac:picMkLst>
        </pc:picChg>
        <pc:picChg chg="add mod">
          <ac:chgData name="Ahmed Mohiuddin" userId="77ec43a9b5747f41" providerId="LiveId" clId="{F82AC4CC-95DA-4986-AF42-6565FDECF06F}" dt="2022-12-04T09:47:58.073" v="418" actId="1036"/>
          <ac:picMkLst>
            <pc:docMk/>
            <pc:sldMk cId="1715454661" sldId="262"/>
            <ac:picMk id="29" creationId="{A5EA36A3-5EC8-49C1-2B61-E8A92CCB7EEB}"/>
          </ac:picMkLst>
        </pc:picChg>
        <pc:picChg chg="add mod">
          <ac:chgData name="Ahmed Mohiuddin" userId="77ec43a9b5747f41" providerId="LiveId" clId="{F82AC4CC-95DA-4986-AF42-6565FDECF06F}" dt="2022-12-04T09:48:03.480" v="422" actId="1036"/>
          <ac:picMkLst>
            <pc:docMk/>
            <pc:sldMk cId="1715454661" sldId="262"/>
            <ac:picMk id="31" creationId="{3C3DBDA3-5055-176B-7A0E-3C27F4113A20}"/>
          </ac:picMkLst>
        </pc:picChg>
        <pc:picChg chg="add mod">
          <ac:chgData name="Ahmed Mohiuddin" userId="77ec43a9b5747f41" providerId="LiveId" clId="{F82AC4CC-95DA-4986-AF42-6565FDECF06F}" dt="2022-12-04T09:47:39.617" v="411" actId="1076"/>
          <ac:picMkLst>
            <pc:docMk/>
            <pc:sldMk cId="1715454661" sldId="262"/>
            <ac:picMk id="33" creationId="{38CA74EE-E42B-7F8F-BA4D-C2B8E4D8BECB}"/>
          </ac:picMkLst>
        </pc:picChg>
        <pc:picChg chg="add mod">
          <ac:chgData name="Ahmed Mohiuddin" userId="77ec43a9b5747f41" providerId="LiveId" clId="{F82AC4CC-95DA-4986-AF42-6565FDECF06F}" dt="2022-12-04T09:46:03.919" v="384" actId="1076"/>
          <ac:picMkLst>
            <pc:docMk/>
            <pc:sldMk cId="1715454661" sldId="262"/>
            <ac:picMk id="35" creationId="{DA0513AA-8E6B-8928-DB47-FBBC4F5A762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37" creationId="{EDB3E1F2-5430-4157-E1D8-758CC9D7D9E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39" creationId="{5B2400CF-D594-982E-F867-ECFA6BFC8F5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41" creationId="{FC1B2F70-F500-0C25-E6D2-F8DDE802F00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43" creationId="{A823A700-0836-BC2E-45E8-4E67382E41E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45" creationId="{C766010C-FD61-E4DD-D02B-FB38180835B2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47" creationId="{93F3D90B-D893-B8D5-A500-7BCE82BDD8E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49" creationId="{7BD6EFE6-8EF2-B5EC-30CF-03D88F92EE1C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51" creationId="{E5ACB6FD-703F-DF49-24FF-C08608273364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53" creationId="{81D74A9B-B15B-4AA3-5033-109000EA712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55" creationId="{8A201F32-AD3B-BCDB-F4D6-89D88BA8BF72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57" creationId="{768C97DF-DFFA-C22E-41C1-C17E086B5AF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59" creationId="{B2D0C9C6-3417-A08F-4C71-C5F20C9ACF5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61" creationId="{7B69309D-830C-42FA-6852-32A4F858B6E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63" creationId="{DB15ECA3-F6D1-D6F1-7BA8-FED7BFE97FC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65" creationId="{749D6D41-3CC2-5B45-1951-8773CDB4CAA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67" creationId="{023F4DD0-D9B4-881D-A629-9F0D54F3368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69" creationId="{ABE88785-A9D5-5ECB-C456-17E91C162A0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71" creationId="{5EE73E97-DE72-947C-59F9-1D8504D92B6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73" creationId="{731379F0-FF54-67BF-02D5-7A8AC27106D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75" creationId="{F055E433-8BAC-A3C0-DAAB-061E04F0B90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77" creationId="{F79930B9-37D9-8055-AB8D-2AC970EE77B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79" creationId="{68F16653-767C-8DFB-5FF1-DD3CA7B39C3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81" creationId="{DE7C16DF-F8E8-802A-0F16-8CC9756D638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83" creationId="{0866A5F1-5228-A245-2C72-03C17A19F11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85" creationId="{9E68E3D2-7243-DFD8-5879-3A66FB7B146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87" creationId="{D4708307-D2C7-387F-1822-54D4B39F9A8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89" creationId="{2E68F147-60EA-3F0B-1123-B5D9B256784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91" creationId="{E5B596CB-44F7-3E26-F36C-50D4D358A19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93" creationId="{B7DA8AFA-1FBB-5847-08E8-82F212F3A28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95" creationId="{C1355F6C-3710-724B-8BAD-21490CE1D5C4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97" creationId="{3FD3104E-AD65-907C-6DDE-228C663CE30E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99" creationId="{2E3FF76F-8BBA-922A-1FB1-280BE3044D4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01" creationId="{B15D742A-3532-7774-A69C-190494E2684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03" creationId="{4073F93F-706F-398F-378B-DB37ACB7CD2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05" creationId="{69A6D8E1-7BB3-0F47-CF96-FA421686261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07" creationId="{19A69645-3A0F-317E-2DF4-9C862DF3025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09" creationId="{08BE03E0-A25D-24CA-4CFC-7943D522321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11" creationId="{D3478ACC-533F-412D-7F70-0092493566A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13" creationId="{6F00D39C-B063-0BA8-D81E-FC11E6259B1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15" creationId="{FF9DC5EF-7736-C794-11C2-4C99FDF57FC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17" creationId="{513A63C1-4243-1077-360A-434A23119129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19" creationId="{E1624E47-F267-0D7D-B885-3DB845BCA22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21" creationId="{430E12A2-14DC-A3E3-516B-3F2300233544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23" creationId="{A70AAAF3-AEAD-D1CA-489D-6FD088E00ED9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25" creationId="{ADDDA861-107B-E626-19EC-4AEC7D91EB7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27" creationId="{33F2AF12-B251-CBEF-2C52-FD10661FA909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29" creationId="{569EE022-86BF-BFA2-DB5F-90CE0CDEC1D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31" creationId="{08A0F2BE-EFF4-45F7-BEEE-12D60B8CF7A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33" creationId="{0A46BEAF-F24A-CBC9-0DE8-AF64B4AEC6D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35" creationId="{17B6F0A4-864C-CC3B-1686-DA52C1ABECE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37" creationId="{C83051D2-03A8-3E43-70AC-8FE3E4110EE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39" creationId="{179ABCA4-A1AA-DB06-629A-E404755D24CE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41" creationId="{F02EF251-00AB-F6A0-9B74-D2B78573F77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43" creationId="{E4EACE67-7A1E-8DD3-E60B-10409424556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45" creationId="{A1CBAE76-86DF-39B5-1F63-C26445B6446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47" creationId="{C9830B79-714F-EA22-A2CE-3CBE85DD54AE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49" creationId="{96B6EFB4-DDAE-6034-58CE-8094F5C7E5AE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51" creationId="{D61BBA55-0301-0772-F94D-082221ED788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53" creationId="{39163D3B-4303-8418-3DE6-5B570D0E99B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55" creationId="{CAF1437B-B68E-EBC7-AA83-C737A42DB329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57" creationId="{5AFBF9B1-D02F-7A59-3505-F91F8D0CD74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59" creationId="{74FF635B-0AA6-0C9C-426B-90DD135EFA6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61" creationId="{C3D9AE35-973E-4F0D-118D-9E616DC6BB8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63" creationId="{4DE49F01-0663-203D-4CCD-BD970089D90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65" creationId="{2891FA38-C593-F5FC-0768-E77B9089BF2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67" creationId="{4BCDF148-C63B-D23C-3DAD-83487EBDD90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69" creationId="{1BABAB27-BFAE-7CAE-57D2-195A2C73011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71" creationId="{462AFE25-AA88-FCAF-DDB1-3DA3BFB4453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73" creationId="{256F2682-4159-9390-1874-BFF197666C94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75" creationId="{B9107D7C-A563-131F-1EC1-85B6A155C70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77" creationId="{945C7881-18E0-F501-132B-F7D195E8598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79" creationId="{E3799DEB-57F1-233E-A391-3C30D0BB9C22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81" creationId="{6D75FE4B-768B-F628-E197-9295E38AFEA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83" creationId="{62013F51-5EDC-90A0-6A1F-D6F08C72503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85" creationId="{02A77E61-DF9C-D9DF-8145-AF4531A8350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87" creationId="{E607F8F1-F2A9-C67B-D76F-C2A844F433E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89" creationId="{A73C5D74-1833-5AD7-D3BB-4850E679957E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91" creationId="{14CC69FD-31AD-CEEB-45A4-BF0FA0E5D23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93" creationId="{1A6D1BD4-1A90-E874-3E3E-61C549C015E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95" creationId="{AD6E5F26-EA6F-6F83-5646-9EA95C200AD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97" creationId="{CF344F32-DE2F-559D-C691-A58DB0E6CD4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199" creationId="{61CF1672-C4BC-AF6A-67B8-421B1E00ADF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01" creationId="{03EDEB27-197F-8A0F-EE1E-76737F094714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03" creationId="{24DE8645-B93C-C308-A51D-2846D2ED8E5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05" creationId="{5D85E79A-AFFA-4307-42E8-69EB36F812A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07" creationId="{FA5EBD04-F9EE-821B-5489-53E7F3ECE18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09" creationId="{122A42CD-A895-9433-FBF9-0346FA61C64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11" creationId="{A0A6BB5D-E394-41F2-36BF-F6A96E5DC3A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13" creationId="{4A9A7EB6-FC4E-EC2D-AD88-96161B1C7A5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15" creationId="{D1BBA71C-5217-6FFB-9E2A-64FD9C46CCF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17" creationId="{25606D86-F1E2-1C53-B792-8017D32109D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19" creationId="{1BB1F9C9-FDFA-21AD-ECC1-439D6AD8A6CD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21" creationId="{34F13CBA-0E42-A432-095C-25E1FE738D0A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23" creationId="{9A504CF8-0938-6536-A12A-45AF6E76A58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25" creationId="{3073C3A2-6A18-4E8E-764C-CBF136B770A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27" creationId="{B94616F2-FBF5-9356-A2FC-C71CAAD2D97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29" creationId="{A1201E67-1A4F-626A-E550-7E82E62FD5F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31" creationId="{BFF59144-FF31-528D-0F75-FCD541F691F7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33" creationId="{B55D546A-E622-C7AB-87A8-E92C70FED95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35" creationId="{6B16FCDB-DF23-6110-8F0F-7982E8F10041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37" creationId="{017D305C-B3AF-8504-6BA0-34AD6AA3FA2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39" creationId="{B33C3BBB-B83C-C5E3-1A17-89A57541370B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41" creationId="{32329758-29A4-8294-989F-F2BF7156E9A6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43" creationId="{8B39CD3F-B64C-DBBC-ADAD-2A99B1D1CE63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45" creationId="{854D12D9-8E4C-B9AC-4DE3-C38E728FACCC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47" creationId="{2D60E95A-59DC-4633-3CA4-C8E9417EDF15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49" creationId="{5E75B5D9-F55D-1D77-EACA-B4E16D016A72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51" creationId="{2AEBC2B2-E0DF-596F-D579-34368BAFFD28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53" creationId="{1F638A5B-B66E-C69E-78C6-0FD938C56B7F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55" creationId="{7B6C1CAC-30E6-E758-0751-0AB42BC7EB90}"/>
          </ac:picMkLst>
        </pc:picChg>
        <pc:picChg chg="add del mod">
          <ac:chgData name="Ahmed Mohiuddin" userId="77ec43a9b5747f41" providerId="LiveId" clId="{F82AC4CC-95DA-4986-AF42-6565FDECF06F}" dt="2022-12-04T09:46:20.586" v="391"/>
          <ac:picMkLst>
            <pc:docMk/>
            <pc:sldMk cId="1715454661" sldId="262"/>
            <ac:picMk id="257" creationId="{1A363144-C0F0-4D9A-AB11-37B7163ED8F6}"/>
          </ac:picMkLst>
        </pc:picChg>
        <pc:picChg chg="add del mod">
          <ac:chgData name="Ahmed Mohiuddin" userId="77ec43a9b5747f41" providerId="LiveId" clId="{F82AC4CC-95DA-4986-AF42-6565FDECF06F}" dt="2022-12-04T09:46:36.391" v="395" actId="22"/>
          <ac:picMkLst>
            <pc:docMk/>
            <pc:sldMk cId="1715454661" sldId="262"/>
            <ac:picMk id="259" creationId="{609D2A16-63C8-FFF2-9E4B-8AA38A3D26DC}"/>
          </ac:picMkLst>
        </pc:picChg>
        <pc:picChg chg="add del">
          <ac:chgData name="Ahmed Mohiuddin" userId="77ec43a9b5747f41" providerId="LiveId" clId="{F82AC4CC-95DA-4986-AF42-6565FDECF06F}" dt="2022-12-04T09:46:47.159" v="397" actId="478"/>
          <ac:picMkLst>
            <pc:docMk/>
            <pc:sldMk cId="1715454661" sldId="262"/>
            <ac:picMk id="261" creationId="{F0DB543A-94D9-B31E-BF6D-95ADA5CBCA46}"/>
          </ac:picMkLst>
        </pc:picChg>
      </pc:sldChg>
      <pc:sldChg chg="addSp delSp modSp new del mod">
        <pc:chgData name="Ahmed Mohiuddin" userId="77ec43a9b5747f41" providerId="LiveId" clId="{F82AC4CC-95DA-4986-AF42-6565FDECF06F}" dt="2022-12-04T13:12:54.010" v="600" actId="47"/>
        <pc:sldMkLst>
          <pc:docMk/>
          <pc:sldMk cId="2695085905" sldId="263"/>
        </pc:sldMkLst>
        <pc:spChg chg="del">
          <ac:chgData name="Ahmed Mohiuddin" userId="77ec43a9b5747f41" providerId="LiveId" clId="{F82AC4CC-95DA-4986-AF42-6565FDECF06F}" dt="2022-12-04T09:48:22.190" v="427" actId="478"/>
          <ac:spMkLst>
            <pc:docMk/>
            <pc:sldMk cId="2695085905" sldId="263"/>
            <ac:spMk id="2" creationId="{29CF1AE2-CA16-7490-0B05-A2AD8D0FCA1A}"/>
          </ac:spMkLst>
        </pc:spChg>
        <pc:spChg chg="del">
          <ac:chgData name="Ahmed Mohiuddin" userId="77ec43a9b5747f41" providerId="LiveId" clId="{F82AC4CC-95DA-4986-AF42-6565FDECF06F}" dt="2022-12-04T09:48:22.190" v="427" actId="478"/>
          <ac:spMkLst>
            <pc:docMk/>
            <pc:sldMk cId="2695085905" sldId="263"/>
            <ac:spMk id="3" creationId="{842A70E2-1171-71FB-7A02-1B25406BB470}"/>
          </ac:spMkLst>
        </pc:spChg>
        <pc:spChg chg="add mod">
          <ac:chgData name="Ahmed Mohiuddin" userId="77ec43a9b5747f41" providerId="LiveId" clId="{F82AC4CC-95DA-4986-AF42-6565FDECF06F}" dt="2022-12-04T09:51:44.131" v="474"/>
          <ac:spMkLst>
            <pc:docMk/>
            <pc:sldMk cId="2695085905" sldId="263"/>
            <ac:spMk id="36" creationId="{83AB5AF5-A26A-42FF-6F96-9EB388183288}"/>
          </ac:spMkLst>
        </pc:spChg>
        <pc:picChg chg="add mod">
          <ac:chgData name="Ahmed Mohiuddin" userId="77ec43a9b5747f41" providerId="LiveId" clId="{F82AC4CC-95DA-4986-AF42-6565FDECF06F}" dt="2022-12-04T09:51:35.348" v="472" actId="1036"/>
          <ac:picMkLst>
            <pc:docMk/>
            <pc:sldMk cId="2695085905" sldId="263"/>
            <ac:picMk id="5" creationId="{00778201-069C-D3FF-B3A1-F1D9167F73AE}"/>
          </ac:picMkLst>
        </pc:picChg>
        <pc:picChg chg="add mod">
          <ac:chgData name="Ahmed Mohiuddin" userId="77ec43a9b5747f41" providerId="LiveId" clId="{F82AC4CC-95DA-4986-AF42-6565FDECF06F}" dt="2022-12-04T09:51:36.901" v="473" actId="1036"/>
          <ac:picMkLst>
            <pc:docMk/>
            <pc:sldMk cId="2695085905" sldId="263"/>
            <ac:picMk id="7" creationId="{7E19ED0D-5630-2C9C-68C9-FE46558A60CF}"/>
          </ac:picMkLst>
        </pc:picChg>
        <pc:picChg chg="add mod">
          <ac:chgData name="Ahmed Mohiuddin" userId="77ec43a9b5747f41" providerId="LiveId" clId="{F82AC4CC-95DA-4986-AF42-6565FDECF06F}" dt="2022-12-04T09:51:27.078" v="467" actId="1038"/>
          <ac:picMkLst>
            <pc:docMk/>
            <pc:sldMk cId="2695085905" sldId="263"/>
            <ac:picMk id="9" creationId="{4D41FD8F-4413-1FE3-54EE-F3269C01F4F9}"/>
          </ac:picMkLst>
        </pc:picChg>
        <pc:picChg chg="add mod">
          <ac:chgData name="Ahmed Mohiuddin" userId="77ec43a9b5747f41" providerId="LiveId" clId="{F82AC4CC-95DA-4986-AF42-6565FDECF06F}" dt="2022-12-04T09:51:16.994" v="464" actId="1076"/>
          <ac:picMkLst>
            <pc:docMk/>
            <pc:sldMk cId="2695085905" sldId="263"/>
            <ac:picMk id="11" creationId="{1BD0CA3F-5C15-E5BA-E4B5-36DEED8A669E}"/>
          </ac:picMkLst>
        </pc:picChg>
        <pc:picChg chg="add mod">
          <ac:chgData name="Ahmed Mohiuddin" userId="77ec43a9b5747f41" providerId="LiveId" clId="{F82AC4CC-95DA-4986-AF42-6565FDECF06F}" dt="2022-12-04T09:51:09.801" v="463" actId="1076"/>
          <ac:picMkLst>
            <pc:docMk/>
            <pc:sldMk cId="2695085905" sldId="263"/>
            <ac:picMk id="13" creationId="{593DCE0D-BD21-7F9F-6B53-F1EFEEAB2B44}"/>
          </ac:picMkLst>
        </pc:picChg>
        <pc:picChg chg="add mod">
          <ac:chgData name="Ahmed Mohiuddin" userId="77ec43a9b5747f41" providerId="LiveId" clId="{F82AC4CC-95DA-4986-AF42-6565FDECF06F}" dt="2022-12-04T09:51:04.979" v="462" actId="1038"/>
          <ac:picMkLst>
            <pc:docMk/>
            <pc:sldMk cId="2695085905" sldId="263"/>
            <ac:picMk id="15" creationId="{8A181D07-6E78-AD4A-AA03-B3BA12193499}"/>
          </ac:picMkLst>
        </pc:picChg>
        <pc:picChg chg="add mod">
          <ac:chgData name="Ahmed Mohiuddin" userId="77ec43a9b5747f41" providerId="LiveId" clId="{F82AC4CC-95DA-4986-AF42-6565FDECF06F}" dt="2022-12-04T09:50:59.654" v="460" actId="1076"/>
          <ac:picMkLst>
            <pc:docMk/>
            <pc:sldMk cId="2695085905" sldId="263"/>
            <ac:picMk id="17" creationId="{1AEAB8B6-5036-2CB3-303B-E9702FEDAE0F}"/>
          </ac:picMkLst>
        </pc:picChg>
        <pc:picChg chg="add mod">
          <ac:chgData name="Ahmed Mohiuddin" userId="77ec43a9b5747f41" providerId="LiveId" clId="{F82AC4CC-95DA-4986-AF42-6565FDECF06F}" dt="2022-12-04T09:50:55.223" v="459" actId="1036"/>
          <ac:picMkLst>
            <pc:docMk/>
            <pc:sldMk cId="2695085905" sldId="263"/>
            <ac:picMk id="19" creationId="{142886E6-95DB-4B98-9A55-7A6F8235310D}"/>
          </ac:picMkLst>
        </pc:picChg>
        <pc:picChg chg="add mod">
          <ac:chgData name="Ahmed Mohiuddin" userId="77ec43a9b5747f41" providerId="LiveId" clId="{F82AC4CC-95DA-4986-AF42-6565FDECF06F}" dt="2022-12-04T09:50:48.354" v="457" actId="1076"/>
          <ac:picMkLst>
            <pc:docMk/>
            <pc:sldMk cId="2695085905" sldId="263"/>
            <ac:picMk id="21" creationId="{102D0FAB-551D-CE9C-A309-AB9B2BD5E2DC}"/>
          </ac:picMkLst>
        </pc:picChg>
        <pc:picChg chg="add mod">
          <ac:chgData name="Ahmed Mohiuddin" userId="77ec43a9b5747f41" providerId="LiveId" clId="{F82AC4CC-95DA-4986-AF42-6565FDECF06F}" dt="2022-12-04T09:50:48.354" v="457" actId="1076"/>
          <ac:picMkLst>
            <pc:docMk/>
            <pc:sldMk cId="2695085905" sldId="263"/>
            <ac:picMk id="23" creationId="{C2E7C8F2-B776-EF65-6C88-9CE6AAC03D57}"/>
          </ac:picMkLst>
        </pc:picChg>
        <pc:picChg chg="add mod">
          <ac:chgData name="Ahmed Mohiuddin" userId="77ec43a9b5747f41" providerId="LiveId" clId="{F82AC4CC-95DA-4986-AF42-6565FDECF06F}" dt="2022-12-04T09:50:48.354" v="457" actId="1076"/>
          <ac:picMkLst>
            <pc:docMk/>
            <pc:sldMk cId="2695085905" sldId="263"/>
            <ac:picMk id="25" creationId="{DC223049-FBA1-B6EA-812E-3118F255EB10}"/>
          </ac:picMkLst>
        </pc:picChg>
        <pc:picChg chg="add mod">
          <ac:chgData name="Ahmed Mohiuddin" userId="77ec43a9b5747f41" providerId="LiveId" clId="{F82AC4CC-95DA-4986-AF42-6565FDECF06F}" dt="2022-12-04T09:50:48.354" v="457" actId="1076"/>
          <ac:picMkLst>
            <pc:docMk/>
            <pc:sldMk cId="2695085905" sldId="263"/>
            <ac:picMk id="27" creationId="{9232B385-2510-4358-87CD-8881CB334CB2}"/>
          </ac:picMkLst>
        </pc:picChg>
        <pc:picChg chg="add mod">
          <ac:chgData name="Ahmed Mohiuddin" userId="77ec43a9b5747f41" providerId="LiveId" clId="{F82AC4CC-95DA-4986-AF42-6565FDECF06F}" dt="2022-12-04T09:50:10.321" v="445" actId="1076"/>
          <ac:picMkLst>
            <pc:docMk/>
            <pc:sldMk cId="2695085905" sldId="263"/>
            <ac:picMk id="29" creationId="{2F7E7F95-FFE1-F596-A4BB-39222BFB2A1C}"/>
          </ac:picMkLst>
        </pc:picChg>
        <pc:picChg chg="add mod">
          <ac:chgData name="Ahmed Mohiuddin" userId="77ec43a9b5747f41" providerId="LiveId" clId="{F82AC4CC-95DA-4986-AF42-6565FDECF06F}" dt="2022-12-04T09:50:10.321" v="445" actId="1076"/>
          <ac:picMkLst>
            <pc:docMk/>
            <pc:sldMk cId="2695085905" sldId="263"/>
            <ac:picMk id="31" creationId="{C48E1A69-DA43-B883-FB58-1F95428B2E5A}"/>
          </ac:picMkLst>
        </pc:picChg>
        <pc:picChg chg="add mod">
          <ac:chgData name="Ahmed Mohiuddin" userId="77ec43a9b5747f41" providerId="LiveId" clId="{F82AC4CC-95DA-4986-AF42-6565FDECF06F}" dt="2022-12-04T09:50:10.321" v="445" actId="1076"/>
          <ac:picMkLst>
            <pc:docMk/>
            <pc:sldMk cId="2695085905" sldId="263"/>
            <ac:picMk id="33" creationId="{A6F6FC6C-65A7-7588-7647-CB89349029DF}"/>
          </ac:picMkLst>
        </pc:picChg>
        <pc:picChg chg="add mod">
          <ac:chgData name="Ahmed Mohiuddin" userId="77ec43a9b5747f41" providerId="LiveId" clId="{F82AC4CC-95DA-4986-AF42-6565FDECF06F}" dt="2022-12-04T09:50:10.321" v="445" actId="1076"/>
          <ac:picMkLst>
            <pc:docMk/>
            <pc:sldMk cId="2695085905" sldId="263"/>
            <ac:picMk id="35" creationId="{C021B2D7-3F52-707B-4D51-931892532807}"/>
          </ac:picMkLst>
        </pc:picChg>
      </pc:sldChg>
      <pc:sldChg chg="addSp delSp modSp new del mod">
        <pc:chgData name="Ahmed Mohiuddin" userId="77ec43a9b5747f41" providerId="LiveId" clId="{F82AC4CC-95DA-4986-AF42-6565FDECF06F}" dt="2022-12-04T13:12:54.613" v="601" actId="47"/>
        <pc:sldMkLst>
          <pc:docMk/>
          <pc:sldMk cId="1269549678" sldId="264"/>
        </pc:sldMkLst>
        <pc:spChg chg="del">
          <ac:chgData name="Ahmed Mohiuddin" userId="77ec43a9b5747f41" providerId="LiveId" clId="{F82AC4CC-95DA-4986-AF42-6565FDECF06F}" dt="2022-12-04T09:51:49.993" v="476" actId="478"/>
          <ac:spMkLst>
            <pc:docMk/>
            <pc:sldMk cId="1269549678" sldId="264"/>
            <ac:spMk id="2" creationId="{F5D447A5-C708-691F-8089-9DFD912914E2}"/>
          </ac:spMkLst>
        </pc:spChg>
        <pc:spChg chg="del">
          <ac:chgData name="Ahmed Mohiuddin" userId="77ec43a9b5747f41" providerId="LiveId" clId="{F82AC4CC-95DA-4986-AF42-6565FDECF06F}" dt="2022-12-04T09:51:49.993" v="476" actId="478"/>
          <ac:spMkLst>
            <pc:docMk/>
            <pc:sldMk cId="1269549678" sldId="264"/>
            <ac:spMk id="3" creationId="{BB4246E3-AAD2-C3E7-890E-CC98E1E7C95F}"/>
          </ac:spMkLst>
        </pc:spChg>
        <pc:spChg chg="add mod">
          <ac:chgData name="Ahmed Mohiuddin" userId="77ec43a9b5747f41" providerId="LiveId" clId="{F82AC4CC-95DA-4986-AF42-6565FDECF06F}" dt="2022-12-04T09:59:43.936" v="592" actId="14100"/>
          <ac:spMkLst>
            <pc:docMk/>
            <pc:sldMk cId="1269549678" sldId="264"/>
            <ac:spMk id="28" creationId="{0028E5CC-152F-8BC8-7CAF-8E41966B1B1C}"/>
          </ac:spMkLst>
        </pc:spChg>
        <pc:picChg chg="add mod">
          <ac:chgData name="Ahmed Mohiuddin" userId="77ec43a9b5747f41" providerId="LiveId" clId="{F82AC4CC-95DA-4986-AF42-6565FDECF06F}" dt="2022-12-04T09:52:35.698" v="491" actId="1076"/>
          <ac:picMkLst>
            <pc:docMk/>
            <pc:sldMk cId="1269549678" sldId="264"/>
            <ac:picMk id="5" creationId="{E1750C6B-41B2-09B3-A2B5-9CDD8A97B21D}"/>
          </ac:picMkLst>
        </pc:picChg>
        <pc:picChg chg="add mod">
          <ac:chgData name="Ahmed Mohiuddin" userId="77ec43a9b5747f41" providerId="LiveId" clId="{F82AC4CC-95DA-4986-AF42-6565FDECF06F}" dt="2022-12-04T09:54:20.063" v="505" actId="1076"/>
          <ac:picMkLst>
            <pc:docMk/>
            <pc:sldMk cId="1269549678" sldId="264"/>
            <ac:picMk id="7" creationId="{1AF95B5C-7714-45F6-1915-5BA922575BCD}"/>
          </ac:picMkLst>
        </pc:picChg>
        <pc:picChg chg="add mod">
          <ac:chgData name="Ahmed Mohiuddin" userId="77ec43a9b5747f41" providerId="LiveId" clId="{F82AC4CC-95DA-4986-AF42-6565FDECF06F}" dt="2022-12-04T09:52:46.160" v="496" actId="1076"/>
          <ac:picMkLst>
            <pc:docMk/>
            <pc:sldMk cId="1269549678" sldId="264"/>
            <ac:picMk id="9" creationId="{53D60EE9-782B-F989-ECA1-3A38DD7527B5}"/>
          </ac:picMkLst>
        </pc:picChg>
        <pc:picChg chg="add mod">
          <ac:chgData name="Ahmed Mohiuddin" userId="77ec43a9b5747f41" providerId="LiveId" clId="{F82AC4CC-95DA-4986-AF42-6565FDECF06F}" dt="2022-12-04T09:52:52.480" v="499" actId="1076"/>
          <ac:picMkLst>
            <pc:docMk/>
            <pc:sldMk cId="1269549678" sldId="264"/>
            <ac:picMk id="11" creationId="{D182BE1E-CD37-7620-5DF9-2514A7396966}"/>
          </ac:picMkLst>
        </pc:picChg>
        <pc:picChg chg="add mod">
          <ac:chgData name="Ahmed Mohiuddin" userId="77ec43a9b5747f41" providerId="LiveId" clId="{F82AC4CC-95DA-4986-AF42-6565FDECF06F}" dt="2022-12-04T09:52:54.680" v="500" actId="1076"/>
          <ac:picMkLst>
            <pc:docMk/>
            <pc:sldMk cId="1269549678" sldId="264"/>
            <ac:picMk id="13" creationId="{E8E4085E-4089-747A-8FF8-E070FBC349F5}"/>
          </ac:picMkLst>
        </pc:picChg>
        <pc:picChg chg="add mod">
          <ac:chgData name="Ahmed Mohiuddin" userId="77ec43a9b5747f41" providerId="LiveId" clId="{F82AC4CC-95DA-4986-AF42-6565FDECF06F}" dt="2022-12-04T09:54:30.777" v="512" actId="1076"/>
          <ac:picMkLst>
            <pc:docMk/>
            <pc:sldMk cId="1269549678" sldId="264"/>
            <ac:picMk id="15" creationId="{84F9C86E-39F1-944B-1241-1F678825B858}"/>
          </ac:picMkLst>
        </pc:picChg>
        <pc:picChg chg="add mod">
          <ac:chgData name="Ahmed Mohiuddin" userId="77ec43a9b5747f41" providerId="LiveId" clId="{F82AC4CC-95DA-4986-AF42-6565FDECF06F}" dt="2022-12-04T09:54:52.392" v="519" actId="1076"/>
          <ac:picMkLst>
            <pc:docMk/>
            <pc:sldMk cId="1269549678" sldId="264"/>
            <ac:picMk id="17" creationId="{5C796200-C474-BDDA-10E5-E1455058B9A7}"/>
          </ac:picMkLst>
        </pc:picChg>
        <pc:picChg chg="add mod">
          <ac:chgData name="Ahmed Mohiuddin" userId="77ec43a9b5747f41" providerId="LiveId" clId="{F82AC4CC-95DA-4986-AF42-6565FDECF06F}" dt="2022-12-04T09:54:57.151" v="520" actId="1076"/>
          <ac:picMkLst>
            <pc:docMk/>
            <pc:sldMk cId="1269549678" sldId="264"/>
            <ac:picMk id="19" creationId="{3F698690-8F93-7E8E-2041-263578190C67}"/>
          </ac:picMkLst>
        </pc:picChg>
        <pc:picChg chg="add del mod">
          <ac:chgData name="Ahmed Mohiuddin" userId="77ec43a9b5747f41" providerId="LiveId" clId="{F82AC4CC-95DA-4986-AF42-6565FDECF06F}" dt="2022-12-04T09:54:45.411" v="516" actId="478"/>
          <ac:picMkLst>
            <pc:docMk/>
            <pc:sldMk cId="1269549678" sldId="264"/>
            <ac:picMk id="21" creationId="{E7687D3A-A3B9-2626-C968-ACBC85BFF10A}"/>
          </ac:picMkLst>
        </pc:picChg>
        <pc:picChg chg="add del mod">
          <ac:chgData name="Ahmed Mohiuddin" userId="77ec43a9b5747f41" providerId="LiveId" clId="{F82AC4CC-95DA-4986-AF42-6565FDECF06F}" dt="2022-12-04T09:54:45.411" v="516" actId="478"/>
          <ac:picMkLst>
            <pc:docMk/>
            <pc:sldMk cId="1269549678" sldId="264"/>
            <ac:picMk id="23" creationId="{0856EA07-26DF-ED2C-448E-7D7CFCEAD952}"/>
          </ac:picMkLst>
        </pc:picChg>
        <pc:picChg chg="add del mod">
          <ac:chgData name="Ahmed Mohiuddin" userId="77ec43a9b5747f41" providerId="LiveId" clId="{F82AC4CC-95DA-4986-AF42-6565FDECF06F}" dt="2022-12-04T09:54:45.411" v="516" actId="478"/>
          <ac:picMkLst>
            <pc:docMk/>
            <pc:sldMk cId="1269549678" sldId="264"/>
            <ac:picMk id="25" creationId="{2B8A3E08-092A-0E20-8808-494A9344BD69}"/>
          </ac:picMkLst>
        </pc:picChg>
        <pc:picChg chg="add del mod">
          <ac:chgData name="Ahmed Mohiuddin" userId="77ec43a9b5747f41" providerId="LiveId" clId="{F82AC4CC-95DA-4986-AF42-6565FDECF06F}" dt="2022-12-04T09:54:45.411" v="516" actId="478"/>
          <ac:picMkLst>
            <pc:docMk/>
            <pc:sldMk cId="1269549678" sldId="264"/>
            <ac:picMk id="27" creationId="{8C4EF492-788F-33C9-2D34-4064576D8C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D0B0-F8B5-A1E7-0C78-7EB906962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07D91-04DA-C9C1-CF8D-68CC6F58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35BA-5195-E387-7B20-3B2E0486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2D75-152B-54D9-8489-320F199E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FECD-6D97-4556-BFDE-4C25E10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49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69C-A1FC-4A4D-20BF-C8C6BE57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A2AA-1292-22AB-E4E5-CB2E659E8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389B-3390-F512-9452-4DBE4BF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8D73-D4B5-DDDF-BC22-C367F81B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6B1C-7F4E-D39D-3871-007768AA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706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E9AF5-66E0-9068-CC26-AAD38D8F1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1440F-B335-1732-002F-FDACF2723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35D5-BAE6-E9CA-259F-EEB2DBCB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1216-4B39-40E4-D885-FC077432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175C-7A0E-B5FA-698C-0CE59444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5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FCB8-08DA-8750-1C5D-166EB8CE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7445-7703-B0F0-165C-DFADEDCF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6263-FE4A-6B25-F99B-93700096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D506-5EDC-8048-EEFC-634C8AF2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4826-41D5-AF71-E1AE-019D283F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26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A6F-4B78-0727-0298-FBD06B2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A133-9255-93D9-524A-28989980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2287-316E-2A6F-28F0-8059A702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7EC9-81FA-F1CC-1D33-E6A38C4F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37D7-E39D-CC66-2663-F93D0F66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70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9F43-FD4A-8C3F-7C0A-97F21857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1861-614F-9309-B54B-656EB6BA8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C3B9A-00ED-DA08-0D2D-EA7311EE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FDF6-F167-8A0D-5B87-AE3AB04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BB68-CCFB-2454-7F78-B5D6B127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C252-4845-98F2-23B5-8EF6C58C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7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B67-DBB6-3565-AA39-F02E4CF0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46EB-9CFE-3B60-9D5E-262AC94F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D8295-C634-DAC6-F2EC-4A1B810F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38385-C5EC-5849-3434-B32F412C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14C8B-DDFE-9560-BA72-6B2A94FB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5BBA5-28A6-1815-53F0-9F0AE2D4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D09DE-472D-C2F9-D2C4-9A2800E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8613A-CBF5-BD80-B41A-BE56E0D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98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4123-0677-89A1-2867-ECD33AA3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4BAF6-36D9-5510-C923-458B4A73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401EF-E6F0-42A8-FE31-F4D65B10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86B3-FC3B-CBFC-26ED-B7478C7F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235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D53F-8167-56C7-66A6-C40FB974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98F39-E2DA-1AB9-BFD9-BCC3BF5B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9E2A6-4697-C097-EA9F-03E258DE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004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6D4D-5F90-EAA6-84F0-0906BB5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2260-DE14-448C-15B8-4B1B9A1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B3FBB-B579-17CF-66C6-1DEA43C6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D9E6-DEFE-E1FB-96F5-4DA3B541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677-E57A-1B51-7802-A1195E29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9BA3-4D03-46A7-3E85-F204E127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370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A4A-B31B-B76C-4FE6-41FB5D4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C155E-7440-205C-8610-550C6978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4BCA-4489-253A-0FE8-25680A5E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99B5D-22B6-DBC8-7A53-559B7A22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17524-455E-61DD-E31D-B4094A87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0092-17DD-881C-4D98-DE63F5C5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83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32D92-0B8B-6FFD-5203-1043E462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2136-DF60-F7C0-A52D-3271F8A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6348-8208-7AD7-0092-C0B2AA3EC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427F-B79D-40DC-917E-BD366897C68B}" type="datetimeFigureOut">
              <a:rPr lang="en-PK" smtClean="0"/>
              <a:t>12/29/2022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522E-863B-B184-43F5-5C2728A0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4297-6FD1-7B49-D4DB-5FFFE17B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A68E-F2B8-44E1-9214-B5E771E883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48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A37F8-0910-0E38-9D65-7AF30ED56595}"/>
              </a:ext>
            </a:extLst>
          </p:cNvPr>
          <p:cNvSpPr/>
          <p:nvPr/>
        </p:nvSpPr>
        <p:spPr>
          <a:xfrm>
            <a:off x="406400" y="304801"/>
            <a:ext cx="11408229" cy="6291942"/>
          </a:xfrm>
          <a:prstGeom prst="rect">
            <a:avLst/>
          </a:prstGeom>
          <a:noFill/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B9B18-9521-7C3D-7DFB-1D5C3E245408}"/>
              </a:ext>
            </a:extLst>
          </p:cNvPr>
          <p:cNvSpPr/>
          <p:nvPr/>
        </p:nvSpPr>
        <p:spPr>
          <a:xfrm flipH="1">
            <a:off x="7336970" y="195943"/>
            <a:ext cx="2329543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02542-2BDA-4635-76FF-7B2F07F89FBA}"/>
              </a:ext>
            </a:extLst>
          </p:cNvPr>
          <p:cNvSpPr/>
          <p:nvPr/>
        </p:nvSpPr>
        <p:spPr>
          <a:xfrm flipH="1">
            <a:off x="9771743" y="195943"/>
            <a:ext cx="584199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23E67-7455-A809-4D1E-F93283123CC8}"/>
              </a:ext>
            </a:extLst>
          </p:cNvPr>
          <p:cNvSpPr/>
          <p:nvPr/>
        </p:nvSpPr>
        <p:spPr>
          <a:xfrm flipH="1">
            <a:off x="10428515" y="195943"/>
            <a:ext cx="1168398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98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A37F8-0910-0E38-9D65-7AF30ED56595}"/>
              </a:ext>
            </a:extLst>
          </p:cNvPr>
          <p:cNvSpPr/>
          <p:nvPr/>
        </p:nvSpPr>
        <p:spPr>
          <a:xfrm>
            <a:off x="406400" y="304801"/>
            <a:ext cx="11408229" cy="6291942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B9B18-9521-7C3D-7DFB-1D5C3E245408}"/>
              </a:ext>
            </a:extLst>
          </p:cNvPr>
          <p:cNvSpPr/>
          <p:nvPr/>
        </p:nvSpPr>
        <p:spPr>
          <a:xfrm flipH="1">
            <a:off x="7336970" y="195943"/>
            <a:ext cx="2329543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02542-2BDA-4635-76FF-7B2F07F89FBA}"/>
              </a:ext>
            </a:extLst>
          </p:cNvPr>
          <p:cNvSpPr/>
          <p:nvPr/>
        </p:nvSpPr>
        <p:spPr>
          <a:xfrm flipH="1">
            <a:off x="9771743" y="195943"/>
            <a:ext cx="584199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D29500"/>
                </a:solidFill>
                <a:latin typeface="Consolas" panose="020B0609020204030204" pitchFamily="49" charset="0"/>
              </a:rPr>
              <a:t>192.168.18.</a:t>
            </a:r>
          </a:p>
          <a:p>
            <a:r>
              <a:rPr lang="en-US" sz="1400" dirty="0">
                <a:solidFill>
                  <a:srgbClr val="D29500"/>
                </a:solidFill>
                <a:latin typeface="Consolas" panose="020B0609020204030204" pitchFamily="49" charset="0"/>
              </a:rPr>
              <a:t>01</a:t>
            </a:r>
            <a:endParaRPr lang="en-PK" sz="1400" dirty="0">
              <a:solidFill>
                <a:srgbClr val="D295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23E67-7455-A809-4D1E-F93283123CC8}"/>
              </a:ext>
            </a:extLst>
          </p:cNvPr>
          <p:cNvSpPr/>
          <p:nvPr/>
        </p:nvSpPr>
        <p:spPr>
          <a:xfrm flipH="1">
            <a:off x="10428515" y="195943"/>
            <a:ext cx="1168398" cy="1182914"/>
          </a:xfrm>
          <a:prstGeom prst="rect">
            <a:avLst/>
          </a:prstGeom>
          <a:solidFill>
            <a:srgbClr val="633B07"/>
          </a:solidFill>
          <a:ln w="38100">
            <a:solidFill>
              <a:srgbClr val="77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8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5B8A-5AAC-6ED3-BCB5-CB1885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49" y="1762604"/>
            <a:ext cx="10515600" cy="277489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HelloHeadlineW00-Regular" panose="03080000000000000000" pitchFamily="66" charset="0"/>
              </a:rPr>
              <a:t>Aperture Science Maze</a:t>
            </a:r>
            <a:br>
              <a:rPr lang="en-GB" sz="5400" dirty="0">
                <a:latin typeface="HelloHeadlineW00-Regular" panose="03080000000000000000" pitchFamily="66" charset="0"/>
              </a:rPr>
            </a:br>
            <a:r>
              <a:rPr lang="en-GB" sz="5400" dirty="0">
                <a:latin typeface="HelloHeadlineW00-Regular" panose="03080000000000000000" pitchFamily="66" charset="0"/>
              </a:rPr>
              <a:t>Testing Initiative</a:t>
            </a:r>
            <a:endParaRPr lang="en-US" sz="5400" dirty="0">
              <a:latin typeface="HelloHeadlineW00-Regular" panose="0308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2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HelloHeadlineW00-Regular</vt:lpstr>
      <vt:lpstr>Office Theme</vt:lpstr>
      <vt:lpstr>PowerPoint Presentation</vt:lpstr>
      <vt:lpstr>PowerPoint Presentation</vt:lpstr>
      <vt:lpstr>Aperture Science Maze Testing Initiative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Mohiuddin Shah</dc:creator>
  <cp:lastModifiedBy>Ahmed Mohiuddin Shah</cp:lastModifiedBy>
  <cp:revision>3</cp:revision>
  <dcterms:created xsi:type="dcterms:W3CDTF">2022-12-04T05:55:42Z</dcterms:created>
  <dcterms:modified xsi:type="dcterms:W3CDTF">2022-12-29T06:01:22Z</dcterms:modified>
</cp:coreProperties>
</file>