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09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1800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/>
        </a:p>
      </dgm:t>
    </dgm:pt>
    <dgm:pt modelId="{15FCB7DF-D0D3-43D8-8FE5-E5FFDED6264E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/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1800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/>
        </a:p>
      </dgm:t>
    </dgm:pt>
    <dgm:pt modelId="{C485168C-07AD-4DE6-B17E-1E96E93777D7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/>
        </a:p>
      </dgm:t>
    </dgm:pt>
    <dgm:pt modelId="{CA2BABAF-EDAA-4496-8316-FD6EA3643E8F}">
      <dgm:prSet phldrT="[Text]" custT="1"/>
      <dgm:spPr/>
      <dgm:t>
        <a:bodyPr/>
        <a:lstStyle/>
        <a:p>
          <a:r>
            <a:rPr lang="en-US" sz="1800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/>
        </a:p>
      </dgm:t>
    </dgm:pt>
    <dgm:pt modelId="{ABC1EDDD-C08B-4F9C-8453-9CEFCC2AF319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/>
        </a:p>
      </dgm:t>
    </dgm:pt>
    <dgm:pt modelId="{2B0C4E88-6096-442F-8E0E-019F0841C9E8}" type="pres">
      <dgm:prSet presAssocID="{B6A966AA-C2D0-420D-89FC-1A1AB0AD407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656844C-7870-494A-A5CE-B585B5B3D19A}" type="pres">
      <dgm:prSet presAssocID="{45D50368-372D-4F79-95B9-B27BD239F0F6}" presName="horFlow" presStyleCnt="0"/>
      <dgm:spPr/>
    </dgm:pt>
    <dgm:pt modelId="{303218A1-4391-4572-B1F3-3148602C2681}" type="pres">
      <dgm:prSet presAssocID="{45D50368-372D-4F79-95B9-B27BD239F0F6}" presName="bigChev" presStyleLbl="node1" presStyleIdx="0" presStyleCnt="3" custScaleX="76938"/>
      <dgm:spPr/>
    </dgm:pt>
    <dgm:pt modelId="{B0A862A0-2557-4427-8CD3-2FD04BD89593}" type="pres">
      <dgm:prSet presAssocID="{5DD5E854-B70B-4927-93DD-9B930567F2D9}" presName="parTrans" presStyleCnt="0"/>
      <dgm:spPr/>
    </dgm:pt>
    <dgm:pt modelId="{7EDA00CA-9788-4FB6-9965-2A531967C37E}" type="pres">
      <dgm:prSet presAssocID="{15FCB7DF-D0D3-43D8-8FE5-E5FFDED6264E}" presName="node" presStyleLbl="alignAccFollowNode1" presStyleIdx="0" presStyleCnt="3" custScaleX="230388">
        <dgm:presLayoutVars>
          <dgm:bulletEnabled val="1"/>
        </dgm:presLayoutVars>
      </dgm:prSet>
      <dgm:spPr/>
    </dgm:pt>
    <dgm:pt modelId="{854FA094-9941-4F3A-8576-6CCDEA60F4BF}" type="pres">
      <dgm:prSet presAssocID="{45D50368-372D-4F79-95B9-B27BD239F0F6}" presName="vSp" presStyleCnt="0"/>
      <dgm:spPr/>
    </dgm:pt>
    <dgm:pt modelId="{640AB370-EC15-4640-A886-244849E22069}" type="pres">
      <dgm:prSet presAssocID="{196543C5-093B-4437-B406-DBE4B882EA97}" presName="horFlow" presStyleCnt="0"/>
      <dgm:spPr/>
    </dgm:pt>
    <dgm:pt modelId="{3C268EAE-F306-4502-AF06-CEF13305AD87}" type="pres">
      <dgm:prSet presAssocID="{196543C5-093B-4437-B406-DBE4B882EA97}" presName="bigChev" presStyleLbl="node1" presStyleIdx="1" presStyleCnt="3" custScaleX="76938"/>
      <dgm:spPr/>
    </dgm:pt>
    <dgm:pt modelId="{28EFDAB2-B9FF-4C8D-834C-112AC92E5F61}" type="pres">
      <dgm:prSet presAssocID="{2EA2CE1F-978B-4B0A-92B2-CA23FBAEB8C0}" presName="parTrans" presStyleCnt="0"/>
      <dgm:spPr/>
    </dgm:pt>
    <dgm:pt modelId="{5A798B94-63F9-46F6-A164-11B374ECA264}" type="pres">
      <dgm:prSet presAssocID="{C485168C-07AD-4DE6-B17E-1E96E93777D7}" presName="node" presStyleLbl="alignAccFollowNode1" presStyleIdx="1" presStyleCnt="3" custScaleX="230388">
        <dgm:presLayoutVars>
          <dgm:bulletEnabled val="1"/>
        </dgm:presLayoutVars>
      </dgm:prSet>
      <dgm:spPr/>
    </dgm:pt>
    <dgm:pt modelId="{CEC78878-77E5-489E-A865-B4FD5FAE5B9B}" type="pres">
      <dgm:prSet presAssocID="{196543C5-093B-4437-B406-DBE4B882EA97}" presName="vSp" presStyleCnt="0"/>
      <dgm:spPr/>
    </dgm:pt>
    <dgm:pt modelId="{3623AD17-78FC-4088-B0F3-0A8A516F1310}" type="pres">
      <dgm:prSet presAssocID="{CA2BABAF-EDAA-4496-8316-FD6EA3643E8F}" presName="horFlow" presStyleCnt="0"/>
      <dgm:spPr/>
    </dgm:pt>
    <dgm:pt modelId="{56F4C287-CAD7-4C2E-8118-FB293C0AF4C7}" type="pres">
      <dgm:prSet presAssocID="{CA2BABAF-EDAA-4496-8316-FD6EA3643E8F}" presName="bigChev" presStyleLbl="node1" presStyleIdx="2" presStyleCnt="3" custScaleX="76938"/>
      <dgm:spPr/>
    </dgm:pt>
    <dgm:pt modelId="{C0371251-7BCA-4E93-8E6F-70C6EFA2951E}" type="pres">
      <dgm:prSet presAssocID="{33D02404-349E-4E82-A8BA-C0A907006883}" presName="parTrans" presStyleCnt="0"/>
      <dgm:spPr/>
    </dgm:pt>
    <dgm:pt modelId="{36B6C668-09F8-42EE-94A2-D000CFFA4FE1}" type="pres">
      <dgm:prSet presAssocID="{ABC1EDDD-C08B-4F9C-8453-9CEFCC2AF319}" presName="node" presStyleLbl="alignAccFollowNode1" presStyleIdx="2" presStyleCnt="3" custScaleX="230388">
        <dgm:presLayoutVars>
          <dgm:bulletEnabled val="1"/>
        </dgm:presLayoutVars>
      </dgm:prSet>
      <dgm:spPr/>
    </dgm:pt>
  </dgm:ptLst>
  <dgm:cxnLst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B3B76D3D-0794-498E-9EA5-1A71B12CA4AC}" type="presOf" srcId="{B6A966AA-C2D0-420D-89FC-1A1AB0AD4072}" destId="{2B0C4E88-6096-442F-8E0E-019F0841C9E8}" srcOrd="0" destOrd="0" presId="urn:microsoft.com/office/officeart/2005/8/layout/lProcess3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7174F4E-4F53-4ED8-9828-702D9C1BEC27}" type="presOf" srcId="{C485168C-07AD-4DE6-B17E-1E96E93777D7}" destId="{5A798B94-63F9-46F6-A164-11B374ECA264}" srcOrd="0" destOrd="0" presId="urn:microsoft.com/office/officeart/2005/8/layout/lProcess3"/>
    <dgm:cxn modelId="{EC39BC52-EE47-40CC-9DA2-3C9725AE29B1}" type="presOf" srcId="{ABC1EDDD-C08B-4F9C-8453-9CEFCC2AF319}" destId="{36B6C668-09F8-42EE-94A2-D000CFFA4FE1}" srcOrd="0" destOrd="0" presId="urn:microsoft.com/office/officeart/2005/8/layout/lProcess3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E243DA76-119A-4070-9EEE-244FA94736D2}" type="presOf" srcId="{196543C5-093B-4437-B406-DBE4B882EA97}" destId="{3C268EAE-F306-4502-AF06-CEF13305AD87}" srcOrd="0" destOrd="0" presId="urn:microsoft.com/office/officeart/2005/8/layout/lProcess3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568F797F-E516-4FDD-ABA8-4EB0CE4E9543}" type="presOf" srcId="{15FCB7DF-D0D3-43D8-8FE5-E5FFDED6264E}" destId="{7EDA00CA-9788-4FB6-9965-2A531967C37E}" srcOrd="0" destOrd="0" presId="urn:microsoft.com/office/officeart/2005/8/layout/lProcess3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D738F4D3-6D76-479F-A644-FE696520EF37}" type="presOf" srcId="{45D50368-372D-4F79-95B9-B27BD239F0F6}" destId="{303218A1-4391-4572-B1F3-3148602C2681}" srcOrd="0" destOrd="0" presId="urn:microsoft.com/office/officeart/2005/8/layout/lProcess3"/>
    <dgm:cxn modelId="{DE7F46F2-5CAB-4654-A2E2-BD9870CAB773}" type="presOf" srcId="{CA2BABAF-EDAA-4496-8316-FD6EA3643E8F}" destId="{56F4C287-CAD7-4C2E-8118-FB293C0AF4C7}" srcOrd="0" destOrd="0" presId="urn:microsoft.com/office/officeart/2005/8/layout/lProcess3"/>
    <dgm:cxn modelId="{823099ED-B8E5-40A3-9D16-F200A85D0D90}" type="presParOf" srcId="{2B0C4E88-6096-442F-8E0E-019F0841C9E8}" destId="{6656844C-7870-494A-A5CE-B585B5B3D19A}" srcOrd="0" destOrd="0" presId="urn:microsoft.com/office/officeart/2005/8/layout/lProcess3"/>
    <dgm:cxn modelId="{73C297AF-B8AB-451A-9177-A3F3A9D78743}" type="presParOf" srcId="{6656844C-7870-494A-A5CE-B585B5B3D19A}" destId="{303218A1-4391-4572-B1F3-3148602C2681}" srcOrd="0" destOrd="0" presId="urn:microsoft.com/office/officeart/2005/8/layout/lProcess3"/>
    <dgm:cxn modelId="{66E79153-A0B6-47F0-A546-59095559887C}" type="presParOf" srcId="{6656844C-7870-494A-A5CE-B585B5B3D19A}" destId="{B0A862A0-2557-4427-8CD3-2FD04BD89593}" srcOrd="1" destOrd="0" presId="urn:microsoft.com/office/officeart/2005/8/layout/lProcess3"/>
    <dgm:cxn modelId="{451051FB-E782-423F-BE81-385BC53056A6}" type="presParOf" srcId="{6656844C-7870-494A-A5CE-B585B5B3D19A}" destId="{7EDA00CA-9788-4FB6-9965-2A531967C37E}" srcOrd="2" destOrd="0" presId="urn:microsoft.com/office/officeart/2005/8/layout/lProcess3"/>
    <dgm:cxn modelId="{B807E00F-939D-4EF6-92D1-E4F709D80FB7}" type="presParOf" srcId="{2B0C4E88-6096-442F-8E0E-019F0841C9E8}" destId="{854FA094-9941-4F3A-8576-6CCDEA60F4BF}" srcOrd="1" destOrd="0" presId="urn:microsoft.com/office/officeart/2005/8/layout/lProcess3"/>
    <dgm:cxn modelId="{B7B5FD78-464F-4216-A78D-89DFC0F93F19}" type="presParOf" srcId="{2B0C4E88-6096-442F-8E0E-019F0841C9E8}" destId="{640AB370-EC15-4640-A886-244849E22069}" srcOrd="2" destOrd="0" presId="urn:microsoft.com/office/officeart/2005/8/layout/lProcess3"/>
    <dgm:cxn modelId="{4BC59BCE-9918-478C-9D1F-F1F8CC4C7503}" type="presParOf" srcId="{640AB370-EC15-4640-A886-244849E22069}" destId="{3C268EAE-F306-4502-AF06-CEF13305AD87}" srcOrd="0" destOrd="0" presId="urn:microsoft.com/office/officeart/2005/8/layout/lProcess3"/>
    <dgm:cxn modelId="{5E747AEC-856E-4F2D-9E0C-381A9C47B0FF}" type="presParOf" srcId="{640AB370-EC15-4640-A886-244849E22069}" destId="{28EFDAB2-B9FF-4C8D-834C-112AC92E5F61}" srcOrd="1" destOrd="0" presId="urn:microsoft.com/office/officeart/2005/8/layout/lProcess3"/>
    <dgm:cxn modelId="{70C34270-A140-4126-843A-EF9574EF5A23}" type="presParOf" srcId="{640AB370-EC15-4640-A886-244849E22069}" destId="{5A798B94-63F9-46F6-A164-11B374ECA264}" srcOrd="2" destOrd="0" presId="urn:microsoft.com/office/officeart/2005/8/layout/lProcess3"/>
    <dgm:cxn modelId="{234F4015-8B29-48EC-B6F9-CBFEAC59EA99}" type="presParOf" srcId="{2B0C4E88-6096-442F-8E0E-019F0841C9E8}" destId="{CEC78878-77E5-489E-A865-B4FD5FAE5B9B}" srcOrd="3" destOrd="0" presId="urn:microsoft.com/office/officeart/2005/8/layout/lProcess3"/>
    <dgm:cxn modelId="{D6FF8778-AA2D-4A7E-9EDC-D9BA527DCB74}" type="presParOf" srcId="{2B0C4E88-6096-442F-8E0E-019F0841C9E8}" destId="{3623AD17-78FC-4088-B0F3-0A8A516F1310}" srcOrd="4" destOrd="0" presId="urn:microsoft.com/office/officeart/2005/8/layout/lProcess3"/>
    <dgm:cxn modelId="{995B79CE-47B7-4D95-B151-25853EE8002F}" type="presParOf" srcId="{3623AD17-78FC-4088-B0F3-0A8A516F1310}" destId="{56F4C287-CAD7-4C2E-8118-FB293C0AF4C7}" srcOrd="0" destOrd="0" presId="urn:microsoft.com/office/officeart/2005/8/layout/lProcess3"/>
    <dgm:cxn modelId="{685958BF-7E06-4C1B-A615-257DAA6BCF7F}" type="presParOf" srcId="{3623AD17-78FC-4088-B0F3-0A8A516F1310}" destId="{C0371251-7BCA-4E93-8E6F-70C6EFA2951E}" srcOrd="1" destOrd="0" presId="urn:microsoft.com/office/officeart/2005/8/layout/lProcess3"/>
    <dgm:cxn modelId="{9561A6A9-4BA2-46E5-AEBA-FEE3136844D4}" type="presParOf" srcId="{3623AD17-78FC-4088-B0F3-0A8A516F1310}" destId="{36B6C668-09F8-42EE-94A2-D000CFFA4FE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218A1-4391-4572-B1F3-3148602C2681}">
      <dsp:nvSpPr>
        <dsp:cNvPr id="0" name=""/>
        <dsp:cNvSpPr/>
      </dsp:nvSpPr>
      <dsp:spPr>
        <a:xfrm>
          <a:off x="2326" y="480072"/>
          <a:ext cx="1776400" cy="9235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Expand</a:t>
          </a:r>
        </a:p>
      </dsp:txBody>
      <dsp:txXfrm>
        <a:off x="464101" y="480072"/>
        <a:ext cx="852851" cy="923549"/>
      </dsp:txXfrm>
    </dsp:sp>
    <dsp:sp modelId="{7EDA00CA-9788-4FB6-9965-2A531967C37E}">
      <dsp:nvSpPr>
        <dsp:cNvPr id="0" name=""/>
        <dsp:cNvSpPr/>
      </dsp:nvSpPr>
      <dsp:spPr>
        <a:xfrm>
          <a:off x="1478574" y="558574"/>
          <a:ext cx="4415074" cy="76654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Foster collaborative growth</a:t>
          </a:r>
        </a:p>
      </dsp:txBody>
      <dsp:txXfrm>
        <a:off x="1861847" y="558574"/>
        <a:ext cx="3648529" cy="766545"/>
      </dsp:txXfrm>
    </dsp:sp>
    <dsp:sp modelId="{3C268EAE-F306-4502-AF06-CEF13305AD87}">
      <dsp:nvSpPr>
        <dsp:cNvPr id="0" name=""/>
        <dsp:cNvSpPr/>
      </dsp:nvSpPr>
      <dsp:spPr>
        <a:xfrm>
          <a:off x="2326" y="1532918"/>
          <a:ext cx="1776400" cy="9235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</a:t>
          </a:r>
        </a:p>
      </dsp:txBody>
      <dsp:txXfrm>
        <a:off x="464101" y="1532918"/>
        <a:ext cx="852851" cy="923549"/>
      </dsp:txXfrm>
    </dsp:sp>
    <dsp:sp modelId="{5A798B94-63F9-46F6-A164-11B374ECA264}">
      <dsp:nvSpPr>
        <dsp:cNvPr id="0" name=""/>
        <dsp:cNvSpPr/>
      </dsp:nvSpPr>
      <dsp:spPr>
        <a:xfrm>
          <a:off x="1478574" y="1611420"/>
          <a:ext cx="4415074" cy="76654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Ensure a tailored and user-focused experience</a:t>
          </a:r>
        </a:p>
      </dsp:txBody>
      <dsp:txXfrm>
        <a:off x="1861847" y="1611420"/>
        <a:ext cx="3648529" cy="766545"/>
      </dsp:txXfrm>
    </dsp:sp>
    <dsp:sp modelId="{56F4C287-CAD7-4C2E-8118-FB293C0AF4C7}">
      <dsp:nvSpPr>
        <dsp:cNvPr id="0" name=""/>
        <dsp:cNvSpPr/>
      </dsp:nvSpPr>
      <dsp:spPr>
        <a:xfrm>
          <a:off x="2326" y="2585764"/>
          <a:ext cx="1776400" cy="92354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</a:t>
          </a:r>
        </a:p>
      </dsp:txBody>
      <dsp:txXfrm>
        <a:off x="464101" y="2585764"/>
        <a:ext cx="852851" cy="923549"/>
      </dsp:txXfrm>
    </dsp:sp>
    <dsp:sp modelId="{36B6C668-09F8-42EE-94A2-D000CFFA4FE1}">
      <dsp:nvSpPr>
        <dsp:cNvPr id="0" name=""/>
        <dsp:cNvSpPr/>
      </dsp:nvSpPr>
      <dsp:spPr>
        <a:xfrm>
          <a:off x="1478574" y="2664266"/>
          <a:ext cx="4415074" cy="76654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Capitalize on emerging global markets</a:t>
          </a:r>
        </a:p>
      </dsp:txBody>
      <dsp:txXfrm>
        <a:off x="1861847" y="2664266"/>
        <a:ext cx="3648529" cy="76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1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7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/>
          <a:lstStyle/>
          <a:p>
            <a:pPr lvl="0"/>
            <a:r>
              <a:rPr lang="en-US" noProof="0" dirty="0"/>
              <a:t>brand strategy</a:t>
            </a:r>
          </a:p>
        </p:txBody>
      </p:sp>
      <p:pic>
        <p:nvPicPr>
          <p:cNvPr id="14" name="Picture Placeholder 13" descr="Logo">
            <a:extLst>
              <a:ext uri="{FF2B5EF4-FFF2-40B4-BE49-F238E27FC236}">
                <a16:creationId xmlns:a16="http://schemas.microsoft.com/office/drawing/2014/main" id="{A183DF06-7611-3C42-97AA-AC3FC72B8E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751091"/>
            <a:ext cx="1060704" cy="1225296"/>
          </a:xfr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noProof="0" dirty="0"/>
              <a:t>traction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3B4D80CD-ADD2-B369-5112-AC2377025EC5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4195779200"/>
              </p:ext>
            </p:extLst>
          </p:nvPr>
        </p:nvGraphicFramePr>
        <p:xfrm>
          <a:off x="395288" y="1643063"/>
          <a:ext cx="5077630" cy="36784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38815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538815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</a:tblGrid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/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32289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6C44A-AEF4-5659-D73D-CA68B352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Financials</a:t>
            </a:r>
          </a:p>
        </p:txBody>
      </p:sp>
      <p:graphicFrame>
        <p:nvGraphicFramePr>
          <p:cNvPr id="8" name="Table Placeholder 3">
            <a:extLst>
              <a:ext uri="{FF2B5EF4-FFF2-40B4-BE49-F238E27FC236}">
                <a16:creationId xmlns:a16="http://schemas.microsoft.com/office/drawing/2014/main" id="{53F956D9-946D-1A78-7154-E9425C531CAF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4294527876"/>
              </p:ext>
            </p:extLst>
          </p:nvPr>
        </p:nvGraphicFramePr>
        <p:xfrm>
          <a:off x="396875" y="1627188"/>
          <a:ext cx="11407964" cy="367841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851991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851991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851991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851991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35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A9E078C1-0BFD-F6DD-3E2D-568155A640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65725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B96-6288-982E-405D-F13505B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With this product,  Adatum Corporation is positioned for success in the dynamic market. </a:t>
            </a:r>
          </a:p>
          <a:p>
            <a:pPr lvl="0"/>
            <a:r>
              <a:rPr lang="en-US" noProof="0" dirty="0"/>
              <a:t>With a focus on innovation, user experience, and strategic growth, we anticipate reaching new heights in the coming year.</a:t>
            </a:r>
          </a:p>
          <a:p>
            <a:pPr lvl="0"/>
            <a:r>
              <a:rPr lang="en-US" noProof="0" dirty="0"/>
              <a:t>Our commitment to user satisfaction underscores every aspect of our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C3EDA-3E02-8659-06EC-68403F03C9D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Strong market positioning</a:t>
            </a:r>
          </a:p>
          <a:p>
            <a:pPr lvl="0"/>
            <a:r>
              <a:rPr lang="en-US" noProof="0" dirty="0"/>
              <a:t>Robust growth strategy</a:t>
            </a:r>
          </a:p>
          <a:p>
            <a:pPr lvl="0"/>
            <a:r>
              <a:rPr lang="en-US" noProof="0" dirty="0"/>
              <a:t>Innovative product development</a:t>
            </a:r>
          </a:p>
          <a:p>
            <a:pPr lvl="0"/>
            <a:r>
              <a:rPr lang="en-US" noProof="0" dirty="0"/>
              <a:t>Commitment to user satisfaction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77813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133963"/>
            <a:ext cx="1060704" cy="1225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07F7-8B1A-304E-3648-68809B473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/>
          <a:lstStyle/>
          <a:p>
            <a:pPr lvl="0"/>
            <a:r>
              <a:rPr lang="en-US" noProof="0" dirty="0"/>
              <a:t>WWW.</a:t>
            </a:r>
            <a:r>
              <a:rPr lang="en-US" dirty="0"/>
              <a:t>ADATUM</a:t>
            </a:r>
            <a:r>
              <a:rPr lang="en-US" noProof="0" dirty="0"/>
              <a:t>.COM</a:t>
            </a:r>
          </a:p>
          <a:p>
            <a:r>
              <a:rPr lang="en-US" noProof="0" dirty="0"/>
              <a:t>MIRJAM@ADATUM.COM</a:t>
            </a:r>
          </a:p>
          <a:p>
            <a:r>
              <a:rPr lang="en-US" noProof="0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/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480D44-EE43-D26F-85D4-A3C5A75C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5493" y="2674741"/>
            <a:ext cx="8097421" cy="1924216"/>
            <a:chOff x="5921514" y="2674741"/>
            <a:chExt cx="5874950" cy="1924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/>
          <a:lstStyle/>
          <a:p>
            <a:r>
              <a:rPr lang="en-US" dirty="0"/>
              <a:t>Aiming to revolutionize industries</a:t>
            </a:r>
            <a:br>
              <a:rPr lang="en-US" dirty="0"/>
            </a:br>
            <a:r>
              <a:rPr lang="en-US" dirty="0"/>
              <a:t>through our forward-thinking solutions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Product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C3F4B-F073-0CAF-30BD-2282A4FFC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5934" y="3175280"/>
            <a:ext cx="9340439" cy="3112929"/>
          </a:xfrm>
        </p:spPr>
        <p:txBody>
          <a:bodyPr/>
          <a:lstStyle/>
          <a:p>
            <a:pPr lvl="0"/>
            <a:r>
              <a:rPr lang="en-US" noProof="0" dirty="0"/>
              <a:t>Combining functionality </a:t>
            </a:r>
            <a:br>
              <a:rPr lang="en-US" noProof="0" dirty="0"/>
            </a:br>
            <a:r>
              <a:rPr lang="en-US" noProof="0" dirty="0"/>
              <a:t>and user-friendliness, </a:t>
            </a:r>
            <a:br>
              <a:rPr lang="en-US" noProof="0" dirty="0"/>
            </a:br>
            <a:r>
              <a:rPr lang="en-US" noProof="0" dirty="0"/>
              <a:t>we empower users to streamline operations and boost efficiency</a:t>
            </a:r>
          </a:p>
        </p:txBody>
      </p:sp>
      <p:pic>
        <p:nvPicPr>
          <p:cNvPr id="24" name="Picture Placeholder 23" descr="Logo&#10;">
            <a:extLst>
              <a:ext uri="{FF2B5EF4-FFF2-40B4-BE49-F238E27FC236}">
                <a16:creationId xmlns:a16="http://schemas.microsoft.com/office/drawing/2014/main" id="{F2690A47-67BD-A546-2B32-DEE0774181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noProof="0" dirty="0"/>
              <a:t>Product benefits</a:t>
            </a:r>
          </a:p>
        </p:txBody>
      </p:sp>
      <p:pic>
        <p:nvPicPr>
          <p:cNvPr id="6" name="Picture Placeholder 5" descr="A white and black logo">
            <a:extLst>
              <a:ext uri="{FF2B5EF4-FFF2-40B4-BE49-F238E27FC236}">
                <a16:creationId xmlns:a16="http://schemas.microsoft.com/office/drawing/2014/main" id="{829CA16C-261C-CAB4-3829-C6AC90AF06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7" r="7"/>
          <a:stretch/>
        </p:blipFill>
        <p:spPr>
          <a:xfrm>
            <a:off x="837273" y="1840378"/>
            <a:ext cx="4206240" cy="3639312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3107B8-D5B9-707A-E090-6F772B82DE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198515E-7D05-FFF5-8664-41A0DE549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45736" y="2674741"/>
            <a:ext cx="5536021" cy="1924216"/>
            <a:chOff x="5921514" y="2674741"/>
            <a:chExt cx="5874950" cy="192421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858218-E075-E7C6-87FF-A0D5C353F322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621B4C-2B4A-7659-34D5-0CB0688809F9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F5F0E2-D08A-41C0-0F64-33E50282C218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B6DF3B-E41E-8724-A5D1-554AB1A76C29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/>
          <a:lstStyle/>
          <a:p>
            <a:pPr lvl="0"/>
            <a:r>
              <a:rPr lang="en-US" noProof="0" dirty="0"/>
              <a:t>Market </a:t>
            </a:r>
            <a:br>
              <a:rPr lang="en-US" noProof="0" dirty="0"/>
            </a:br>
            <a:r>
              <a:rPr lang="en-US" noProof="0" dirty="0"/>
              <a:t>overview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35F1C-EE3D-73BE-27C1-FEF8CD988E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61DD-48C4-BF83-7463-FEE0100AF1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/>
          <a:lstStyle/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C6577-A98E-2857-C85C-3D08E65D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1BEA89-365F-BB87-CDFD-784D3C2A7A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2698D0-1546-1743-A587-FC8E03FD0E9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17A19E-BA3E-9E81-D94A-386A606403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DA4ED-E2E9-EAFF-9EE5-D139BD0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Competitive landscape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6EF828-2E39-755D-7277-2DC4C80A64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/>
          <a:lstStyle/>
          <a:p>
            <a:r>
              <a:rPr lang="en-US" noProof="0" dirty="0"/>
              <a:t>Strong market presence</a:t>
            </a:r>
          </a:p>
          <a:p>
            <a:r>
              <a:rPr lang="en-US" noProof="0" dirty="0"/>
              <a:t>Positioned as a market leader</a:t>
            </a:r>
          </a:p>
          <a:p>
            <a:r>
              <a:rPr lang="en-US" noProof="0" dirty="0"/>
              <a:t>Leveraging a robust infrastructure</a:t>
            </a:r>
          </a:p>
          <a:p>
            <a:r>
              <a:rPr lang="en-US" noProof="0" dirty="0"/>
              <a:t>Dedicated team of experts</a:t>
            </a:r>
          </a:p>
          <a:p>
            <a:r>
              <a:rPr lang="en-US" noProof="0" dirty="0"/>
              <a:t>Outperforming competitors</a:t>
            </a:r>
          </a:p>
          <a:p>
            <a:r>
              <a:rPr lang="en-US" noProof="0" dirty="0"/>
              <a:t>Good brand name recognition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09593F-1174-BA95-2DE5-F9845B103ED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/>
          <a:lstStyle/>
          <a:p>
            <a:r>
              <a:rPr lang="en-US" noProof="0" dirty="0"/>
              <a:t>More agility and adaptability</a:t>
            </a:r>
          </a:p>
          <a:p>
            <a:r>
              <a:rPr lang="en-US" noProof="0" dirty="0"/>
              <a:t>Stronger competitive edge</a:t>
            </a:r>
          </a:p>
          <a:p>
            <a:r>
              <a:rPr lang="en-US" noProof="0" dirty="0"/>
              <a:t>Ability to adapt swiftly</a:t>
            </a:r>
          </a:p>
          <a:p>
            <a:r>
              <a:rPr lang="en-US" noProof="0" dirty="0"/>
              <a:t>Stay ahead of the curve</a:t>
            </a:r>
          </a:p>
          <a:p>
            <a:r>
              <a:rPr lang="en-US" noProof="0" dirty="0"/>
              <a:t>Continuously improve offerings</a:t>
            </a:r>
          </a:p>
          <a:p>
            <a:r>
              <a:rPr lang="en-US" noProof="0" dirty="0"/>
              <a:t>Integrate user feedback</a:t>
            </a:r>
          </a:p>
        </p:txBody>
      </p:sp>
      <p:pic>
        <p:nvPicPr>
          <p:cNvPr id="19" name="Picture Placeholder 18" descr="Logo">
            <a:extLst>
              <a:ext uri="{FF2B5EF4-FFF2-40B4-BE49-F238E27FC236}">
                <a16:creationId xmlns:a16="http://schemas.microsoft.com/office/drawing/2014/main" id="{25BA4007-22E2-0F99-BCF6-4EB8780168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287659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828D8-847F-649C-0394-FFCC8D9B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C56B-DC06-BFF3-B4FE-E905B9C2948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>
            <a:norm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6" name="Content Placeholder 4" descr="SmartArt">
            <a:extLst>
              <a:ext uri="{FF2B5EF4-FFF2-40B4-BE49-F238E27FC236}">
                <a16:creationId xmlns:a16="http://schemas.microsoft.com/office/drawing/2014/main" id="{2912CC2A-A6D8-E71C-006D-C267DB85D348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40496364"/>
              </p:ext>
            </p:extLst>
          </p:nvPr>
        </p:nvGraphicFramePr>
        <p:xfrm>
          <a:off x="5908675" y="1690688"/>
          <a:ext cx="5895975" cy="398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 descr="Logo">
            <a:extLst>
              <a:ext uri="{FF2B5EF4-FFF2-40B4-BE49-F238E27FC236}">
                <a16:creationId xmlns:a16="http://schemas.microsoft.com/office/drawing/2014/main" id="{D1A61B60-A70A-8DE3-87A2-CF73EFDB8E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1622932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0D83FE-2DFD-4742-B957-F0005799F9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F5C7A4-AE5B-4410-9A36-27136EE81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E554D-0373-4572-82D6-B57355A00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Fair squares presentation</Template>
  <TotalTime>0</TotalTime>
  <Words>329</Words>
  <Application>Microsoft Office PowerPoint</Application>
  <PresentationFormat>Widescreen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Gill Sans MT</vt:lpstr>
      <vt:lpstr>Impact</vt:lpstr>
      <vt:lpstr>Badge</vt:lpstr>
      <vt:lpstr>brand strategy</vt:lpstr>
      <vt:lpstr>agenda</vt:lpstr>
      <vt:lpstr>About us</vt:lpstr>
      <vt:lpstr>Product overview</vt:lpstr>
      <vt:lpstr>Product benefits</vt:lpstr>
      <vt:lpstr>Market 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Mohiuddin Shah</dc:creator>
  <cp:lastModifiedBy>Ahmed Mohiuddin Shah</cp:lastModifiedBy>
  <cp:revision>1</cp:revision>
  <dcterms:created xsi:type="dcterms:W3CDTF">2025-04-16T08:58:10Z</dcterms:created>
  <dcterms:modified xsi:type="dcterms:W3CDTF">2025-04-16T08:58:38Z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