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7AA-3C8F-188D-A4A4-C9B18206C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1F7DE-54A1-A172-34C3-A3EEC9FB6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A72A-E4F0-0C1D-7B4A-EB1563C2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BAA0-D661-875C-4EEB-0A1D4FF9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B86D-8839-C6B3-3A15-7443D35B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19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4C6E-36C7-71BB-28F2-FCF78B88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DF0EF-74C3-A61B-9081-EB3E6B67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146E-D010-B881-5AD7-795C8E61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6679-92A2-5CDD-D135-DE46642C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90C2-4305-8CBE-82B0-8769FF0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07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A4CBA-64DA-67CB-A308-D8395C3C4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875C2-467C-8078-FCC5-8524DC194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98BF-A5B8-B837-B1B1-E40006B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69DB-1CC8-AF6E-E718-402970F0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AE5-1287-B0F7-CEFF-035D1FC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4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72B7-8FE3-40BA-85D2-5709732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2B01-797B-C325-C66C-898F433E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BD41-B05E-AE9D-9B97-3230BAF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E212-425A-66AF-9D3B-A23F2740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D6FA-48EE-D864-2E08-532DADDC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0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3101-81B5-B348-A641-7EF223DD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C023-3B62-082F-3567-B97B3367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C05D-77A3-DD74-6E1E-E38C9B63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82F7-D5ED-2AFB-509F-F01CA84B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6B04-2BF1-8301-F9C3-D75062C9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5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CF07-49AD-AD80-F230-A15F7A4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BB8E-552E-5634-6098-471A8E0D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A2F64-E8AF-EE7A-A457-A1CCB071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79CB-7E54-88F2-59EC-827DB55A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5BE9-65DC-F445-91DF-33BECCC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341D-8B40-E222-9E92-BAC35DFB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9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EC34-78CE-A9BB-00FD-BA2B41CD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282B-CD43-C7B8-5ED3-ACAC17CD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CAF1-92B8-2418-FCB4-7FE22AFB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29214-F817-D9D1-E5E6-68BC8B9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1DA9-C828-1685-9E48-FC0BA1611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7920-F828-CD69-75D4-203CE17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F952C-D247-0664-DC9E-BD83E49E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91ACC-0DD2-686B-FE70-ACE6E106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69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0D5-2577-8E24-6AF9-8B458A34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54808-C04D-4353-35B8-0DF4E9D8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1397A-C17E-0302-A115-E98BEE0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357A1-D4B1-1C9F-0EEE-95453CA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9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3C315-285D-F5D0-BEC7-8F559DE3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DC8C8-7149-007D-1FA7-5D65AE6E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47C34-8A14-38B8-570F-5970C08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3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F721-B069-C12E-80A0-CDA9304B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C7B3-570D-1305-B606-2243F419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3A52-D8FB-1748-2F73-1A55C20E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F343-A405-7210-4886-21889663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531-CB0E-5F05-CA0A-5A2A8D1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A92E-3750-BB4B-4618-E0E1220E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85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03F7-D786-AD4A-F30B-75ED30CE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2C1EC-0F73-4623-F065-BFA0C483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C3F34-3FE9-B1A3-6E70-DB7B35CD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19EF-3D17-56B4-83D6-7C8B7F9C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19C9-C713-9CF5-82A5-B37631B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F016-1C79-5D70-7A48-E7A8CC42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283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91E50-8177-AAD6-C876-295DB00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6647-E9EB-1F41-5FE5-1828609C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887B-3AE1-B6CB-3A5B-99EBB5E9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EE27-AE5A-4A8E-960D-78AAFAB90B79}" type="datetimeFigureOut">
              <a:rPr lang="LID4096" smtClean="0"/>
              <a:t>12/08/2023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05DD-7004-E05E-53EC-D1FFC084A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339-C88A-549B-ACFD-1B176D7C8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03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38E91-DE74-D140-89FC-0898C5D9B911}"/>
              </a:ext>
            </a:extLst>
          </p:cNvPr>
          <p:cNvSpPr/>
          <p:nvPr/>
        </p:nvSpPr>
        <p:spPr>
          <a:xfrm>
            <a:off x="410658" y="558497"/>
            <a:ext cx="159335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LoadingScreen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2CFFF-87AE-2E4B-1664-9A72BC8791B8}"/>
              </a:ext>
            </a:extLst>
          </p:cNvPr>
          <p:cNvSpPr txBox="1"/>
          <p:nvPr/>
        </p:nvSpPr>
        <p:spPr>
          <a:xfrm>
            <a:off x="331264" y="189165"/>
            <a:ext cx="8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BA82C-C85A-42CF-67EF-4E48BE6C5234}"/>
              </a:ext>
            </a:extLst>
          </p:cNvPr>
          <p:cNvSpPr/>
          <p:nvPr/>
        </p:nvSpPr>
        <p:spPr>
          <a:xfrm>
            <a:off x="4773678" y="558497"/>
            <a:ext cx="174210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connectionIssue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173A2-6165-45C5-0E3C-A46F03903A19}"/>
              </a:ext>
            </a:extLst>
          </p:cNvPr>
          <p:cNvSpPr/>
          <p:nvPr/>
        </p:nvSpPr>
        <p:spPr>
          <a:xfrm>
            <a:off x="2588974" y="1496661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connectedScreen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21A8-6525-0215-72B2-BA2CB4A28551}"/>
              </a:ext>
            </a:extLst>
          </p:cNvPr>
          <p:cNvSpPr/>
          <p:nvPr/>
        </p:nvSpPr>
        <p:spPr>
          <a:xfrm>
            <a:off x="2588974" y="558497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connecting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C381B-A316-62CC-744D-CDC1EA3502D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04014" y="873335"/>
            <a:ext cx="58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8F10A-4F26-FB39-0B78-7F0F22F597A4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435114" y="873335"/>
            <a:ext cx="338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E3565A-5668-EDB9-3D10-5604F3DA587A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3512044" y="1188173"/>
            <a:ext cx="0" cy="308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8CB805-B711-4C41-CEC3-142DF2A4C0A3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V="1">
            <a:off x="4578388" y="-507847"/>
            <a:ext cx="12700" cy="213268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84A87-6467-3274-D02D-1618EBF1643F}"/>
              </a:ext>
            </a:extLst>
          </p:cNvPr>
          <p:cNvSpPr/>
          <p:nvPr/>
        </p:nvSpPr>
        <p:spPr>
          <a:xfrm>
            <a:off x="7009478" y="535607"/>
            <a:ext cx="3303509" cy="28418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Options</a:t>
            </a:r>
          </a:p>
          <a:p>
            <a:pPr algn="ctr"/>
            <a:r>
              <a:rPr lang="en-GB" dirty="0" err="1"/>
              <a:t>scanMazes</a:t>
            </a:r>
            <a:endParaRPr lang="en-GB" dirty="0"/>
          </a:p>
          <a:p>
            <a:pPr algn="ctr"/>
            <a:r>
              <a:rPr lang="en-GB" dirty="0"/>
              <a:t>Predefined</a:t>
            </a:r>
          </a:p>
          <a:p>
            <a:pPr algn="ctr"/>
            <a:r>
              <a:rPr lang="en-GB" dirty="0" err="1"/>
              <a:t>autoMode</a:t>
            </a:r>
            <a:endParaRPr lang="en-GB" dirty="0"/>
          </a:p>
          <a:p>
            <a:pPr algn="ctr"/>
            <a:r>
              <a:rPr lang="en-GB" dirty="0"/>
              <a:t>Sensors</a:t>
            </a:r>
          </a:p>
          <a:p>
            <a:pPr algn="ctr"/>
            <a:r>
              <a:rPr lang="en-GB" dirty="0"/>
              <a:t>Settings</a:t>
            </a:r>
          </a:p>
          <a:p>
            <a:pPr algn="ctr"/>
            <a:r>
              <a:rPr lang="en-GB" dirty="0"/>
              <a:t>exit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B9519-35C7-B1FF-5088-EC4AAB5AAA25}"/>
              </a:ext>
            </a:extLst>
          </p:cNvPr>
          <p:cNvSpPr/>
          <p:nvPr/>
        </p:nvSpPr>
        <p:spPr>
          <a:xfrm>
            <a:off x="10575820" y="535607"/>
            <a:ext cx="1503012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closingScreen</a:t>
            </a:r>
            <a:endParaRPr lang="LID4096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3B66B73-56AD-5D3B-3CF9-E95A4B64C7B1}"/>
              </a:ext>
            </a:extLst>
          </p:cNvPr>
          <p:cNvCxnSpPr>
            <a:stCxn id="6" idx="0"/>
            <a:endCxn id="24" idx="0"/>
          </p:cNvCxnSpPr>
          <p:nvPr/>
        </p:nvCxnSpPr>
        <p:spPr>
          <a:xfrm rot="5400000" flipH="1" flipV="1">
            <a:off x="8474583" y="-2294245"/>
            <a:ext cx="22890" cy="5682595"/>
          </a:xfrm>
          <a:prstGeom prst="bentConnector3">
            <a:avLst>
              <a:gd name="adj1" fmla="val 979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9FCC1D-93AA-247E-20B1-CEB138231304}"/>
              </a:ext>
            </a:extLst>
          </p:cNvPr>
          <p:cNvSpPr txBox="1"/>
          <p:nvPr/>
        </p:nvSpPr>
        <p:spPr>
          <a:xfrm>
            <a:off x="10498260" y="1188173"/>
            <a:ext cx="8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  <a:endParaRPr lang="LID4096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ACDE99-26B7-9736-E926-FC6C2C953BA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35114" y="1123087"/>
            <a:ext cx="3843765" cy="688412"/>
          </a:xfrm>
          <a:prstGeom prst="bentConnector3">
            <a:avLst>
              <a:gd name="adj1" fmla="val 564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32EECD-EFC8-A31E-22AC-E635049EB3F8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10312987" y="850445"/>
            <a:ext cx="262833" cy="11060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25B583-43C4-F3DA-939A-4F77169BA07B}"/>
              </a:ext>
            </a:extLst>
          </p:cNvPr>
          <p:cNvSpPr/>
          <p:nvPr/>
        </p:nvSpPr>
        <p:spPr>
          <a:xfrm>
            <a:off x="10575820" y="1580395"/>
            <a:ext cx="1503012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LID4096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A69043D-410D-3403-1F20-4F93EA72892D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111147" y="2210071"/>
            <a:ext cx="2216179" cy="3305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032D762-700C-903C-C846-9BA8629F4242}"/>
              </a:ext>
            </a:extLst>
          </p:cNvPr>
          <p:cNvSpPr/>
          <p:nvPr/>
        </p:nvSpPr>
        <p:spPr>
          <a:xfrm>
            <a:off x="10575820" y="2728926"/>
            <a:ext cx="1503012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</a:t>
            </a:r>
            <a:endParaRPr lang="LID4096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5829E8F-D49A-3636-5797-F4C857476310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9111147" y="2248489"/>
            <a:ext cx="1464673" cy="7952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D06B9C-A915-5528-7589-7A27A588EBE9}"/>
              </a:ext>
            </a:extLst>
          </p:cNvPr>
          <p:cNvSpPr/>
          <p:nvPr/>
        </p:nvSpPr>
        <p:spPr>
          <a:xfrm>
            <a:off x="4780029" y="3783917"/>
            <a:ext cx="1742106" cy="122825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PlaceRover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Done</a:t>
            </a:r>
            <a:endParaRPr lang="LID4096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1C1A79-FBB5-7E24-F7A8-252BD706665E}"/>
              </a:ext>
            </a:extLst>
          </p:cNvPr>
          <p:cNvSpPr/>
          <p:nvPr/>
        </p:nvSpPr>
        <p:spPr>
          <a:xfrm>
            <a:off x="2595324" y="2759247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mazeOptions</a:t>
            </a:r>
            <a:endParaRPr lang="LID4096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6813C6-C1AF-AA2E-80F1-BDB27927A38E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4441464" y="1684353"/>
            <a:ext cx="3655344" cy="1389731"/>
          </a:xfrm>
          <a:prstGeom prst="bentConnector3">
            <a:avLst>
              <a:gd name="adj1" fmla="val 381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3BB0FD-6D14-1C25-7CE1-B9722E5278A3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rot="16200000" flipH="1">
            <a:off x="4387241" y="2520076"/>
            <a:ext cx="394994" cy="21326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7BA4C31-464A-D4C0-EF6C-1AB497406025}"/>
              </a:ext>
            </a:extLst>
          </p:cNvPr>
          <p:cNvSpPr/>
          <p:nvPr/>
        </p:nvSpPr>
        <p:spPr>
          <a:xfrm>
            <a:off x="2598480" y="4181747"/>
            <a:ext cx="174210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Navigating</a:t>
            </a:r>
            <a:endParaRPr lang="LID4096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D236051-2701-3002-8178-EC67E5A124F8}"/>
              </a:ext>
            </a:extLst>
          </p:cNvPr>
          <p:cNvCxnSpPr>
            <a:cxnSpLocks/>
            <a:stCxn id="51" idx="1"/>
            <a:endCxn id="68" idx="3"/>
          </p:cNvCxnSpPr>
          <p:nvPr/>
        </p:nvCxnSpPr>
        <p:spPr>
          <a:xfrm rot="10800000" flipV="1">
            <a:off x="4340587" y="4398041"/>
            <a:ext cx="439443" cy="985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1C37CF6-2AAE-3F54-88D5-4FA964E1F5AC}"/>
              </a:ext>
            </a:extLst>
          </p:cNvPr>
          <p:cNvSpPr/>
          <p:nvPr/>
        </p:nvSpPr>
        <p:spPr>
          <a:xfrm>
            <a:off x="336283" y="3552071"/>
            <a:ext cx="174210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Complete</a:t>
            </a:r>
            <a:endParaRPr lang="LID4096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E4EBDC9-8609-6B81-923F-372F2E3D7F87}"/>
              </a:ext>
            </a:extLst>
          </p:cNvPr>
          <p:cNvCxnSpPr>
            <a:cxnSpLocks/>
            <a:stCxn id="68" idx="1"/>
            <a:endCxn id="78" idx="2"/>
          </p:cNvCxnSpPr>
          <p:nvPr/>
        </p:nvCxnSpPr>
        <p:spPr>
          <a:xfrm rot="10800000">
            <a:off x="1207336" y="4181747"/>
            <a:ext cx="1391144" cy="3148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F6CD676-7DA2-E18E-0D2F-662B9ED5C174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3594455" y="137048"/>
            <a:ext cx="1027905" cy="58021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9DD9F4-42E5-DE24-5A48-05063D1057D2}"/>
              </a:ext>
            </a:extLst>
          </p:cNvPr>
          <p:cNvCxnSpPr>
            <a:cxnSpLocks/>
            <a:endCxn id="51" idx="0"/>
          </p:cNvCxnSpPr>
          <p:nvPr/>
        </p:nvCxnSpPr>
        <p:spPr>
          <a:xfrm rot="10800000" flipV="1">
            <a:off x="5651082" y="1956541"/>
            <a:ext cx="2432480" cy="18273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889B6D1-8ABF-31D9-E1CA-F87A3DDAE055}"/>
              </a:ext>
            </a:extLst>
          </p:cNvPr>
          <p:cNvSpPr/>
          <p:nvPr/>
        </p:nvSpPr>
        <p:spPr>
          <a:xfrm>
            <a:off x="6717424" y="3783916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Searching</a:t>
            </a:r>
            <a:endParaRPr lang="LID4096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385DF5F-041C-6FE0-16F3-081F6B3BE9A3}"/>
              </a:ext>
            </a:extLst>
          </p:cNvPr>
          <p:cNvCxnSpPr>
            <a:cxnSpLocks/>
            <a:stCxn id="51" idx="3"/>
            <a:endCxn id="91" idx="1"/>
          </p:cNvCxnSpPr>
          <p:nvPr/>
        </p:nvCxnSpPr>
        <p:spPr>
          <a:xfrm flipV="1">
            <a:off x="6522135" y="4098754"/>
            <a:ext cx="195289" cy="299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263397-B095-C8D4-D51F-12A8E11B8D46}"/>
              </a:ext>
            </a:extLst>
          </p:cNvPr>
          <p:cNvSpPr/>
          <p:nvPr/>
        </p:nvSpPr>
        <p:spPr>
          <a:xfrm>
            <a:off x="6717424" y="4712879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Searched</a:t>
            </a:r>
            <a:endParaRPr lang="LID4096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3349CC-1C36-B310-8F37-287D9DACEB1A}"/>
              </a:ext>
            </a:extLst>
          </p:cNvPr>
          <p:cNvCxnSpPr>
            <a:cxnSpLocks/>
            <a:stCxn id="91" idx="2"/>
            <a:endCxn id="109" idx="0"/>
          </p:cNvCxnSpPr>
          <p:nvPr/>
        </p:nvCxnSpPr>
        <p:spPr>
          <a:xfrm>
            <a:off x="7640494" y="4413592"/>
            <a:ext cx="0" cy="299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8B766A8-FDF3-42CB-1CA1-31A8B902E60D}"/>
              </a:ext>
            </a:extLst>
          </p:cNvPr>
          <p:cNvSpPr/>
          <p:nvPr/>
        </p:nvSpPr>
        <p:spPr>
          <a:xfrm>
            <a:off x="6717424" y="5734913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DisplayMaze</a:t>
            </a:r>
            <a:endParaRPr lang="LID4096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8FDE91-765A-80C9-B4D4-CE4E3F94CCF1}"/>
              </a:ext>
            </a:extLst>
          </p:cNvPr>
          <p:cNvCxnSpPr>
            <a:cxnSpLocks/>
            <a:stCxn id="109" idx="2"/>
            <a:endCxn id="117" idx="0"/>
          </p:cNvCxnSpPr>
          <p:nvPr/>
        </p:nvCxnSpPr>
        <p:spPr>
          <a:xfrm>
            <a:off x="7640494" y="5342555"/>
            <a:ext cx="0" cy="392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97E0EA4-B874-1155-5E40-9D419A102CE0}"/>
              </a:ext>
            </a:extLst>
          </p:cNvPr>
          <p:cNvCxnSpPr>
            <a:cxnSpLocks/>
            <a:stCxn id="117" idx="3"/>
            <a:endCxn id="23" idx="2"/>
          </p:cNvCxnSpPr>
          <p:nvPr/>
        </p:nvCxnSpPr>
        <p:spPr>
          <a:xfrm flipV="1">
            <a:off x="8563564" y="3377476"/>
            <a:ext cx="97669" cy="26722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E01F070-B1C0-64C0-2F57-0358E06BC177}"/>
              </a:ext>
            </a:extLst>
          </p:cNvPr>
          <p:cNvCxnSpPr>
            <a:cxnSpLocks/>
            <a:stCxn id="117" idx="3"/>
            <a:endCxn id="51" idx="0"/>
          </p:cNvCxnSpPr>
          <p:nvPr/>
        </p:nvCxnSpPr>
        <p:spPr>
          <a:xfrm flipH="1" flipV="1">
            <a:off x="5651082" y="3783917"/>
            <a:ext cx="2912482" cy="2265834"/>
          </a:xfrm>
          <a:prstGeom prst="bentConnector4">
            <a:avLst>
              <a:gd name="adj1" fmla="val -7849"/>
              <a:gd name="adj2" fmla="val 1091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1100E76D-38CD-9D20-1CB4-400BCD3C5781}"/>
              </a:ext>
            </a:extLst>
          </p:cNvPr>
          <p:cNvCxnSpPr>
            <a:cxnSpLocks/>
            <a:stCxn id="117" idx="1"/>
            <a:endCxn id="51" idx="2"/>
          </p:cNvCxnSpPr>
          <p:nvPr/>
        </p:nvCxnSpPr>
        <p:spPr>
          <a:xfrm rot="10800000">
            <a:off x="5651082" y="5012167"/>
            <a:ext cx="1066342" cy="10375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658E7A6-5B72-2170-C91A-4A5218DEA2D3}"/>
              </a:ext>
            </a:extLst>
          </p:cNvPr>
          <p:cNvSpPr/>
          <p:nvPr/>
        </p:nvSpPr>
        <p:spPr>
          <a:xfrm>
            <a:off x="9043566" y="3817637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ScanningScreen</a:t>
            </a:r>
            <a:endParaRPr lang="LID4096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5018A3-8EC0-7EF6-1BDE-5517185D8047}"/>
              </a:ext>
            </a:extLst>
          </p:cNvPr>
          <p:cNvCxnSpPr>
            <a:cxnSpLocks/>
            <a:endCxn id="134" idx="0"/>
          </p:cNvCxnSpPr>
          <p:nvPr/>
        </p:nvCxnSpPr>
        <p:spPr>
          <a:xfrm rot="16200000" flipH="1">
            <a:off x="8394689" y="2245690"/>
            <a:ext cx="2401034" cy="742860"/>
          </a:xfrm>
          <a:prstGeom prst="bentConnector3">
            <a:avLst>
              <a:gd name="adj1" fmla="val 7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598DD0-B9B4-D3A2-219C-22B00860CE10}"/>
              </a:ext>
            </a:extLst>
          </p:cNvPr>
          <p:cNvSpPr/>
          <p:nvPr/>
        </p:nvSpPr>
        <p:spPr>
          <a:xfrm>
            <a:off x="9043566" y="4726016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ScanningScreen</a:t>
            </a:r>
            <a:endParaRPr lang="LID4096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EA22472-9156-CF08-22C1-D97E6EC7118B}"/>
              </a:ext>
            </a:extLst>
          </p:cNvPr>
          <p:cNvSpPr/>
          <p:nvPr/>
        </p:nvSpPr>
        <p:spPr>
          <a:xfrm>
            <a:off x="9043566" y="5669827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ScanningScreen</a:t>
            </a:r>
            <a:endParaRPr lang="LID4096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7E22575-6C4D-B939-7776-31987DE54368}"/>
              </a:ext>
            </a:extLst>
          </p:cNvPr>
          <p:cNvCxnSpPr>
            <a:cxnSpLocks/>
            <a:stCxn id="134" idx="2"/>
            <a:endCxn id="140" idx="0"/>
          </p:cNvCxnSpPr>
          <p:nvPr/>
        </p:nvCxnSpPr>
        <p:spPr>
          <a:xfrm>
            <a:off x="9966636" y="4447313"/>
            <a:ext cx="0" cy="278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CB2E483-F13D-2399-130B-52CA29F03869}"/>
              </a:ext>
            </a:extLst>
          </p:cNvPr>
          <p:cNvCxnSpPr>
            <a:cxnSpLocks/>
            <a:stCxn id="140" idx="2"/>
            <a:endCxn id="151" idx="0"/>
          </p:cNvCxnSpPr>
          <p:nvPr/>
        </p:nvCxnSpPr>
        <p:spPr>
          <a:xfrm>
            <a:off x="9966636" y="5355692"/>
            <a:ext cx="0" cy="314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168582A-3304-B5FE-C1B4-E0BF93408591}"/>
              </a:ext>
            </a:extLst>
          </p:cNvPr>
          <p:cNvCxnSpPr>
            <a:cxnSpLocks/>
            <a:stCxn id="151" idx="3"/>
            <a:endCxn id="134" idx="3"/>
          </p:cNvCxnSpPr>
          <p:nvPr/>
        </p:nvCxnSpPr>
        <p:spPr>
          <a:xfrm flipV="1">
            <a:off x="10889706" y="4132475"/>
            <a:ext cx="12700" cy="185219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36BCE45-8FCE-391A-9D6A-EE866F9FFD3B}"/>
              </a:ext>
            </a:extLst>
          </p:cNvPr>
          <p:cNvCxnSpPr>
            <a:cxnSpLocks/>
            <a:stCxn id="151" idx="1"/>
            <a:endCxn id="23" idx="2"/>
          </p:cNvCxnSpPr>
          <p:nvPr/>
        </p:nvCxnSpPr>
        <p:spPr>
          <a:xfrm rot="10800000">
            <a:off x="8661234" y="3377477"/>
            <a:ext cx="382333" cy="26071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BB5AA42-9809-422A-73F4-257B058EE72E}"/>
              </a:ext>
            </a:extLst>
          </p:cNvPr>
          <p:cNvCxnSpPr>
            <a:cxnSpLocks/>
            <a:stCxn id="151" idx="2"/>
            <a:endCxn id="51" idx="2"/>
          </p:cNvCxnSpPr>
          <p:nvPr/>
        </p:nvCxnSpPr>
        <p:spPr>
          <a:xfrm rot="5400000" flipH="1">
            <a:off x="7165191" y="3498058"/>
            <a:ext cx="1287336" cy="4315554"/>
          </a:xfrm>
          <a:prstGeom prst="bentConnector3">
            <a:avLst>
              <a:gd name="adj1" fmla="val -177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Mohiuddin Shah</dc:creator>
  <cp:lastModifiedBy>Ahmed Mohiuddin Shah</cp:lastModifiedBy>
  <cp:revision>1</cp:revision>
  <dcterms:created xsi:type="dcterms:W3CDTF">2023-12-07T20:25:33Z</dcterms:created>
  <dcterms:modified xsi:type="dcterms:W3CDTF">2023-12-07T20:50:50Z</dcterms:modified>
</cp:coreProperties>
</file>