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63" r:id="rId3"/>
    <p:sldId id="257" r:id="rId4"/>
    <p:sldId id="258" r:id="rId5"/>
    <p:sldId id="262" r:id="rId6"/>
    <p:sldId id="261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2634" y="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115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636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402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982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017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691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34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70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476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970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628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85" r:id="rId4"/>
    <p:sldLayoutId id="2147483686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49" y="1709928"/>
            <a:ext cx="7886700" cy="27432"/>
          </a:xfrm>
          <a:custGeom>
            <a:avLst/>
            <a:gdLst>
              <a:gd name="connsiteX0" fmla="*/ 0 w 7886700"/>
              <a:gd name="connsiteY0" fmla="*/ 0 h 27432"/>
              <a:gd name="connsiteX1" fmla="*/ 420624 w 7886700"/>
              <a:gd name="connsiteY1" fmla="*/ 0 h 27432"/>
              <a:gd name="connsiteX2" fmla="*/ 1156716 w 7886700"/>
              <a:gd name="connsiteY2" fmla="*/ 0 h 27432"/>
              <a:gd name="connsiteX3" fmla="*/ 1577340 w 7886700"/>
              <a:gd name="connsiteY3" fmla="*/ 0 h 27432"/>
              <a:gd name="connsiteX4" fmla="*/ 2155698 w 7886700"/>
              <a:gd name="connsiteY4" fmla="*/ 0 h 27432"/>
              <a:gd name="connsiteX5" fmla="*/ 2970657 w 7886700"/>
              <a:gd name="connsiteY5" fmla="*/ 0 h 27432"/>
              <a:gd name="connsiteX6" fmla="*/ 3627882 w 7886700"/>
              <a:gd name="connsiteY6" fmla="*/ 0 h 27432"/>
              <a:gd name="connsiteX7" fmla="*/ 4363974 w 7886700"/>
              <a:gd name="connsiteY7" fmla="*/ 0 h 27432"/>
              <a:gd name="connsiteX8" fmla="*/ 4942332 w 7886700"/>
              <a:gd name="connsiteY8" fmla="*/ 0 h 27432"/>
              <a:gd name="connsiteX9" fmla="*/ 5599557 w 7886700"/>
              <a:gd name="connsiteY9" fmla="*/ 0 h 27432"/>
              <a:gd name="connsiteX10" fmla="*/ 6414516 w 7886700"/>
              <a:gd name="connsiteY10" fmla="*/ 0 h 27432"/>
              <a:gd name="connsiteX11" fmla="*/ 6914007 w 7886700"/>
              <a:gd name="connsiteY11" fmla="*/ 0 h 27432"/>
              <a:gd name="connsiteX12" fmla="*/ 7886700 w 7886700"/>
              <a:gd name="connsiteY12" fmla="*/ 0 h 27432"/>
              <a:gd name="connsiteX13" fmla="*/ 7886700 w 7886700"/>
              <a:gd name="connsiteY13" fmla="*/ 27432 h 27432"/>
              <a:gd name="connsiteX14" fmla="*/ 7308342 w 7886700"/>
              <a:gd name="connsiteY14" fmla="*/ 27432 h 27432"/>
              <a:gd name="connsiteX15" fmla="*/ 6887718 w 7886700"/>
              <a:gd name="connsiteY15" fmla="*/ 27432 h 27432"/>
              <a:gd name="connsiteX16" fmla="*/ 6230493 w 7886700"/>
              <a:gd name="connsiteY16" fmla="*/ 27432 h 27432"/>
              <a:gd name="connsiteX17" fmla="*/ 5731002 w 7886700"/>
              <a:gd name="connsiteY17" fmla="*/ 27432 h 27432"/>
              <a:gd name="connsiteX18" fmla="*/ 5073777 w 7886700"/>
              <a:gd name="connsiteY18" fmla="*/ 27432 h 27432"/>
              <a:gd name="connsiteX19" fmla="*/ 4416552 w 7886700"/>
              <a:gd name="connsiteY19" fmla="*/ 27432 h 27432"/>
              <a:gd name="connsiteX20" fmla="*/ 3759327 w 7886700"/>
              <a:gd name="connsiteY20" fmla="*/ 27432 h 27432"/>
              <a:gd name="connsiteX21" fmla="*/ 3102102 w 7886700"/>
              <a:gd name="connsiteY21" fmla="*/ 27432 h 27432"/>
              <a:gd name="connsiteX22" fmla="*/ 2523744 w 7886700"/>
              <a:gd name="connsiteY22" fmla="*/ 27432 h 27432"/>
              <a:gd name="connsiteX23" fmla="*/ 1787652 w 7886700"/>
              <a:gd name="connsiteY23" fmla="*/ 27432 h 27432"/>
              <a:gd name="connsiteX24" fmla="*/ 1130427 w 7886700"/>
              <a:gd name="connsiteY24" fmla="*/ 27432 h 27432"/>
              <a:gd name="connsiteX25" fmla="*/ 0 w 7886700"/>
              <a:gd name="connsiteY25" fmla="*/ 27432 h 27432"/>
              <a:gd name="connsiteX26" fmla="*/ 0 w 7886700"/>
              <a:gd name="connsiteY2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86700" h="27432" fill="none" extrusionOk="0">
                <a:moveTo>
                  <a:pt x="0" y="0"/>
                </a:moveTo>
                <a:cubicBezTo>
                  <a:pt x="157525" y="2723"/>
                  <a:pt x="287389" y="-6453"/>
                  <a:pt x="420624" y="0"/>
                </a:cubicBezTo>
                <a:cubicBezTo>
                  <a:pt x="553859" y="6453"/>
                  <a:pt x="825625" y="29874"/>
                  <a:pt x="1156716" y="0"/>
                </a:cubicBezTo>
                <a:cubicBezTo>
                  <a:pt x="1487807" y="-29874"/>
                  <a:pt x="1467015" y="9632"/>
                  <a:pt x="1577340" y="0"/>
                </a:cubicBezTo>
                <a:cubicBezTo>
                  <a:pt x="1687665" y="-9632"/>
                  <a:pt x="2024250" y="19395"/>
                  <a:pt x="2155698" y="0"/>
                </a:cubicBezTo>
                <a:cubicBezTo>
                  <a:pt x="2287146" y="-19395"/>
                  <a:pt x="2775210" y="-36481"/>
                  <a:pt x="2970657" y="0"/>
                </a:cubicBezTo>
                <a:cubicBezTo>
                  <a:pt x="3166104" y="36481"/>
                  <a:pt x="3456933" y="2822"/>
                  <a:pt x="3627882" y="0"/>
                </a:cubicBezTo>
                <a:cubicBezTo>
                  <a:pt x="3798831" y="-2822"/>
                  <a:pt x="4063535" y="23706"/>
                  <a:pt x="4363974" y="0"/>
                </a:cubicBezTo>
                <a:cubicBezTo>
                  <a:pt x="4664413" y="-23706"/>
                  <a:pt x="4721338" y="-85"/>
                  <a:pt x="4942332" y="0"/>
                </a:cubicBezTo>
                <a:cubicBezTo>
                  <a:pt x="5163326" y="85"/>
                  <a:pt x="5298512" y="10710"/>
                  <a:pt x="5599557" y="0"/>
                </a:cubicBezTo>
                <a:cubicBezTo>
                  <a:pt x="5900603" y="-10710"/>
                  <a:pt x="6095214" y="3467"/>
                  <a:pt x="6414516" y="0"/>
                </a:cubicBezTo>
                <a:cubicBezTo>
                  <a:pt x="6733818" y="-3467"/>
                  <a:pt x="6803711" y="5617"/>
                  <a:pt x="6914007" y="0"/>
                </a:cubicBezTo>
                <a:cubicBezTo>
                  <a:pt x="7024303" y="-5617"/>
                  <a:pt x="7602090" y="-33929"/>
                  <a:pt x="7886700" y="0"/>
                </a:cubicBezTo>
                <a:cubicBezTo>
                  <a:pt x="7886111" y="10802"/>
                  <a:pt x="7886030" y="18406"/>
                  <a:pt x="7886700" y="27432"/>
                </a:cubicBezTo>
                <a:cubicBezTo>
                  <a:pt x="7637258" y="17142"/>
                  <a:pt x="7575695" y="16729"/>
                  <a:pt x="7308342" y="27432"/>
                </a:cubicBezTo>
                <a:cubicBezTo>
                  <a:pt x="7040989" y="38135"/>
                  <a:pt x="7003134" y="44021"/>
                  <a:pt x="6887718" y="27432"/>
                </a:cubicBezTo>
                <a:cubicBezTo>
                  <a:pt x="6772302" y="10843"/>
                  <a:pt x="6488136" y="58247"/>
                  <a:pt x="6230493" y="27432"/>
                </a:cubicBezTo>
                <a:cubicBezTo>
                  <a:pt x="5972851" y="-3383"/>
                  <a:pt x="5929971" y="35622"/>
                  <a:pt x="5731002" y="27432"/>
                </a:cubicBezTo>
                <a:cubicBezTo>
                  <a:pt x="5532033" y="19242"/>
                  <a:pt x="5381360" y="28708"/>
                  <a:pt x="5073777" y="27432"/>
                </a:cubicBezTo>
                <a:cubicBezTo>
                  <a:pt x="4766194" y="26156"/>
                  <a:pt x="4713365" y="29311"/>
                  <a:pt x="4416552" y="27432"/>
                </a:cubicBezTo>
                <a:cubicBezTo>
                  <a:pt x="4119740" y="25553"/>
                  <a:pt x="3915304" y="28418"/>
                  <a:pt x="3759327" y="27432"/>
                </a:cubicBezTo>
                <a:cubicBezTo>
                  <a:pt x="3603351" y="26446"/>
                  <a:pt x="3375414" y="21218"/>
                  <a:pt x="3102102" y="27432"/>
                </a:cubicBezTo>
                <a:cubicBezTo>
                  <a:pt x="2828791" y="33646"/>
                  <a:pt x="2795766" y="19461"/>
                  <a:pt x="2523744" y="27432"/>
                </a:cubicBezTo>
                <a:cubicBezTo>
                  <a:pt x="2251722" y="35403"/>
                  <a:pt x="1947642" y="32293"/>
                  <a:pt x="1787652" y="27432"/>
                </a:cubicBezTo>
                <a:cubicBezTo>
                  <a:pt x="1627662" y="22571"/>
                  <a:pt x="1413335" y="29665"/>
                  <a:pt x="1130427" y="27432"/>
                </a:cubicBezTo>
                <a:cubicBezTo>
                  <a:pt x="847520" y="25199"/>
                  <a:pt x="292942" y="-13628"/>
                  <a:pt x="0" y="27432"/>
                </a:cubicBezTo>
                <a:cubicBezTo>
                  <a:pt x="586" y="19291"/>
                  <a:pt x="-218" y="13009"/>
                  <a:pt x="0" y="0"/>
                </a:cubicBezTo>
                <a:close/>
              </a:path>
              <a:path w="7886700" h="27432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888520" y="-5136"/>
                  <a:pt x="998982" y="0"/>
                </a:cubicBezTo>
                <a:cubicBezTo>
                  <a:pt x="1109444" y="5136"/>
                  <a:pt x="1622600" y="-36529"/>
                  <a:pt x="1813941" y="0"/>
                </a:cubicBezTo>
                <a:cubicBezTo>
                  <a:pt x="2005282" y="36529"/>
                  <a:pt x="2177619" y="19108"/>
                  <a:pt x="2392299" y="0"/>
                </a:cubicBezTo>
                <a:cubicBezTo>
                  <a:pt x="2606979" y="-19108"/>
                  <a:pt x="2788556" y="-21788"/>
                  <a:pt x="2970657" y="0"/>
                </a:cubicBezTo>
                <a:cubicBezTo>
                  <a:pt x="3152758" y="21788"/>
                  <a:pt x="3596738" y="18723"/>
                  <a:pt x="3785616" y="0"/>
                </a:cubicBezTo>
                <a:cubicBezTo>
                  <a:pt x="3974494" y="-18723"/>
                  <a:pt x="4136501" y="9985"/>
                  <a:pt x="4285107" y="0"/>
                </a:cubicBezTo>
                <a:cubicBezTo>
                  <a:pt x="4433713" y="-9985"/>
                  <a:pt x="4710656" y="-6143"/>
                  <a:pt x="5100066" y="0"/>
                </a:cubicBezTo>
                <a:cubicBezTo>
                  <a:pt x="5489476" y="6143"/>
                  <a:pt x="5703885" y="5883"/>
                  <a:pt x="5915025" y="0"/>
                </a:cubicBezTo>
                <a:cubicBezTo>
                  <a:pt x="6126165" y="-5883"/>
                  <a:pt x="6308797" y="30350"/>
                  <a:pt x="6572250" y="0"/>
                </a:cubicBezTo>
                <a:cubicBezTo>
                  <a:pt x="6835703" y="-30350"/>
                  <a:pt x="7286910" y="4832"/>
                  <a:pt x="7886700" y="0"/>
                </a:cubicBezTo>
                <a:cubicBezTo>
                  <a:pt x="7885340" y="10164"/>
                  <a:pt x="7886783" y="19377"/>
                  <a:pt x="7886700" y="27432"/>
                </a:cubicBezTo>
                <a:cubicBezTo>
                  <a:pt x="7752936" y="37838"/>
                  <a:pt x="7671143" y="22240"/>
                  <a:pt x="7466076" y="27432"/>
                </a:cubicBezTo>
                <a:cubicBezTo>
                  <a:pt x="7261009" y="32624"/>
                  <a:pt x="7039949" y="45892"/>
                  <a:pt x="6651117" y="27432"/>
                </a:cubicBezTo>
                <a:cubicBezTo>
                  <a:pt x="6262285" y="8972"/>
                  <a:pt x="6379660" y="21432"/>
                  <a:pt x="6151626" y="27432"/>
                </a:cubicBezTo>
                <a:cubicBezTo>
                  <a:pt x="5923592" y="33432"/>
                  <a:pt x="5816137" y="49453"/>
                  <a:pt x="5494401" y="27432"/>
                </a:cubicBezTo>
                <a:cubicBezTo>
                  <a:pt x="5172665" y="5411"/>
                  <a:pt x="5022009" y="14146"/>
                  <a:pt x="4679442" y="27432"/>
                </a:cubicBezTo>
                <a:cubicBezTo>
                  <a:pt x="4336875" y="40718"/>
                  <a:pt x="4169241" y="-4552"/>
                  <a:pt x="4022217" y="27432"/>
                </a:cubicBezTo>
                <a:cubicBezTo>
                  <a:pt x="3875193" y="59416"/>
                  <a:pt x="3723776" y="46198"/>
                  <a:pt x="3601593" y="27432"/>
                </a:cubicBezTo>
                <a:cubicBezTo>
                  <a:pt x="3479410" y="8666"/>
                  <a:pt x="3283834" y="20447"/>
                  <a:pt x="3102102" y="27432"/>
                </a:cubicBezTo>
                <a:cubicBezTo>
                  <a:pt x="2920370" y="34417"/>
                  <a:pt x="2467386" y="35404"/>
                  <a:pt x="2287143" y="27432"/>
                </a:cubicBezTo>
                <a:cubicBezTo>
                  <a:pt x="2106900" y="19460"/>
                  <a:pt x="1798848" y="59556"/>
                  <a:pt x="1629918" y="27432"/>
                </a:cubicBezTo>
                <a:cubicBezTo>
                  <a:pt x="1460989" y="-4692"/>
                  <a:pt x="1324115" y="34913"/>
                  <a:pt x="1130427" y="27432"/>
                </a:cubicBezTo>
                <a:cubicBezTo>
                  <a:pt x="936739" y="19951"/>
                  <a:pt x="302034" y="30143"/>
                  <a:pt x="0" y="27432"/>
                </a:cubicBezTo>
                <a:cubicBezTo>
                  <a:pt x="-383" y="21019"/>
                  <a:pt x="-503" y="1243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green and black pattern of leaves&#10;&#10;Description automatically generated">
            <a:extLst>
              <a:ext uri="{FF2B5EF4-FFF2-40B4-BE49-F238E27FC236}">
                <a16:creationId xmlns:a16="http://schemas.microsoft.com/office/drawing/2014/main" id="{A8B07D43-CC96-2879-1112-1173346AEE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t="5418" b="19582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853673"/>
            <a:ext cx="301752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800" dirty="0"/>
              <a:t>Hub Identification in Global Flight Network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99312" y="853673"/>
            <a:ext cx="4286250" cy="5004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defTabSz="914400">
              <a:spcAft>
                <a:spcPts val="600"/>
              </a:spcAft>
            </a:pPr>
            <a:r>
              <a:rPr lang="en-US" sz="6000" b="1" dirty="0"/>
              <a:t>Objective: </a:t>
            </a:r>
          </a:p>
          <a:p>
            <a:pPr defTabSz="914400">
              <a:spcAft>
                <a:spcPts val="600"/>
              </a:spcAft>
            </a:pPr>
            <a:r>
              <a:rPr lang="en-US" sz="4800" b="1" dirty="0"/>
              <a:t>Identify critical hubs in the global air network using centrality measures.</a:t>
            </a:r>
          </a:p>
        </p:txBody>
      </p:sp>
      <p:sp>
        <p:nvSpPr>
          <p:cNvPr id="13" name="sketchy content container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9190" y="493776"/>
            <a:ext cx="4672203" cy="5722227"/>
          </a:xfrm>
          <a:custGeom>
            <a:avLst/>
            <a:gdLst>
              <a:gd name="connsiteX0" fmla="*/ 0 w 4672203"/>
              <a:gd name="connsiteY0" fmla="*/ 0 h 5722227"/>
              <a:gd name="connsiteX1" fmla="*/ 620736 w 4672203"/>
              <a:gd name="connsiteY1" fmla="*/ 0 h 5722227"/>
              <a:gd name="connsiteX2" fmla="*/ 1148027 w 4672203"/>
              <a:gd name="connsiteY2" fmla="*/ 0 h 5722227"/>
              <a:gd name="connsiteX3" fmla="*/ 1908929 w 4672203"/>
              <a:gd name="connsiteY3" fmla="*/ 0 h 5722227"/>
              <a:gd name="connsiteX4" fmla="*/ 2529664 w 4672203"/>
              <a:gd name="connsiteY4" fmla="*/ 0 h 5722227"/>
              <a:gd name="connsiteX5" fmla="*/ 3150400 w 4672203"/>
              <a:gd name="connsiteY5" fmla="*/ 0 h 5722227"/>
              <a:gd name="connsiteX6" fmla="*/ 3911301 w 4672203"/>
              <a:gd name="connsiteY6" fmla="*/ 0 h 5722227"/>
              <a:gd name="connsiteX7" fmla="*/ 4672203 w 4672203"/>
              <a:gd name="connsiteY7" fmla="*/ 0 h 5722227"/>
              <a:gd name="connsiteX8" fmla="*/ 4672203 w 4672203"/>
              <a:gd name="connsiteY8" fmla="*/ 750248 h 5722227"/>
              <a:gd name="connsiteX9" fmla="*/ 4672203 w 4672203"/>
              <a:gd name="connsiteY9" fmla="*/ 1271606 h 5722227"/>
              <a:gd name="connsiteX10" fmla="*/ 4672203 w 4672203"/>
              <a:gd name="connsiteY10" fmla="*/ 1792964 h 5722227"/>
              <a:gd name="connsiteX11" fmla="*/ 4672203 w 4672203"/>
              <a:gd name="connsiteY11" fmla="*/ 2428767 h 5722227"/>
              <a:gd name="connsiteX12" fmla="*/ 4672203 w 4672203"/>
              <a:gd name="connsiteY12" fmla="*/ 3121793 h 5722227"/>
              <a:gd name="connsiteX13" fmla="*/ 4672203 w 4672203"/>
              <a:gd name="connsiteY13" fmla="*/ 3585929 h 5722227"/>
              <a:gd name="connsiteX14" fmla="*/ 4672203 w 4672203"/>
              <a:gd name="connsiteY14" fmla="*/ 4221732 h 5722227"/>
              <a:gd name="connsiteX15" fmla="*/ 4672203 w 4672203"/>
              <a:gd name="connsiteY15" fmla="*/ 4857535 h 5722227"/>
              <a:gd name="connsiteX16" fmla="*/ 4672203 w 4672203"/>
              <a:gd name="connsiteY16" fmla="*/ 5722227 h 5722227"/>
              <a:gd name="connsiteX17" fmla="*/ 3958023 w 4672203"/>
              <a:gd name="connsiteY17" fmla="*/ 5722227 h 5722227"/>
              <a:gd name="connsiteX18" fmla="*/ 3290566 w 4672203"/>
              <a:gd name="connsiteY18" fmla="*/ 5722227 h 5722227"/>
              <a:gd name="connsiteX19" fmla="*/ 2763274 w 4672203"/>
              <a:gd name="connsiteY19" fmla="*/ 5722227 h 5722227"/>
              <a:gd name="connsiteX20" fmla="*/ 2189261 w 4672203"/>
              <a:gd name="connsiteY20" fmla="*/ 5722227 h 5722227"/>
              <a:gd name="connsiteX21" fmla="*/ 1428359 w 4672203"/>
              <a:gd name="connsiteY21" fmla="*/ 5722227 h 5722227"/>
              <a:gd name="connsiteX22" fmla="*/ 760902 w 4672203"/>
              <a:gd name="connsiteY22" fmla="*/ 5722227 h 5722227"/>
              <a:gd name="connsiteX23" fmla="*/ 0 w 4672203"/>
              <a:gd name="connsiteY23" fmla="*/ 5722227 h 5722227"/>
              <a:gd name="connsiteX24" fmla="*/ 0 w 4672203"/>
              <a:gd name="connsiteY24" fmla="*/ 5086424 h 5722227"/>
              <a:gd name="connsiteX25" fmla="*/ 0 w 4672203"/>
              <a:gd name="connsiteY25" fmla="*/ 4622288 h 5722227"/>
              <a:gd name="connsiteX26" fmla="*/ 0 w 4672203"/>
              <a:gd name="connsiteY26" fmla="*/ 4158152 h 5722227"/>
              <a:gd name="connsiteX27" fmla="*/ 0 w 4672203"/>
              <a:gd name="connsiteY27" fmla="*/ 3465126 h 5722227"/>
              <a:gd name="connsiteX28" fmla="*/ 0 w 4672203"/>
              <a:gd name="connsiteY28" fmla="*/ 2943768 h 5722227"/>
              <a:gd name="connsiteX29" fmla="*/ 0 w 4672203"/>
              <a:gd name="connsiteY29" fmla="*/ 2193520 h 5722227"/>
              <a:gd name="connsiteX30" fmla="*/ 0 w 4672203"/>
              <a:gd name="connsiteY30" fmla="*/ 1614940 h 5722227"/>
              <a:gd name="connsiteX31" fmla="*/ 0 w 4672203"/>
              <a:gd name="connsiteY31" fmla="*/ 1150803 h 5722227"/>
              <a:gd name="connsiteX32" fmla="*/ 0 w 4672203"/>
              <a:gd name="connsiteY32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72203" h="5722227" extrusionOk="0">
                <a:moveTo>
                  <a:pt x="0" y="0"/>
                </a:moveTo>
                <a:cubicBezTo>
                  <a:pt x="186732" y="-3296"/>
                  <a:pt x="388938" y="-25607"/>
                  <a:pt x="620736" y="0"/>
                </a:cubicBezTo>
                <a:cubicBezTo>
                  <a:pt x="852534" y="25607"/>
                  <a:pt x="965862" y="-20204"/>
                  <a:pt x="1148027" y="0"/>
                </a:cubicBezTo>
                <a:cubicBezTo>
                  <a:pt x="1330192" y="20204"/>
                  <a:pt x="1682800" y="5923"/>
                  <a:pt x="1908929" y="0"/>
                </a:cubicBezTo>
                <a:cubicBezTo>
                  <a:pt x="2135058" y="-5923"/>
                  <a:pt x="2320754" y="-17866"/>
                  <a:pt x="2529664" y="0"/>
                </a:cubicBezTo>
                <a:cubicBezTo>
                  <a:pt x="2738574" y="17866"/>
                  <a:pt x="2977201" y="15678"/>
                  <a:pt x="3150400" y="0"/>
                </a:cubicBezTo>
                <a:cubicBezTo>
                  <a:pt x="3323599" y="-15678"/>
                  <a:pt x="3752275" y="26639"/>
                  <a:pt x="3911301" y="0"/>
                </a:cubicBezTo>
                <a:cubicBezTo>
                  <a:pt x="4070327" y="-26639"/>
                  <a:pt x="4307234" y="-33315"/>
                  <a:pt x="4672203" y="0"/>
                </a:cubicBezTo>
                <a:cubicBezTo>
                  <a:pt x="4643785" y="151106"/>
                  <a:pt x="4649014" y="542847"/>
                  <a:pt x="4672203" y="750248"/>
                </a:cubicBezTo>
                <a:cubicBezTo>
                  <a:pt x="4695392" y="957649"/>
                  <a:pt x="4667099" y="1013278"/>
                  <a:pt x="4672203" y="1271606"/>
                </a:cubicBezTo>
                <a:cubicBezTo>
                  <a:pt x="4677307" y="1529934"/>
                  <a:pt x="4696383" y="1678874"/>
                  <a:pt x="4672203" y="1792964"/>
                </a:cubicBezTo>
                <a:cubicBezTo>
                  <a:pt x="4648023" y="1907054"/>
                  <a:pt x="4672783" y="2249609"/>
                  <a:pt x="4672203" y="2428767"/>
                </a:cubicBezTo>
                <a:cubicBezTo>
                  <a:pt x="4671623" y="2607925"/>
                  <a:pt x="4665079" y="2952359"/>
                  <a:pt x="4672203" y="3121793"/>
                </a:cubicBezTo>
                <a:cubicBezTo>
                  <a:pt x="4679327" y="3291227"/>
                  <a:pt x="4662966" y="3392984"/>
                  <a:pt x="4672203" y="3585929"/>
                </a:cubicBezTo>
                <a:cubicBezTo>
                  <a:pt x="4681440" y="3778874"/>
                  <a:pt x="4663528" y="4083079"/>
                  <a:pt x="4672203" y="4221732"/>
                </a:cubicBezTo>
                <a:cubicBezTo>
                  <a:pt x="4680878" y="4360385"/>
                  <a:pt x="4699354" y="4659120"/>
                  <a:pt x="4672203" y="4857535"/>
                </a:cubicBezTo>
                <a:cubicBezTo>
                  <a:pt x="4645052" y="5055950"/>
                  <a:pt x="4688563" y="5364799"/>
                  <a:pt x="4672203" y="5722227"/>
                </a:cubicBezTo>
                <a:cubicBezTo>
                  <a:pt x="4416209" y="5713249"/>
                  <a:pt x="4307868" y="5739562"/>
                  <a:pt x="3958023" y="5722227"/>
                </a:cubicBezTo>
                <a:cubicBezTo>
                  <a:pt x="3608178" y="5704892"/>
                  <a:pt x="3576363" y="5732699"/>
                  <a:pt x="3290566" y="5722227"/>
                </a:cubicBezTo>
                <a:cubicBezTo>
                  <a:pt x="3004769" y="5711755"/>
                  <a:pt x="2964899" y="5726994"/>
                  <a:pt x="2763274" y="5722227"/>
                </a:cubicBezTo>
                <a:cubicBezTo>
                  <a:pt x="2561649" y="5717460"/>
                  <a:pt x="2380243" y="5710789"/>
                  <a:pt x="2189261" y="5722227"/>
                </a:cubicBezTo>
                <a:cubicBezTo>
                  <a:pt x="1998279" y="5733665"/>
                  <a:pt x="1781759" y="5759437"/>
                  <a:pt x="1428359" y="5722227"/>
                </a:cubicBezTo>
                <a:cubicBezTo>
                  <a:pt x="1074959" y="5685017"/>
                  <a:pt x="995764" y="5734876"/>
                  <a:pt x="760902" y="5722227"/>
                </a:cubicBezTo>
                <a:cubicBezTo>
                  <a:pt x="526040" y="5709578"/>
                  <a:pt x="366976" y="5698082"/>
                  <a:pt x="0" y="5722227"/>
                </a:cubicBezTo>
                <a:cubicBezTo>
                  <a:pt x="13253" y="5532714"/>
                  <a:pt x="-27010" y="5388579"/>
                  <a:pt x="0" y="5086424"/>
                </a:cubicBezTo>
                <a:cubicBezTo>
                  <a:pt x="27010" y="4784269"/>
                  <a:pt x="1316" y="4790856"/>
                  <a:pt x="0" y="4622288"/>
                </a:cubicBezTo>
                <a:cubicBezTo>
                  <a:pt x="-1316" y="4453720"/>
                  <a:pt x="-17889" y="4329685"/>
                  <a:pt x="0" y="4158152"/>
                </a:cubicBezTo>
                <a:cubicBezTo>
                  <a:pt x="17889" y="3986619"/>
                  <a:pt x="29957" y="3697891"/>
                  <a:pt x="0" y="3465126"/>
                </a:cubicBezTo>
                <a:cubicBezTo>
                  <a:pt x="-29957" y="3232361"/>
                  <a:pt x="-11215" y="3087732"/>
                  <a:pt x="0" y="2943768"/>
                </a:cubicBezTo>
                <a:cubicBezTo>
                  <a:pt x="11215" y="2799804"/>
                  <a:pt x="20310" y="2436665"/>
                  <a:pt x="0" y="2193520"/>
                </a:cubicBezTo>
                <a:cubicBezTo>
                  <a:pt x="-20310" y="1950375"/>
                  <a:pt x="1394" y="1814798"/>
                  <a:pt x="0" y="1614940"/>
                </a:cubicBezTo>
                <a:cubicBezTo>
                  <a:pt x="-1394" y="1415082"/>
                  <a:pt x="17016" y="1343257"/>
                  <a:pt x="0" y="1150803"/>
                </a:cubicBezTo>
                <a:cubicBezTo>
                  <a:pt x="-17016" y="958349"/>
                  <a:pt x="1173" y="37471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9302AB-465C-34AD-A8DF-352F3DD90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6F36A79-FB7D-FB0F-2888-D2979868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49" y="1709928"/>
            <a:ext cx="7886700" cy="27432"/>
          </a:xfrm>
          <a:custGeom>
            <a:avLst/>
            <a:gdLst>
              <a:gd name="connsiteX0" fmla="*/ 0 w 7886700"/>
              <a:gd name="connsiteY0" fmla="*/ 0 h 27432"/>
              <a:gd name="connsiteX1" fmla="*/ 420624 w 7886700"/>
              <a:gd name="connsiteY1" fmla="*/ 0 h 27432"/>
              <a:gd name="connsiteX2" fmla="*/ 1156716 w 7886700"/>
              <a:gd name="connsiteY2" fmla="*/ 0 h 27432"/>
              <a:gd name="connsiteX3" fmla="*/ 1577340 w 7886700"/>
              <a:gd name="connsiteY3" fmla="*/ 0 h 27432"/>
              <a:gd name="connsiteX4" fmla="*/ 2155698 w 7886700"/>
              <a:gd name="connsiteY4" fmla="*/ 0 h 27432"/>
              <a:gd name="connsiteX5" fmla="*/ 2970657 w 7886700"/>
              <a:gd name="connsiteY5" fmla="*/ 0 h 27432"/>
              <a:gd name="connsiteX6" fmla="*/ 3627882 w 7886700"/>
              <a:gd name="connsiteY6" fmla="*/ 0 h 27432"/>
              <a:gd name="connsiteX7" fmla="*/ 4363974 w 7886700"/>
              <a:gd name="connsiteY7" fmla="*/ 0 h 27432"/>
              <a:gd name="connsiteX8" fmla="*/ 4942332 w 7886700"/>
              <a:gd name="connsiteY8" fmla="*/ 0 h 27432"/>
              <a:gd name="connsiteX9" fmla="*/ 5599557 w 7886700"/>
              <a:gd name="connsiteY9" fmla="*/ 0 h 27432"/>
              <a:gd name="connsiteX10" fmla="*/ 6414516 w 7886700"/>
              <a:gd name="connsiteY10" fmla="*/ 0 h 27432"/>
              <a:gd name="connsiteX11" fmla="*/ 6914007 w 7886700"/>
              <a:gd name="connsiteY11" fmla="*/ 0 h 27432"/>
              <a:gd name="connsiteX12" fmla="*/ 7886700 w 7886700"/>
              <a:gd name="connsiteY12" fmla="*/ 0 h 27432"/>
              <a:gd name="connsiteX13" fmla="*/ 7886700 w 7886700"/>
              <a:gd name="connsiteY13" fmla="*/ 27432 h 27432"/>
              <a:gd name="connsiteX14" fmla="*/ 7308342 w 7886700"/>
              <a:gd name="connsiteY14" fmla="*/ 27432 h 27432"/>
              <a:gd name="connsiteX15" fmla="*/ 6887718 w 7886700"/>
              <a:gd name="connsiteY15" fmla="*/ 27432 h 27432"/>
              <a:gd name="connsiteX16" fmla="*/ 6230493 w 7886700"/>
              <a:gd name="connsiteY16" fmla="*/ 27432 h 27432"/>
              <a:gd name="connsiteX17" fmla="*/ 5731002 w 7886700"/>
              <a:gd name="connsiteY17" fmla="*/ 27432 h 27432"/>
              <a:gd name="connsiteX18" fmla="*/ 5073777 w 7886700"/>
              <a:gd name="connsiteY18" fmla="*/ 27432 h 27432"/>
              <a:gd name="connsiteX19" fmla="*/ 4416552 w 7886700"/>
              <a:gd name="connsiteY19" fmla="*/ 27432 h 27432"/>
              <a:gd name="connsiteX20" fmla="*/ 3759327 w 7886700"/>
              <a:gd name="connsiteY20" fmla="*/ 27432 h 27432"/>
              <a:gd name="connsiteX21" fmla="*/ 3102102 w 7886700"/>
              <a:gd name="connsiteY21" fmla="*/ 27432 h 27432"/>
              <a:gd name="connsiteX22" fmla="*/ 2523744 w 7886700"/>
              <a:gd name="connsiteY22" fmla="*/ 27432 h 27432"/>
              <a:gd name="connsiteX23" fmla="*/ 1787652 w 7886700"/>
              <a:gd name="connsiteY23" fmla="*/ 27432 h 27432"/>
              <a:gd name="connsiteX24" fmla="*/ 1130427 w 7886700"/>
              <a:gd name="connsiteY24" fmla="*/ 27432 h 27432"/>
              <a:gd name="connsiteX25" fmla="*/ 0 w 7886700"/>
              <a:gd name="connsiteY25" fmla="*/ 27432 h 27432"/>
              <a:gd name="connsiteX26" fmla="*/ 0 w 7886700"/>
              <a:gd name="connsiteY2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86700" h="27432" fill="none" extrusionOk="0">
                <a:moveTo>
                  <a:pt x="0" y="0"/>
                </a:moveTo>
                <a:cubicBezTo>
                  <a:pt x="157525" y="2723"/>
                  <a:pt x="287389" y="-6453"/>
                  <a:pt x="420624" y="0"/>
                </a:cubicBezTo>
                <a:cubicBezTo>
                  <a:pt x="553859" y="6453"/>
                  <a:pt x="825625" y="29874"/>
                  <a:pt x="1156716" y="0"/>
                </a:cubicBezTo>
                <a:cubicBezTo>
                  <a:pt x="1487807" y="-29874"/>
                  <a:pt x="1467015" y="9632"/>
                  <a:pt x="1577340" y="0"/>
                </a:cubicBezTo>
                <a:cubicBezTo>
                  <a:pt x="1687665" y="-9632"/>
                  <a:pt x="2024250" y="19395"/>
                  <a:pt x="2155698" y="0"/>
                </a:cubicBezTo>
                <a:cubicBezTo>
                  <a:pt x="2287146" y="-19395"/>
                  <a:pt x="2775210" y="-36481"/>
                  <a:pt x="2970657" y="0"/>
                </a:cubicBezTo>
                <a:cubicBezTo>
                  <a:pt x="3166104" y="36481"/>
                  <a:pt x="3456933" y="2822"/>
                  <a:pt x="3627882" y="0"/>
                </a:cubicBezTo>
                <a:cubicBezTo>
                  <a:pt x="3798831" y="-2822"/>
                  <a:pt x="4063535" y="23706"/>
                  <a:pt x="4363974" y="0"/>
                </a:cubicBezTo>
                <a:cubicBezTo>
                  <a:pt x="4664413" y="-23706"/>
                  <a:pt x="4721338" y="-85"/>
                  <a:pt x="4942332" y="0"/>
                </a:cubicBezTo>
                <a:cubicBezTo>
                  <a:pt x="5163326" y="85"/>
                  <a:pt x="5298512" y="10710"/>
                  <a:pt x="5599557" y="0"/>
                </a:cubicBezTo>
                <a:cubicBezTo>
                  <a:pt x="5900603" y="-10710"/>
                  <a:pt x="6095214" y="3467"/>
                  <a:pt x="6414516" y="0"/>
                </a:cubicBezTo>
                <a:cubicBezTo>
                  <a:pt x="6733818" y="-3467"/>
                  <a:pt x="6803711" y="5617"/>
                  <a:pt x="6914007" y="0"/>
                </a:cubicBezTo>
                <a:cubicBezTo>
                  <a:pt x="7024303" y="-5617"/>
                  <a:pt x="7602090" y="-33929"/>
                  <a:pt x="7886700" y="0"/>
                </a:cubicBezTo>
                <a:cubicBezTo>
                  <a:pt x="7886111" y="10802"/>
                  <a:pt x="7886030" y="18406"/>
                  <a:pt x="7886700" y="27432"/>
                </a:cubicBezTo>
                <a:cubicBezTo>
                  <a:pt x="7637258" y="17142"/>
                  <a:pt x="7575695" y="16729"/>
                  <a:pt x="7308342" y="27432"/>
                </a:cubicBezTo>
                <a:cubicBezTo>
                  <a:pt x="7040989" y="38135"/>
                  <a:pt x="7003134" y="44021"/>
                  <a:pt x="6887718" y="27432"/>
                </a:cubicBezTo>
                <a:cubicBezTo>
                  <a:pt x="6772302" y="10843"/>
                  <a:pt x="6488136" y="58247"/>
                  <a:pt x="6230493" y="27432"/>
                </a:cubicBezTo>
                <a:cubicBezTo>
                  <a:pt x="5972851" y="-3383"/>
                  <a:pt x="5929971" y="35622"/>
                  <a:pt x="5731002" y="27432"/>
                </a:cubicBezTo>
                <a:cubicBezTo>
                  <a:pt x="5532033" y="19242"/>
                  <a:pt x="5381360" y="28708"/>
                  <a:pt x="5073777" y="27432"/>
                </a:cubicBezTo>
                <a:cubicBezTo>
                  <a:pt x="4766194" y="26156"/>
                  <a:pt x="4713365" y="29311"/>
                  <a:pt x="4416552" y="27432"/>
                </a:cubicBezTo>
                <a:cubicBezTo>
                  <a:pt x="4119740" y="25553"/>
                  <a:pt x="3915304" y="28418"/>
                  <a:pt x="3759327" y="27432"/>
                </a:cubicBezTo>
                <a:cubicBezTo>
                  <a:pt x="3603351" y="26446"/>
                  <a:pt x="3375414" y="21218"/>
                  <a:pt x="3102102" y="27432"/>
                </a:cubicBezTo>
                <a:cubicBezTo>
                  <a:pt x="2828791" y="33646"/>
                  <a:pt x="2795766" y="19461"/>
                  <a:pt x="2523744" y="27432"/>
                </a:cubicBezTo>
                <a:cubicBezTo>
                  <a:pt x="2251722" y="35403"/>
                  <a:pt x="1947642" y="32293"/>
                  <a:pt x="1787652" y="27432"/>
                </a:cubicBezTo>
                <a:cubicBezTo>
                  <a:pt x="1627662" y="22571"/>
                  <a:pt x="1413335" y="29665"/>
                  <a:pt x="1130427" y="27432"/>
                </a:cubicBezTo>
                <a:cubicBezTo>
                  <a:pt x="847520" y="25199"/>
                  <a:pt x="292942" y="-13628"/>
                  <a:pt x="0" y="27432"/>
                </a:cubicBezTo>
                <a:cubicBezTo>
                  <a:pt x="586" y="19291"/>
                  <a:pt x="-218" y="13009"/>
                  <a:pt x="0" y="0"/>
                </a:cubicBezTo>
                <a:close/>
              </a:path>
              <a:path w="7886700" h="27432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888520" y="-5136"/>
                  <a:pt x="998982" y="0"/>
                </a:cubicBezTo>
                <a:cubicBezTo>
                  <a:pt x="1109444" y="5136"/>
                  <a:pt x="1622600" y="-36529"/>
                  <a:pt x="1813941" y="0"/>
                </a:cubicBezTo>
                <a:cubicBezTo>
                  <a:pt x="2005282" y="36529"/>
                  <a:pt x="2177619" y="19108"/>
                  <a:pt x="2392299" y="0"/>
                </a:cubicBezTo>
                <a:cubicBezTo>
                  <a:pt x="2606979" y="-19108"/>
                  <a:pt x="2788556" y="-21788"/>
                  <a:pt x="2970657" y="0"/>
                </a:cubicBezTo>
                <a:cubicBezTo>
                  <a:pt x="3152758" y="21788"/>
                  <a:pt x="3596738" y="18723"/>
                  <a:pt x="3785616" y="0"/>
                </a:cubicBezTo>
                <a:cubicBezTo>
                  <a:pt x="3974494" y="-18723"/>
                  <a:pt x="4136501" y="9985"/>
                  <a:pt x="4285107" y="0"/>
                </a:cubicBezTo>
                <a:cubicBezTo>
                  <a:pt x="4433713" y="-9985"/>
                  <a:pt x="4710656" y="-6143"/>
                  <a:pt x="5100066" y="0"/>
                </a:cubicBezTo>
                <a:cubicBezTo>
                  <a:pt x="5489476" y="6143"/>
                  <a:pt x="5703885" y="5883"/>
                  <a:pt x="5915025" y="0"/>
                </a:cubicBezTo>
                <a:cubicBezTo>
                  <a:pt x="6126165" y="-5883"/>
                  <a:pt x="6308797" y="30350"/>
                  <a:pt x="6572250" y="0"/>
                </a:cubicBezTo>
                <a:cubicBezTo>
                  <a:pt x="6835703" y="-30350"/>
                  <a:pt x="7286910" y="4832"/>
                  <a:pt x="7886700" y="0"/>
                </a:cubicBezTo>
                <a:cubicBezTo>
                  <a:pt x="7885340" y="10164"/>
                  <a:pt x="7886783" y="19377"/>
                  <a:pt x="7886700" y="27432"/>
                </a:cubicBezTo>
                <a:cubicBezTo>
                  <a:pt x="7752936" y="37838"/>
                  <a:pt x="7671143" y="22240"/>
                  <a:pt x="7466076" y="27432"/>
                </a:cubicBezTo>
                <a:cubicBezTo>
                  <a:pt x="7261009" y="32624"/>
                  <a:pt x="7039949" y="45892"/>
                  <a:pt x="6651117" y="27432"/>
                </a:cubicBezTo>
                <a:cubicBezTo>
                  <a:pt x="6262285" y="8972"/>
                  <a:pt x="6379660" y="21432"/>
                  <a:pt x="6151626" y="27432"/>
                </a:cubicBezTo>
                <a:cubicBezTo>
                  <a:pt x="5923592" y="33432"/>
                  <a:pt x="5816137" y="49453"/>
                  <a:pt x="5494401" y="27432"/>
                </a:cubicBezTo>
                <a:cubicBezTo>
                  <a:pt x="5172665" y="5411"/>
                  <a:pt x="5022009" y="14146"/>
                  <a:pt x="4679442" y="27432"/>
                </a:cubicBezTo>
                <a:cubicBezTo>
                  <a:pt x="4336875" y="40718"/>
                  <a:pt x="4169241" y="-4552"/>
                  <a:pt x="4022217" y="27432"/>
                </a:cubicBezTo>
                <a:cubicBezTo>
                  <a:pt x="3875193" y="59416"/>
                  <a:pt x="3723776" y="46198"/>
                  <a:pt x="3601593" y="27432"/>
                </a:cubicBezTo>
                <a:cubicBezTo>
                  <a:pt x="3479410" y="8666"/>
                  <a:pt x="3283834" y="20447"/>
                  <a:pt x="3102102" y="27432"/>
                </a:cubicBezTo>
                <a:cubicBezTo>
                  <a:pt x="2920370" y="34417"/>
                  <a:pt x="2467386" y="35404"/>
                  <a:pt x="2287143" y="27432"/>
                </a:cubicBezTo>
                <a:cubicBezTo>
                  <a:pt x="2106900" y="19460"/>
                  <a:pt x="1798848" y="59556"/>
                  <a:pt x="1629918" y="27432"/>
                </a:cubicBezTo>
                <a:cubicBezTo>
                  <a:pt x="1460989" y="-4692"/>
                  <a:pt x="1324115" y="34913"/>
                  <a:pt x="1130427" y="27432"/>
                </a:cubicBezTo>
                <a:cubicBezTo>
                  <a:pt x="936739" y="19951"/>
                  <a:pt x="302034" y="30143"/>
                  <a:pt x="0" y="27432"/>
                </a:cubicBezTo>
                <a:cubicBezTo>
                  <a:pt x="-383" y="21019"/>
                  <a:pt x="-503" y="1243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86EB29-7FF4-C366-8824-99DB3DC41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green and black pattern of leaves&#10;&#10;Description automatically generated">
            <a:extLst>
              <a:ext uri="{FF2B5EF4-FFF2-40B4-BE49-F238E27FC236}">
                <a16:creationId xmlns:a16="http://schemas.microsoft.com/office/drawing/2014/main" id="{0914C7DA-F6D7-8780-34CB-19605881F4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t="5418" b="19582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13" name="sketchy content container">
            <a:extLst>
              <a:ext uri="{FF2B5EF4-FFF2-40B4-BE49-F238E27FC236}">
                <a16:creationId xmlns:a16="http://schemas.microsoft.com/office/drawing/2014/main" id="{D03ABC23-B6AC-C44A-324E-C524C8CFF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9190" y="493776"/>
            <a:ext cx="4672203" cy="5722227"/>
          </a:xfrm>
          <a:custGeom>
            <a:avLst/>
            <a:gdLst>
              <a:gd name="connsiteX0" fmla="*/ 0 w 4672203"/>
              <a:gd name="connsiteY0" fmla="*/ 0 h 5722227"/>
              <a:gd name="connsiteX1" fmla="*/ 620736 w 4672203"/>
              <a:gd name="connsiteY1" fmla="*/ 0 h 5722227"/>
              <a:gd name="connsiteX2" fmla="*/ 1148027 w 4672203"/>
              <a:gd name="connsiteY2" fmla="*/ 0 h 5722227"/>
              <a:gd name="connsiteX3" fmla="*/ 1908929 w 4672203"/>
              <a:gd name="connsiteY3" fmla="*/ 0 h 5722227"/>
              <a:gd name="connsiteX4" fmla="*/ 2529664 w 4672203"/>
              <a:gd name="connsiteY4" fmla="*/ 0 h 5722227"/>
              <a:gd name="connsiteX5" fmla="*/ 3150400 w 4672203"/>
              <a:gd name="connsiteY5" fmla="*/ 0 h 5722227"/>
              <a:gd name="connsiteX6" fmla="*/ 3911301 w 4672203"/>
              <a:gd name="connsiteY6" fmla="*/ 0 h 5722227"/>
              <a:gd name="connsiteX7" fmla="*/ 4672203 w 4672203"/>
              <a:gd name="connsiteY7" fmla="*/ 0 h 5722227"/>
              <a:gd name="connsiteX8" fmla="*/ 4672203 w 4672203"/>
              <a:gd name="connsiteY8" fmla="*/ 750248 h 5722227"/>
              <a:gd name="connsiteX9" fmla="*/ 4672203 w 4672203"/>
              <a:gd name="connsiteY9" fmla="*/ 1271606 h 5722227"/>
              <a:gd name="connsiteX10" fmla="*/ 4672203 w 4672203"/>
              <a:gd name="connsiteY10" fmla="*/ 1792964 h 5722227"/>
              <a:gd name="connsiteX11" fmla="*/ 4672203 w 4672203"/>
              <a:gd name="connsiteY11" fmla="*/ 2428767 h 5722227"/>
              <a:gd name="connsiteX12" fmla="*/ 4672203 w 4672203"/>
              <a:gd name="connsiteY12" fmla="*/ 3121793 h 5722227"/>
              <a:gd name="connsiteX13" fmla="*/ 4672203 w 4672203"/>
              <a:gd name="connsiteY13" fmla="*/ 3585929 h 5722227"/>
              <a:gd name="connsiteX14" fmla="*/ 4672203 w 4672203"/>
              <a:gd name="connsiteY14" fmla="*/ 4221732 h 5722227"/>
              <a:gd name="connsiteX15" fmla="*/ 4672203 w 4672203"/>
              <a:gd name="connsiteY15" fmla="*/ 4857535 h 5722227"/>
              <a:gd name="connsiteX16" fmla="*/ 4672203 w 4672203"/>
              <a:gd name="connsiteY16" fmla="*/ 5722227 h 5722227"/>
              <a:gd name="connsiteX17" fmla="*/ 3958023 w 4672203"/>
              <a:gd name="connsiteY17" fmla="*/ 5722227 h 5722227"/>
              <a:gd name="connsiteX18" fmla="*/ 3290566 w 4672203"/>
              <a:gd name="connsiteY18" fmla="*/ 5722227 h 5722227"/>
              <a:gd name="connsiteX19" fmla="*/ 2763274 w 4672203"/>
              <a:gd name="connsiteY19" fmla="*/ 5722227 h 5722227"/>
              <a:gd name="connsiteX20" fmla="*/ 2189261 w 4672203"/>
              <a:gd name="connsiteY20" fmla="*/ 5722227 h 5722227"/>
              <a:gd name="connsiteX21" fmla="*/ 1428359 w 4672203"/>
              <a:gd name="connsiteY21" fmla="*/ 5722227 h 5722227"/>
              <a:gd name="connsiteX22" fmla="*/ 760902 w 4672203"/>
              <a:gd name="connsiteY22" fmla="*/ 5722227 h 5722227"/>
              <a:gd name="connsiteX23" fmla="*/ 0 w 4672203"/>
              <a:gd name="connsiteY23" fmla="*/ 5722227 h 5722227"/>
              <a:gd name="connsiteX24" fmla="*/ 0 w 4672203"/>
              <a:gd name="connsiteY24" fmla="*/ 5086424 h 5722227"/>
              <a:gd name="connsiteX25" fmla="*/ 0 w 4672203"/>
              <a:gd name="connsiteY25" fmla="*/ 4622288 h 5722227"/>
              <a:gd name="connsiteX26" fmla="*/ 0 w 4672203"/>
              <a:gd name="connsiteY26" fmla="*/ 4158152 h 5722227"/>
              <a:gd name="connsiteX27" fmla="*/ 0 w 4672203"/>
              <a:gd name="connsiteY27" fmla="*/ 3465126 h 5722227"/>
              <a:gd name="connsiteX28" fmla="*/ 0 w 4672203"/>
              <a:gd name="connsiteY28" fmla="*/ 2943768 h 5722227"/>
              <a:gd name="connsiteX29" fmla="*/ 0 w 4672203"/>
              <a:gd name="connsiteY29" fmla="*/ 2193520 h 5722227"/>
              <a:gd name="connsiteX30" fmla="*/ 0 w 4672203"/>
              <a:gd name="connsiteY30" fmla="*/ 1614940 h 5722227"/>
              <a:gd name="connsiteX31" fmla="*/ 0 w 4672203"/>
              <a:gd name="connsiteY31" fmla="*/ 1150803 h 5722227"/>
              <a:gd name="connsiteX32" fmla="*/ 0 w 4672203"/>
              <a:gd name="connsiteY32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72203" h="5722227" extrusionOk="0">
                <a:moveTo>
                  <a:pt x="0" y="0"/>
                </a:moveTo>
                <a:cubicBezTo>
                  <a:pt x="186732" y="-3296"/>
                  <a:pt x="388938" y="-25607"/>
                  <a:pt x="620736" y="0"/>
                </a:cubicBezTo>
                <a:cubicBezTo>
                  <a:pt x="852534" y="25607"/>
                  <a:pt x="965862" y="-20204"/>
                  <a:pt x="1148027" y="0"/>
                </a:cubicBezTo>
                <a:cubicBezTo>
                  <a:pt x="1330192" y="20204"/>
                  <a:pt x="1682800" y="5923"/>
                  <a:pt x="1908929" y="0"/>
                </a:cubicBezTo>
                <a:cubicBezTo>
                  <a:pt x="2135058" y="-5923"/>
                  <a:pt x="2320754" y="-17866"/>
                  <a:pt x="2529664" y="0"/>
                </a:cubicBezTo>
                <a:cubicBezTo>
                  <a:pt x="2738574" y="17866"/>
                  <a:pt x="2977201" y="15678"/>
                  <a:pt x="3150400" y="0"/>
                </a:cubicBezTo>
                <a:cubicBezTo>
                  <a:pt x="3323599" y="-15678"/>
                  <a:pt x="3752275" y="26639"/>
                  <a:pt x="3911301" y="0"/>
                </a:cubicBezTo>
                <a:cubicBezTo>
                  <a:pt x="4070327" y="-26639"/>
                  <a:pt x="4307234" y="-33315"/>
                  <a:pt x="4672203" y="0"/>
                </a:cubicBezTo>
                <a:cubicBezTo>
                  <a:pt x="4643785" y="151106"/>
                  <a:pt x="4649014" y="542847"/>
                  <a:pt x="4672203" y="750248"/>
                </a:cubicBezTo>
                <a:cubicBezTo>
                  <a:pt x="4695392" y="957649"/>
                  <a:pt x="4667099" y="1013278"/>
                  <a:pt x="4672203" y="1271606"/>
                </a:cubicBezTo>
                <a:cubicBezTo>
                  <a:pt x="4677307" y="1529934"/>
                  <a:pt x="4696383" y="1678874"/>
                  <a:pt x="4672203" y="1792964"/>
                </a:cubicBezTo>
                <a:cubicBezTo>
                  <a:pt x="4648023" y="1907054"/>
                  <a:pt x="4672783" y="2249609"/>
                  <a:pt x="4672203" y="2428767"/>
                </a:cubicBezTo>
                <a:cubicBezTo>
                  <a:pt x="4671623" y="2607925"/>
                  <a:pt x="4665079" y="2952359"/>
                  <a:pt x="4672203" y="3121793"/>
                </a:cubicBezTo>
                <a:cubicBezTo>
                  <a:pt x="4679327" y="3291227"/>
                  <a:pt x="4662966" y="3392984"/>
                  <a:pt x="4672203" y="3585929"/>
                </a:cubicBezTo>
                <a:cubicBezTo>
                  <a:pt x="4681440" y="3778874"/>
                  <a:pt x="4663528" y="4083079"/>
                  <a:pt x="4672203" y="4221732"/>
                </a:cubicBezTo>
                <a:cubicBezTo>
                  <a:pt x="4680878" y="4360385"/>
                  <a:pt x="4699354" y="4659120"/>
                  <a:pt x="4672203" y="4857535"/>
                </a:cubicBezTo>
                <a:cubicBezTo>
                  <a:pt x="4645052" y="5055950"/>
                  <a:pt x="4688563" y="5364799"/>
                  <a:pt x="4672203" y="5722227"/>
                </a:cubicBezTo>
                <a:cubicBezTo>
                  <a:pt x="4416209" y="5713249"/>
                  <a:pt x="4307868" y="5739562"/>
                  <a:pt x="3958023" y="5722227"/>
                </a:cubicBezTo>
                <a:cubicBezTo>
                  <a:pt x="3608178" y="5704892"/>
                  <a:pt x="3576363" y="5732699"/>
                  <a:pt x="3290566" y="5722227"/>
                </a:cubicBezTo>
                <a:cubicBezTo>
                  <a:pt x="3004769" y="5711755"/>
                  <a:pt x="2964899" y="5726994"/>
                  <a:pt x="2763274" y="5722227"/>
                </a:cubicBezTo>
                <a:cubicBezTo>
                  <a:pt x="2561649" y="5717460"/>
                  <a:pt x="2380243" y="5710789"/>
                  <a:pt x="2189261" y="5722227"/>
                </a:cubicBezTo>
                <a:cubicBezTo>
                  <a:pt x="1998279" y="5733665"/>
                  <a:pt x="1781759" y="5759437"/>
                  <a:pt x="1428359" y="5722227"/>
                </a:cubicBezTo>
                <a:cubicBezTo>
                  <a:pt x="1074959" y="5685017"/>
                  <a:pt x="995764" y="5734876"/>
                  <a:pt x="760902" y="5722227"/>
                </a:cubicBezTo>
                <a:cubicBezTo>
                  <a:pt x="526040" y="5709578"/>
                  <a:pt x="366976" y="5698082"/>
                  <a:pt x="0" y="5722227"/>
                </a:cubicBezTo>
                <a:cubicBezTo>
                  <a:pt x="13253" y="5532714"/>
                  <a:pt x="-27010" y="5388579"/>
                  <a:pt x="0" y="5086424"/>
                </a:cubicBezTo>
                <a:cubicBezTo>
                  <a:pt x="27010" y="4784269"/>
                  <a:pt x="1316" y="4790856"/>
                  <a:pt x="0" y="4622288"/>
                </a:cubicBezTo>
                <a:cubicBezTo>
                  <a:pt x="-1316" y="4453720"/>
                  <a:pt x="-17889" y="4329685"/>
                  <a:pt x="0" y="4158152"/>
                </a:cubicBezTo>
                <a:cubicBezTo>
                  <a:pt x="17889" y="3986619"/>
                  <a:pt x="29957" y="3697891"/>
                  <a:pt x="0" y="3465126"/>
                </a:cubicBezTo>
                <a:cubicBezTo>
                  <a:pt x="-29957" y="3232361"/>
                  <a:pt x="-11215" y="3087732"/>
                  <a:pt x="0" y="2943768"/>
                </a:cubicBezTo>
                <a:cubicBezTo>
                  <a:pt x="11215" y="2799804"/>
                  <a:pt x="20310" y="2436665"/>
                  <a:pt x="0" y="2193520"/>
                </a:cubicBezTo>
                <a:cubicBezTo>
                  <a:pt x="-20310" y="1950375"/>
                  <a:pt x="1394" y="1814798"/>
                  <a:pt x="0" y="1614940"/>
                </a:cubicBezTo>
                <a:cubicBezTo>
                  <a:pt x="-1394" y="1415082"/>
                  <a:pt x="17016" y="1343257"/>
                  <a:pt x="0" y="1150803"/>
                </a:cubicBezTo>
                <a:cubicBezTo>
                  <a:pt x="-17016" y="958349"/>
                  <a:pt x="1173" y="37471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D105E4-FB3F-FA48-8114-65D6BB9A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 map of the world with red dots&#10;&#10;Description automatically generated">
            <a:extLst>
              <a:ext uri="{FF2B5EF4-FFF2-40B4-BE49-F238E27FC236}">
                <a16:creationId xmlns:a16="http://schemas.microsoft.com/office/drawing/2014/main" id="{0136E8F6-AADA-724B-4279-2BC7E8AD5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16" y="1315109"/>
            <a:ext cx="8629882" cy="442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07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910F87-A18D-592B-2B8F-6405934FD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E103669-9285-5D15-7B83-BA82114AB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49" y="1709928"/>
            <a:ext cx="7886700" cy="27432"/>
          </a:xfrm>
          <a:custGeom>
            <a:avLst/>
            <a:gdLst>
              <a:gd name="connsiteX0" fmla="*/ 0 w 7886700"/>
              <a:gd name="connsiteY0" fmla="*/ 0 h 27432"/>
              <a:gd name="connsiteX1" fmla="*/ 420624 w 7886700"/>
              <a:gd name="connsiteY1" fmla="*/ 0 h 27432"/>
              <a:gd name="connsiteX2" fmla="*/ 1156716 w 7886700"/>
              <a:gd name="connsiteY2" fmla="*/ 0 h 27432"/>
              <a:gd name="connsiteX3" fmla="*/ 1577340 w 7886700"/>
              <a:gd name="connsiteY3" fmla="*/ 0 h 27432"/>
              <a:gd name="connsiteX4" fmla="*/ 2155698 w 7886700"/>
              <a:gd name="connsiteY4" fmla="*/ 0 h 27432"/>
              <a:gd name="connsiteX5" fmla="*/ 2970657 w 7886700"/>
              <a:gd name="connsiteY5" fmla="*/ 0 h 27432"/>
              <a:gd name="connsiteX6" fmla="*/ 3627882 w 7886700"/>
              <a:gd name="connsiteY6" fmla="*/ 0 h 27432"/>
              <a:gd name="connsiteX7" fmla="*/ 4363974 w 7886700"/>
              <a:gd name="connsiteY7" fmla="*/ 0 h 27432"/>
              <a:gd name="connsiteX8" fmla="*/ 4942332 w 7886700"/>
              <a:gd name="connsiteY8" fmla="*/ 0 h 27432"/>
              <a:gd name="connsiteX9" fmla="*/ 5599557 w 7886700"/>
              <a:gd name="connsiteY9" fmla="*/ 0 h 27432"/>
              <a:gd name="connsiteX10" fmla="*/ 6414516 w 7886700"/>
              <a:gd name="connsiteY10" fmla="*/ 0 h 27432"/>
              <a:gd name="connsiteX11" fmla="*/ 6914007 w 7886700"/>
              <a:gd name="connsiteY11" fmla="*/ 0 h 27432"/>
              <a:gd name="connsiteX12" fmla="*/ 7886700 w 7886700"/>
              <a:gd name="connsiteY12" fmla="*/ 0 h 27432"/>
              <a:gd name="connsiteX13" fmla="*/ 7886700 w 7886700"/>
              <a:gd name="connsiteY13" fmla="*/ 27432 h 27432"/>
              <a:gd name="connsiteX14" fmla="*/ 7308342 w 7886700"/>
              <a:gd name="connsiteY14" fmla="*/ 27432 h 27432"/>
              <a:gd name="connsiteX15" fmla="*/ 6887718 w 7886700"/>
              <a:gd name="connsiteY15" fmla="*/ 27432 h 27432"/>
              <a:gd name="connsiteX16" fmla="*/ 6230493 w 7886700"/>
              <a:gd name="connsiteY16" fmla="*/ 27432 h 27432"/>
              <a:gd name="connsiteX17" fmla="*/ 5731002 w 7886700"/>
              <a:gd name="connsiteY17" fmla="*/ 27432 h 27432"/>
              <a:gd name="connsiteX18" fmla="*/ 5073777 w 7886700"/>
              <a:gd name="connsiteY18" fmla="*/ 27432 h 27432"/>
              <a:gd name="connsiteX19" fmla="*/ 4416552 w 7886700"/>
              <a:gd name="connsiteY19" fmla="*/ 27432 h 27432"/>
              <a:gd name="connsiteX20" fmla="*/ 3759327 w 7886700"/>
              <a:gd name="connsiteY20" fmla="*/ 27432 h 27432"/>
              <a:gd name="connsiteX21" fmla="*/ 3102102 w 7886700"/>
              <a:gd name="connsiteY21" fmla="*/ 27432 h 27432"/>
              <a:gd name="connsiteX22" fmla="*/ 2523744 w 7886700"/>
              <a:gd name="connsiteY22" fmla="*/ 27432 h 27432"/>
              <a:gd name="connsiteX23" fmla="*/ 1787652 w 7886700"/>
              <a:gd name="connsiteY23" fmla="*/ 27432 h 27432"/>
              <a:gd name="connsiteX24" fmla="*/ 1130427 w 7886700"/>
              <a:gd name="connsiteY24" fmla="*/ 27432 h 27432"/>
              <a:gd name="connsiteX25" fmla="*/ 0 w 7886700"/>
              <a:gd name="connsiteY25" fmla="*/ 27432 h 27432"/>
              <a:gd name="connsiteX26" fmla="*/ 0 w 7886700"/>
              <a:gd name="connsiteY2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86700" h="27432" fill="none" extrusionOk="0">
                <a:moveTo>
                  <a:pt x="0" y="0"/>
                </a:moveTo>
                <a:cubicBezTo>
                  <a:pt x="157525" y="2723"/>
                  <a:pt x="287389" y="-6453"/>
                  <a:pt x="420624" y="0"/>
                </a:cubicBezTo>
                <a:cubicBezTo>
                  <a:pt x="553859" y="6453"/>
                  <a:pt x="825625" y="29874"/>
                  <a:pt x="1156716" y="0"/>
                </a:cubicBezTo>
                <a:cubicBezTo>
                  <a:pt x="1487807" y="-29874"/>
                  <a:pt x="1467015" y="9632"/>
                  <a:pt x="1577340" y="0"/>
                </a:cubicBezTo>
                <a:cubicBezTo>
                  <a:pt x="1687665" y="-9632"/>
                  <a:pt x="2024250" y="19395"/>
                  <a:pt x="2155698" y="0"/>
                </a:cubicBezTo>
                <a:cubicBezTo>
                  <a:pt x="2287146" y="-19395"/>
                  <a:pt x="2775210" y="-36481"/>
                  <a:pt x="2970657" y="0"/>
                </a:cubicBezTo>
                <a:cubicBezTo>
                  <a:pt x="3166104" y="36481"/>
                  <a:pt x="3456933" y="2822"/>
                  <a:pt x="3627882" y="0"/>
                </a:cubicBezTo>
                <a:cubicBezTo>
                  <a:pt x="3798831" y="-2822"/>
                  <a:pt x="4063535" y="23706"/>
                  <a:pt x="4363974" y="0"/>
                </a:cubicBezTo>
                <a:cubicBezTo>
                  <a:pt x="4664413" y="-23706"/>
                  <a:pt x="4721338" y="-85"/>
                  <a:pt x="4942332" y="0"/>
                </a:cubicBezTo>
                <a:cubicBezTo>
                  <a:pt x="5163326" y="85"/>
                  <a:pt x="5298512" y="10710"/>
                  <a:pt x="5599557" y="0"/>
                </a:cubicBezTo>
                <a:cubicBezTo>
                  <a:pt x="5900603" y="-10710"/>
                  <a:pt x="6095214" y="3467"/>
                  <a:pt x="6414516" y="0"/>
                </a:cubicBezTo>
                <a:cubicBezTo>
                  <a:pt x="6733818" y="-3467"/>
                  <a:pt x="6803711" y="5617"/>
                  <a:pt x="6914007" y="0"/>
                </a:cubicBezTo>
                <a:cubicBezTo>
                  <a:pt x="7024303" y="-5617"/>
                  <a:pt x="7602090" y="-33929"/>
                  <a:pt x="7886700" y="0"/>
                </a:cubicBezTo>
                <a:cubicBezTo>
                  <a:pt x="7886111" y="10802"/>
                  <a:pt x="7886030" y="18406"/>
                  <a:pt x="7886700" y="27432"/>
                </a:cubicBezTo>
                <a:cubicBezTo>
                  <a:pt x="7637258" y="17142"/>
                  <a:pt x="7575695" y="16729"/>
                  <a:pt x="7308342" y="27432"/>
                </a:cubicBezTo>
                <a:cubicBezTo>
                  <a:pt x="7040989" y="38135"/>
                  <a:pt x="7003134" y="44021"/>
                  <a:pt x="6887718" y="27432"/>
                </a:cubicBezTo>
                <a:cubicBezTo>
                  <a:pt x="6772302" y="10843"/>
                  <a:pt x="6488136" y="58247"/>
                  <a:pt x="6230493" y="27432"/>
                </a:cubicBezTo>
                <a:cubicBezTo>
                  <a:pt x="5972851" y="-3383"/>
                  <a:pt x="5929971" y="35622"/>
                  <a:pt x="5731002" y="27432"/>
                </a:cubicBezTo>
                <a:cubicBezTo>
                  <a:pt x="5532033" y="19242"/>
                  <a:pt x="5381360" y="28708"/>
                  <a:pt x="5073777" y="27432"/>
                </a:cubicBezTo>
                <a:cubicBezTo>
                  <a:pt x="4766194" y="26156"/>
                  <a:pt x="4713365" y="29311"/>
                  <a:pt x="4416552" y="27432"/>
                </a:cubicBezTo>
                <a:cubicBezTo>
                  <a:pt x="4119740" y="25553"/>
                  <a:pt x="3915304" y="28418"/>
                  <a:pt x="3759327" y="27432"/>
                </a:cubicBezTo>
                <a:cubicBezTo>
                  <a:pt x="3603351" y="26446"/>
                  <a:pt x="3375414" y="21218"/>
                  <a:pt x="3102102" y="27432"/>
                </a:cubicBezTo>
                <a:cubicBezTo>
                  <a:pt x="2828791" y="33646"/>
                  <a:pt x="2795766" y="19461"/>
                  <a:pt x="2523744" y="27432"/>
                </a:cubicBezTo>
                <a:cubicBezTo>
                  <a:pt x="2251722" y="35403"/>
                  <a:pt x="1947642" y="32293"/>
                  <a:pt x="1787652" y="27432"/>
                </a:cubicBezTo>
                <a:cubicBezTo>
                  <a:pt x="1627662" y="22571"/>
                  <a:pt x="1413335" y="29665"/>
                  <a:pt x="1130427" y="27432"/>
                </a:cubicBezTo>
                <a:cubicBezTo>
                  <a:pt x="847520" y="25199"/>
                  <a:pt x="292942" y="-13628"/>
                  <a:pt x="0" y="27432"/>
                </a:cubicBezTo>
                <a:cubicBezTo>
                  <a:pt x="586" y="19291"/>
                  <a:pt x="-218" y="13009"/>
                  <a:pt x="0" y="0"/>
                </a:cubicBezTo>
                <a:close/>
              </a:path>
              <a:path w="7886700" h="27432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888520" y="-5136"/>
                  <a:pt x="998982" y="0"/>
                </a:cubicBezTo>
                <a:cubicBezTo>
                  <a:pt x="1109444" y="5136"/>
                  <a:pt x="1622600" y="-36529"/>
                  <a:pt x="1813941" y="0"/>
                </a:cubicBezTo>
                <a:cubicBezTo>
                  <a:pt x="2005282" y="36529"/>
                  <a:pt x="2177619" y="19108"/>
                  <a:pt x="2392299" y="0"/>
                </a:cubicBezTo>
                <a:cubicBezTo>
                  <a:pt x="2606979" y="-19108"/>
                  <a:pt x="2788556" y="-21788"/>
                  <a:pt x="2970657" y="0"/>
                </a:cubicBezTo>
                <a:cubicBezTo>
                  <a:pt x="3152758" y="21788"/>
                  <a:pt x="3596738" y="18723"/>
                  <a:pt x="3785616" y="0"/>
                </a:cubicBezTo>
                <a:cubicBezTo>
                  <a:pt x="3974494" y="-18723"/>
                  <a:pt x="4136501" y="9985"/>
                  <a:pt x="4285107" y="0"/>
                </a:cubicBezTo>
                <a:cubicBezTo>
                  <a:pt x="4433713" y="-9985"/>
                  <a:pt x="4710656" y="-6143"/>
                  <a:pt x="5100066" y="0"/>
                </a:cubicBezTo>
                <a:cubicBezTo>
                  <a:pt x="5489476" y="6143"/>
                  <a:pt x="5703885" y="5883"/>
                  <a:pt x="5915025" y="0"/>
                </a:cubicBezTo>
                <a:cubicBezTo>
                  <a:pt x="6126165" y="-5883"/>
                  <a:pt x="6308797" y="30350"/>
                  <a:pt x="6572250" y="0"/>
                </a:cubicBezTo>
                <a:cubicBezTo>
                  <a:pt x="6835703" y="-30350"/>
                  <a:pt x="7286910" y="4832"/>
                  <a:pt x="7886700" y="0"/>
                </a:cubicBezTo>
                <a:cubicBezTo>
                  <a:pt x="7885340" y="10164"/>
                  <a:pt x="7886783" y="19377"/>
                  <a:pt x="7886700" y="27432"/>
                </a:cubicBezTo>
                <a:cubicBezTo>
                  <a:pt x="7752936" y="37838"/>
                  <a:pt x="7671143" y="22240"/>
                  <a:pt x="7466076" y="27432"/>
                </a:cubicBezTo>
                <a:cubicBezTo>
                  <a:pt x="7261009" y="32624"/>
                  <a:pt x="7039949" y="45892"/>
                  <a:pt x="6651117" y="27432"/>
                </a:cubicBezTo>
                <a:cubicBezTo>
                  <a:pt x="6262285" y="8972"/>
                  <a:pt x="6379660" y="21432"/>
                  <a:pt x="6151626" y="27432"/>
                </a:cubicBezTo>
                <a:cubicBezTo>
                  <a:pt x="5923592" y="33432"/>
                  <a:pt x="5816137" y="49453"/>
                  <a:pt x="5494401" y="27432"/>
                </a:cubicBezTo>
                <a:cubicBezTo>
                  <a:pt x="5172665" y="5411"/>
                  <a:pt x="5022009" y="14146"/>
                  <a:pt x="4679442" y="27432"/>
                </a:cubicBezTo>
                <a:cubicBezTo>
                  <a:pt x="4336875" y="40718"/>
                  <a:pt x="4169241" y="-4552"/>
                  <a:pt x="4022217" y="27432"/>
                </a:cubicBezTo>
                <a:cubicBezTo>
                  <a:pt x="3875193" y="59416"/>
                  <a:pt x="3723776" y="46198"/>
                  <a:pt x="3601593" y="27432"/>
                </a:cubicBezTo>
                <a:cubicBezTo>
                  <a:pt x="3479410" y="8666"/>
                  <a:pt x="3283834" y="20447"/>
                  <a:pt x="3102102" y="27432"/>
                </a:cubicBezTo>
                <a:cubicBezTo>
                  <a:pt x="2920370" y="34417"/>
                  <a:pt x="2467386" y="35404"/>
                  <a:pt x="2287143" y="27432"/>
                </a:cubicBezTo>
                <a:cubicBezTo>
                  <a:pt x="2106900" y="19460"/>
                  <a:pt x="1798848" y="59556"/>
                  <a:pt x="1629918" y="27432"/>
                </a:cubicBezTo>
                <a:cubicBezTo>
                  <a:pt x="1460989" y="-4692"/>
                  <a:pt x="1324115" y="34913"/>
                  <a:pt x="1130427" y="27432"/>
                </a:cubicBezTo>
                <a:cubicBezTo>
                  <a:pt x="936739" y="19951"/>
                  <a:pt x="302034" y="30143"/>
                  <a:pt x="0" y="27432"/>
                </a:cubicBezTo>
                <a:cubicBezTo>
                  <a:pt x="-383" y="21019"/>
                  <a:pt x="-503" y="1243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C8A142-CC08-A891-F29D-CCCC51DC9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green and black pattern of leaves&#10;&#10;Description automatically generated">
            <a:extLst>
              <a:ext uri="{FF2B5EF4-FFF2-40B4-BE49-F238E27FC236}">
                <a16:creationId xmlns:a16="http://schemas.microsoft.com/office/drawing/2014/main" id="{6436F892-32AB-0453-4EC1-588F96DE6AE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t="5418" b="19582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DA0221-7CB0-708D-C786-E30E78F15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853673"/>
            <a:ext cx="301752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800" dirty="0"/>
              <a:t>Hub Identification in Global Flight Network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CA684A-8B85-3AD3-18E4-12923A68C5E1}"/>
              </a:ext>
            </a:extLst>
          </p:cNvPr>
          <p:cNvSpPr txBox="1"/>
          <p:nvPr/>
        </p:nvSpPr>
        <p:spPr>
          <a:xfrm>
            <a:off x="4199312" y="853673"/>
            <a:ext cx="4286250" cy="5004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defTabSz="914400">
              <a:spcAft>
                <a:spcPts val="600"/>
              </a:spcAft>
            </a:pPr>
            <a:r>
              <a:rPr lang="en-US" sz="6000" b="1" dirty="0"/>
              <a:t>Approach: </a:t>
            </a:r>
          </a:p>
          <a:p>
            <a:pPr defTabSz="914400">
              <a:spcAft>
                <a:spcPts val="600"/>
              </a:spcAft>
            </a:pPr>
            <a:r>
              <a:rPr lang="en-US" sz="4800" b="1" dirty="0"/>
              <a:t>Used Random Forest to predict closeness and betweenness centralities</a:t>
            </a:r>
            <a:r>
              <a:rPr lang="en-US" sz="5400" b="1" dirty="0"/>
              <a:t>.</a:t>
            </a:r>
          </a:p>
        </p:txBody>
      </p:sp>
      <p:sp>
        <p:nvSpPr>
          <p:cNvPr id="13" name="sketchy content container">
            <a:extLst>
              <a:ext uri="{FF2B5EF4-FFF2-40B4-BE49-F238E27FC236}">
                <a16:creationId xmlns:a16="http://schemas.microsoft.com/office/drawing/2014/main" id="{18515668-12F7-1E6B-05E0-D0858AB5A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9190" y="493776"/>
            <a:ext cx="4672203" cy="5722227"/>
          </a:xfrm>
          <a:custGeom>
            <a:avLst/>
            <a:gdLst>
              <a:gd name="connsiteX0" fmla="*/ 0 w 4672203"/>
              <a:gd name="connsiteY0" fmla="*/ 0 h 5722227"/>
              <a:gd name="connsiteX1" fmla="*/ 620736 w 4672203"/>
              <a:gd name="connsiteY1" fmla="*/ 0 h 5722227"/>
              <a:gd name="connsiteX2" fmla="*/ 1148027 w 4672203"/>
              <a:gd name="connsiteY2" fmla="*/ 0 h 5722227"/>
              <a:gd name="connsiteX3" fmla="*/ 1908929 w 4672203"/>
              <a:gd name="connsiteY3" fmla="*/ 0 h 5722227"/>
              <a:gd name="connsiteX4" fmla="*/ 2529664 w 4672203"/>
              <a:gd name="connsiteY4" fmla="*/ 0 h 5722227"/>
              <a:gd name="connsiteX5" fmla="*/ 3150400 w 4672203"/>
              <a:gd name="connsiteY5" fmla="*/ 0 h 5722227"/>
              <a:gd name="connsiteX6" fmla="*/ 3911301 w 4672203"/>
              <a:gd name="connsiteY6" fmla="*/ 0 h 5722227"/>
              <a:gd name="connsiteX7" fmla="*/ 4672203 w 4672203"/>
              <a:gd name="connsiteY7" fmla="*/ 0 h 5722227"/>
              <a:gd name="connsiteX8" fmla="*/ 4672203 w 4672203"/>
              <a:gd name="connsiteY8" fmla="*/ 750248 h 5722227"/>
              <a:gd name="connsiteX9" fmla="*/ 4672203 w 4672203"/>
              <a:gd name="connsiteY9" fmla="*/ 1271606 h 5722227"/>
              <a:gd name="connsiteX10" fmla="*/ 4672203 w 4672203"/>
              <a:gd name="connsiteY10" fmla="*/ 1792964 h 5722227"/>
              <a:gd name="connsiteX11" fmla="*/ 4672203 w 4672203"/>
              <a:gd name="connsiteY11" fmla="*/ 2428767 h 5722227"/>
              <a:gd name="connsiteX12" fmla="*/ 4672203 w 4672203"/>
              <a:gd name="connsiteY12" fmla="*/ 3121793 h 5722227"/>
              <a:gd name="connsiteX13" fmla="*/ 4672203 w 4672203"/>
              <a:gd name="connsiteY13" fmla="*/ 3585929 h 5722227"/>
              <a:gd name="connsiteX14" fmla="*/ 4672203 w 4672203"/>
              <a:gd name="connsiteY14" fmla="*/ 4221732 h 5722227"/>
              <a:gd name="connsiteX15" fmla="*/ 4672203 w 4672203"/>
              <a:gd name="connsiteY15" fmla="*/ 4857535 h 5722227"/>
              <a:gd name="connsiteX16" fmla="*/ 4672203 w 4672203"/>
              <a:gd name="connsiteY16" fmla="*/ 5722227 h 5722227"/>
              <a:gd name="connsiteX17" fmla="*/ 3958023 w 4672203"/>
              <a:gd name="connsiteY17" fmla="*/ 5722227 h 5722227"/>
              <a:gd name="connsiteX18" fmla="*/ 3290566 w 4672203"/>
              <a:gd name="connsiteY18" fmla="*/ 5722227 h 5722227"/>
              <a:gd name="connsiteX19" fmla="*/ 2763274 w 4672203"/>
              <a:gd name="connsiteY19" fmla="*/ 5722227 h 5722227"/>
              <a:gd name="connsiteX20" fmla="*/ 2189261 w 4672203"/>
              <a:gd name="connsiteY20" fmla="*/ 5722227 h 5722227"/>
              <a:gd name="connsiteX21" fmla="*/ 1428359 w 4672203"/>
              <a:gd name="connsiteY21" fmla="*/ 5722227 h 5722227"/>
              <a:gd name="connsiteX22" fmla="*/ 760902 w 4672203"/>
              <a:gd name="connsiteY22" fmla="*/ 5722227 h 5722227"/>
              <a:gd name="connsiteX23" fmla="*/ 0 w 4672203"/>
              <a:gd name="connsiteY23" fmla="*/ 5722227 h 5722227"/>
              <a:gd name="connsiteX24" fmla="*/ 0 w 4672203"/>
              <a:gd name="connsiteY24" fmla="*/ 5086424 h 5722227"/>
              <a:gd name="connsiteX25" fmla="*/ 0 w 4672203"/>
              <a:gd name="connsiteY25" fmla="*/ 4622288 h 5722227"/>
              <a:gd name="connsiteX26" fmla="*/ 0 w 4672203"/>
              <a:gd name="connsiteY26" fmla="*/ 4158152 h 5722227"/>
              <a:gd name="connsiteX27" fmla="*/ 0 w 4672203"/>
              <a:gd name="connsiteY27" fmla="*/ 3465126 h 5722227"/>
              <a:gd name="connsiteX28" fmla="*/ 0 w 4672203"/>
              <a:gd name="connsiteY28" fmla="*/ 2943768 h 5722227"/>
              <a:gd name="connsiteX29" fmla="*/ 0 w 4672203"/>
              <a:gd name="connsiteY29" fmla="*/ 2193520 h 5722227"/>
              <a:gd name="connsiteX30" fmla="*/ 0 w 4672203"/>
              <a:gd name="connsiteY30" fmla="*/ 1614940 h 5722227"/>
              <a:gd name="connsiteX31" fmla="*/ 0 w 4672203"/>
              <a:gd name="connsiteY31" fmla="*/ 1150803 h 5722227"/>
              <a:gd name="connsiteX32" fmla="*/ 0 w 4672203"/>
              <a:gd name="connsiteY32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72203" h="5722227" extrusionOk="0">
                <a:moveTo>
                  <a:pt x="0" y="0"/>
                </a:moveTo>
                <a:cubicBezTo>
                  <a:pt x="186732" y="-3296"/>
                  <a:pt x="388938" y="-25607"/>
                  <a:pt x="620736" y="0"/>
                </a:cubicBezTo>
                <a:cubicBezTo>
                  <a:pt x="852534" y="25607"/>
                  <a:pt x="965862" y="-20204"/>
                  <a:pt x="1148027" y="0"/>
                </a:cubicBezTo>
                <a:cubicBezTo>
                  <a:pt x="1330192" y="20204"/>
                  <a:pt x="1682800" y="5923"/>
                  <a:pt x="1908929" y="0"/>
                </a:cubicBezTo>
                <a:cubicBezTo>
                  <a:pt x="2135058" y="-5923"/>
                  <a:pt x="2320754" y="-17866"/>
                  <a:pt x="2529664" y="0"/>
                </a:cubicBezTo>
                <a:cubicBezTo>
                  <a:pt x="2738574" y="17866"/>
                  <a:pt x="2977201" y="15678"/>
                  <a:pt x="3150400" y="0"/>
                </a:cubicBezTo>
                <a:cubicBezTo>
                  <a:pt x="3323599" y="-15678"/>
                  <a:pt x="3752275" y="26639"/>
                  <a:pt x="3911301" y="0"/>
                </a:cubicBezTo>
                <a:cubicBezTo>
                  <a:pt x="4070327" y="-26639"/>
                  <a:pt x="4307234" y="-33315"/>
                  <a:pt x="4672203" y="0"/>
                </a:cubicBezTo>
                <a:cubicBezTo>
                  <a:pt x="4643785" y="151106"/>
                  <a:pt x="4649014" y="542847"/>
                  <a:pt x="4672203" y="750248"/>
                </a:cubicBezTo>
                <a:cubicBezTo>
                  <a:pt x="4695392" y="957649"/>
                  <a:pt x="4667099" y="1013278"/>
                  <a:pt x="4672203" y="1271606"/>
                </a:cubicBezTo>
                <a:cubicBezTo>
                  <a:pt x="4677307" y="1529934"/>
                  <a:pt x="4696383" y="1678874"/>
                  <a:pt x="4672203" y="1792964"/>
                </a:cubicBezTo>
                <a:cubicBezTo>
                  <a:pt x="4648023" y="1907054"/>
                  <a:pt x="4672783" y="2249609"/>
                  <a:pt x="4672203" y="2428767"/>
                </a:cubicBezTo>
                <a:cubicBezTo>
                  <a:pt x="4671623" y="2607925"/>
                  <a:pt x="4665079" y="2952359"/>
                  <a:pt x="4672203" y="3121793"/>
                </a:cubicBezTo>
                <a:cubicBezTo>
                  <a:pt x="4679327" y="3291227"/>
                  <a:pt x="4662966" y="3392984"/>
                  <a:pt x="4672203" y="3585929"/>
                </a:cubicBezTo>
                <a:cubicBezTo>
                  <a:pt x="4681440" y="3778874"/>
                  <a:pt x="4663528" y="4083079"/>
                  <a:pt x="4672203" y="4221732"/>
                </a:cubicBezTo>
                <a:cubicBezTo>
                  <a:pt x="4680878" y="4360385"/>
                  <a:pt x="4699354" y="4659120"/>
                  <a:pt x="4672203" y="4857535"/>
                </a:cubicBezTo>
                <a:cubicBezTo>
                  <a:pt x="4645052" y="5055950"/>
                  <a:pt x="4688563" y="5364799"/>
                  <a:pt x="4672203" y="5722227"/>
                </a:cubicBezTo>
                <a:cubicBezTo>
                  <a:pt x="4416209" y="5713249"/>
                  <a:pt x="4307868" y="5739562"/>
                  <a:pt x="3958023" y="5722227"/>
                </a:cubicBezTo>
                <a:cubicBezTo>
                  <a:pt x="3608178" y="5704892"/>
                  <a:pt x="3576363" y="5732699"/>
                  <a:pt x="3290566" y="5722227"/>
                </a:cubicBezTo>
                <a:cubicBezTo>
                  <a:pt x="3004769" y="5711755"/>
                  <a:pt x="2964899" y="5726994"/>
                  <a:pt x="2763274" y="5722227"/>
                </a:cubicBezTo>
                <a:cubicBezTo>
                  <a:pt x="2561649" y="5717460"/>
                  <a:pt x="2380243" y="5710789"/>
                  <a:pt x="2189261" y="5722227"/>
                </a:cubicBezTo>
                <a:cubicBezTo>
                  <a:pt x="1998279" y="5733665"/>
                  <a:pt x="1781759" y="5759437"/>
                  <a:pt x="1428359" y="5722227"/>
                </a:cubicBezTo>
                <a:cubicBezTo>
                  <a:pt x="1074959" y="5685017"/>
                  <a:pt x="995764" y="5734876"/>
                  <a:pt x="760902" y="5722227"/>
                </a:cubicBezTo>
                <a:cubicBezTo>
                  <a:pt x="526040" y="5709578"/>
                  <a:pt x="366976" y="5698082"/>
                  <a:pt x="0" y="5722227"/>
                </a:cubicBezTo>
                <a:cubicBezTo>
                  <a:pt x="13253" y="5532714"/>
                  <a:pt x="-27010" y="5388579"/>
                  <a:pt x="0" y="5086424"/>
                </a:cubicBezTo>
                <a:cubicBezTo>
                  <a:pt x="27010" y="4784269"/>
                  <a:pt x="1316" y="4790856"/>
                  <a:pt x="0" y="4622288"/>
                </a:cubicBezTo>
                <a:cubicBezTo>
                  <a:pt x="-1316" y="4453720"/>
                  <a:pt x="-17889" y="4329685"/>
                  <a:pt x="0" y="4158152"/>
                </a:cubicBezTo>
                <a:cubicBezTo>
                  <a:pt x="17889" y="3986619"/>
                  <a:pt x="29957" y="3697891"/>
                  <a:pt x="0" y="3465126"/>
                </a:cubicBezTo>
                <a:cubicBezTo>
                  <a:pt x="-29957" y="3232361"/>
                  <a:pt x="-11215" y="3087732"/>
                  <a:pt x="0" y="2943768"/>
                </a:cubicBezTo>
                <a:cubicBezTo>
                  <a:pt x="11215" y="2799804"/>
                  <a:pt x="20310" y="2436665"/>
                  <a:pt x="0" y="2193520"/>
                </a:cubicBezTo>
                <a:cubicBezTo>
                  <a:pt x="-20310" y="1950375"/>
                  <a:pt x="1394" y="1814798"/>
                  <a:pt x="0" y="1614940"/>
                </a:cubicBezTo>
                <a:cubicBezTo>
                  <a:pt x="-1394" y="1415082"/>
                  <a:pt x="17016" y="1343257"/>
                  <a:pt x="0" y="1150803"/>
                </a:cubicBezTo>
                <a:cubicBezTo>
                  <a:pt x="-17016" y="958349"/>
                  <a:pt x="1173" y="37471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94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05F20B-E90E-08D1-AC13-1802FFD12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5DBF5C6-26CB-5BF8-50BA-5335D3796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49" y="1709928"/>
            <a:ext cx="7886700" cy="27432"/>
          </a:xfrm>
          <a:custGeom>
            <a:avLst/>
            <a:gdLst>
              <a:gd name="connsiteX0" fmla="*/ 0 w 7886700"/>
              <a:gd name="connsiteY0" fmla="*/ 0 h 27432"/>
              <a:gd name="connsiteX1" fmla="*/ 420624 w 7886700"/>
              <a:gd name="connsiteY1" fmla="*/ 0 h 27432"/>
              <a:gd name="connsiteX2" fmla="*/ 1156716 w 7886700"/>
              <a:gd name="connsiteY2" fmla="*/ 0 h 27432"/>
              <a:gd name="connsiteX3" fmla="*/ 1577340 w 7886700"/>
              <a:gd name="connsiteY3" fmla="*/ 0 h 27432"/>
              <a:gd name="connsiteX4" fmla="*/ 2155698 w 7886700"/>
              <a:gd name="connsiteY4" fmla="*/ 0 h 27432"/>
              <a:gd name="connsiteX5" fmla="*/ 2970657 w 7886700"/>
              <a:gd name="connsiteY5" fmla="*/ 0 h 27432"/>
              <a:gd name="connsiteX6" fmla="*/ 3627882 w 7886700"/>
              <a:gd name="connsiteY6" fmla="*/ 0 h 27432"/>
              <a:gd name="connsiteX7" fmla="*/ 4363974 w 7886700"/>
              <a:gd name="connsiteY7" fmla="*/ 0 h 27432"/>
              <a:gd name="connsiteX8" fmla="*/ 4942332 w 7886700"/>
              <a:gd name="connsiteY8" fmla="*/ 0 h 27432"/>
              <a:gd name="connsiteX9" fmla="*/ 5599557 w 7886700"/>
              <a:gd name="connsiteY9" fmla="*/ 0 h 27432"/>
              <a:gd name="connsiteX10" fmla="*/ 6414516 w 7886700"/>
              <a:gd name="connsiteY10" fmla="*/ 0 h 27432"/>
              <a:gd name="connsiteX11" fmla="*/ 6914007 w 7886700"/>
              <a:gd name="connsiteY11" fmla="*/ 0 h 27432"/>
              <a:gd name="connsiteX12" fmla="*/ 7886700 w 7886700"/>
              <a:gd name="connsiteY12" fmla="*/ 0 h 27432"/>
              <a:gd name="connsiteX13" fmla="*/ 7886700 w 7886700"/>
              <a:gd name="connsiteY13" fmla="*/ 27432 h 27432"/>
              <a:gd name="connsiteX14" fmla="*/ 7308342 w 7886700"/>
              <a:gd name="connsiteY14" fmla="*/ 27432 h 27432"/>
              <a:gd name="connsiteX15" fmla="*/ 6887718 w 7886700"/>
              <a:gd name="connsiteY15" fmla="*/ 27432 h 27432"/>
              <a:gd name="connsiteX16" fmla="*/ 6230493 w 7886700"/>
              <a:gd name="connsiteY16" fmla="*/ 27432 h 27432"/>
              <a:gd name="connsiteX17" fmla="*/ 5731002 w 7886700"/>
              <a:gd name="connsiteY17" fmla="*/ 27432 h 27432"/>
              <a:gd name="connsiteX18" fmla="*/ 5073777 w 7886700"/>
              <a:gd name="connsiteY18" fmla="*/ 27432 h 27432"/>
              <a:gd name="connsiteX19" fmla="*/ 4416552 w 7886700"/>
              <a:gd name="connsiteY19" fmla="*/ 27432 h 27432"/>
              <a:gd name="connsiteX20" fmla="*/ 3759327 w 7886700"/>
              <a:gd name="connsiteY20" fmla="*/ 27432 h 27432"/>
              <a:gd name="connsiteX21" fmla="*/ 3102102 w 7886700"/>
              <a:gd name="connsiteY21" fmla="*/ 27432 h 27432"/>
              <a:gd name="connsiteX22" fmla="*/ 2523744 w 7886700"/>
              <a:gd name="connsiteY22" fmla="*/ 27432 h 27432"/>
              <a:gd name="connsiteX23" fmla="*/ 1787652 w 7886700"/>
              <a:gd name="connsiteY23" fmla="*/ 27432 h 27432"/>
              <a:gd name="connsiteX24" fmla="*/ 1130427 w 7886700"/>
              <a:gd name="connsiteY24" fmla="*/ 27432 h 27432"/>
              <a:gd name="connsiteX25" fmla="*/ 0 w 7886700"/>
              <a:gd name="connsiteY25" fmla="*/ 27432 h 27432"/>
              <a:gd name="connsiteX26" fmla="*/ 0 w 7886700"/>
              <a:gd name="connsiteY2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86700" h="27432" fill="none" extrusionOk="0">
                <a:moveTo>
                  <a:pt x="0" y="0"/>
                </a:moveTo>
                <a:cubicBezTo>
                  <a:pt x="157525" y="2723"/>
                  <a:pt x="287389" y="-6453"/>
                  <a:pt x="420624" y="0"/>
                </a:cubicBezTo>
                <a:cubicBezTo>
                  <a:pt x="553859" y="6453"/>
                  <a:pt x="825625" y="29874"/>
                  <a:pt x="1156716" y="0"/>
                </a:cubicBezTo>
                <a:cubicBezTo>
                  <a:pt x="1487807" y="-29874"/>
                  <a:pt x="1467015" y="9632"/>
                  <a:pt x="1577340" y="0"/>
                </a:cubicBezTo>
                <a:cubicBezTo>
                  <a:pt x="1687665" y="-9632"/>
                  <a:pt x="2024250" y="19395"/>
                  <a:pt x="2155698" y="0"/>
                </a:cubicBezTo>
                <a:cubicBezTo>
                  <a:pt x="2287146" y="-19395"/>
                  <a:pt x="2775210" y="-36481"/>
                  <a:pt x="2970657" y="0"/>
                </a:cubicBezTo>
                <a:cubicBezTo>
                  <a:pt x="3166104" y="36481"/>
                  <a:pt x="3456933" y="2822"/>
                  <a:pt x="3627882" y="0"/>
                </a:cubicBezTo>
                <a:cubicBezTo>
                  <a:pt x="3798831" y="-2822"/>
                  <a:pt x="4063535" y="23706"/>
                  <a:pt x="4363974" y="0"/>
                </a:cubicBezTo>
                <a:cubicBezTo>
                  <a:pt x="4664413" y="-23706"/>
                  <a:pt x="4721338" y="-85"/>
                  <a:pt x="4942332" y="0"/>
                </a:cubicBezTo>
                <a:cubicBezTo>
                  <a:pt x="5163326" y="85"/>
                  <a:pt x="5298512" y="10710"/>
                  <a:pt x="5599557" y="0"/>
                </a:cubicBezTo>
                <a:cubicBezTo>
                  <a:pt x="5900603" y="-10710"/>
                  <a:pt x="6095214" y="3467"/>
                  <a:pt x="6414516" y="0"/>
                </a:cubicBezTo>
                <a:cubicBezTo>
                  <a:pt x="6733818" y="-3467"/>
                  <a:pt x="6803711" y="5617"/>
                  <a:pt x="6914007" y="0"/>
                </a:cubicBezTo>
                <a:cubicBezTo>
                  <a:pt x="7024303" y="-5617"/>
                  <a:pt x="7602090" y="-33929"/>
                  <a:pt x="7886700" y="0"/>
                </a:cubicBezTo>
                <a:cubicBezTo>
                  <a:pt x="7886111" y="10802"/>
                  <a:pt x="7886030" y="18406"/>
                  <a:pt x="7886700" y="27432"/>
                </a:cubicBezTo>
                <a:cubicBezTo>
                  <a:pt x="7637258" y="17142"/>
                  <a:pt x="7575695" y="16729"/>
                  <a:pt x="7308342" y="27432"/>
                </a:cubicBezTo>
                <a:cubicBezTo>
                  <a:pt x="7040989" y="38135"/>
                  <a:pt x="7003134" y="44021"/>
                  <a:pt x="6887718" y="27432"/>
                </a:cubicBezTo>
                <a:cubicBezTo>
                  <a:pt x="6772302" y="10843"/>
                  <a:pt x="6488136" y="58247"/>
                  <a:pt x="6230493" y="27432"/>
                </a:cubicBezTo>
                <a:cubicBezTo>
                  <a:pt x="5972851" y="-3383"/>
                  <a:pt x="5929971" y="35622"/>
                  <a:pt x="5731002" y="27432"/>
                </a:cubicBezTo>
                <a:cubicBezTo>
                  <a:pt x="5532033" y="19242"/>
                  <a:pt x="5381360" y="28708"/>
                  <a:pt x="5073777" y="27432"/>
                </a:cubicBezTo>
                <a:cubicBezTo>
                  <a:pt x="4766194" y="26156"/>
                  <a:pt x="4713365" y="29311"/>
                  <a:pt x="4416552" y="27432"/>
                </a:cubicBezTo>
                <a:cubicBezTo>
                  <a:pt x="4119740" y="25553"/>
                  <a:pt x="3915304" y="28418"/>
                  <a:pt x="3759327" y="27432"/>
                </a:cubicBezTo>
                <a:cubicBezTo>
                  <a:pt x="3603351" y="26446"/>
                  <a:pt x="3375414" y="21218"/>
                  <a:pt x="3102102" y="27432"/>
                </a:cubicBezTo>
                <a:cubicBezTo>
                  <a:pt x="2828791" y="33646"/>
                  <a:pt x="2795766" y="19461"/>
                  <a:pt x="2523744" y="27432"/>
                </a:cubicBezTo>
                <a:cubicBezTo>
                  <a:pt x="2251722" y="35403"/>
                  <a:pt x="1947642" y="32293"/>
                  <a:pt x="1787652" y="27432"/>
                </a:cubicBezTo>
                <a:cubicBezTo>
                  <a:pt x="1627662" y="22571"/>
                  <a:pt x="1413335" y="29665"/>
                  <a:pt x="1130427" y="27432"/>
                </a:cubicBezTo>
                <a:cubicBezTo>
                  <a:pt x="847520" y="25199"/>
                  <a:pt x="292942" y="-13628"/>
                  <a:pt x="0" y="27432"/>
                </a:cubicBezTo>
                <a:cubicBezTo>
                  <a:pt x="586" y="19291"/>
                  <a:pt x="-218" y="13009"/>
                  <a:pt x="0" y="0"/>
                </a:cubicBezTo>
                <a:close/>
              </a:path>
              <a:path w="7886700" h="27432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888520" y="-5136"/>
                  <a:pt x="998982" y="0"/>
                </a:cubicBezTo>
                <a:cubicBezTo>
                  <a:pt x="1109444" y="5136"/>
                  <a:pt x="1622600" y="-36529"/>
                  <a:pt x="1813941" y="0"/>
                </a:cubicBezTo>
                <a:cubicBezTo>
                  <a:pt x="2005282" y="36529"/>
                  <a:pt x="2177619" y="19108"/>
                  <a:pt x="2392299" y="0"/>
                </a:cubicBezTo>
                <a:cubicBezTo>
                  <a:pt x="2606979" y="-19108"/>
                  <a:pt x="2788556" y="-21788"/>
                  <a:pt x="2970657" y="0"/>
                </a:cubicBezTo>
                <a:cubicBezTo>
                  <a:pt x="3152758" y="21788"/>
                  <a:pt x="3596738" y="18723"/>
                  <a:pt x="3785616" y="0"/>
                </a:cubicBezTo>
                <a:cubicBezTo>
                  <a:pt x="3974494" y="-18723"/>
                  <a:pt x="4136501" y="9985"/>
                  <a:pt x="4285107" y="0"/>
                </a:cubicBezTo>
                <a:cubicBezTo>
                  <a:pt x="4433713" y="-9985"/>
                  <a:pt x="4710656" y="-6143"/>
                  <a:pt x="5100066" y="0"/>
                </a:cubicBezTo>
                <a:cubicBezTo>
                  <a:pt x="5489476" y="6143"/>
                  <a:pt x="5703885" y="5883"/>
                  <a:pt x="5915025" y="0"/>
                </a:cubicBezTo>
                <a:cubicBezTo>
                  <a:pt x="6126165" y="-5883"/>
                  <a:pt x="6308797" y="30350"/>
                  <a:pt x="6572250" y="0"/>
                </a:cubicBezTo>
                <a:cubicBezTo>
                  <a:pt x="6835703" y="-30350"/>
                  <a:pt x="7286910" y="4832"/>
                  <a:pt x="7886700" y="0"/>
                </a:cubicBezTo>
                <a:cubicBezTo>
                  <a:pt x="7885340" y="10164"/>
                  <a:pt x="7886783" y="19377"/>
                  <a:pt x="7886700" y="27432"/>
                </a:cubicBezTo>
                <a:cubicBezTo>
                  <a:pt x="7752936" y="37838"/>
                  <a:pt x="7671143" y="22240"/>
                  <a:pt x="7466076" y="27432"/>
                </a:cubicBezTo>
                <a:cubicBezTo>
                  <a:pt x="7261009" y="32624"/>
                  <a:pt x="7039949" y="45892"/>
                  <a:pt x="6651117" y="27432"/>
                </a:cubicBezTo>
                <a:cubicBezTo>
                  <a:pt x="6262285" y="8972"/>
                  <a:pt x="6379660" y="21432"/>
                  <a:pt x="6151626" y="27432"/>
                </a:cubicBezTo>
                <a:cubicBezTo>
                  <a:pt x="5923592" y="33432"/>
                  <a:pt x="5816137" y="49453"/>
                  <a:pt x="5494401" y="27432"/>
                </a:cubicBezTo>
                <a:cubicBezTo>
                  <a:pt x="5172665" y="5411"/>
                  <a:pt x="5022009" y="14146"/>
                  <a:pt x="4679442" y="27432"/>
                </a:cubicBezTo>
                <a:cubicBezTo>
                  <a:pt x="4336875" y="40718"/>
                  <a:pt x="4169241" y="-4552"/>
                  <a:pt x="4022217" y="27432"/>
                </a:cubicBezTo>
                <a:cubicBezTo>
                  <a:pt x="3875193" y="59416"/>
                  <a:pt x="3723776" y="46198"/>
                  <a:pt x="3601593" y="27432"/>
                </a:cubicBezTo>
                <a:cubicBezTo>
                  <a:pt x="3479410" y="8666"/>
                  <a:pt x="3283834" y="20447"/>
                  <a:pt x="3102102" y="27432"/>
                </a:cubicBezTo>
                <a:cubicBezTo>
                  <a:pt x="2920370" y="34417"/>
                  <a:pt x="2467386" y="35404"/>
                  <a:pt x="2287143" y="27432"/>
                </a:cubicBezTo>
                <a:cubicBezTo>
                  <a:pt x="2106900" y="19460"/>
                  <a:pt x="1798848" y="59556"/>
                  <a:pt x="1629918" y="27432"/>
                </a:cubicBezTo>
                <a:cubicBezTo>
                  <a:pt x="1460989" y="-4692"/>
                  <a:pt x="1324115" y="34913"/>
                  <a:pt x="1130427" y="27432"/>
                </a:cubicBezTo>
                <a:cubicBezTo>
                  <a:pt x="936739" y="19951"/>
                  <a:pt x="302034" y="30143"/>
                  <a:pt x="0" y="27432"/>
                </a:cubicBezTo>
                <a:cubicBezTo>
                  <a:pt x="-383" y="21019"/>
                  <a:pt x="-503" y="1243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AAB85BB-705F-529D-9205-C9433726B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green and black pattern of leaves&#10;&#10;Description automatically generated">
            <a:extLst>
              <a:ext uri="{FF2B5EF4-FFF2-40B4-BE49-F238E27FC236}">
                <a16:creationId xmlns:a16="http://schemas.microsoft.com/office/drawing/2014/main" id="{1278BF58-B33D-CC77-1105-8FC80A76B5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t="5418" b="19582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86E956-13F5-1998-1C08-7EE2310A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853673"/>
            <a:ext cx="301752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800" dirty="0"/>
              <a:t>Hub Identification in Global Flight Network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0137B-732C-BF2D-55E4-30D1A8AAD60D}"/>
              </a:ext>
            </a:extLst>
          </p:cNvPr>
          <p:cNvSpPr txBox="1"/>
          <p:nvPr/>
        </p:nvSpPr>
        <p:spPr>
          <a:xfrm>
            <a:off x="3860983" y="211676"/>
            <a:ext cx="5090991" cy="6004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200" b="1" dirty="0"/>
              <a:t>Key Metrics:</a:t>
            </a:r>
          </a:p>
          <a:p>
            <a:pPr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200" b="1" dirty="0"/>
              <a:t>- Closeness Centrality: R² = 0.85, MSE = 0.00034</a:t>
            </a:r>
          </a:p>
          <a:p>
            <a:pPr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200" b="1" dirty="0"/>
              <a:t>- Betweenness Centrality: R² = 0.69, MSE = 0.000009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200" b="1" dirty="0"/>
              <a:t>Cross Validation Scores:</a:t>
            </a:r>
          </a:p>
          <a:p>
            <a:pPr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200" b="1" dirty="0"/>
              <a:t>- Closeness Centrality: Mean = 0.76</a:t>
            </a:r>
          </a:p>
          <a:p>
            <a:pPr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200" b="1" dirty="0"/>
              <a:t>- Betweenness Centrality: Mean = 0.58</a:t>
            </a:r>
          </a:p>
        </p:txBody>
      </p:sp>
      <p:sp>
        <p:nvSpPr>
          <p:cNvPr id="13" name="sketchy content container">
            <a:extLst>
              <a:ext uri="{FF2B5EF4-FFF2-40B4-BE49-F238E27FC236}">
                <a16:creationId xmlns:a16="http://schemas.microsoft.com/office/drawing/2014/main" id="{FB8A52CB-749B-CFA0-244C-087471CDE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9190" y="493776"/>
            <a:ext cx="4672203" cy="5722227"/>
          </a:xfrm>
          <a:custGeom>
            <a:avLst/>
            <a:gdLst>
              <a:gd name="connsiteX0" fmla="*/ 0 w 4672203"/>
              <a:gd name="connsiteY0" fmla="*/ 0 h 5722227"/>
              <a:gd name="connsiteX1" fmla="*/ 620736 w 4672203"/>
              <a:gd name="connsiteY1" fmla="*/ 0 h 5722227"/>
              <a:gd name="connsiteX2" fmla="*/ 1148027 w 4672203"/>
              <a:gd name="connsiteY2" fmla="*/ 0 h 5722227"/>
              <a:gd name="connsiteX3" fmla="*/ 1908929 w 4672203"/>
              <a:gd name="connsiteY3" fmla="*/ 0 h 5722227"/>
              <a:gd name="connsiteX4" fmla="*/ 2529664 w 4672203"/>
              <a:gd name="connsiteY4" fmla="*/ 0 h 5722227"/>
              <a:gd name="connsiteX5" fmla="*/ 3150400 w 4672203"/>
              <a:gd name="connsiteY5" fmla="*/ 0 h 5722227"/>
              <a:gd name="connsiteX6" fmla="*/ 3911301 w 4672203"/>
              <a:gd name="connsiteY6" fmla="*/ 0 h 5722227"/>
              <a:gd name="connsiteX7" fmla="*/ 4672203 w 4672203"/>
              <a:gd name="connsiteY7" fmla="*/ 0 h 5722227"/>
              <a:gd name="connsiteX8" fmla="*/ 4672203 w 4672203"/>
              <a:gd name="connsiteY8" fmla="*/ 750248 h 5722227"/>
              <a:gd name="connsiteX9" fmla="*/ 4672203 w 4672203"/>
              <a:gd name="connsiteY9" fmla="*/ 1271606 h 5722227"/>
              <a:gd name="connsiteX10" fmla="*/ 4672203 w 4672203"/>
              <a:gd name="connsiteY10" fmla="*/ 1792964 h 5722227"/>
              <a:gd name="connsiteX11" fmla="*/ 4672203 w 4672203"/>
              <a:gd name="connsiteY11" fmla="*/ 2428767 h 5722227"/>
              <a:gd name="connsiteX12" fmla="*/ 4672203 w 4672203"/>
              <a:gd name="connsiteY12" fmla="*/ 3121793 h 5722227"/>
              <a:gd name="connsiteX13" fmla="*/ 4672203 w 4672203"/>
              <a:gd name="connsiteY13" fmla="*/ 3585929 h 5722227"/>
              <a:gd name="connsiteX14" fmla="*/ 4672203 w 4672203"/>
              <a:gd name="connsiteY14" fmla="*/ 4221732 h 5722227"/>
              <a:gd name="connsiteX15" fmla="*/ 4672203 w 4672203"/>
              <a:gd name="connsiteY15" fmla="*/ 4857535 h 5722227"/>
              <a:gd name="connsiteX16" fmla="*/ 4672203 w 4672203"/>
              <a:gd name="connsiteY16" fmla="*/ 5722227 h 5722227"/>
              <a:gd name="connsiteX17" fmla="*/ 3958023 w 4672203"/>
              <a:gd name="connsiteY17" fmla="*/ 5722227 h 5722227"/>
              <a:gd name="connsiteX18" fmla="*/ 3290566 w 4672203"/>
              <a:gd name="connsiteY18" fmla="*/ 5722227 h 5722227"/>
              <a:gd name="connsiteX19" fmla="*/ 2763274 w 4672203"/>
              <a:gd name="connsiteY19" fmla="*/ 5722227 h 5722227"/>
              <a:gd name="connsiteX20" fmla="*/ 2189261 w 4672203"/>
              <a:gd name="connsiteY20" fmla="*/ 5722227 h 5722227"/>
              <a:gd name="connsiteX21" fmla="*/ 1428359 w 4672203"/>
              <a:gd name="connsiteY21" fmla="*/ 5722227 h 5722227"/>
              <a:gd name="connsiteX22" fmla="*/ 760902 w 4672203"/>
              <a:gd name="connsiteY22" fmla="*/ 5722227 h 5722227"/>
              <a:gd name="connsiteX23" fmla="*/ 0 w 4672203"/>
              <a:gd name="connsiteY23" fmla="*/ 5722227 h 5722227"/>
              <a:gd name="connsiteX24" fmla="*/ 0 w 4672203"/>
              <a:gd name="connsiteY24" fmla="*/ 5086424 h 5722227"/>
              <a:gd name="connsiteX25" fmla="*/ 0 w 4672203"/>
              <a:gd name="connsiteY25" fmla="*/ 4622288 h 5722227"/>
              <a:gd name="connsiteX26" fmla="*/ 0 w 4672203"/>
              <a:gd name="connsiteY26" fmla="*/ 4158152 h 5722227"/>
              <a:gd name="connsiteX27" fmla="*/ 0 w 4672203"/>
              <a:gd name="connsiteY27" fmla="*/ 3465126 h 5722227"/>
              <a:gd name="connsiteX28" fmla="*/ 0 w 4672203"/>
              <a:gd name="connsiteY28" fmla="*/ 2943768 h 5722227"/>
              <a:gd name="connsiteX29" fmla="*/ 0 w 4672203"/>
              <a:gd name="connsiteY29" fmla="*/ 2193520 h 5722227"/>
              <a:gd name="connsiteX30" fmla="*/ 0 w 4672203"/>
              <a:gd name="connsiteY30" fmla="*/ 1614940 h 5722227"/>
              <a:gd name="connsiteX31" fmla="*/ 0 w 4672203"/>
              <a:gd name="connsiteY31" fmla="*/ 1150803 h 5722227"/>
              <a:gd name="connsiteX32" fmla="*/ 0 w 4672203"/>
              <a:gd name="connsiteY32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72203" h="5722227" extrusionOk="0">
                <a:moveTo>
                  <a:pt x="0" y="0"/>
                </a:moveTo>
                <a:cubicBezTo>
                  <a:pt x="186732" y="-3296"/>
                  <a:pt x="388938" y="-25607"/>
                  <a:pt x="620736" y="0"/>
                </a:cubicBezTo>
                <a:cubicBezTo>
                  <a:pt x="852534" y="25607"/>
                  <a:pt x="965862" y="-20204"/>
                  <a:pt x="1148027" y="0"/>
                </a:cubicBezTo>
                <a:cubicBezTo>
                  <a:pt x="1330192" y="20204"/>
                  <a:pt x="1682800" y="5923"/>
                  <a:pt x="1908929" y="0"/>
                </a:cubicBezTo>
                <a:cubicBezTo>
                  <a:pt x="2135058" y="-5923"/>
                  <a:pt x="2320754" y="-17866"/>
                  <a:pt x="2529664" y="0"/>
                </a:cubicBezTo>
                <a:cubicBezTo>
                  <a:pt x="2738574" y="17866"/>
                  <a:pt x="2977201" y="15678"/>
                  <a:pt x="3150400" y="0"/>
                </a:cubicBezTo>
                <a:cubicBezTo>
                  <a:pt x="3323599" y="-15678"/>
                  <a:pt x="3752275" y="26639"/>
                  <a:pt x="3911301" y="0"/>
                </a:cubicBezTo>
                <a:cubicBezTo>
                  <a:pt x="4070327" y="-26639"/>
                  <a:pt x="4307234" y="-33315"/>
                  <a:pt x="4672203" y="0"/>
                </a:cubicBezTo>
                <a:cubicBezTo>
                  <a:pt x="4643785" y="151106"/>
                  <a:pt x="4649014" y="542847"/>
                  <a:pt x="4672203" y="750248"/>
                </a:cubicBezTo>
                <a:cubicBezTo>
                  <a:pt x="4695392" y="957649"/>
                  <a:pt x="4667099" y="1013278"/>
                  <a:pt x="4672203" y="1271606"/>
                </a:cubicBezTo>
                <a:cubicBezTo>
                  <a:pt x="4677307" y="1529934"/>
                  <a:pt x="4696383" y="1678874"/>
                  <a:pt x="4672203" y="1792964"/>
                </a:cubicBezTo>
                <a:cubicBezTo>
                  <a:pt x="4648023" y="1907054"/>
                  <a:pt x="4672783" y="2249609"/>
                  <a:pt x="4672203" y="2428767"/>
                </a:cubicBezTo>
                <a:cubicBezTo>
                  <a:pt x="4671623" y="2607925"/>
                  <a:pt x="4665079" y="2952359"/>
                  <a:pt x="4672203" y="3121793"/>
                </a:cubicBezTo>
                <a:cubicBezTo>
                  <a:pt x="4679327" y="3291227"/>
                  <a:pt x="4662966" y="3392984"/>
                  <a:pt x="4672203" y="3585929"/>
                </a:cubicBezTo>
                <a:cubicBezTo>
                  <a:pt x="4681440" y="3778874"/>
                  <a:pt x="4663528" y="4083079"/>
                  <a:pt x="4672203" y="4221732"/>
                </a:cubicBezTo>
                <a:cubicBezTo>
                  <a:pt x="4680878" y="4360385"/>
                  <a:pt x="4699354" y="4659120"/>
                  <a:pt x="4672203" y="4857535"/>
                </a:cubicBezTo>
                <a:cubicBezTo>
                  <a:pt x="4645052" y="5055950"/>
                  <a:pt x="4688563" y="5364799"/>
                  <a:pt x="4672203" y="5722227"/>
                </a:cubicBezTo>
                <a:cubicBezTo>
                  <a:pt x="4416209" y="5713249"/>
                  <a:pt x="4307868" y="5739562"/>
                  <a:pt x="3958023" y="5722227"/>
                </a:cubicBezTo>
                <a:cubicBezTo>
                  <a:pt x="3608178" y="5704892"/>
                  <a:pt x="3576363" y="5732699"/>
                  <a:pt x="3290566" y="5722227"/>
                </a:cubicBezTo>
                <a:cubicBezTo>
                  <a:pt x="3004769" y="5711755"/>
                  <a:pt x="2964899" y="5726994"/>
                  <a:pt x="2763274" y="5722227"/>
                </a:cubicBezTo>
                <a:cubicBezTo>
                  <a:pt x="2561649" y="5717460"/>
                  <a:pt x="2380243" y="5710789"/>
                  <a:pt x="2189261" y="5722227"/>
                </a:cubicBezTo>
                <a:cubicBezTo>
                  <a:pt x="1998279" y="5733665"/>
                  <a:pt x="1781759" y="5759437"/>
                  <a:pt x="1428359" y="5722227"/>
                </a:cubicBezTo>
                <a:cubicBezTo>
                  <a:pt x="1074959" y="5685017"/>
                  <a:pt x="995764" y="5734876"/>
                  <a:pt x="760902" y="5722227"/>
                </a:cubicBezTo>
                <a:cubicBezTo>
                  <a:pt x="526040" y="5709578"/>
                  <a:pt x="366976" y="5698082"/>
                  <a:pt x="0" y="5722227"/>
                </a:cubicBezTo>
                <a:cubicBezTo>
                  <a:pt x="13253" y="5532714"/>
                  <a:pt x="-27010" y="5388579"/>
                  <a:pt x="0" y="5086424"/>
                </a:cubicBezTo>
                <a:cubicBezTo>
                  <a:pt x="27010" y="4784269"/>
                  <a:pt x="1316" y="4790856"/>
                  <a:pt x="0" y="4622288"/>
                </a:cubicBezTo>
                <a:cubicBezTo>
                  <a:pt x="-1316" y="4453720"/>
                  <a:pt x="-17889" y="4329685"/>
                  <a:pt x="0" y="4158152"/>
                </a:cubicBezTo>
                <a:cubicBezTo>
                  <a:pt x="17889" y="3986619"/>
                  <a:pt x="29957" y="3697891"/>
                  <a:pt x="0" y="3465126"/>
                </a:cubicBezTo>
                <a:cubicBezTo>
                  <a:pt x="-29957" y="3232361"/>
                  <a:pt x="-11215" y="3087732"/>
                  <a:pt x="0" y="2943768"/>
                </a:cubicBezTo>
                <a:cubicBezTo>
                  <a:pt x="11215" y="2799804"/>
                  <a:pt x="20310" y="2436665"/>
                  <a:pt x="0" y="2193520"/>
                </a:cubicBezTo>
                <a:cubicBezTo>
                  <a:pt x="-20310" y="1950375"/>
                  <a:pt x="1394" y="1814798"/>
                  <a:pt x="0" y="1614940"/>
                </a:cubicBezTo>
                <a:cubicBezTo>
                  <a:pt x="-1394" y="1415082"/>
                  <a:pt x="17016" y="1343257"/>
                  <a:pt x="0" y="1150803"/>
                </a:cubicBezTo>
                <a:cubicBezTo>
                  <a:pt x="-17016" y="958349"/>
                  <a:pt x="1173" y="37471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79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809246-376D-1514-E399-10313A678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BFCBC24-1A60-0FEB-E912-397536194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49" y="1709928"/>
            <a:ext cx="7886700" cy="27432"/>
          </a:xfrm>
          <a:custGeom>
            <a:avLst/>
            <a:gdLst>
              <a:gd name="connsiteX0" fmla="*/ 0 w 7886700"/>
              <a:gd name="connsiteY0" fmla="*/ 0 h 27432"/>
              <a:gd name="connsiteX1" fmla="*/ 420624 w 7886700"/>
              <a:gd name="connsiteY1" fmla="*/ 0 h 27432"/>
              <a:gd name="connsiteX2" fmla="*/ 1156716 w 7886700"/>
              <a:gd name="connsiteY2" fmla="*/ 0 h 27432"/>
              <a:gd name="connsiteX3" fmla="*/ 1577340 w 7886700"/>
              <a:gd name="connsiteY3" fmla="*/ 0 h 27432"/>
              <a:gd name="connsiteX4" fmla="*/ 2155698 w 7886700"/>
              <a:gd name="connsiteY4" fmla="*/ 0 h 27432"/>
              <a:gd name="connsiteX5" fmla="*/ 2970657 w 7886700"/>
              <a:gd name="connsiteY5" fmla="*/ 0 h 27432"/>
              <a:gd name="connsiteX6" fmla="*/ 3627882 w 7886700"/>
              <a:gd name="connsiteY6" fmla="*/ 0 h 27432"/>
              <a:gd name="connsiteX7" fmla="*/ 4363974 w 7886700"/>
              <a:gd name="connsiteY7" fmla="*/ 0 h 27432"/>
              <a:gd name="connsiteX8" fmla="*/ 4942332 w 7886700"/>
              <a:gd name="connsiteY8" fmla="*/ 0 h 27432"/>
              <a:gd name="connsiteX9" fmla="*/ 5599557 w 7886700"/>
              <a:gd name="connsiteY9" fmla="*/ 0 h 27432"/>
              <a:gd name="connsiteX10" fmla="*/ 6414516 w 7886700"/>
              <a:gd name="connsiteY10" fmla="*/ 0 h 27432"/>
              <a:gd name="connsiteX11" fmla="*/ 6914007 w 7886700"/>
              <a:gd name="connsiteY11" fmla="*/ 0 h 27432"/>
              <a:gd name="connsiteX12" fmla="*/ 7886700 w 7886700"/>
              <a:gd name="connsiteY12" fmla="*/ 0 h 27432"/>
              <a:gd name="connsiteX13" fmla="*/ 7886700 w 7886700"/>
              <a:gd name="connsiteY13" fmla="*/ 27432 h 27432"/>
              <a:gd name="connsiteX14" fmla="*/ 7308342 w 7886700"/>
              <a:gd name="connsiteY14" fmla="*/ 27432 h 27432"/>
              <a:gd name="connsiteX15" fmla="*/ 6887718 w 7886700"/>
              <a:gd name="connsiteY15" fmla="*/ 27432 h 27432"/>
              <a:gd name="connsiteX16" fmla="*/ 6230493 w 7886700"/>
              <a:gd name="connsiteY16" fmla="*/ 27432 h 27432"/>
              <a:gd name="connsiteX17" fmla="*/ 5731002 w 7886700"/>
              <a:gd name="connsiteY17" fmla="*/ 27432 h 27432"/>
              <a:gd name="connsiteX18" fmla="*/ 5073777 w 7886700"/>
              <a:gd name="connsiteY18" fmla="*/ 27432 h 27432"/>
              <a:gd name="connsiteX19" fmla="*/ 4416552 w 7886700"/>
              <a:gd name="connsiteY19" fmla="*/ 27432 h 27432"/>
              <a:gd name="connsiteX20" fmla="*/ 3759327 w 7886700"/>
              <a:gd name="connsiteY20" fmla="*/ 27432 h 27432"/>
              <a:gd name="connsiteX21" fmla="*/ 3102102 w 7886700"/>
              <a:gd name="connsiteY21" fmla="*/ 27432 h 27432"/>
              <a:gd name="connsiteX22" fmla="*/ 2523744 w 7886700"/>
              <a:gd name="connsiteY22" fmla="*/ 27432 h 27432"/>
              <a:gd name="connsiteX23" fmla="*/ 1787652 w 7886700"/>
              <a:gd name="connsiteY23" fmla="*/ 27432 h 27432"/>
              <a:gd name="connsiteX24" fmla="*/ 1130427 w 7886700"/>
              <a:gd name="connsiteY24" fmla="*/ 27432 h 27432"/>
              <a:gd name="connsiteX25" fmla="*/ 0 w 7886700"/>
              <a:gd name="connsiteY25" fmla="*/ 27432 h 27432"/>
              <a:gd name="connsiteX26" fmla="*/ 0 w 7886700"/>
              <a:gd name="connsiteY2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86700" h="27432" fill="none" extrusionOk="0">
                <a:moveTo>
                  <a:pt x="0" y="0"/>
                </a:moveTo>
                <a:cubicBezTo>
                  <a:pt x="157525" y="2723"/>
                  <a:pt x="287389" y="-6453"/>
                  <a:pt x="420624" y="0"/>
                </a:cubicBezTo>
                <a:cubicBezTo>
                  <a:pt x="553859" y="6453"/>
                  <a:pt x="825625" y="29874"/>
                  <a:pt x="1156716" y="0"/>
                </a:cubicBezTo>
                <a:cubicBezTo>
                  <a:pt x="1487807" y="-29874"/>
                  <a:pt x="1467015" y="9632"/>
                  <a:pt x="1577340" y="0"/>
                </a:cubicBezTo>
                <a:cubicBezTo>
                  <a:pt x="1687665" y="-9632"/>
                  <a:pt x="2024250" y="19395"/>
                  <a:pt x="2155698" y="0"/>
                </a:cubicBezTo>
                <a:cubicBezTo>
                  <a:pt x="2287146" y="-19395"/>
                  <a:pt x="2775210" y="-36481"/>
                  <a:pt x="2970657" y="0"/>
                </a:cubicBezTo>
                <a:cubicBezTo>
                  <a:pt x="3166104" y="36481"/>
                  <a:pt x="3456933" y="2822"/>
                  <a:pt x="3627882" y="0"/>
                </a:cubicBezTo>
                <a:cubicBezTo>
                  <a:pt x="3798831" y="-2822"/>
                  <a:pt x="4063535" y="23706"/>
                  <a:pt x="4363974" y="0"/>
                </a:cubicBezTo>
                <a:cubicBezTo>
                  <a:pt x="4664413" y="-23706"/>
                  <a:pt x="4721338" y="-85"/>
                  <a:pt x="4942332" y="0"/>
                </a:cubicBezTo>
                <a:cubicBezTo>
                  <a:pt x="5163326" y="85"/>
                  <a:pt x="5298512" y="10710"/>
                  <a:pt x="5599557" y="0"/>
                </a:cubicBezTo>
                <a:cubicBezTo>
                  <a:pt x="5900603" y="-10710"/>
                  <a:pt x="6095214" y="3467"/>
                  <a:pt x="6414516" y="0"/>
                </a:cubicBezTo>
                <a:cubicBezTo>
                  <a:pt x="6733818" y="-3467"/>
                  <a:pt x="6803711" y="5617"/>
                  <a:pt x="6914007" y="0"/>
                </a:cubicBezTo>
                <a:cubicBezTo>
                  <a:pt x="7024303" y="-5617"/>
                  <a:pt x="7602090" y="-33929"/>
                  <a:pt x="7886700" y="0"/>
                </a:cubicBezTo>
                <a:cubicBezTo>
                  <a:pt x="7886111" y="10802"/>
                  <a:pt x="7886030" y="18406"/>
                  <a:pt x="7886700" y="27432"/>
                </a:cubicBezTo>
                <a:cubicBezTo>
                  <a:pt x="7637258" y="17142"/>
                  <a:pt x="7575695" y="16729"/>
                  <a:pt x="7308342" y="27432"/>
                </a:cubicBezTo>
                <a:cubicBezTo>
                  <a:pt x="7040989" y="38135"/>
                  <a:pt x="7003134" y="44021"/>
                  <a:pt x="6887718" y="27432"/>
                </a:cubicBezTo>
                <a:cubicBezTo>
                  <a:pt x="6772302" y="10843"/>
                  <a:pt x="6488136" y="58247"/>
                  <a:pt x="6230493" y="27432"/>
                </a:cubicBezTo>
                <a:cubicBezTo>
                  <a:pt x="5972851" y="-3383"/>
                  <a:pt x="5929971" y="35622"/>
                  <a:pt x="5731002" y="27432"/>
                </a:cubicBezTo>
                <a:cubicBezTo>
                  <a:pt x="5532033" y="19242"/>
                  <a:pt x="5381360" y="28708"/>
                  <a:pt x="5073777" y="27432"/>
                </a:cubicBezTo>
                <a:cubicBezTo>
                  <a:pt x="4766194" y="26156"/>
                  <a:pt x="4713365" y="29311"/>
                  <a:pt x="4416552" y="27432"/>
                </a:cubicBezTo>
                <a:cubicBezTo>
                  <a:pt x="4119740" y="25553"/>
                  <a:pt x="3915304" y="28418"/>
                  <a:pt x="3759327" y="27432"/>
                </a:cubicBezTo>
                <a:cubicBezTo>
                  <a:pt x="3603351" y="26446"/>
                  <a:pt x="3375414" y="21218"/>
                  <a:pt x="3102102" y="27432"/>
                </a:cubicBezTo>
                <a:cubicBezTo>
                  <a:pt x="2828791" y="33646"/>
                  <a:pt x="2795766" y="19461"/>
                  <a:pt x="2523744" y="27432"/>
                </a:cubicBezTo>
                <a:cubicBezTo>
                  <a:pt x="2251722" y="35403"/>
                  <a:pt x="1947642" y="32293"/>
                  <a:pt x="1787652" y="27432"/>
                </a:cubicBezTo>
                <a:cubicBezTo>
                  <a:pt x="1627662" y="22571"/>
                  <a:pt x="1413335" y="29665"/>
                  <a:pt x="1130427" y="27432"/>
                </a:cubicBezTo>
                <a:cubicBezTo>
                  <a:pt x="847520" y="25199"/>
                  <a:pt x="292942" y="-13628"/>
                  <a:pt x="0" y="27432"/>
                </a:cubicBezTo>
                <a:cubicBezTo>
                  <a:pt x="586" y="19291"/>
                  <a:pt x="-218" y="13009"/>
                  <a:pt x="0" y="0"/>
                </a:cubicBezTo>
                <a:close/>
              </a:path>
              <a:path w="7886700" h="27432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888520" y="-5136"/>
                  <a:pt x="998982" y="0"/>
                </a:cubicBezTo>
                <a:cubicBezTo>
                  <a:pt x="1109444" y="5136"/>
                  <a:pt x="1622600" y="-36529"/>
                  <a:pt x="1813941" y="0"/>
                </a:cubicBezTo>
                <a:cubicBezTo>
                  <a:pt x="2005282" y="36529"/>
                  <a:pt x="2177619" y="19108"/>
                  <a:pt x="2392299" y="0"/>
                </a:cubicBezTo>
                <a:cubicBezTo>
                  <a:pt x="2606979" y="-19108"/>
                  <a:pt x="2788556" y="-21788"/>
                  <a:pt x="2970657" y="0"/>
                </a:cubicBezTo>
                <a:cubicBezTo>
                  <a:pt x="3152758" y="21788"/>
                  <a:pt x="3596738" y="18723"/>
                  <a:pt x="3785616" y="0"/>
                </a:cubicBezTo>
                <a:cubicBezTo>
                  <a:pt x="3974494" y="-18723"/>
                  <a:pt x="4136501" y="9985"/>
                  <a:pt x="4285107" y="0"/>
                </a:cubicBezTo>
                <a:cubicBezTo>
                  <a:pt x="4433713" y="-9985"/>
                  <a:pt x="4710656" y="-6143"/>
                  <a:pt x="5100066" y="0"/>
                </a:cubicBezTo>
                <a:cubicBezTo>
                  <a:pt x="5489476" y="6143"/>
                  <a:pt x="5703885" y="5883"/>
                  <a:pt x="5915025" y="0"/>
                </a:cubicBezTo>
                <a:cubicBezTo>
                  <a:pt x="6126165" y="-5883"/>
                  <a:pt x="6308797" y="30350"/>
                  <a:pt x="6572250" y="0"/>
                </a:cubicBezTo>
                <a:cubicBezTo>
                  <a:pt x="6835703" y="-30350"/>
                  <a:pt x="7286910" y="4832"/>
                  <a:pt x="7886700" y="0"/>
                </a:cubicBezTo>
                <a:cubicBezTo>
                  <a:pt x="7885340" y="10164"/>
                  <a:pt x="7886783" y="19377"/>
                  <a:pt x="7886700" y="27432"/>
                </a:cubicBezTo>
                <a:cubicBezTo>
                  <a:pt x="7752936" y="37838"/>
                  <a:pt x="7671143" y="22240"/>
                  <a:pt x="7466076" y="27432"/>
                </a:cubicBezTo>
                <a:cubicBezTo>
                  <a:pt x="7261009" y="32624"/>
                  <a:pt x="7039949" y="45892"/>
                  <a:pt x="6651117" y="27432"/>
                </a:cubicBezTo>
                <a:cubicBezTo>
                  <a:pt x="6262285" y="8972"/>
                  <a:pt x="6379660" y="21432"/>
                  <a:pt x="6151626" y="27432"/>
                </a:cubicBezTo>
                <a:cubicBezTo>
                  <a:pt x="5923592" y="33432"/>
                  <a:pt x="5816137" y="49453"/>
                  <a:pt x="5494401" y="27432"/>
                </a:cubicBezTo>
                <a:cubicBezTo>
                  <a:pt x="5172665" y="5411"/>
                  <a:pt x="5022009" y="14146"/>
                  <a:pt x="4679442" y="27432"/>
                </a:cubicBezTo>
                <a:cubicBezTo>
                  <a:pt x="4336875" y="40718"/>
                  <a:pt x="4169241" y="-4552"/>
                  <a:pt x="4022217" y="27432"/>
                </a:cubicBezTo>
                <a:cubicBezTo>
                  <a:pt x="3875193" y="59416"/>
                  <a:pt x="3723776" y="46198"/>
                  <a:pt x="3601593" y="27432"/>
                </a:cubicBezTo>
                <a:cubicBezTo>
                  <a:pt x="3479410" y="8666"/>
                  <a:pt x="3283834" y="20447"/>
                  <a:pt x="3102102" y="27432"/>
                </a:cubicBezTo>
                <a:cubicBezTo>
                  <a:pt x="2920370" y="34417"/>
                  <a:pt x="2467386" y="35404"/>
                  <a:pt x="2287143" y="27432"/>
                </a:cubicBezTo>
                <a:cubicBezTo>
                  <a:pt x="2106900" y="19460"/>
                  <a:pt x="1798848" y="59556"/>
                  <a:pt x="1629918" y="27432"/>
                </a:cubicBezTo>
                <a:cubicBezTo>
                  <a:pt x="1460989" y="-4692"/>
                  <a:pt x="1324115" y="34913"/>
                  <a:pt x="1130427" y="27432"/>
                </a:cubicBezTo>
                <a:cubicBezTo>
                  <a:pt x="936739" y="19951"/>
                  <a:pt x="302034" y="30143"/>
                  <a:pt x="0" y="27432"/>
                </a:cubicBezTo>
                <a:cubicBezTo>
                  <a:pt x="-383" y="21019"/>
                  <a:pt x="-503" y="1243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81FDE1-BCF3-9073-5A8E-3282512C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green and black pattern of leaves&#10;&#10;Description automatically generated">
            <a:extLst>
              <a:ext uri="{FF2B5EF4-FFF2-40B4-BE49-F238E27FC236}">
                <a16:creationId xmlns:a16="http://schemas.microsoft.com/office/drawing/2014/main" id="{D8867B27-7EBB-0011-A991-DAB17B01E9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t="5418" b="19582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13" name="sketchy content container">
            <a:extLst>
              <a:ext uri="{FF2B5EF4-FFF2-40B4-BE49-F238E27FC236}">
                <a16:creationId xmlns:a16="http://schemas.microsoft.com/office/drawing/2014/main" id="{C00100FD-97FA-D5B1-88A8-0A6314773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9190" y="493776"/>
            <a:ext cx="4672203" cy="5722227"/>
          </a:xfrm>
          <a:custGeom>
            <a:avLst/>
            <a:gdLst>
              <a:gd name="connsiteX0" fmla="*/ 0 w 4672203"/>
              <a:gd name="connsiteY0" fmla="*/ 0 h 5722227"/>
              <a:gd name="connsiteX1" fmla="*/ 620736 w 4672203"/>
              <a:gd name="connsiteY1" fmla="*/ 0 h 5722227"/>
              <a:gd name="connsiteX2" fmla="*/ 1148027 w 4672203"/>
              <a:gd name="connsiteY2" fmla="*/ 0 h 5722227"/>
              <a:gd name="connsiteX3" fmla="*/ 1908929 w 4672203"/>
              <a:gd name="connsiteY3" fmla="*/ 0 h 5722227"/>
              <a:gd name="connsiteX4" fmla="*/ 2529664 w 4672203"/>
              <a:gd name="connsiteY4" fmla="*/ 0 h 5722227"/>
              <a:gd name="connsiteX5" fmla="*/ 3150400 w 4672203"/>
              <a:gd name="connsiteY5" fmla="*/ 0 h 5722227"/>
              <a:gd name="connsiteX6" fmla="*/ 3911301 w 4672203"/>
              <a:gd name="connsiteY6" fmla="*/ 0 h 5722227"/>
              <a:gd name="connsiteX7" fmla="*/ 4672203 w 4672203"/>
              <a:gd name="connsiteY7" fmla="*/ 0 h 5722227"/>
              <a:gd name="connsiteX8" fmla="*/ 4672203 w 4672203"/>
              <a:gd name="connsiteY8" fmla="*/ 750248 h 5722227"/>
              <a:gd name="connsiteX9" fmla="*/ 4672203 w 4672203"/>
              <a:gd name="connsiteY9" fmla="*/ 1271606 h 5722227"/>
              <a:gd name="connsiteX10" fmla="*/ 4672203 w 4672203"/>
              <a:gd name="connsiteY10" fmla="*/ 1792964 h 5722227"/>
              <a:gd name="connsiteX11" fmla="*/ 4672203 w 4672203"/>
              <a:gd name="connsiteY11" fmla="*/ 2428767 h 5722227"/>
              <a:gd name="connsiteX12" fmla="*/ 4672203 w 4672203"/>
              <a:gd name="connsiteY12" fmla="*/ 3121793 h 5722227"/>
              <a:gd name="connsiteX13" fmla="*/ 4672203 w 4672203"/>
              <a:gd name="connsiteY13" fmla="*/ 3585929 h 5722227"/>
              <a:gd name="connsiteX14" fmla="*/ 4672203 w 4672203"/>
              <a:gd name="connsiteY14" fmla="*/ 4221732 h 5722227"/>
              <a:gd name="connsiteX15" fmla="*/ 4672203 w 4672203"/>
              <a:gd name="connsiteY15" fmla="*/ 4857535 h 5722227"/>
              <a:gd name="connsiteX16" fmla="*/ 4672203 w 4672203"/>
              <a:gd name="connsiteY16" fmla="*/ 5722227 h 5722227"/>
              <a:gd name="connsiteX17" fmla="*/ 3958023 w 4672203"/>
              <a:gd name="connsiteY17" fmla="*/ 5722227 h 5722227"/>
              <a:gd name="connsiteX18" fmla="*/ 3290566 w 4672203"/>
              <a:gd name="connsiteY18" fmla="*/ 5722227 h 5722227"/>
              <a:gd name="connsiteX19" fmla="*/ 2763274 w 4672203"/>
              <a:gd name="connsiteY19" fmla="*/ 5722227 h 5722227"/>
              <a:gd name="connsiteX20" fmla="*/ 2189261 w 4672203"/>
              <a:gd name="connsiteY20" fmla="*/ 5722227 h 5722227"/>
              <a:gd name="connsiteX21" fmla="*/ 1428359 w 4672203"/>
              <a:gd name="connsiteY21" fmla="*/ 5722227 h 5722227"/>
              <a:gd name="connsiteX22" fmla="*/ 760902 w 4672203"/>
              <a:gd name="connsiteY22" fmla="*/ 5722227 h 5722227"/>
              <a:gd name="connsiteX23" fmla="*/ 0 w 4672203"/>
              <a:gd name="connsiteY23" fmla="*/ 5722227 h 5722227"/>
              <a:gd name="connsiteX24" fmla="*/ 0 w 4672203"/>
              <a:gd name="connsiteY24" fmla="*/ 5086424 h 5722227"/>
              <a:gd name="connsiteX25" fmla="*/ 0 w 4672203"/>
              <a:gd name="connsiteY25" fmla="*/ 4622288 h 5722227"/>
              <a:gd name="connsiteX26" fmla="*/ 0 w 4672203"/>
              <a:gd name="connsiteY26" fmla="*/ 4158152 h 5722227"/>
              <a:gd name="connsiteX27" fmla="*/ 0 w 4672203"/>
              <a:gd name="connsiteY27" fmla="*/ 3465126 h 5722227"/>
              <a:gd name="connsiteX28" fmla="*/ 0 w 4672203"/>
              <a:gd name="connsiteY28" fmla="*/ 2943768 h 5722227"/>
              <a:gd name="connsiteX29" fmla="*/ 0 w 4672203"/>
              <a:gd name="connsiteY29" fmla="*/ 2193520 h 5722227"/>
              <a:gd name="connsiteX30" fmla="*/ 0 w 4672203"/>
              <a:gd name="connsiteY30" fmla="*/ 1614940 h 5722227"/>
              <a:gd name="connsiteX31" fmla="*/ 0 w 4672203"/>
              <a:gd name="connsiteY31" fmla="*/ 1150803 h 5722227"/>
              <a:gd name="connsiteX32" fmla="*/ 0 w 4672203"/>
              <a:gd name="connsiteY32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72203" h="5722227" extrusionOk="0">
                <a:moveTo>
                  <a:pt x="0" y="0"/>
                </a:moveTo>
                <a:cubicBezTo>
                  <a:pt x="186732" y="-3296"/>
                  <a:pt x="388938" y="-25607"/>
                  <a:pt x="620736" y="0"/>
                </a:cubicBezTo>
                <a:cubicBezTo>
                  <a:pt x="852534" y="25607"/>
                  <a:pt x="965862" y="-20204"/>
                  <a:pt x="1148027" y="0"/>
                </a:cubicBezTo>
                <a:cubicBezTo>
                  <a:pt x="1330192" y="20204"/>
                  <a:pt x="1682800" y="5923"/>
                  <a:pt x="1908929" y="0"/>
                </a:cubicBezTo>
                <a:cubicBezTo>
                  <a:pt x="2135058" y="-5923"/>
                  <a:pt x="2320754" y="-17866"/>
                  <a:pt x="2529664" y="0"/>
                </a:cubicBezTo>
                <a:cubicBezTo>
                  <a:pt x="2738574" y="17866"/>
                  <a:pt x="2977201" y="15678"/>
                  <a:pt x="3150400" y="0"/>
                </a:cubicBezTo>
                <a:cubicBezTo>
                  <a:pt x="3323599" y="-15678"/>
                  <a:pt x="3752275" y="26639"/>
                  <a:pt x="3911301" y="0"/>
                </a:cubicBezTo>
                <a:cubicBezTo>
                  <a:pt x="4070327" y="-26639"/>
                  <a:pt x="4307234" y="-33315"/>
                  <a:pt x="4672203" y="0"/>
                </a:cubicBezTo>
                <a:cubicBezTo>
                  <a:pt x="4643785" y="151106"/>
                  <a:pt x="4649014" y="542847"/>
                  <a:pt x="4672203" y="750248"/>
                </a:cubicBezTo>
                <a:cubicBezTo>
                  <a:pt x="4695392" y="957649"/>
                  <a:pt x="4667099" y="1013278"/>
                  <a:pt x="4672203" y="1271606"/>
                </a:cubicBezTo>
                <a:cubicBezTo>
                  <a:pt x="4677307" y="1529934"/>
                  <a:pt x="4696383" y="1678874"/>
                  <a:pt x="4672203" y="1792964"/>
                </a:cubicBezTo>
                <a:cubicBezTo>
                  <a:pt x="4648023" y="1907054"/>
                  <a:pt x="4672783" y="2249609"/>
                  <a:pt x="4672203" y="2428767"/>
                </a:cubicBezTo>
                <a:cubicBezTo>
                  <a:pt x="4671623" y="2607925"/>
                  <a:pt x="4665079" y="2952359"/>
                  <a:pt x="4672203" y="3121793"/>
                </a:cubicBezTo>
                <a:cubicBezTo>
                  <a:pt x="4679327" y="3291227"/>
                  <a:pt x="4662966" y="3392984"/>
                  <a:pt x="4672203" y="3585929"/>
                </a:cubicBezTo>
                <a:cubicBezTo>
                  <a:pt x="4681440" y="3778874"/>
                  <a:pt x="4663528" y="4083079"/>
                  <a:pt x="4672203" y="4221732"/>
                </a:cubicBezTo>
                <a:cubicBezTo>
                  <a:pt x="4680878" y="4360385"/>
                  <a:pt x="4699354" y="4659120"/>
                  <a:pt x="4672203" y="4857535"/>
                </a:cubicBezTo>
                <a:cubicBezTo>
                  <a:pt x="4645052" y="5055950"/>
                  <a:pt x="4688563" y="5364799"/>
                  <a:pt x="4672203" y="5722227"/>
                </a:cubicBezTo>
                <a:cubicBezTo>
                  <a:pt x="4416209" y="5713249"/>
                  <a:pt x="4307868" y="5739562"/>
                  <a:pt x="3958023" y="5722227"/>
                </a:cubicBezTo>
                <a:cubicBezTo>
                  <a:pt x="3608178" y="5704892"/>
                  <a:pt x="3576363" y="5732699"/>
                  <a:pt x="3290566" y="5722227"/>
                </a:cubicBezTo>
                <a:cubicBezTo>
                  <a:pt x="3004769" y="5711755"/>
                  <a:pt x="2964899" y="5726994"/>
                  <a:pt x="2763274" y="5722227"/>
                </a:cubicBezTo>
                <a:cubicBezTo>
                  <a:pt x="2561649" y="5717460"/>
                  <a:pt x="2380243" y="5710789"/>
                  <a:pt x="2189261" y="5722227"/>
                </a:cubicBezTo>
                <a:cubicBezTo>
                  <a:pt x="1998279" y="5733665"/>
                  <a:pt x="1781759" y="5759437"/>
                  <a:pt x="1428359" y="5722227"/>
                </a:cubicBezTo>
                <a:cubicBezTo>
                  <a:pt x="1074959" y="5685017"/>
                  <a:pt x="995764" y="5734876"/>
                  <a:pt x="760902" y="5722227"/>
                </a:cubicBezTo>
                <a:cubicBezTo>
                  <a:pt x="526040" y="5709578"/>
                  <a:pt x="366976" y="5698082"/>
                  <a:pt x="0" y="5722227"/>
                </a:cubicBezTo>
                <a:cubicBezTo>
                  <a:pt x="13253" y="5532714"/>
                  <a:pt x="-27010" y="5388579"/>
                  <a:pt x="0" y="5086424"/>
                </a:cubicBezTo>
                <a:cubicBezTo>
                  <a:pt x="27010" y="4784269"/>
                  <a:pt x="1316" y="4790856"/>
                  <a:pt x="0" y="4622288"/>
                </a:cubicBezTo>
                <a:cubicBezTo>
                  <a:pt x="-1316" y="4453720"/>
                  <a:pt x="-17889" y="4329685"/>
                  <a:pt x="0" y="4158152"/>
                </a:cubicBezTo>
                <a:cubicBezTo>
                  <a:pt x="17889" y="3986619"/>
                  <a:pt x="29957" y="3697891"/>
                  <a:pt x="0" y="3465126"/>
                </a:cubicBezTo>
                <a:cubicBezTo>
                  <a:pt x="-29957" y="3232361"/>
                  <a:pt x="-11215" y="3087732"/>
                  <a:pt x="0" y="2943768"/>
                </a:cubicBezTo>
                <a:cubicBezTo>
                  <a:pt x="11215" y="2799804"/>
                  <a:pt x="20310" y="2436665"/>
                  <a:pt x="0" y="2193520"/>
                </a:cubicBezTo>
                <a:cubicBezTo>
                  <a:pt x="-20310" y="1950375"/>
                  <a:pt x="1394" y="1814798"/>
                  <a:pt x="0" y="1614940"/>
                </a:cubicBezTo>
                <a:cubicBezTo>
                  <a:pt x="-1394" y="1415082"/>
                  <a:pt x="17016" y="1343257"/>
                  <a:pt x="0" y="1150803"/>
                </a:cubicBezTo>
                <a:cubicBezTo>
                  <a:pt x="-17016" y="958349"/>
                  <a:pt x="1173" y="37471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914E45-5B7A-39E0-EF0B-6EFE25A3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 descr="A map of the world with red dots&#10;&#10;Description automatically generated">
            <a:extLst>
              <a:ext uri="{FF2B5EF4-FFF2-40B4-BE49-F238E27FC236}">
                <a16:creationId xmlns:a16="http://schemas.microsoft.com/office/drawing/2014/main" id="{933DF829-2DF8-382E-3AAF-64E0F4B3B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92" y="953777"/>
            <a:ext cx="9144000" cy="2636614"/>
          </a:xfrm>
          <a:prstGeom prst="rect">
            <a:avLst/>
          </a:prstGeom>
        </p:spPr>
      </p:pic>
      <p:pic>
        <p:nvPicPr>
          <p:cNvPr id="12" name="Picture 11" descr="A map of the world with red dots&#10;&#10;Description automatically generated">
            <a:extLst>
              <a:ext uri="{FF2B5EF4-FFF2-40B4-BE49-F238E27FC236}">
                <a16:creationId xmlns:a16="http://schemas.microsoft.com/office/drawing/2014/main" id="{DD856D70-B35C-97F1-D729-9149F148A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86" y="4264757"/>
            <a:ext cx="9144000" cy="22705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9E64BB7-821E-B0BF-5417-2D4A498F9A6F}"/>
              </a:ext>
            </a:extLst>
          </p:cNvPr>
          <p:cNvSpPr txBox="1"/>
          <p:nvPr/>
        </p:nvSpPr>
        <p:spPr>
          <a:xfrm>
            <a:off x="-20" y="270256"/>
            <a:ext cx="50101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4400" b="1" dirty="0"/>
              <a:t>Closeness Predicted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901B89-700E-9EA2-430D-D74285094BE3}"/>
              </a:ext>
            </a:extLst>
          </p:cNvPr>
          <p:cNvSpPr txBox="1"/>
          <p:nvPr/>
        </p:nvSpPr>
        <p:spPr>
          <a:xfrm>
            <a:off x="-20" y="3632164"/>
            <a:ext cx="50101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4400" b="1" dirty="0"/>
              <a:t>Closeness Real</a:t>
            </a:r>
          </a:p>
        </p:txBody>
      </p:sp>
    </p:spTree>
    <p:extLst>
      <p:ext uri="{BB962C8B-B14F-4D97-AF65-F5344CB8AC3E}">
        <p14:creationId xmlns:p14="http://schemas.microsoft.com/office/powerpoint/2010/main" val="1591006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B00B8D-8501-4661-348E-B631DD56F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10B9426-32C2-C707-B985-45C88A2BA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49" y="1709928"/>
            <a:ext cx="7886700" cy="27432"/>
          </a:xfrm>
          <a:custGeom>
            <a:avLst/>
            <a:gdLst>
              <a:gd name="connsiteX0" fmla="*/ 0 w 7886700"/>
              <a:gd name="connsiteY0" fmla="*/ 0 h 27432"/>
              <a:gd name="connsiteX1" fmla="*/ 420624 w 7886700"/>
              <a:gd name="connsiteY1" fmla="*/ 0 h 27432"/>
              <a:gd name="connsiteX2" fmla="*/ 1156716 w 7886700"/>
              <a:gd name="connsiteY2" fmla="*/ 0 h 27432"/>
              <a:gd name="connsiteX3" fmla="*/ 1577340 w 7886700"/>
              <a:gd name="connsiteY3" fmla="*/ 0 h 27432"/>
              <a:gd name="connsiteX4" fmla="*/ 2155698 w 7886700"/>
              <a:gd name="connsiteY4" fmla="*/ 0 h 27432"/>
              <a:gd name="connsiteX5" fmla="*/ 2970657 w 7886700"/>
              <a:gd name="connsiteY5" fmla="*/ 0 h 27432"/>
              <a:gd name="connsiteX6" fmla="*/ 3627882 w 7886700"/>
              <a:gd name="connsiteY6" fmla="*/ 0 h 27432"/>
              <a:gd name="connsiteX7" fmla="*/ 4363974 w 7886700"/>
              <a:gd name="connsiteY7" fmla="*/ 0 h 27432"/>
              <a:gd name="connsiteX8" fmla="*/ 4942332 w 7886700"/>
              <a:gd name="connsiteY8" fmla="*/ 0 h 27432"/>
              <a:gd name="connsiteX9" fmla="*/ 5599557 w 7886700"/>
              <a:gd name="connsiteY9" fmla="*/ 0 h 27432"/>
              <a:gd name="connsiteX10" fmla="*/ 6414516 w 7886700"/>
              <a:gd name="connsiteY10" fmla="*/ 0 h 27432"/>
              <a:gd name="connsiteX11" fmla="*/ 6914007 w 7886700"/>
              <a:gd name="connsiteY11" fmla="*/ 0 h 27432"/>
              <a:gd name="connsiteX12" fmla="*/ 7886700 w 7886700"/>
              <a:gd name="connsiteY12" fmla="*/ 0 h 27432"/>
              <a:gd name="connsiteX13" fmla="*/ 7886700 w 7886700"/>
              <a:gd name="connsiteY13" fmla="*/ 27432 h 27432"/>
              <a:gd name="connsiteX14" fmla="*/ 7308342 w 7886700"/>
              <a:gd name="connsiteY14" fmla="*/ 27432 h 27432"/>
              <a:gd name="connsiteX15" fmla="*/ 6887718 w 7886700"/>
              <a:gd name="connsiteY15" fmla="*/ 27432 h 27432"/>
              <a:gd name="connsiteX16" fmla="*/ 6230493 w 7886700"/>
              <a:gd name="connsiteY16" fmla="*/ 27432 h 27432"/>
              <a:gd name="connsiteX17" fmla="*/ 5731002 w 7886700"/>
              <a:gd name="connsiteY17" fmla="*/ 27432 h 27432"/>
              <a:gd name="connsiteX18" fmla="*/ 5073777 w 7886700"/>
              <a:gd name="connsiteY18" fmla="*/ 27432 h 27432"/>
              <a:gd name="connsiteX19" fmla="*/ 4416552 w 7886700"/>
              <a:gd name="connsiteY19" fmla="*/ 27432 h 27432"/>
              <a:gd name="connsiteX20" fmla="*/ 3759327 w 7886700"/>
              <a:gd name="connsiteY20" fmla="*/ 27432 h 27432"/>
              <a:gd name="connsiteX21" fmla="*/ 3102102 w 7886700"/>
              <a:gd name="connsiteY21" fmla="*/ 27432 h 27432"/>
              <a:gd name="connsiteX22" fmla="*/ 2523744 w 7886700"/>
              <a:gd name="connsiteY22" fmla="*/ 27432 h 27432"/>
              <a:gd name="connsiteX23" fmla="*/ 1787652 w 7886700"/>
              <a:gd name="connsiteY23" fmla="*/ 27432 h 27432"/>
              <a:gd name="connsiteX24" fmla="*/ 1130427 w 7886700"/>
              <a:gd name="connsiteY24" fmla="*/ 27432 h 27432"/>
              <a:gd name="connsiteX25" fmla="*/ 0 w 7886700"/>
              <a:gd name="connsiteY25" fmla="*/ 27432 h 27432"/>
              <a:gd name="connsiteX26" fmla="*/ 0 w 7886700"/>
              <a:gd name="connsiteY2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86700" h="27432" fill="none" extrusionOk="0">
                <a:moveTo>
                  <a:pt x="0" y="0"/>
                </a:moveTo>
                <a:cubicBezTo>
                  <a:pt x="157525" y="2723"/>
                  <a:pt x="287389" y="-6453"/>
                  <a:pt x="420624" y="0"/>
                </a:cubicBezTo>
                <a:cubicBezTo>
                  <a:pt x="553859" y="6453"/>
                  <a:pt x="825625" y="29874"/>
                  <a:pt x="1156716" y="0"/>
                </a:cubicBezTo>
                <a:cubicBezTo>
                  <a:pt x="1487807" y="-29874"/>
                  <a:pt x="1467015" y="9632"/>
                  <a:pt x="1577340" y="0"/>
                </a:cubicBezTo>
                <a:cubicBezTo>
                  <a:pt x="1687665" y="-9632"/>
                  <a:pt x="2024250" y="19395"/>
                  <a:pt x="2155698" y="0"/>
                </a:cubicBezTo>
                <a:cubicBezTo>
                  <a:pt x="2287146" y="-19395"/>
                  <a:pt x="2775210" y="-36481"/>
                  <a:pt x="2970657" y="0"/>
                </a:cubicBezTo>
                <a:cubicBezTo>
                  <a:pt x="3166104" y="36481"/>
                  <a:pt x="3456933" y="2822"/>
                  <a:pt x="3627882" y="0"/>
                </a:cubicBezTo>
                <a:cubicBezTo>
                  <a:pt x="3798831" y="-2822"/>
                  <a:pt x="4063535" y="23706"/>
                  <a:pt x="4363974" y="0"/>
                </a:cubicBezTo>
                <a:cubicBezTo>
                  <a:pt x="4664413" y="-23706"/>
                  <a:pt x="4721338" y="-85"/>
                  <a:pt x="4942332" y="0"/>
                </a:cubicBezTo>
                <a:cubicBezTo>
                  <a:pt x="5163326" y="85"/>
                  <a:pt x="5298512" y="10710"/>
                  <a:pt x="5599557" y="0"/>
                </a:cubicBezTo>
                <a:cubicBezTo>
                  <a:pt x="5900603" y="-10710"/>
                  <a:pt x="6095214" y="3467"/>
                  <a:pt x="6414516" y="0"/>
                </a:cubicBezTo>
                <a:cubicBezTo>
                  <a:pt x="6733818" y="-3467"/>
                  <a:pt x="6803711" y="5617"/>
                  <a:pt x="6914007" y="0"/>
                </a:cubicBezTo>
                <a:cubicBezTo>
                  <a:pt x="7024303" y="-5617"/>
                  <a:pt x="7602090" y="-33929"/>
                  <a:pt x="7886700" y="0"/>
                </a:cubicBezTo>
                <a:cubicBezTo>
                  <a:pt x="7886111" y="10802"/>
                  <a:pt x="7886030" y="18406"/>
                  <a:pt x="7886700" y="27432"/>
                </a:cubicBezTo>
                <a:cubicBezTo>
                  <a:pt x="7637258" y="17142"/>
                  <a:pt x="7575695" y="16729"/>
                  <a:pt x="7308342" y="27432"/>
                </a:cubicBezTo>
                <a:cubicBezTo>
                  <a:pt x="7040989" y="38135"/>
                  <a:pt x="7003134" y="44021"/>
                  <a:pt x="6887718" y="27432"/>
                </a:cubicBezTo>
                <a:cubicBezTo>
                  <a:pt x="6772302" y="10843"/>
                  <a:pt x="6488136" y="58247"/>
                  <a:pt x="6230493" y="27432"/>
                </a:cubicBezTo>
                <a:cubicBezTo>
                  <a:pt x="5972851" y="-3383"/>
                  <a:pt x="5929971" y="35622"/>
                  <a:pt x="5731002" y="27432"/>
                </a:cubicBezTo>
                <a:cubicBezTo>
                  <a:pt x="5532033" y="19242"/>
                  <a:pt x="5381360" y="28708"/>
                  <a:pt x="5073777" y="27432"/>
                </a:cubicBezTo>
                <a:cubicBezTo>
                  <a:pt x="4766194" y="26156"/>
                  <a:pt x="4713365" y="29311"/>
                  <a:pt x="4416552" y="27432"/>
                </a:cubicBezTo>
                <a:cubicBezTo>
                  <a:pt x="4119740" y="25553"/>
                  <a:pt x="3915304" y="28418"/>
                  <a:pt x="3759327" y="27432"/>
                </a:cubicBezTo>
                <a:cubicBezTo>
                  <a:pt x="3603351" y="26446"/>
                  <a:pt x="3375414" y="21218"/>
                  <a:pt x="3102102" y="27432"/>
                </a:cubicBezTo>
                <a:cubicBezTo>
                  <a:pt x="2828791" y="33646"/>
                  <a:pt x="2795766" y="19461"/>
                  <a:pt x="2523744" y="27432"/>
                </a:cubicBezTo>
                <a:cubicBezTo>
                  <a:pt x="2251722" y="35403"/>
                  <a:pt x="1947642" y="32293"/>
                  <a:pt x="1787652" y="27432"/>
                </a:cubicBezTo>
                <a:cubicBezTo>
                  <a:pt x="1627662" y="22571"/>
                  <a:pt x="1413335" y="29665"/>
                  <a:pt x="1130427" y="27432"/>
                </a:cubicBezTo>
                <a:cubicBezTo>
                  <a:pt x="847520" y="25199"/>
                  <a:pt x="292942" y="-13628"/>
                  <a:pt x="0" y="27432"/>
                </a:cubicBezTo>
                <a:cubicBezTo>
                  <a:pt x="586" y="19291"/>
                  <a:pt x="-218" y="13009"/>
                  <a:pt x="0" y="0"/>
                </a:cubicBezTo>
                <a:close/>
              </a:path>
              <a:path w="7886700" h="27432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888520" y="-5136"/>
                  <a:pt x="998982" y="0"/>
                </a:cubicBezTo>
                <a:cubicBezTo>
                  <a:pt x="1109444" y="5136"/>
                  <a:pt x="1622600" y="-36529"/>
                  <a:pt x="1813941" y="0"/>
                </a:cubicBezTo>
                <a:cubicBezTo>
                  <a:pt x="2005282" y="36529"/>
                  <a:pt x="2177619" y="19108"/>
                  <a:pt x="2392299" y="0"/>
                </a:cubicBezTo>
                <a:cubicBezTo>
                  <a:pt x="2606979" y="-19108"/>
                  <a:pt x="2788556" y="-21788"/>
                  <a:pt x="2970657" y="0"/>
                </a:cubicBezTo>
                <a:cubicBezTo>
                  <a:pt x="3152758" y="21788"/>
                  <a:pt x="3596738" y="18723"/>
                  <a:pt x="3785616" y="0"/>
                </a:cubicBezTo>
                <a:cubicBezTo>
                  <a:pt x="3974494" y="-18723"/>
                  <a:pt x="4136501" y="9985"/>
                  <a:pt x="4285107" y="0"/>
                </a:cubicBezTo>
                <a:cubicBezTo>
                  <a:pt x="4433713" y="-9985"/>
                  <a:pt x="4710656" y="-6143"/>
                  <a:pt x="5100066" y="0"/>
                </a:cubicBezTo>
                <a:cubicBezTo>
                  <a:pt x="5489476" y="6143"/>
                  <a:pt x="5703885" y="5883"/>
                  <a:pt x="5915025" y="0"/>
                </a:cubicBezTo>
                <a:cubicBezTo>
                  <a:pt x="6126165" y="-5883"/>
                  <a:pt x="6308797" y="30350"/>
                  <a:pt x="6572250" y="0"/>
                </a:cubicBezTo>
                <a:cubicBezTo>
                  <a:pt x="6835703" y="-30350"/>
                  <a:pt x="7286910" y="4832"/>
                  <a:pt x="7886700" y="0"/>
                </a:cubicBezTo>
                <a:cubicBezTo>
                  <a:pt x="7885340" y="10164"/>
                  <a:pt x="7886783" y="19377"/>
                  <a:pt x="7886700" y="27432"/>
                </a:cubicBezTo>
                <a:cubicBezTo>
                  <a:pt x="7752936" y="37838"/>
                  <a:pt x="7671143" y="22240"/>
                  <a:pt x="7466076" y="27432"/>
                </a:cubicBezTo>
                <a:cubicBezTo>
                  <a:pt x="7261009" y="32624"/>
                  <a:pt x="7039949" y="45892"/>
                  <a:pt x="6651117" y="27432"/>
                </a:cubicBezTo>
                <a:cubicBezTo>
                  <a:pt x="6262285" y="8972"/>
                  <a:pt x="6379660" y="21432"/>
                  <a:pt x="6151626" y="27432"/>
                </a:cubicBezTo>
                <a:cubicBezTo>
                  <a:pt x="5923592" y="33432"/>
                  <a:pt x="5816137" y="49453"/>
                  <a:pt x="5494401" y="27432"/>
                </a:cubicBezTo>
                <a:cubicBezTo>
                  <a:pt x="5172665" y="5411"/>
                  <a:pt x="5022009" y="14146"/>
                  <a:pt x="4679442" y="27432"/>
                </a:cubicBezTo>
                <a:cubicBezTo>
                  <a:pt x="4336875" y="40718"/>
                  <a:pt x="4169241" y="-4552"/>
                  <a:pt x="4022217" y="27432"/>
                </a:cubicBezTo>
                <a:cubicBezTo>
                  <a:pt x="3875193" y="59416"/>
                  <a:pt x="3723776" y="46198"/>
                  <a:pt x="3601593" y="27432"/>
                </a:cubicBezTo>
                <a:cubicBezTo>
                  <a:pt x="3479410" y="8666"/>
                  <a:pt x="3283834" y="20447"/>
                  <a:pt x="3102102" y="27432"/>
                </a:cubicBezTo>
                <a:cubicBezTo>
                  <a:pt x="2920370" y="34417"/>
                  <a:pt x="2467386" y="35404"/>
                  <a:pt x="2287143" y="27432"/>
                </a:cubicBezTo>
                <a:cubicBezTo>
                  <a:pt x="2106900" y="19460"/>
                  <a:pt x="1798848" y="59556"/>
                  <a:pt x="1629918" y="27432"/>
                </a:cubicBezTo>
                <a:cubicBezTo>
                  <a:pt x="1460989" y="-4692"/>
                  <a:pt x="1324115" y="34913"/>
                  <a:pt x="1130427" y="27432"/>
                </a:cubicBezTo>
                <a:cubicBezTo>
                  <a:pt x="936739" y="19951"/>
                  <a:pt x="302034" y="30143"/>
                  <a:pt x="0" y="27432"/>
                </a:cubicBezTo>
                <a:cubicBezTo>
                  <a:pt x="-383" y="21019"/>
                  <a:pt x="-503" y="1243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15D7754-F8D3-E9D7-8E26-861E35C5E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green and black pattern of leaves&#10;&#10;Description automatically generated">
            <a:extLst>
              <a:ext uri="{FF2B5EF4-FFF2-40B4-BE49-F238E27FC236}">
                <a16:creationId xmlns:a16="http://schemas.microsoft.com/office/drawing/2014/main" id="{CCA7DBC2-5E34-85DF-B433-ECDF69E4C5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t="5418" b="19582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13" name="sketchy content container">
            <a:extLst>
              <a:ext uri="{FF2B5EF4-FFF2-40B4-BE49-F238E27FC236}">
                <a16:creationId xmlns:a16="http://schemas.microsoft.com/office/drawing/2014/main" id="{4456516B-AD68-8FC7-54F6-5650428C8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9190" y="493776"/>
            <a:ext cx="4672203" cy="5722227"/>
          </a:xfrm>
          <a:custGeom>
            <a:avLst/>
            <a:gdLst>
              <a:gd name="connsiteX0" fmla="*/ 0 w 4672203"/>
              <a:gd name="connsiteY0" fmla="*/ 0 h 5722227"/>
              <a:gd name="connsiteX1" fmla="*/ 620736 w 4672203"/>
              <a:gd name="connsiteY1" fmla="*/ 0 h 5722227"/>
              <a:gd name="connsiteX2" fmla="*/ 1148027 w 4672203"/>
              <a:gd name="connsiteY2" fmla="*/ 0 h 5722227"/>
              <a:gd name="connsiteX3" fmla="*/ 1908929 w 4672203"/>
              <a:gd name="connsiteY3" fmla="*/ 0 h 5722227"/>
              <a:gd name="connsiteX4" fmla="*/ 2529664 w 4672203"/>
              <a:gd name="connsiteY4" fmla="*/ 0 h 5722227"/>
              <a:gd name="connsiteX5" fmla="*/ 3150400 w 4672203"/>
              <a:gd name="connsiteY5" fmla="*/ 0 h 5722227"/>
              <a:gd name="connsiteX6" fmla="*/ 3911301 w 4672203"/>
              <a:gd name="connsiteY6" fmla="*/ 0 h 5722227"/>
              <a:gd name="connsiteX7" fmla="*/ 4672203 w 4672203"/>
              <a:gd name="connsiteY7" fmla="*/ 0 h 5722227"/>
              <a:gd name="connsiteX8" fmla="*/ 4672203 w 4672203"/>
              <a:gd name="connsiteY8" fmla="*/ 750248 h 5722227"/>
              <a:gd name="connsiteX9" fmla="*/ 4672203 w 4672203"/>
              <a:gd name="connsiteY9" fmla="*/ 1271606 h 5722227"/>
              <a:gd name="connsiteX10" fmla="*/ 4672203 w 4672203"/>
              <a:gd name="connsiteY10" fmla="*/ 1792964 h 5722227"/>
              <a:gd name="connsiteX11" fmla="*/ 4672203 w 4672203"/>
              <a:gd name="connsiteY11" fmla="*/ 2428767 h 5722227"/>
              <a:gd name="connsiteX12" fmla="*/ 4672203 w 4672203"/>
              <a:gd name="connsiteY12" fmla="*/ 3121793 h 5722227"/>
              <a:gd name="connsiteX13" fmla="*/ 4672203 w 4672203"/>
              <a:gd name="connsiteY13" fmla="*/ 3585929 h 5722227"/>
              <a:gd name="connsiteX14" fmla="*/ 4672203 w 4672203"/>
              <a:gd name="connsiteY14" fmla="*/ 4221732 h 5722227"/>
              <a:gd name="connsiteX15" fmla="*/ 4672203 w 4672203"/>
              <a:gd name="connsiteY15" fmla="*/ 4857535 h 5722227"/>
              <a:gd name="connsiteX16" fmla="*/ 4672203 w 4672203"/>
              <a:gd name="connsiteY16" fmla="*/ 5722227 h 5722227"/>
              <a:gd name="connsiteX17" fmla="*/ 3958023 w 4672203"/>
              <a:gd name="connsiteY17" fmla="*/ 5722227 h 5722227"/>
              <a:gd name="connsiteX18" fmla="*/ 3290566 w 4672203"/>
              <a:gd name="connsiteY18" fmla="*/ 5722227 h 5722227"/>
              <a:gd name="connsiteX19" fmla="*/ 2763274 w 4672203"/>
              <a:gd name="connsiteY19" fmla="*/ 5722227 h 5722227"/>
              <a:gd name="connsiteX20" fmla="*/ 2189261 w 4672203"/>
              <a:gd name="connsiteY20" fmla="*/ 5722227 h 5722227"/>
              <a:gd name="connsiteX21" fmla="*/ 1428359 w 4672203"/>
              <a:gd name="connsiteY21" fmla="*/ 5722227 h 5722227"/>
              <a:gd name="connsiteX22" fmla="*/ 760902 w 4672203"/>
              <a:gd name="connsiteY22" fmla="*/ 5722227 h 5722227"/>
              <a:gd name="connsiteX23" fmla="*/ 0 w 4672203"/>
              <a:gd name="connsiteY23" fmla="*/ 5722227 h 5722227"/>
              <a:gd name="connsiteX24" fmla="*/ 0 w 4672203"/>
              <a:gd name="connsiteY24" fmla="*/ 5086424 h 5722227"/>
              <a:gd name="connsiteX25" fmla="*/ 0 w 4672203"/>
              <a:gd name="connsiteY25" fmla="*/ 4622288 h 5722227"/>
              <a:gd name="connsiteX26" fmla="*/ 0 w 4672203"/>
              <a:gd name="connsiteY26" fmla="*/ 4158152 h 5722227"/>
              <a:gd name="connsiteX27" fmla="*/ 0 w 4672203"/>
              <a:gd name="connsiteY27" fmla="*/ 3465126 h 5722227"/>
              <a:gd name="connsiteX28" fmla="*/ 0 w 4672203"/>
              <a:gd name="connsiteY28" fmla="*/ 2943768 h 5722227"/>
              <a:gd name="connsiteX29" fmla="*/ 0 w 4672203"/>
              <a:gd name="connsiteY29" fmla="*/ 2193520 h 5722227"/>
              <a:gd name="connsiteX30" fmla="*/ 0 w 4672203"/>
              <a:gd name="connsiteY30" fmla="*/ 1614940 h 5722227"/>
              <a:gd name="connsiteX31" fmla="*/ 0 w 4672203"/>
              <a:gd name="connsiteY31" fmla="*/ 1150803 h 5722227"/>
              <a:gd name="connsiteX32" fmla="*/ 0 w 4672203"/>
              <a:gd name="connsiteY32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72203" h="5722227" extrusionOk="0">
                <a:moveTo>
                  <a:pt x="0" y="0"/>
                </a:moveTo>
                <a:cubicBezTo>
                  <a:pt x="186732" y="-3296"/>
                  <a:pt x="388938" y="-25607"/>
                  <a:pt x="620736" y="0"/>
                </a:cubicBezTo>
                <a:cubicBezTo>
                  <a:pt x="852534" y="25607"/>
                  <a:pt x="965862" y="-20204"/>
                  <a:pt x="1148027" y="0"/>
                </a:cubicBezTo>
                <a:cubicBezTo>
                  <a:pt x="1330192" y="20204"/>
                  <a:pt x="1682800" y="5923"/>
                  <a:pt x="1908929" y="0"/>
                </a:cubicBezTo>
                <a:cubicBezTo>
                  <a:pt x="2135058" y="-5923"/>
                  <a:pt x="2320754" y="-17866"/>
                  <a:pt x="2529664" y="0"/>
                </a:cubicBezTo>
                <a:cubicBezTo>
                  <a:pt x="2738574" y="17866"/>
                  <a:pt x="2977201" y="15678"/>
                  <a:pt x="3150400" y="0"/>
                </a:cubicBezTo>
                <a:cubicBezTo>
                  <a:pt x="3323599" y="-15678"/>
                  <a:pt x="3752275" y="26639"/>
                  <a:pt x="3911301" y="0"/>
                </a:cubicBezTo>
                <a:cubicBezTo>
                  <a:pt x="4070327" y="-26639"/>
                  <a:pt x="4307234" y="-33315"/>
                  <a:pt x="4672203" y="0"/>
                </a:cubicBezTo>
                <a:cubicBezTo>
                  <a:pt x="4643785" y="151106"/>
                  <a:pt x="4649014" y="542847"/>
                  <a:pt x="4672203" y="750248"/>
                </a:cubicBezTo>
                <a:cubicBezTo>
                  <a:pt x="4695392" y="957649"/>
                  <a:pt x="4667099" y="1013278"/>
                  <a:pt x="4672203" y="1271606"/>
                </a:cubicBezTo>
                <a:cubicBezTo>
                  <a:pt x="4677307" y="1529934"/>
                  <a:pt x="4696383" y="1678874"/>
                  <a:pt x="4672203" y="1792964"/>
                </a:cubicBezTo>
                <a:cubicBezTo>
                  <a:pt x="4648023" y="1907054"/>
                  <a:pt x="4672783" y="2249609"/>
                  <a:pt x="4672203" y="2428767"/>
                </a:cubicBezTo>
                <a:cubicBezTo>
                  <a:pt x="4671623" y="2607925"/>
                  <a:pt x="4665079" y="2952359"/>
                  <a:pt x="4672203" y="3121793"/>
                </a:cubicBezTo>
                <a:cubicBezTo>
                  <a:pt x="4679327" y="3291227"/>
                  <a:pt x="4662966" y="3392984"/>
                  <a:pt x="4672203" y="3585929"/>
                </a:cubicBezTo>
                <a:cubicBezTo>
                  <a:pt x="4681440" y="3778874"/>
                  <a:pt x="4663528" y="4083079"/>
                  <a:pt x="4672203" y="4221732"/>
                </a:cubicBezTo>
                <a:cubicBezTo>
                  <a:pt x="4680878" y="4360385"/>
                  <a:pt x="4699354" y="4659120"/>
                  <a:pt x="4672203" y="4857535"/>
                </a:cubicBezTo>
                <a:cubicBezTo>
                  <a:pt x="4645052" y="5055950"/>
                  <a:pt x="4688563" y="5364799"/>
                  <a:pt x="4672203" y="5722227"/>
                </a:cubicBezTo>
                <a:cubicBezTo>
                  <a:pt x="4416209" y="5713249"/>
                  <a:pt x="4307868" y="5739562"/>
                  <a:pt x="3958023" y="5722227"/>
                </a:cubicBezTo>
                <a:cubicBezTo>
                  <a:pt x="3608178" y="5704892"/>
                  <a:pt x="3576363" y="5732699"/>
                  <a:pt x="3290566" y="5722227"/>
                </a:cubicBezTo>
                <a:cubicBezTo>
                  <a:pt x="3004769" y="5711755"/>
                  <a:pt x="2964899" y="5726994"/>
                  <a:pt x="2763274" y="5722227"/>
                </a:cubicBezTo>
                <a:cubicBezTo>
                  <a:pt x="2561649" y="5717460"/>
                  <a:pt x="2380243" y="5710789"/>
                  <a:pt x="2189261" y="5722227"/>
                </a:cubicBezTo>
                <a:cubicBezTo>
                  <a:pt x="1998279" y="5733665"/>
                  <a:pt x="1781759" y="5759437"/>
                  <a:pt x="1428359" y="5722227"/>
                </a:cubicBezTo>
                <a:cubicBezTo>
                  <a:pt x="1074959" y="5685017"/>
                  <a:pt x="995764" y="5734876"/>
                  <a:pt x="760902" y="5722227"/>
                </a:cubicBezTo>
                <a:cubicBezTo>
                  <a:pt x="526040" y="5709578"/>
                  <a:pt x="366976" y="5698082"/>
                  <a:pt x="0" y="5722227"/>
                </a:cubicBezTo>
                <a:cubicBezTo>
                  <a:pt x="13253" y="5532714"/>
                  <a:pt x="-27010" y="5388579"/>
                  <a:pt x="0" y="5086424"/>
                </a:cubicBezTo>
                <a:cubicBezTo>
                  <a:pt x="27010" y="4784269"/>
                  <a:pt x="1316" y="4790856"/>
                  <a:pt x="0" y="4622288"/>
                </a:cubicBezTo>
                <a:cubicBezTo>
                  <a:pt x="-1316" y="4453720"/>
                  <a:pt x="-17889" y="4329685"/>
                  <a:pt x="0" y="4158152"/>
                </a:cubicBezTo>
                <a:cubicBezTo>
                  <a:pt x="17889" y="3986619"/>
                  <a:pt x="29957" y="3697891"/>
                  <a:pt x="0" y="3465126"/>
                </a:cubicBezTo>
                <a:cubicBezTo>
                  <a:pt x="-29957" y="3232361"/>
                  <a:pt x="-11215" y="3087732"/>
                  <a:pt x="0" y="2943768"/>
                </a:cubicBezTo>
                <a:cubicBezTo>
                  <a:pt x="11215" y="2799804"/>
                  <a:pt x="20310" y="2436665"/>
                  <a:pt x="0" y="2193520"/>
                </a:cubicBezTo>
                <a:cubicBezTo>
                  <a:pt x="-20310" y="1950375"/>
                  <a:pt x="1394" y="1814798"/>
                  <a:pt x="0" y="1614940"/>
                </a:cubicBezTo>
                <a:cubicBezTo>
                  <a:pt x="-1394" y="1415082"/>
                  <a:pt x="17016" y="1343257"/>
                  <a:pt x="0" y="1150803"/>
                </a:cubicBezTo>
                <a:cubicBezTo>
                  <a:pt x="-17016" y="958349"/>
                  <a:pt x="1173" y="37471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2D3EC-3E10-65D2-FA4A-3F5C9B25B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map of the world with blue dots&#10;&#10;Description automatically generated">
            <a:extLst>
              <a:ext uri="{FF2B5EF4-FFF2-40B4-BE49-F238E27FC236}">
                <a16:creationId xmlns:a16="http://schemas.microsoft.com/office/drawing/2014/main" id="{3F0ECB4F-64D5-CB3A-E45B-91292023F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86" y="288288"/>
            <a:ext cx="9144000" cy="3136140"/>
          </a:xfrm>
          <a:prstGeom prst="rect">
            <a:avLst/>
          </a:prstGeom>
        </p:spPr>
      </p:pic>
      <p:pic>
        <p:nvPicPr>
          <p:cNvPr id="9" name="Picture 8" descr="A map of the world with blue dots&#10;&#10;Description automatically generated">
            <a:extLst>
              <a:ext uri="{FF2B5EF4-FFF2-40B4-BE49-F238E27FC236}">
                <a16:creationId xmlns:a16="http://schemas.microsoft.com/office/drawing/2014/main" id="{8FDE0CF2-9ED5-1350-960D-0449FE58B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86" y="3779617"/>
            <a:ext cx="9144000" cy="30966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18C0D2-3A08-C11D-1CAB-92F1BE9B5D04}"/>
              </a:ext>
            </a:extLst>
          </p:cNvPr>
          <p:cNvSpPr txBox="1"/>
          <p:nvPr/>
        </p:nvSpPr>
        <p:spPr>
          <a:xfrm>
            <a:off x="114280" y="2587079"/>
            <a:ext cx="50101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4400" b="1" dirty="0">
                <a:solidFill>
                  <a:schemeClr val="bg1"/>
                </a:solidFill>
              </a:rPr>
              <a:t>Betweenness Predicted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A97EA2-84BF-5CA6-6B8C-D3F30A8C27F2}"/>
              </a:ext>
            </a:extLst>
          </p:cNvPr>
          <p:cNvSpPr txBox="1"/>
          <p:nvPr/>
        </p:nvSpPr>
        <p:spPr>
          <a:xfrm>
            <a:off x="114280" y="5948987"/>
            <a:ext cx="50101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4400" b="1" dirty="0">
                <a:solidFill>
                  <a:schemeClr val="bg1"/>
                </a:solidFill>
              </a:rPr>
              <a:t>Betweenness Real</a:t>
            </a:r>
          </a:p>
        </p:txBody>
      </p:sp>
    </p:spTree>
    <p:extLst>
      <p:ext uri="{BB962C8B-B14F-4D97-AF65-F5344CB8AC3E}">
        <p14:creationId xmlns:p14="http://schemas.microsoft.com/office/powerpoint/2010/main" val="91868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E3F5EA-59DC-4309-6C68-F71D87D81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C7F6CB5-3195-51DD-1ED8-80817A900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49" y="1709928"/>
            <a:ext cx="7886700" cy="27432"/>
          </a:xfrm>
          <a:custGeom>
            <a:avLst/>
            <a:gdLst>
              <a:gd name="connsiteX0" fmla="*/ 0 w 7886700"/>
              <a:gd name="connsiteY0" fmla="*/ 0 h 27432"/>
              <a:gd name="connsiteX1" fmla="*/ 420624 w 7886700"/>
              <a:gd name="connsiteY1" fmla="*/ 0 h 27432"/>
              <a:gd name="connsiteX2" fmla="*/ 1156716 w 7886700"/>
              <a:gd name="connsiteY2" fmla="*/ 0 h 27432"/>
              <a:gd name="connsiteX3" fmla="*/ 1577340 w 7886700"/>
              <a:gd name="connsiteY3" fmla="*/ 0 h 27432"/>
              <a:gd name="connsiteX4" fmla="*/ 2155698 w 7886700"/>
              <a:gd name="connsiteY4" fmla="*/ 0 h 27432"/>
              <a:gd name="connsiteX5" fmla="*/ 2970657 w 7886700"/>
              <a:gd name="connsiteY5" fmla="*/ 0 h 27432"/>
              <a:gd name="connsiteX6" fmla="*/ 3627882 w 7886700"/>
              <a:gd name="connsiteY6" fmla="*/ 0 h 27432"/>
              <a:gd name="connsiteX7" fmla="*/ 4363974 w 7886700"/>
              <a:gd name="connsiteY7" fmla="*/ 0 h 27432"/>
              <a:gd name="connsiteX8" fmla="*/ 4942332 w 7886700"/>
              <a:gd name="connsiteY8" fmla="*/ 0 h 27432"/>
              <a:gd name="connsiteX9" fmla="*/ 5599557 w 7886700"/>
              <a:gd name="connsiteY9" fmla="*/ 0 h 27432"/>
              <a:gd name="connsiteX10" fmla="*/ 6414516 w 7886700"/>
              <a:gd name="connsiteY10" fmla="*/ 0 h 27432"/>
              <a:gd name="connsiteX11" fmla="*/ 6914007 w 7886700"/>
              <a:gd name="connsiteY11" fmla="*/ 0 h 27432"/>
              <a:gd name="connsiteX12" fmla="*/ 7886700 w 7886700"/>
              <a:gd name="connsiteY12" fmla="*/ 0 h 27432"/>
              <a:gd name="connsiteX13" fmla="*/ 7886700 w 7886700"/>
              <a:gd name="connsiteY13" fmla="*/ 27432 h 27432"/>
              <a:gd name="connsiteX14" fmla="*/ 7308342 w 7886700"/>
              <a:gd name="connsiteY14" fmla="*/ 27432 h 27432"/>
              <a:gd name="connsiteX15" fmla="*/ 6887718 w 7886700"/>
              <a:gd name="connsiteY15" fmla="*/ 27432 h 27432"/>
              <a:gd name="connsiteX16" fmla="*/ 6230493 w 7886700"/>
              <a:gd name="connsiteY16" fmla="*/ 27432 h 27432"/>
              <a:gd name="connsiteX17" fmla="*/ 5731002 w 7886700"/>
              <a:gd name="connsiteY17" fmla="*/ 27432 h 27432"/>
              <a:gd name="connsiteX18" fmla="*/ 5073777 w 7886700"/>
              <a:gd name="connsiteY18" fmla="*/ 27432 h 27432"/>
              <a:gd name="connsiteX19" fmla="*/ 4416552 w 7886700"/>
              <a:gd name="connsiteY19" fmla="*/ 27432 h 27432"/>
              <a:gd name="connsiteX20" fmla="*/ 3759327 w 7886700"/>
              <a:gd name="connsiteY20" fmla="*/ 27432 h 27432"/>
              <a:gd name="connsiteX21" fmla="*/ 3102102 w 7886700"/>
              <a:gd name="connsiteY21" fmla="*/ 27432 h 27432"/>
              <a:gd name="connsiteX22" fmla="*/ 2523744 w 7886700"/>
              <a:gd name="connsiteY22" fmla="*/ 27432 h 27432"/>
              <a:gd name="connsiteX23" fmla="*/ 1787652 w 7886700"/>
              <a:gd name="connsiteY23" fmla="*/ 27432 h 27432"/>
              <a:gd name="connsiteX24" fmla="*/ 1130427 w 7886700"/>
              <a:gd name="connsiteY24" fmla="*/ 27432 h 27432"/>
              <a:gd name="connsiteX25" fmla="*/ 0 w 7886700"/>
              <a:gd name="connsiteY25" fmla="*/ 27432 h 27432"/>
              <a:gd name="connsiteX26" fmla="*/ 0 w 7886700"/>
              <a:gd name="connsiteY2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86700" h="27432" fill="none" extrusionOk="0">
                <a:moveTo>
                  <a:pt x="0" y="0"/>
                </a:moveTo>
                <a:cubicBezTo>
                  <a:pt x="157525" y="2723"/>
                  <a:pt x="287389" y="-6453"/>
                  <a:pt x="420624" y="0"/>
                </a:cubicBezTo>
                <a:cubicBezTo>
                  <a:pt x="553859" y="6453"/>
                  <a:pt x="825625" y="29874"/>
                  <a:pt x="1156716" y="0"/>
                </a:cubicBezTo>
                <a:cubicBezTo>
                  <a:pt x="1487807" y="-29874"/>
                  <a:pt x="1467015" y="9632"/>
                  <a:pt x="1577340" y="0"/>
                </a:cubicBezTo>
                <a:cubicBezTo>
                  <a:pt x="1687665" y="-9632"/>
                  <a:pt x="2024250" y="19395"/>
                  <a:pt x="2155698" y="0"/>
                </a:cubicBezTo>
                <a:cubicBezTo>
                  <a:pt x="2287146" y="-19395"/>
                  <a:pt x="2775210" y="-36481"/>
                  <a:pt x="2970657" y="0"/>
                </a:cubicBezTo>
                <a:cubicBezTo>
                  <a:pt x="3166104" y="36481"/>
                  <a:pt x="3456933" y="2822"/>
                  <a:pt x="3627882" y="0"/>
                </a:cubicBezTo>
                <a:cubicBezTo>
                  <a:pt x="3798831" y="-2822"/>
                  <a:pt x="4063535" y="23706"/>
                  <a:pt x="4363974" y="0"/>
                </a:cubicBezTo>
                <a:cubicBezTo>
                  <a:pt x="4664413" y="-23706"/>
                  <a:pt x="4721338" y="-85"/>
                  <a:pt x="4942332" y="0"/>
                </a:cubicBezTo>
                <a:cubicBezTo>
                  <a:pt x="5163326" y="85"/>
                  <a:pt x="5298512" y="10710"/>
                  <a:pt x="5599557" y="0"/>
                </a:cubicBezTo>
                <a:cubicBezTo>
                  <a:pt x="5900603" y="-10710"/>
                  <a:pt x="6095214" y="3467"/>
                  <a:pt x="6414516" y="0"/>
                </a:cubicBezTo>
                <a:cubicBezTo>
                  <a:pt x="6733818" y="-3467"/>
                  <a:pt x="6803711" y="5617"/>
                  <a:pt x="6914007" y="0"/>
                </a:cubicBezTo>
                <a:cubicBezTo>
                  <a:pt x="7024303" y="-5617"/>
                  <a:pt x="7602090" y="-33929"/>
                  <a:pt x="7886700" y="0"/>
                </a:cubicBezTo>
                <a:cubicBezTo>
                  <a:pt x="7886111" y="10802"/>
                  <a:pt x="7886030" y="18406"/>
                  <a:pt x="7886700" y="27432"/>
                </a:cubicBezTo>
                <a:cubicBezTo>
                  <a:pt x="7637258" y="17142"/>
                  <a:pt x="7575695" y="16729"/>
                  <a:pt x="7308342" y="27432"/>
                </a:cubicBezTo>
                <a:cubicBezTo>
                  <a:pt x="7040989" y="38135"/>
                  <a:pt x="7003134" y="44021"/>
                  <a:pt x="6887718" y="27432"/>
                </a:cubicBezTo>
                <a:cubicBezTo>
                  <a:pt x="6772302" y="10843"/>
                  <a:pt x="6488136" y="58247"/>
                  <a:pt x="6230493" y="27432"/>
                </a:cubicBezTo>
                <a:cubicBezTo>
                  <a:pt x="5972851" y="-3383"/>
                  <a:pt x="5929971" y="35622"/>
                  <a:pt x="5731002" y="27432"/>
                </a:cubicBezTo>
                <a:cubicBezTo>
                  <a:pt x="5532033" y="19242"/>
                  <a:pt x="5381360" y="28708"/>
                  <a:pt x="5073777" y="27432"/>
                </a:cubicBezTo>
                <a:cubicBezTo>
                  <a:pt x="4766194" y="26156"/>
                  <a:pt x="4713365" y="29311"/>
                  <a:pt x="4416552" y="27432"/>
                </a:cubicBezTo>
                <a:cubicBezTo>
                  <a:pt x="4119740" y="25553"/>
                  <a:pt x="3915304" y="28418"/>
                  <a:pt x="3759327" y="27432"/>
                </a:cubicBezTo>
                <a:cubicBezTo>
                  <a:pt x="3603351" y="26446"/>
                  <a:pt x="3375414" y="21218"/>
                  <a:pt x="3102102" y="27432"/>
                </a:cubicBezTo>
                <a:cubicBezTo>
                  <a:pt x="2828791" y="33646"/>
                  <a:pt x="2795766" y="19461"/>
                  <a:pt x="2523744" y="27432"/>
                </a:cubicBezTo>
                <a:cubicBezTo>
                  <a:pt x="2251722" y="35403"/>
                  <a:pt x="1947642" y="32293"/>
                  <a:pt x="1787652" y="27432"/>
                </a:cubicBezTo>
                <a:cubicBezTo>
                  <a:pt x="1627662" y="22571"/>
                  <a:pt x="1413335" y="29665"/>
                  <a:pt x="1130427" y="27432"/>
                </a:cubicBezTo>
                <a:cubicBezTo>
                  <a:pt x="847520" y="25199"/>
                  <a:pt x="292942" y="-13628"/>
                  <a:pt x="0" y="27432"/>
                </a:cubicBezTo>
                <a:cubicBezTo>
                  <a:pt x="586" y="19291"/>
                  <a:pt x="-218" y="13009"/>
                  <a:pt x="0" y="0"/>
                </a:cubicBezTo>
                <a:close/>
              </a:path>
              <a:path w="7886700" h="27432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888520" y="-5136"/>
                  <a:pt x="998982" y="0"/>
                </a:cubicBezTo>
                <a:cubicBezTo>
                  <a:pt x="1109444" y="5136"/>
                  <a:pt x="1622600" y="-36529"/>
                  <a:pt x="1813941" y="0"/>
                </a:cubicBezTo>
                <a:cubicBezTo>
                  <a:pt x="2005282" y="36529"/>
                  <a:pt x="2177619" y="19108"/>
                  <a:pt x="2392299" y="0"/>
                </a:cubicBezTo>
                <a:cubicBezTo>
                  <a:pt x="2606979" y="-19108"/>
                  <a:pt x="2788556" y="-21788"/>
                  <a:pt x="2970657" y="0"/>
                </a:cubicBezTo>
                <a:cubicBezTo>
                  <a:pt x="3152758" y="21788"/>
                  <a:pt x="3596738" y="18723"/>
                  <a:pt x="3785616" y="0"/>
                </a:cubicBezTo>
                <a:cubicBezTo>
                  <a:pt x="3974494" y="-18723"/>
                  <a:pt x="4136501" y="9985"/>
                  <a:pt x="4285107" y="0"/>
                </a:cubicBezTo>
                <a:cubicBezTo>
                  <a:pt x="4433713" y="-9985"/>
                  <a:pt x="4710656" y="-6143"/>
                  <a:pt x="5100066" y="0"/>
                </a:cubicBezTo>
                <a:cubicBezTo>
                  <a:pt x="5489476" y="6143"/>
                  <a:pt x="5703885" y="5883"/>
                  <a:pt x="5915025" y="0"/>
                </a:cubicBezTo>
                <a:cubicBezTo>
                  <a:pt x="6126165" y="-5883"/>
                  <a:pt x="6308797" y="30350"/>
                  <a:pt x="6572250" y="0"/>
                </a:cubicBezTo>
                <a:cubicBezTo>
                  <a:pt x="6835703" y="-30350"/>
                  <a:pt x="7286910" y="4832"/>
                  <a:pt x="7886700" y="0"/>
                </a:cubicBezTo>
                <a:cubicBezTo>
                  <a:pt x="7885340" y="10164"/>
                  <a:pt x="7886783" y="19377"/>
                  <a:pt x="7886700" y="27432"/>
                </a:cubicBezTo>
                <a:cubicBezTo>
                  <a:pt x="7752936" y="37838"/>
                  <a:pt x="7671143" y="22240"/>
                  <a:pt x="7466076" y="27432"/>
                </a:cubicBezTo>
                <a:cubicBezTo>
                  <a:pt x="7261009" y="32624"/>
                  <a:pt x="7039949" y="45892"/>
                  <a:pt x="6651117" y="27432"/>
                </a:cubicBezTo>
                <a:cubicBezTo>
                  <a:pt x="6262285" y="8972"/>
                  <a:pt x="6379660" y="21432"/>
                  <a:pt x="6151626" y="27432"/>
                </a:cubicBezTo>
                <a:cubicBezTo>
                  <a:pt x="5923592" y="33432"/>
                  <a:pt x="5816137" y="49453"/>
                  <a:pt x="5494401" y="27432"/>
                </a:cubicBezTo>
                <a:cubicBezTo>
                  <a:pt x="5172665" y="5411"/>
                  <a:pt x="5022009" y="14146"/>
                  <a:pt x="4679442" y="27432"/>
                </a:cubicBezTo>
                <a:cubicBezTo>
                  <a:pt x="4336875" y="40718"/>
                  <a:pt x="4169241" y="-4552"/>
                  <a:pt x="4022217" y="27432"/>
                </a:cubicBezTo>
                <a:cubicBezTo>
                  <a:pt x="3875193" y="59416"/>
                  <a:pt x="3723776" y="46198"/>
                  <a:pt x="3601593" y="27432"/>
                </a:cubicBezTo>
                <a:cubicBezTo>
                  <a:pt x="3479410" y="8666"/>
                  <a:pt x="3283834" y="20447"/>
                  <a:pt x="3102102" y="27432"/>
                </a:cubicBezTo>
                <a:cubicBezTo>
                  <a:pt x="2920370" y="34417"/>
                  <a:pt x="2467386" y="35404"/>
                  <a:pt x="2287143" y="27432"/>
                </a:cubicBezTo>
                <a:cubicBezTo>
                  <a:pt x="2106900" y="19460"/>
                  <a:pt x="1798848" y="59556"/>
                  <a:pt x="1629918" y="27432"/>
                </a:cubicBezTo>
                <a:cubicBezTo>
                  <a:pt x="1460989" y="-4692"/>
                  <a:pt x="1324115" y="34913"/>
                  <a:pt x="1130427" y="27432"/>
                </a:cubicBezTo>
                <a:cubicBezTo>
                  <a:pt x="936739" y="19951"/>
                  <a:pt x="302034" y="30143"/>
                  <a:pt x="0" y="27432"/>
                </a:cubicBezTo>
                <a:cubicBezTo>
                  <a:pt x="-383" y="21019"/>
                  <a:pt x="-503" y="1243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CEDA93-B0D5-9241-14B9-5910A8D70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green and black pattern of leaves&#10;&#10;Description automatically generated">
            <a:extLst>
              <a:ext uri="{FF2B5EF4-FFF2-40B4-BE49-F238E27FC236}">
                <a16:creationId xmlns:a16="http://schemas.microsoft.com/office/drawing/2014/main" id="{A3FD3DF1-BBD5-679D-48BA-E9A6DDC690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t="5418" b="19582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44E04-DD41-9B1E-8BC8-0F179C73C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853673"/>
            <a:ext cx="301752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800" dirty="0"/>
              <a:t>Hub Identification in Global Flight Network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C44260-8B8B-39FA-EFE7-1714709EAFFE}"/>
              </a:ext>
            </a:extLst>
          </p:cNvPr>
          <p:cNvSpPr txBox="1"/>
          <p:nvPr/>
        </p:nvSpPr>
        <p:spPr>
          <a:xfrm>
            <a:off x="4337578" y="772390"/>
            <a:ext cx="3975425" cy="5164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defTabSz="914400">
              <a:spcAft>
                <a:spcPts val="600"/>
              </a:spcAft>
            </a:pPr>
            <a:r>
              <a:rPr lang="en-US" sz="6000" b="1" dirty="0"/>
              <a:t>Key Insights: </a:t>
            </a:r>
          </a:p>
          <a:p>
            <a:pPr defTabSz="914400">
              <a:spcAft>
                <a:spcPts val="600"/>
              </a:spcAft>
            </a:pPr>
            <a:r>
              <a:rPr lang="en-US" sz="4800" b="1" dirty="0"/>
              <a:t>Closeness and Betweenness centralities effectively predict hubs.</a:t>
            </a:r>
          </a:p>
        </p:txBody>
      </p:sp>
      <p:sp>
        <p:nvSpPr>
          <p:cNvPr id="13" name="sketchy content container">
            <a:extLst>
              <a:ext uri="{FF2B5EF4-FFF2-40B4-BE49-F238E27FC236}">
                <a16:creationId xmlns:a16="http://schemas.microsoft.com/office/drawing/2014/main" id="{261D524B-E58D-3F52-CED4-EAD23045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9190" y="493776"/>
            <a:ext cx="4672203" cy="5722227"/>
          </a:xfrm>
          <a:custGeom>
            <a:avLst/>
            <a:gdLst>
              <a:gd name="connsiteX0" fmla="*/ 0 w 4672203"/>
              <a:gd name="connsiteY0" fmla="*/ 0 h 5722227"/>
              <a:gd name="connsiteX1" fmla="*/ 620736 w 4672203"/>
              <a:gd name="connsiteY1" fmla="*/ 0 h 5722227"/>
              <a:gd name="connsiteX2" fmla="*/ 1148027 w 4672203"/>
              <a:gd name="connsiteY2" fmla="*/ 0 h 5722227"/>
              <a:gd name="connsiteX3" fmla="*/ 1908929 w 4672203"/>
              <a:gd name="connsiteY3" fmla="*/ 0 h 5722227"/>
              <a:gd name="connsiteX4" fmla="*/ 2529664 w 4672203"/>
              <a:gd name="connsiteY4" fmla="*/ 0 h 5722227"/>
              <a:gd name="connsiteX5" fmla="*/ 3150400 w 4672203"/>
              <a:gd name="connsiteY5" fmla="*/ 0 h 5722227"/>
              <a:gd name="connsiteX6" fmla="*/ 3911301 w 4672203"/>
              <a:gd name="connsiteY6" fmla="*/ 0 h 5722227"/>
              <a:gd name="connsiteX7" fmla="*/ 4672203 w 4672203"/>
              <a:gd name="connsiteY7" fmla="*/ 0 h 5722227"/>
              <a:gd name="connsiteX8" fmla="*/ 4672203 w 4672203"/>
              <a:gd name="connsiteY8" fmla="*/ 750248 h 5722227"/>
              <a:gd name="connsiteX9" fmla="*/ 4672203 w 4672203"/>
              <a:gd name="connsiteY9" fmla="*/ 1271606 h 5722227"/>
              <a:gd name="connsiteX10" fmla="*/ 4672203 w 4672203"/>
              <a:gd name="connsiteY10" fmla="*/ 1792964 h 5722227"/>
              <a:gd name="connsiteX11" fmla="*/ 4672203 w 4672203"/>
              <a:gd name="connsiteY11" fmla="*/ 2428767 h 5722227"/>
              <a:gd name="connsiteX12" fmla="*/ 4672203 w 4672203"/>
              <a:gd name="connsiteY12" fmla="*/ 3121793 h 5722227"/>
              <a:gd name="connsiteX13" fmla="*/ 4672203 w 4672203"/>
              <a:gd name="connsiteY13" fmla="*/ 3585929 h 5722227"/>
              <a:gd name="connsiteX14" fmla="*/ 4672203 w 4672203"/>
              <a:gd name="connsiteY14" fmla="*/ 4221732 h 5722227"/>
              <a:gd name="connsiteX15" fmla="*/ 4672203 w 4672203"/>
              <a:gd name="connsiteY15" fmla="*/ 4857535 h 5722227"/>
              <a:gd name="connsiteX16" fmla="*/ 4672203 w 4672203"/>
              <a:gd name="connsiteY16" fmla="*/ 5722227 h 5722227"/>
              <a:gd name="connsiteX17" fmla="*/ 3958023 w 4672203"/>
              <a:gd name="connsiteY17" fmla="*/ 5722227 h 5722227"/>
              <a:gd name="connsiteX18" fmla="*/ 3290566 w 4672203"/>
              <a:gd name="connsiteY18" fmla="*/ 5722227 h 5722227"/>
              <a:gd name="connsiteX19" fmla="*/ 2763274 w 4672203"/>
              <a:gd name="connsiteY19" fmla="*/ 5722227 h 5722227"/>
              <a:gd name="connsiteX20" fmla="*/ 2189261 w 4672203"/>
              <a:gd name="connsiteY20" fmla="*/ 5722227 h 5722227"/>
              <a:gd name="connsiteX21" fmla="*/ 1428359 w 4672203"/>
              <a:gd name="connsiteY21" fmla="*/ 5722227 h 5722227"/>
              <a:gd name="connsiteX22" fmla="*/ 760902 w 4672203"/>
              <a:gd name="connsiteY22" fmla="*/ 5722227 h 5722227"/>
              <a:gd name="connsiteX23" fmla="*/ 0 w 4672203"/>
              <a:gd name="connsiteY23" fmla="*/ 5722227 h 5722227"/>
              <a:gd name="connsiteX24" fmla="*/ 0 w 4672203"/>
              <a:gd name="connsiteY24" fmla="*/ 5086424 h 5722227"/>
              <a:gd name="connsiteX25" fmla="*/ 0 w 4672203"/>
              <a:gd name="connsiteY25" fmla="*/ 4622288 h 5722227"/>
              <a:gd name="connsiteX26" fmla="*/ 0 w 4672203"/>
              <a:gd name="connsiteY26" fmla="*/ 4158152 h 5722227"/>
              <a:gd name="connsiteX27" fmla="*/ 0 w 4672203"/>
              <a:gd name="connsiteY27" fmla="*/ 3465126 h 5722227"/>
              <a:gd name="connsiteX28" fmla="*/ 0 w 4672203"/>
              <a:gd name="connsiteY28" fmla="*/ 2943768 h 5722227"/>
              <a:gd name="connsiteX29" fmla="*/ 0 w 4672203"/>
              <a:gd name="connsiteY29" fmla="*/ 2193520 h 5722227"/>
              <a:gd name="connsiteX30" fmla="*/ 0 w 4672203"/>
              <a:gd name="connsiteY30" fmla="*/ 1614940 h 5722227"/>
              <a:gd name="connsiteX31" fmla="*/ 0 w 4672203"/>
              <a:gd name="connsiteY31" fmla="*/ 1150803 h 5722227"/>
              <a:gd name="connsiteX32" fmla="*/ 0 w 4672203"/>
              <a:gd name="connsiteY32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72203" h="5722227" extrusionOk="0">
                <a:moveTo>
                  <a:pt x="0" y="0"/>
                </a:moveTo>
                <a:cubicBezTo>
                  <a:pt x="186732" y="-3296"/>
                  <a:pt x="388938" y="-25607"/>
                  <a:pt x="620736" y="0"/>
                </a:cubicBezTo>
                <a:cubicBezTo>
                  <a:pt x="852534" y="25607"/>
                  <a:pt x="965862" y="-20204"/>
                  <a:pt x="1148027" y="0"/>
                </a:cubicBezTo>
                <a:cubicBezTo>
                  <a:pt x="1330192" y="20204"/>
                  <a:pt x="1682800" y="5923"/>
                  <a:pt x="1908929" y="0"/>
                </a:cubicBezTo>
                <a:cubicBezTo>
                  <a:pt x="2135058" y="-5923"/>
                  <a:pt x="2320754" y="-17866"/>
                  <a:pt x="2529664" y="0"/>
                </a:cubicBezTo>
                <a:cubicBezTo>
                  <a:pt x="2738574" y="17866"/>
                  <a:pt x="2977201" y="15678"/>
                  <a:pt x="3150400" y="0"/>
                </a:cubicBezTo>
                <a:cubicBezTo>
                  <a:pt x="3323599" y="-15678"/>
                  <a:pt x="3752275" y="26639"/>
                  <a:pt x="3911301" y="0"/>
                </a:cubicBezTo>
                <a:cubicBezTo>
                  <a:pt x="4070327" y="-26639"/>
                  <a:pt x="4307234" y="-33315"/>
                  <a:pt x="4672203" y="0"/>
                </a:cubicBezTo>
                <a:cubicBezTo>
                  <a:pt x="4643785" y="151106"/>
                  <a:pt x="4649014" y="542847"/>
                  <a:pt x="4672203" y="750248"/>
                </a:cubicBezTo>
                <a:cubicBezTo>
                  <a:pt x="4695392" y="957649"/>
                  <a:pt x="4667099" y="1013278"/>
                  <a:pt x="4672203" y="1271606"/>
                </a:cubicBezTo>
                <a:cubicBezTo>
                  <a:pt x="4677307" y="1529934"/>
                  <a:pt x="4696383" y="1678874"/>
                  <a:pt x="4672203" y="1792964"/>
                </a:cubicBezTo>
                <a:cubicBezTo>
                  <a:pt x="4648023" y="1907054"/>
                  <a:pt x="4672783" y="2249609"/>
                  <a:pt x="4672203" y="2428767"/>
                </a:cubicBezTo>
                <a:cubicBezTo>
                  <a:pt x="4671623" y="2607925"/>
                  <a:pt x="4665079" y="2952359"/>
                  <a:pt x="4672203" y="3121793"/>
                </a:cubicBezTo>
                <a:cubicBezTo>
                  <a:pt x="4679327" y="3291227"/>
                  <a:pt x="4662966" y="3392984"/>
                  <a:pt x="4672203" y="3585929"/>
                </a:cubicBezTo>
                <a:cubicBezTo>
                  <a:pt x="4681440" y="3778874"/>
                  <a:pt x="4663528" y="4083079"/>
                  <a:pt x="4672203" y="4221732"/>
                </a:cubicBezTo>
                <a:cubicBezTo>
                  <a:pt x="4680878" y="4360385"/>
                  <a:pt x="4699354" y="4659120"/>
                  <a:pt x="4672203" y="4857535"/>
                </a:cubicBezTo>
                <a:cubicBezTo>
                  <a:pt x="4645052" y="5055950"/>
                  <a:pt x="4688563" y="5364799"/>
                  <a:pt x="4672203" y="5722227"/>
                </a:cubicBezTo>
                <a:cubicBezTo>
                  <a:pt x="4416209" y="5713249"/>
                  <a:pt x="4307868" y="5739562"/>
                  <a:pt x="3958023" y="5722227"/>
                </a:cubicBezTo>
                <a:cubicBezTo>
                  <a:pt x="3608178" y="5704892"/>
                  <a:pt x="3576363" y="5732699"/>
                  <a:pt x="3290566" y="5722227"/>
                </a:cubicBezTo>
                <a:cubicBezTo>
                  <a:pt x="3004769" y="5711755"/>
                  <a:pt x="2964899" y="5726994"/>
                  <a:pt x="2763274" y="5722227"/>
                </a:cubicBezTo>
                <a:cubicBezTo>
                  <a:pt x="2561649" y="5717460"/>
                  <a:pt x="2380243" y="5710789"/>
                  <a:pt x="2189261" y="5722227"/>
                </a:cubicBezTo>
                <a:cubicBezTo>
                  <a:pt x="1998279" y="5733665"/>
                  <a:pt x="1781759" y="5759437"/>
                  <a:pt x="1428359" y="5722227"/>
                </a:cubicBezTo>
                <a:cubicBezTo>
                  <a:pt x="1074959" y="5685017"/>
                  <a:pt x="995764" y="5734876"/>
                  <a:pt x="760902" y="5722227"/>
                </a:cubicBezTo>
                <a:cubicBezTo>
                  <a:pt x="526040" y="5709578"/>
                  <a:pt x="366976" y="5698082"/>
                  <a:pt x="0" y="5722227"/>
                </a:cubicBezTo>
                <a:cubicBezTo>
                  <a:pt x="13253" y="5532714"/>
                  <a:pt x="-27010" y="5388579"/>
                  <a:pt x="0" y="5086424"/>
                </a:cubicBezTo>
                <a:cubicBezTo>
                  <a:pt x="27010" y="4784269"/>
                  <a:pt x="1316" y="4790856"/>
                  <a:pt x="0" y="4622288"/>
                </a:cubicBezTo>
                <a:cubicBezTo>
                  <a:pt x="-1316" y="4453720"/>
                  <a:pt x="-17889" y="4329685"/>
                  <a:pt x="0" y="4158152"/>
                </a:cubicBezTo>
                <a:cubicBezTo>
                  <a:pt x="17889" y="3986619"/>
                  <a:pt x="29957" y="3697891"/>
                  <a:pt x="0" y="3465126"/>
                </a:cubicBezTo>
                <a:cubicBezTo>
                  <a:pt x="-29957" y="3232361"/>
                  <a:pt x="-11215" y="3087732"/>
                  <a:pt x="0" y="2943768"/>
                </a:cubicBezTo>
                <a:cubicBezTo>
                  <a:pt x="11215" y="2799804"/>
                  <a:pt x="20310" y="2436665"/>
                  <a:pt x="0" y="2193520"/>
                </a:cubicBezTo>
                <a:cubicBezTo>
                  <a:pt x="-20310" y="1950375"/>
                  <a:pt x="1394" y="1814798"/>
                  <a:pt x="0" y="1614940"/>
                </a:cubicBezTo>
                <a:cubicBezTo>
                  <a:pt x="-1394" y="1415082"/>
                  <a:pt x="17016" y="1343257"/>
                  <a:pt x="0" y="1150803"/>
                </a:cubicBezTo>
                <a:cubicBezTo>
                  <a:pt x="-17016" y="958349"/>
                  <a:pt x="1173" y="37471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36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360A76-488C-ED4A-5F01-46761C1BB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2173F4A-1565-6BED-C449-C801EBD94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49" y="1709928"/>
            <a:ext cx="7886700" cy="27432"/>
          </a:xfrm>
          <a:custGeom>
            <a:avLst/>
            <a:gdLst>
              <a:gd name="connsiteX0" fmla="*/ 0 w 7886700"/>
              <a:gd name="connsiteY0" fmla="*/ 0 h 27432"/>
              <a:gd name="connsiteX1" fmla="*/ 420624 w 7886700"/>
              <a:gd name="connsiteY1" fmla="*/ 0 h 27432"/>
              <a:gd name="connsiteX2" fmla="*/ 1156716 w 7886700"/>
              <a:gd name="connsiteY2" fmla="*/ 0 h 27432"/>
              <a:gd name="connsiteX3" fmla="*/ 1577340 w 7886700"/>
              <a:gd name="connsiteY3" fmla="*/ 0 h 27432"/>
              <a:gd name="connsiteX4" fmla="*/ 2155698 w 7886700"/>
              <a:gd name="connsiteY4" fmla="*/ 0 h 27432"/>
              <a:gd name="connsiteX5" fmla="*/ 2970657 w 7886700"/>
              <a:gd name="connsiteY5" fmla="*/ 0 h 27432"/>
              <a:gd name="connsiteX6" fmla="*/ 3627882 w 7886700"/>
              <a:gd name="connsiteY6" fmla="*/ 0 h 27432"/>
              <a:gd name="connsiteX7" fmla="*/ 4363974 w 7886700"/>
              <a:gd name="connsiteY7" fmla="*/ 0 h 27432"/>
              <a:gd name="connsiteX8" fmla="*/ 4942332 w 7886700"/>
              <a:gd name="connsiteY8" fmla="*/ 0 h 27432"/>
              <a:gd name="connsiteX9" fmla="*/ 5599557 w 7886700"/>
              <a:gd name="connsiteY9" fmla="*/ 0 h 27432"/>
              <a:gd name="connsiteX10" fmla="*/ 6414516 w 7886700"/>
              <a:gd name="connsiteY10" fmla="*/ 0 h 27432"/>
              <a:gd name="connsiteX11" fmla="*/ 6914007 w 7886700"/>
              <a:gd name="connsiteY11" fmla="*/ 0 h 27432"/>
              <a:gd name="connsiteX12" fmla="*/ 7886700 w 7886700"/>
              <a:gd name="connsiteY12" fmla="*/ 0 h 27432"/>
              <a:gd name="connsiteX13" fmla="*/ 7886700 w 7886700"/>
              <a:gd name="connsiteY13" fmla="*/ 27432 h 27432"/>
              <a:gd name="connsiteX14" fmla="*/ 7308342 w 7886700"/>
              <a:gd name="connsiteY14" fmla="*/ 27432 h 27432"/>
              <a:gd name="connsiteX15" fmla="*/ 6887718 w 7886700"/>
              <a:gd name="connsiteY15" fmla="*/ 27432 h 27432"/>
              <a:gd name="connsiteX16" fmla="*/ 6230493 w 7886700"/>
              <a:gd name="connsiteY16" fmla="*/ 27432 h 27432"/>
              <a:gd name="connsiteX17" fmla="*/ 5731002 w 7886700"/>
              <a:gd name="connsiteY17" fmla="*/ 27432 h 27432"/>
              <a:gd name="connsiteX18" fmla="*/ 5073777 w 7886700"/>
              <a:gd name="connsiteY18" fmla="*/ 27432 h 27432"/>
              <a:gd name="connsiteX19" fmla="*/ 4416552 w 7886700"/>
              <a:gd name="connsiteY19" fmla="*/ 27432 h 27432"/>
              <a:gd name="connsiteX20" fmla="*/ 3759327 w 7886700"/>
              <a:gd name="connsiteY20" fmla="*/ 27432 h 27432"/>
              <a:gd name="connsiteX21" fmla="*/ 3102102 w 7886700"/>
              <a:gd name="connsiteY21" fmla="*/ 27432 h 27432"/>
              <a:gd name="connsiteX22" fmla="*/ 2523744 w 7886700"/>
              <a:gd name="connsiteY22" fmla="*/ 27432 h 27432"/>
              <a:gd name="connsiteX23" fmla="*/ 1787652 w 7886700"/>
              <a:gd name="connsiteY23" fmla="*/ 27432 h 27432"/>
              <a:gd name="connsiteX24" fmla="*/ 1130427 w 7886700"/>
              <a:gd name="connsiteY24" fmla="*/ 27432 h 27432"/>
              <a:gd name="connsiteX25" fmla="*/ 0 w 7886700"/>
              <a:gd name="connsiteY25" fmla="*/ 27432 h 27432"/>
              <a:gd name="connsiteX26" fmla="*/ 0 w 7886700"/>
              <a:gd name="connsiteY2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86700" h="27432" fill="none" extrusionOk="0">
                <a:moveTo>
                  <a:pt x="0" y="0"/>
                </a:moveTo>
                <a:cubicBezTo>
                  <a:pt x="157525" y="2723"/>
                  <a:pt x="287389" y="-6453"/>
                  <a:pt x="420624" y="0"/>
                </a:cubicBezTo>
                <a:cubicBezTo>
                  <a:pt x="553859" y="6453"/>
                  <a:pt x="825625" y="29874"/>
                  <a:pt x="1156716" y="0"/>
                </a:cubicBezTo>
                <a:cubicBezTo>
                  <a:pt x="1487807" y="-29874"/>
                  <a:pt x="1467015" y="9632"/>
                  <a:pt x="1577340" y="0"/>
                </a:cubicBezTo>
                <a:cubicBezTo>
                  <a:pt x="1687665" y="-9632"/>
                  <a:pt x="2024250" y="19395"/>
                  <a:pt x="2155698" y="0"/>
                </a:cubicBezTo>
                <a:cubicBezTo>
                  <a:pt x="2287146" y="-19395"/>
                  <a:pt x="2775210" y="-36481"/>
                  <a:pt x="2970657" y="0"/>
                </a:cubicBezTo>
                <a:cubicBezTo>
                  <a:pt x="3166104" y="36481"/>
                  <a:pt x="3456933" y="2822"/>
                  <a:pt x="3627882" y="0"/>
                </a:cubicBezTo>
                <a:cubicBezTo>
                  <a:pt x="3798831" y="-2822"/>
                  <a:pt x="4063535" y="23706"/>
                  <a:pt x="4363974" y="0"/>
                </a:cubicBezTo>
                <a:cubicBezTo>
                  <a:pt x="4664413" y="-23706"/>
                  <a:pt x="4721338" y="-85"/>
                  <a:pt x="4942332" y="0"/>
                </a:cubicBezTo>
                <a:cubicBezTo>
                  <a:pt x="5163326" y="85"/>
                  <a:pt x="5298512" y="10710"/>
                  <a:pt x="5599557" y="0"/>
                </a:cubicBezTo>
                <a:cubicBezTo>
                  <a:pt x="5900603" y="-10710"/>
                  <a:pt x="6095214" y="3467"/>
                  <a:pt x="6414516" y="0"/>
                </a:cubicBezTo>
                <a:cubicBezTo>
                  <a:pt x="6733818" y="-3467"/>
                  <a:pt x="6803711" y="5617"/>
                  <a:pt x="6914007" y="0"/>
                </a:cubicBezTo>
                <a:cubicBezTo>
                  <a:pt x="7024303" y="-5617"/>
                  <a:pt x="7602090" y="-33929"/>
                  <a:pt x="7886700" y="0"/>
                </a:cubicBezTo>
                <a:cubicBezTo>
                  <a:pt x="7886111" y="10802"/>
                  <a:pt x="7886030" y="18406"/>
                  <a:pt x="7886700" y="27432"/>
                </a:cubicBezTo>
                <a:cubicBezTo>
                  <a:pt x="7637258" y="17142"/>
                  <a:pt x="7575695" y="16729"/>
                  <a:pt x="7308342" y="27432"/>
                </a:cubicBezTo>
                <a:cubicBezTo>
                  <a:pt x="7040989" y="38135"/>
                  <a:pt x="7003134" y="44021"/>
                  <a:pt x="6887718" y="27432"/>
                </a:cubicBezTo>
                <a:cubicBezTo>
                  <a:pt x="6772302" y="10843"/>
                  <a:pt x="6488136" y="58247"/>
                  <a:pt x="6230493" y="27432"/>
                </a:cubicBezTo>
                <a:cubicBezTo>
                  <a:pt x="5972851" y="-3383"/>
                  <a:pt x="5929971" y="35622"/>
                  <a:pt x="5731002" y="27432"/>
                </a:cubicBezTo>
                <a:cubicBezTo>
                  <a:pt x="5532033" y="19242"/>
                  <a:pt x="5381360" y="28708"/>
                  <a:pt x="5073777" y="27432"/>
                </a:cubicBezTo>
                <a:cubicBezTo>
                  <a:pt x="4766194" y="26156"/>
                  <a:pt x="4713365" y="29311"/>
                  <a:pt x="4416552" y="27432"/>
                </a:cubicBezTo>
                <a:cubicBezTo>
                  <a:pt x="4119740" y="25553"/>
                  <a:pt x="3915304" y="28418"/>
                  <a:pt x="3759327" y="27432"/>
                </a:cubicBezTo>
                <a:cubicBezTo>
                  <a:pt x="3603351" y="26446"/>
                  <a:pt x="3375414" y="21218"/>
                  <a:pt x="3102102" y="27432"/>
                </a:cubicBezTo>
                <a:cubicBezTo>
                  <a:pt x="2828791" y="33646"/>
                  <a:pt x="2795766" y="19461"/>
                  <a:pt x="2523744" y="27432"/>
                </a:cubicBezTo>
                <a:cubicBezTo>
                  <a:pt x="2251722" y="35403"/>
                  <a:pt x="1947642" y="32293"/>
                  <a:pt x="1787652" y="27432"/>
                </a:cubicBezTo>
                <a:cubicBezTo>
                  <a:pt x="1627662" y="22571"/>
                  <a:pt x="1413335" y="29665"/>
                  <a:pt x="1130427" y="27432"/>
                </a:cubicBezTo>
                <a:cubicBezTo>
                  <a:pt x="847520" y="25199"/>
                  <a:pt x="292942" y="-13628"/>
                  <a:pt x="0" y="27432"/>
                </a:cubicBezTo>
                <a:cubicBezTo>
                  <a:pt x="586" y="19291"/>
                  <a:pt x="-218" y="13009"/>
                  <a:pt x="0" y="0"/>
                </a:cubicBezTo>
                <a:close/>
              </a:path>
              <a:path w="7886700" h="27432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888520" y="-5136"/>
                  <a:pt x="998982" y="0"/>
                </a:cubicBezTo>
                <a:cubicBezTo>
                  <a:pt x="1109444" y="5136"/>
                  <a:pt x="1622600" y="-36529"/>
                  <a:pt x="1813941" y="0"/>
                </a:cubicBezTo>
                <a:cubicBezTo>
                  <a:pt x="2005282" y="36529"/>
                  <a:pt x="2177619" y="19108"/>
                  <a:pt x="2392299" y="0"/>
                </a:cubicBezTo>
                <a:cubicBezTo>
                  <a:pt x="2606979" y="-19108"/>
                  <a:pt x="2788556" y="-21788"/>
                  <a:pt x="2970657" y="0"/>
                </a:cubicBezTo>
                <a:cubicBezTo>
                  <a:pt x="3152758" y="21788"/>
                  <a:pt x="3596738" y="18723"/>
                  <a:pt x="3785616" y="0"/>
                </a:cubicBezTo>
                <a:cubicBezTo>
                  <a:pt x="3974494" y="-18723"/>
                  <a:pt x="4136501" y="9985"/>
                  <a:pt x="4285107" y="0"/>
                </a:cubicBezTo>
                <a:cubicBezTo>
                  <a:pt x="4433713" y="-9985"/>
                  <a:pt x="4710656" y="-6143"/>
                  <a:pt x="5100066" y="0"/>
                </a:cubicBezTo>
                <a:cubicBezTo>
                  <a:pt x="5489476" y="6143"/>
                  <a:pt x="5703885" y="5883"/>
                  <a:pt x="5915025" y="0"/>
                </a:cubicBezTo>
                <a:cubicBezTo>
                  <a:pt x="6126165" y="-5883"/>
                  <a:pt x="6308797" y="30350"/>
                  <a:pt x="6572250" y="0"/>
                </a:cubicBezTo>
                <a:cubicBezTo>
                  <a:pt x="6835703" y="-30350"/>
                  <a:pt x="7286910" y="4832"/>
                  <a:pt x="7886700" y="0"/>
                </a:cubicBezTo>
                <a:cubicBezTo>
                  <a:pt x="7885340" y="10164"/>
                  <a:pt x="7886783" y="19377"/>
                  <a:pt x="7886700" y="27432"/>
                </a:cubicBezTo>
                <a:cubicBezTo>
                  <a:pt x="7752936" y="37838"/>
                  <a:pt x="7671143" y="22240"/>
                  <a:pt x="7466076" y="27432"/>
                </a:cubicBezTo>
                <a:cubicBezTo>
                  <a:pt x="7261009" y="32624"/>
                  <a:pt x="7039949" y="45892"/>
                  <a:pt x="6651117" y="27432"/>
                </a:cubicBezTo>
                <a:cubicBezTo>
                  <a:pt x="6262285" y="8972"/>
                  <a:pt x="6379660" y="21432"/>
                  <a:pt x="6151626" y="27432"/>
                </a:cubicBezTo>
                <a:cubicBezTo>
                  <a:pt x="5923592" y="33432"/>
                  <a:pt x="5816137" y="49453"/>
                  <a:pt x="5494401" y="27432"/>
                </a:cubicBezTo>
                <a:cubicBezTo>
                  <a:pt x="5172665" y="5411"/>
                  <a:pt x="5022009" y="14146"/>
                  <a:pt x="4679442" y="27432"/>
                </a:cubicBezTo>
                <a:cubicBezTo>
                  <a:pt x="4336875" y="40718"/>
                  <a:pt x="4169241" y="-4552"/>
                  <a:pt x="4022217" y="27432"/>
                </a:cubicBezTo>
                <a:cubicBezTo>
                  <a:pt x="3875193" y="59416"/>
                  <a:pt x="3723776" y="46198"/>
                  <a:pt x="3601593" y="27432"/>
                </a:cubicBezTo>
                <a:cubicBezTo>
                  <a:pt x="3479410" y="8666"/>
                  <a:pt x="3283834" y="20447"/>
                  <a:pt x="3102102" y="27432"/>
                </a:cubicBezTo>
                <a:cubicBezTo>
                  <a:pt x="2920370" y="34417"/>
                  <a:pt x="2467386" y="35404"/>
                  <a:pt x="2287143" y="27432"/>
                </a:cubicBezTo>
                <a:cubicBezTo>
                  <a:pt x="2106900" y="19460"/>
                  <a:pt x="1798848" y="59556"/>
                  <a:pt x="1629918" y="27432"/>
                </a:cubicBezTo>
                <a:cubicBezTo>
                  <a:pt x="1460989" y="-4692"/>
                  <a:pt x="1324115" y="34913"/>
                  <a:pt x="1130427" y="27432"/>
                </a:cubicBezTo>
                <a:cubicBezTo>
                  <a:pt x="936739" y="19951"/>
                  <a:pt x="302034" y="30143"/>
                  <a:pt x="0" y="27432"/>
                </a:cubicBezTo>
                <a:cubicBezTo>
                  <a:pt x="-383" y="21019"/>
                  <a:pt x="-503" y="1243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341EE7-FFAF-E6B5-C457-1075BD2D6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green and black pattern of leaves&#10;&#10;Description automatically generated">
            <a:extLst>
              <a:ext uri="{FF2B5EF4-FFF2-40B4-BE49-F238E27FC236}">
                <a16:creationId xmlns:a16="http://schemas.microsoft.com/office/drawing/2014/main" id="{F10A39BC-1B39-F342-E3CF-717BF400B1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t="5418" b="19582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0C5386-5D22-1A6E-472C-729532691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853673"/>
            <a:ext cx="301752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800" dirty="0"/>
              <a:t>Hub Identification in Global Flight Network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4A786E-18D7-A0DB-DC8E-7F5FC27D014F}"/>
              </a:ext>
            </a:extLst>
          </p:cNvPr>
          <p:cNvSpPr txBox="1"/>
          <p:nvPr/>
        </p:nvSpPr>
        <p:spPr>
          <a:xfrm>
            <a:off x="4337578" y="772390"/>
            <a:ext cx="3975425" cy="5164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6000" b="1" dirty="0"/>
              <a:t>Applications: </a:t>
            </a:r>
          </a:p>
          <a:p>
            <a:pPr defTabSz="914400">
              <a:spcAft>
                <a:spcPts val="600"/>
              </a:spcAft>
            </a:pPr>
            <a:r>
              <a:rPr lang="en-US" sz="4800" b="1" dirty="0"/>
              <a:t>Optimize air travel, route planning, and anomaly detection.</a:t>
            </a:r>
            <a:endParaRPr lang="en-US" sz="6000" b="1" dirty="0"/>
          </a:p>
        </p:txBody>
      </p:sp>
      <p:sp>
        <p:nvSpPr>
          <p:cNvPr id="13" name="sketchy content container">
            <a:extLst>
              <a:ext uri="{FF2B5EF4-FFF2-40B4-BE49-F238E27FC236}">
                <a16:creationId xmlns:a16="http://schemas.microsoft.com/office/drawing/2014/main" id="{F9B1B3B3-16F8-FFC9-036F-7B601A846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9190" y="493776"/>
            <a:ext cx="4672203" cy="5722227"/>
          </a:xfrm>
          <a:custGeom>
            <a:avLst/>
            <a:gdLst>
              <a:gd name="connsiteX0" fmla="*/ 0 w 4672203"/>
              <a:gd name="connsiteY0" fmla="*/ 0 h 5722227"/>
              <a:gd name="connsiteX1" fmla="*/ 620736 w 4672203"/>
              <a:gd name="connsiteY1" fmla="*/ 0 h 5722227"/>
              <a:gd name="connsiteX2" fmla="*/ 1148027 w 4672203"/>
              <a:gd name="connsiteY2" fmla="*/ 0 h 5722227"/>
              <a:gd name="connsiteX3" fmla="*/ 1908929 w 4672203"/>
              <a:gd name="connsiteY3" fmla="*/ 0 h 5722227"/>
              <a:gd name="connsiteX4" fmla="*/ 2529664 w 4672203"/>
              <a:gd name="connsiteY4" fmla="*/ 0 h 5722227"/>
              <a:gd name="connsiteX5" fmla="*/ 3150400 w 4672203"/>
              <a:gd name="connsiteY5" fmla="*/ 0 h 5722227"/>
              <a:gd name="connsiteX6" fmla="*/ 3911301 w 4672203"/>
              <a:gd name="connsiteY6" fmla="*/ 0 h 5722227"/>
              <a:gd name="connsiteX7" fmla="*/ 4672203 w 4672203"/>
              <a:gd name="connsiteY7" fmla="*/ 0 h 5722227"/>
              <a:gd name="connsiteX8" fmla="*/ 4672203 w 4672203"/>
              <a:gd name="connsiteY8" fmla="*/ 750248 h 5722227"/>
              <a:gd name="connsiteX9" fmla="*/ 4672203 w 4672203"/>
              <a:gd name="connsiteY9" fmla="*/ 1271606 h 5722227"/>
              <a:gd name="connsiteX10" fmla="*/ 4672203 w 4672203"/>
              <a:gd name="connsiteY10" fmla="*/ 1792964 h 5722227"/>
              <a:gd name="connsiteX11" fmla="*/ 4672203 w 4672203"/>
              <a:gd name="connsiteY11" fmla="*/ 2428767 h 5722227"/>
              <a:gd name="connsiteX12" fmla="*/ 4672203 w 4672203"/>
              <a:gd name="connsiteY12" fmla="*/ 3121793 h 5722227"/>
              <a:gd name="connsiteX13" fmla="*/ 4672203 w 4672203"/>
              <a:gd name="connsiteY13" fmla="*/ 3585929 h 5722227"/>
              <a:gd name="connsiteX14" fmla="*/ 4672203 w 4672203"/>
              <a:gd name="connsiteY14" fmla="*/ 4221732 h 5722227"/>
              <a:gd name="connsiteX15" fmla="*/ 4672203 w 4672203"/>
              <a:gd name="connsiteY15" fmla="*/ 4857535 h 5722227"/>
              <a:gd name="connsiteX16" fmla="*/ 4672203 w 4672203"/>
              <a:gd name="connsiteY16" fmla="*/ 5722227 h 5722227"/>
              <a:gd name="connsiteX17" fmla="*/ 3958023 w 4672203"/>
              <a:gd name="connsiteY17" fmla="*/ 5722227 h 5722227"/>
              <a:gd name="connsiteX18" fmla="*/ 3290566 w 4672203"/>
              <a:gd name="connsiteY18" fmla="*/ 5722227 h 5722227"/>
              <a:gd name="connsiteX19" fmla="*/ 2763274 w 4672203"/>
              <a:gd name="connsiteY19" fmla="*/ 5722227 h 5722227"/>
              <a:gd name="connsiteX20" fmla="*/ 2189261 w 4672203"/>
              <a:gd name="connsiteY20" fmla="*/ 5722227 h 5722227"/>
              <a:gd name="connsiteX21" fmla="*/ 1428359 w 4672203"/>
              <a:gd name="connsiteY21" fmla="*/ 5722227 h 5722227"/>
              <a:gd name="connsiteX22" fmla="*/ 760902 w 4672203"/>
              <a:gd name="connsiteY22" fmla="*/ 5722227 h 5722227"/>
              <a:gd name="connsiteX23" fmla="*/ 0 w 4672203"/>
              <a:gd name="connsiteY23" fmla="*/ 5722227 h 5722227"/>
              <a:gd name="connsiteX24" fmla="*/ 0 w 4672203"/>
              <a:gd name="connsiteY24" fmla="*/ 5086424 h 5722227"/>
              <a:gd name="connsiteX25" fmla="*/ 0 w 4672203"/>
              <a:gd name="connsiteY25" fmla="*/ 4622288 h 5722227"/>
              <a:gd name="connsiteX26" fmla="*/ 0 w 4672203"/>
              <a:gd name="connsiteY26" fmla="*/ 4158152 h 5722227"/>
              <a:gd name="connsiteX27" fmla="*/ 0 w 4672203"/>
              <a:gd name="connsiteY27" fmla="*/ 3465126 h 5722227"/>
              <a:gd name="connsiteX28" fmla="*/ 0 w 4672203"/>
              <a:gd name="connsiteY28" fmla="*/ 2943768 h 5722227"/>
              <a:gd name="connsiteX29" fmla="*/ 0 w 4672203"/>
              <a:gd name="connsiteY29" fmla="*/ 2193520 h 5722227"/>
              <a:gd name="connsiteX30" fmla="*/ 0 w 4672203"/>
              <a:gd name="connsiteY30" fmla="*/ 1614940 h 5722227"/>
              <a:gd name="connsiteX31" fmla="*/ 0 w 4672203"/>
              <a:gd name="connsiteY31" fmla="*/ 1150803 h 5722227"/>
              <a:gd name="connsiteX32" fmla="*/ 0 w 4672203"/>
              <a:gd name="connsiteY32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72203" h="5722227" extrusionOk="0">
                <a:moveTo>
                  <a:pt x="0" y="0"/>
                </a:moveTo>
                <a:cubicBezTo>
                  <a:pt x="186732" y="-3296"/>
                  <a:pt x="388938" y="-25607"/>
                  <a:pt x="620736" y="0"/>
                </a:cubicBezTo>
                <a:cubicBezTo>
                  <a:pt x="852534" y="25607"/>
                  <a:pt x="965862" y="-20204"/>
                  <a:pt x="1148027" y="0"/>
                </a:cubicBezTo>
                <a:cubicBezTo>
                  <a:pt x="1330192" y="20204"/>
                  <a:pt x="1682800" y="5923"/>
                  <a:pt x="1908929" y="0"/>
                </a:cubicBezTo>
                <a:cubicBezTo>
                  <a:pt x="2135058" y="-5923"/>
                  <a:pt x="2320754" y="-17866"/>
                  <a:pt x="2529664" y="0"/>
                </a:cubicBezTo>
                <a:cubicBezTo>
                  <a:pt x="2738574" y="17866"/>
                  <a:pt x="2977201" y="15678"/>
                  <a:pt x="3150400" y="0"/>
                </a:cubicBezTo>
                <a:cubicBezTo>
                  <a:pt x="3323599" y="-15678"/>
                  <a:pt x="3752275" y="26639"/>
                  <a:pt x="3911301" y="0"/>
                </a:cubicBezTo>
                <a:cubicBezTo>
                  <a:pt x="4070327" y="-26639"/>
                  <a:pt x="4307234" y="-33315"/>
                  <a:pt x="4672203" y="0"/>
                </a:cubicBezTo>
                <a:cubicBezTo>
                  <a:pt x="4643785" y="151106"/>
                  <a:pt x="4649014" y="542847"/>
                  <a:pt x="4672203" y="750248"/>
                </a:cubicBezTo>
                <a:cubicBezTo>
                  <a:pt x="4695392" y="957649"/>
                  <a:pt x="4667099" y="1013278"/>
                  <a:pt x="4672203" y="1271606"/>
                </a:cubicBezTo>
                <a:cubicBezTo>
                  <a:pt x="4677307" y="1529934"/>
                  <a:pt x="4696383" y="1678874"/>
                  <a:pt x="4672203" y="1792964"/>
                </a:cubicBezTo>
                <a:cubicBezTo>
                  <a:pt x="4648023" y="1907054"/>
                  <a:pt x="4672783" y="2249609"/>
                  <a:pt x="4672203" y="2428767"/>
                </a:cubicBezTo>
                <a:cubicBezTo>
                  <a:pt x="4671623" y="2607925"/>
                  <a:pt x="4665079" y="2952359"/>
                  <a:pt x="4672203" y="3121793"/>
                </a:cubicBezTo>
                <a:cubicBezTo>
                  <a:pt x="4679327" y="3291227"/>
                  <a:pt x="4662966" y="3392984"/>
                  <a:pt x="4672203" y="3585929"/>
                </a:cubicBezTo>
                <a:cubicBezTo>
                  <a:pt x="4681440" y="3778874"/>
                  <a:pt x="4663528" y="4083079"/>
                  <a:pt x="4672203" y="4221732"/>
                </a:cubicBezTo>
                <a:cubicBezTo>
                  <a:pt x="4680878" y="4360385"/>
                  <a:pt x="4699354" y="4659120"/>
                  <a:pt x="4672203" y="4857535"/>
                </a:cubicBezTo>
                <a:cubicBezTo>
                  <a:pt x="4645052" y="5055950"/>
                  <a:pt x="4688563" y="5364799"/>
                  <a:pt x="4672203" y="5722227"/>
                </a:cubicBezTo>
                <a:cubicBezTo>
                  <a:pt x="4416209" y="5713249"/>
                  <a:pt x="4307868" y="5739562"/>
                  <a:pt x="3958023" y="5722227"/>
                </a:cubicBezTo>
                <a:cubicBezTo>
                  <a:pt x="3608178" y="5704892"/>
                  <a:pt x="3576363" y="5732699"/>
                  <a:pt x="3290566" y="5722227"/>
                </a:cubicBezTo>
                <a:cubicBezTo>
                  <a:pt x="3004769" y="5711755"/>
                  <a:pt x="2964899" y="5726994"/>
                  <a:pt x="2763274" y="5722227"/>
                </a:cubicBezTo>
                <a:cubicBezTo>
                  <a:pt x="2561649" y="5717460"/>
                  <a:pt x="2380243" y="5710789"/>
                  <a:pt x="2189261" y="5722227"/>
                </a:cubicBezTo>
                <a:cubicBezTo>
                  <a:pt x="1998279" y="5733665"/>
                  <a:pt x="1781759" y="5759437"/>
                  <a:pt x="1428359" y="5722227"/>
                </a:cubicBezTo>
                <a:cubicBezTo>
                  <a:pt x="1074959" y="5685017"/>
                  <a:pt x="995764" y="5734876"/>
                  <a:pt x="760902" y="5722227"/>
                </a:cubicBezTo>
                <a:cubicBezTo>
                  <a:pt x="526040" y="5709578"/>
                  <a:pt x="366976" y="5698082"/>
                  <a:pt x="0" y="5722227"/>
                </a:cubicBezTo>
                <a:cubicBezTo>
                  <a:pt x="13253" y="5532714"/>
                  <a:pt x="-27010" y="5388579"/>
                  <a:pt x="0" y="5086424"/>
                </a:cubicBezTo>
                <a:cubicBezTo>
                  <a:pt x="27010" y="4784269"/>
                  <a:pt x="1316" y="4790856"/>
                  <a:pt x="0" y="4622288"/>
                </a:cubicBezTo>
                <a:cubicBezTo>
                  <a:pt x="-1316" y="4453720"/>
                  <a:pt x="-17889" y="4329685"/>
                  <a:pt x="0" y="4158152"/>
                </a:cubicBezTo>
                <a:cubicBezTo>
                  <a:pt x="17889" y="3986619"/>
                  <a:pt x="29957" y="3697891"/>
                  <a:pt x="0" y="3465126"/>
                </a:cubicBezTo>
                <a:cubicBezTo>
                  <a:pt x="-29957" y="3232361"/>
                  <a:pt x="-11215" y="3087732"/>
                  <a:pt x="0" y="2943768"/>
                </a:cubicBezTo>
                <a:cubicBezTo>
                  <a:pt x="11215" y="2799804"/>
                  <a:pt x="20310" y="2436665"/>
                  <a:pt x="0" y="2193520"/>
                </a:cubicBezTo>
                <a:cubicBezTo>
                  <a:pt x="-20310" y="1950375"/>
                  <a:pt x="1394" y="1814798"/>
                  <a:pt x="0" y="1614940"/>
                </a:cubicBezTo>
                <a:cubicBezTo>
                  <a:pt x="-1394" y="1415082"/>
                  <a:pt x="17016" y="1343257"/>
                  <a:pt x="0" y="1150803"/>
                </a:cubicBezTo>
                <a:cubicBezTo>
                  <a:pt x="-17016" y="958349"/>
                  <a:pt x="1173" y="37471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5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203924"/>
      </a:dk2>
      <a:lt2>
        <a:srgbClr val="E8E3E2"/>
      </a:lt2>
      <a:accent1>
        <a:srgbClr val="45ADC1"/>
      </a:accent1>
      <a:accent2>
        <a:srgbClr val="35B392"/>
      </a:accent2>
      <a:accent3>
        <a:srgbClr val="41B767"/>
      </a:accent3>
      <a:accent4>
        <a:srgbClr val="42B736"/>
      </a:accent4>
      <a:accent5>
        <a:srgbClr val="78AF3E"/>
      </a:accent5>
      <a:accent6>
        <a:srgbClr val="A0A831"/>
      </a:accent6>
      <a:hlink>
        <a:srgbClr val="519130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131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The Hand Bold</vt:lpstr>
      <vt:lpstr>The Serif Hand Black</vt:lpstr>
      <vt:lpstr>SketchyVTI</vt:lpstr>
      <vt:lpstr>Hub Identification in Global Flight Network</vt:lpstr>
      <vt:lpstr>PowerPoint Presentation</vt:lpstr>
      <vt:lpstr>Hub Identification in Global Flight Network</vt:lpstr>
      <vt:lpstr>Hub Identification in Global Flight Network</vt:lpstr>
      <vt:lpstr>PowerPoint Presentation</vt:lpstr>
      <vt:lpstr>PowerPoint Presentation</vt:lpstr>
      <vt:lpstr>Hub Identification in Global Flight Network</vt:lpstr>
      <vt:lpstr>Hub Identification in Global Flight Network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Ahmed Mohiuddin Shah</cp:lastModifiedBy>
  <cp:revision>2</cp:revision>
  <dcterms:created xsi:type="dcterms:W3CDTF">2013-01-27T09:14:16Z</dcterms:created>
  <dcterms:modified xsi:type="dcterms:W3CDTF">2024-12-28T23:34:00Z</dcterms:modified>
  <cp:category/>
</cp:coreProperties>
</file>