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96" r:id="rId4"/>
    <p:sldId id="258" r:id="rId5"/>
    <p:sldId id="299" r:id="rId6"/>
    <p:sldId id="298" r:id="rId7"/>
    <p:sldId id="259" r:id="rId8"/>
    <p:sldId id="300" r:id="rId9"/>
    <p:sldId id="297" r:id="rId10"/>
    <p:sldId id="271" r:id="rId11"/>
  </p:sldIdLst>
  <p:sldSz cx="9144000" cy="5143500" type="screen16x9"/>
  <p:notesSz cx="6858000" cy="9144000"/>
  <p:embeddedFontLst>
    <p:embeddedFont>
      <p:font typeface="Roboto Slab" panose="020B0604020202020204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EC9836F-8DF5-4916-8079-6C32F0A2A977}">
          <p14:sldIdLst>
            <p14:sldId id="256"/>
            <p14:sldId id="257"/>
            <p14:sldId id="296"/>
            <p14:sldId id="258"/>
          </p14:sldIdLst>
        </p14:section>
        <p14:section name="RCB" id="{50ACA337-9EE4-4056-B5B1-6FFD9FFD7DCD}">
          <p14:sldIdLst>
            <p14:sldId id="299"/>
          </p14:sldIdLst>
        </p14:section>
        <p14:section name="FUSE" id="{E89299D7-50AC-4EF8-9118-A2E99CFE4842}">
          <p14:sldIdLst>
            <p14:sldId id="298"/>
          </p14:sldIdLst>
        </p14:section>
        <p14:section name="dataset" id="{F319C672-DBD9-4B16-8FDE-9B302C636F1B}">
          <p14:sldIdLst>
            <p14:sldId id="259"/>
            <p14:sldId id="300"/>
            <p14:sldId id="297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1393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4" y="666750"/>
            <a:ext cx="5538815" cy="24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3200" dirty="0"/>
              <a:t> Multi-stage Image Restortion and </a:t>
            </a:r>
            <a:r>
              <a:rPr lang="en-US" sz="3200" dirty="0"/>
              <a:t>Enhancement</a:t>
            </a:r>
            <a:endParaRPr sz="3200" dirty="0"/>
          </a:p>
        </p:txBody>
      </p:sp>
      <p:sp>
        <p:nvSpPr>
          <p:cNvPr id="3" name="Google Shape;75;p13"/>
          <p:cNvSpPr txBox="1">
            <a:spLocks/>
          </p:cNvSpPr>
          <p:nvPr/>
        </p:nvSpPr>
        <p:spPr>
          <a:xfrm>
            <a:off x="3962400" y="2952750"/>
            <a:ext cx="39624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dirty="0"/>
              <a:t>Presented by: Muhammad Ahmed </a:t>
            </a:r>
            <a:r>
              <a:rPr lang="en-US" sz="1400" dirty="0" err="1"/>
              <a:t>Naseer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/>
              <a:t>T</a:t>
            </a:r>
            <a:r>
              <a:rPr lang="en" sz="9600" b="1" dirty="0"/>
              <a:t>hank You!</a:t>
            </a:r>
            <a:endParaRPr sz="9600" b="1"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17284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</a:t>
            </a:r>
            <a:r>
              <a:rPr lang="en" sz="2400" b="1" dirty="0"/>
              <a:t>bjective</a:t>
            </a:r>
            <a:endParaRPr sz="2400" b="1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914400" y="1164334"/>
            <a:ext cx="3886200" cy="247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restoration  :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De-noising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De-blurring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Resolution enhancement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enhancement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267200" y="1164334"/>
            <a:ext cx="762000" cy="95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Degraded image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5029200" y="163944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5000" y="895350"/>
            <a:ext cx="1066800" cy="150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6781800" y="1639442"/>
            <a:ext cx="609600" cy="8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1400" y="1164334"/>
            <a:ext cx="838200" cy="95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Required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76550" y="133350"/>
            <a:ext cx="6452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MirNET</a:t>
            </a:r>
            <a:r>
              <a:rPr lang="en" sz="1800" b="1" dirty="0"/>
              <a:t>v2  </a:t>
            </a:r>
            <a:r>
              <a:rPr lang="en" sz="2400" b="1" dirty="0"/>
              <a:t>working</a:t>
            </a:r>
            <a:endParaRPr sz="1800" b="1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304800" y="43243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92521" y="19484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307615" y="1589100"/>
            <a:ext cx="349467" cy="405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307615" y="896802"/>
            <a:ext cx="999406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Noisy</a:t>
            </a:r>
          </a:p>
        </p:txBody>
      </p:sp>
      <p:cxnSp>
        <p:nvCxnSpPr>
          <p:cNvPr id="11" name="Straight Arrow Connector 10"/>
          <p:cNvCxnSpPr>
            <a:cxnSpLocks/>
            <a:endCxn id="12" idx="1"/>
          </p:cNvCxnSpPr>
          <p:nvPr/>
        </p:nvCxnSpPr>
        <p:spPr>
          <a:xfrm>
            <a:off x="668721" y="2862822"/>
            <a:ext cx="356599" cy="549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91409" y="3311661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Blurry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/>
          <p:cNvCxnSpPr>
            <a:stCxn id="2" idx="3"/>
          </p:cNvCxnSpPr>
          <p:nvPr/>
        </p:nvCxnSpPr>
        <p:spPr>
          <a:xfrm>
            <a:off x="1506921" y="2405622"/>
            <a:ext cx="6266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92721" y="1637927"/>
            <a:ext cx="228600" cy="162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59421" y="1637927"/>
            <a:ext cx="228600" cy="162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6121" y="1637926"/>
            <a:ext cx="228600" cy="162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/>
          <p:nvPr/>
        </p:nvSpPr>
        <p:spPr>
          <a:xfrm>
            <a:off x="2307021" y="3409721"/>
            <a:ext cx="609600" cy="419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2954721" y="2451712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8652" y="1851624"/>
            <a:ext cx="588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feature maps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69121" y="1589100"/>
            <a:ext cx="838200" cy="185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RRGs</a:t>
            </a:r>
          </a:p>
        </p:txBody>
      </p:sp>
      <p:cxnSp>
        <p:nvCxnSpPr>
          <p:cNvPr id="29" name="Straight Arrow Connector 28"/>
          <p:cNvCxnSpPr>
            <a:stCxn id="25" idx="3"/>
          </p:cNvCxnSpPr>
          <p:nvPr/>
        </p:nvCxnSpPr>
        <p:spPr>
          <a:xfrm>
            <a:off x="4707321" y="2517187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09949" y="2032592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deep features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09745" y="1703400"/>
            <a:ext cx="228600" cy="162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76445" y="1703400"/>
            <a:ext cx="228600" cy="162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43145" y="1703399"/>
            <a:ext cx="228600" cy="162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97549" y="3508054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cxnSp>
        <p:nvCxnSpPr>
          <p:cNvPr id="33" name="Straight Arrow Connector 32"/>
          <p:cNvCxnSpPr>
            <a:stCxn id="36" idx="3"/>
          </p:cNvCxnSpPr>
          <p:nvPr/>
        </p:nvCxnSpPr>
        <p:spPr>
          <a:xfrm flipV="1">
            <a:off x="6471745" y="2517185"/>
            <a:ext cx="5386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010400" y="19945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output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20000" y="2908912"/>
            <a:ext cx="0" cy="599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2628" y="3047656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Optimal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58000" y="3508054"/>
            <a:ext cx="1524000" cy="81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Charbonnier</a:t>
            </a:r>
            <a:r>
              <a:rPr lang="en-US" dirty="0"/>
              <a:t> loss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66" y="4057650"/>
            <a:ext cx="25050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 flipH="1">
            <a:off x="5475562" y="4188224"/>
            <a:ext cx="13824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2" grpId="0" animBg="1"/>
      <p:bldP spid="16" grpId="0" animBg="1"/>
      <p:bldP spid="20" grpId="0" animBg="1"/>
      <p:bldP spid="21" grpId="0" animBg="1"/>
      <p:bldP spid="18" grpId="0" animBg="1"/>
      <p:bldP spid="24" grpId="0"/>
      <p:bldP spid="25" grpId="0" animBg="1"/>
      <p:bldP spid="30" grpId="0"/>
      <p:bldP spid="34" grpId="0" animBg="1"/>
      <p:bldP spid="35" grpId="0" animBg="1"/>
      <p:bldP spid="36" grpId="0" animBg="1"/>
      <p:bldP spid="31" grpId="0"/>
      <p:bldP spid="41" grpId="0" animBg="1"/>
      <p:bldP spid="43" grpId="0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9" y="273501"/>
            <a:ext cx="89249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659908B8-DF76-6103-54DB-D816DBC2D0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264798"/>
                  </p:ext>
                </p:extLst>
              </p:nvPr>
            </p:nvGraphicFramePr>
            <p:xfrm>
              <a:off x="2438400" y="692712"/>
              <a:ext cx="609600" cy="449827"/>
            </p:xfrm>
            <a:graphic>
              <a:graphicData uri="http://schemas.microsoft.com/office/powerpoint/2016/sectionzoom">
                <psez:sectionZm>
                  <psez:sectionZmObj sectionId="{50ACA337-9EE4-4056-B5B1-6FFD9FFD7DCD}">
                    <psez:zmPr id="{664CF065-498C-4897-ADEF-1DF9EE6126F1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" cy="44982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59908B8-DF76-6103-54DB-D816DBC2D0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8400" y="692712"/>
                <a:ext cx="609600" cy="449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643ACA2F-8788-9B6A-FB19-7B425DC2AC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5885649"/>
                  </p:ext>
                </p:extLst>
              </p:nvPr>
            </p:nvGraphicFramePr>
            <p:xfrm>
              <a:off x="3581400" y="678386"/>
              <a:ext cx="685800" cy="449827"/>
            </p:xfrm>
            <a:graphic>
              <a:graphicData uri="http://schemas.microsoft.com/office/powerpoint/2016/sectionzoom">
                <psez:sectionZm>
                  <psez:sectionZmObj sectionId="{E89299D7-50AC-4EF8-9118-A2E99CFE4842}">
                    <psez:zmPr id="{F87E7142-AD61-4FDD-8468-72330FDC4195}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5800" cy="44982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43ACA2F-8788-9B6A-FB19-7B425DC2AC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1400" y="678386"/>
                <a:ext cx="685800" cy="449827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object 13">
            <a:extLst>
              <a:ext uri="{FF2B5EF4-FFF2-40B4-BE49-F238E27FC236}">
                <a16:creationId xmlns:a16="http://schemas.microsoft.com/office/drawing/2014/main" id="{01BA702C-31B8-2CCD-13A1-06A195D9671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600" y="2724151"/>
            <a:ext cx="1524000" cy="1529024"/>
          </a:xfrm>
          <a:prstGeom prst="rect">
            <a:avLst/>
          </a:prstGeom>
        </p:spPr>
      </p:pic>
      <p:pic>
        <p:nvPicPr>
          <p:cNvPr id="6" name="object 14">
            <a:extLst>
              <a:ext uri="{FF2B5EF4-FFF2-40B4-BE49-F238E27FC236}">
                <a16:creationId xmlns:a16="http://schemas.microsoft.com/office/drawing/2014/main" id="{6D2903FE-A303-04F1-85A3-C97AF7CB79C0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79600" y="2723514"/>
            <a:ext cx="1559600" cy="1529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D7DD3-84BC-691E-B64E-EE709D7DB2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42FF6-D8BC-FD7D-4E73-FEBE45DB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83DA1-FEE4-8A6A-268C-B6167905A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4" y="1476222"/>
            <a:ext cx="892617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39609-FA51-1D5F-DB81-2138E58EA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B5E4E-7B81-A1B2-C41A-2E22E55E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4" y="1485748"/>
            <a:ext cx="892617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1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24001" y="971550"/>
            <a:ext cx="2895599" cy="9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Datasets</a:t>
            </a:r>
            <a:endParaRPr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96912" y="1832309"/>
            <a:ext cx="5845375" cy="2286000"/>
          </a:xfrm>
        </p:spPr>
        <p:txBody>
          <a:bodyPr/>
          <a:lstStyle/>
          <a:p>
            <a:pPr marL="38100" indent="0">
              <a:lnSpc>
                <a:spcPct val="150000"/>
              </a:lnSpc>
            </a:pPr>
            <a:r>
              <a:rPr lang="en-US" sz="2400" dirty="0"/>
              <a:t>Six datasets: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DPDD for deblurring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DND  and SIDD for image denoising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Real SR for super resolution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LOL and MIT-Adobe Five-K for image enhancement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12B-87B6-3608-407C-DC3A8447A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569" y="590550"/>
            <a:ext cx="4800600" cy="1159800"/>
          </a:xfrm>
        </p:spPr>
        <p:txBody>
          <a:bodyPr/>
          <a:lstStyle/>
          <a:p>
            <a:r>
              <a:rPr lang="en-US" sz="3600" dirty="0"/>
              <a:t>Activation Functions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621B-502B-EAE0-9682-D4B184F54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885950"/>
            <a:ext cx="5832600" cy="2057400"/>
          </a:xfrm>
        </p:spPr>
        <p:txBody>
          <a:bodyPr/>
          <a:lstStyle/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 function 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n-US" dirty="0"/>
              <a:t>SoftMax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25982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24001" y="971550"/>
            <a:ext cx="2895599" cy="9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Libraries</a:t>
            </a:r>
            <a:endParaRPr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1962150"/>
            <a:ext cx="5845375" cy="146523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Basic SR Toolbox(</a:t>
            </a:r>
            <a:r>
              <a:rPr lang="en-US" sz="2400" dirty="0" err="1"/>
              <a:t>Pytorch</a:t>
            </a:r>
            <a:r>
              <a:rPr lang="en-US" sz="2400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Opencv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err="1"/>
              <a:t>Numpy</a:t>
            </a:r>
            <a:r>
              <a:rPr lang="en-US" sz="2400" dirty="0"/>
              <a:t> </a:t>
            </a:r>
          </a:p>
          <a:p>
            <a:pPr marL="38100" indent="0" algn="ctr"/>
            <a:r>
              <a:rPr lang="en-US" sz="24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67073942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106</Words>
  <Application>Microsoft Office PowerPoint</Application>
  <PresentationFormat>On-screen Show (16:9)</PresentationFormat>
  <Paragraphs>49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Source Sans Pro</vt:lpstr>
      <vt:lpstr>Roboto Slab</vt:lpstr>
      <vt:lpstr>Wingdings</vt:lpstr>
      <vt:lpstr>Arial</vt:lpstr>
      <vt:lpstr>Cordelia template</vt:lpstr>
      <vt:lpstr> Multi-stage Image Restortion and Enhancement</vt:lpstr>
      <vt:lpstr>Objective</vt:lpstr>
      <vt:lpstr>MirNETv2  working</vt:lpstr>
      <vt:lpstr>Hello!</vt:lpstr>
      <vt:lpstr>PowerPoint Presentation</vt:lpstr>
      <vt:lpstr>PowerPoint Presentation</vt:lpstr>
      <vt:lpstr>Datasets</vt:lpstr>
      <vt:lpstr>Activation Functions </vt:lpstr>
      <vt:lpstr>Libraries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Multi-stage Image Restortion and Enhancement</dc:title>
  <dc:creator>Muhammad Ahmed Naseer</dc:creator>
  <cp:lastModifiedBy>Muhammad Ahmed Naseer</cp:lastModifiedBy>
  <cp:revision>11</cp:revision>
  <dcterms:modified xsi:type="dcterms:W3CDTF">2022-11-14T04:32:11Z</dcterms:modified>
</cp:coreProperties>
</file>