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5" r:id="rId9"/>
    <p:sldId id="266" r:id="rId10"/>
    <p:sldId id="264" r:id="rId11"/>
    <p:sldId id="258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5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5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E0DC8-FA76-4632-A563-107AEDFBF6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828A78-C590-45E1-AE8F-08C9FA8BAC9A}">
      <dgm:prSet/>
      <dgm:spPr/>
      <dgm:t>
        <a:bodyPr/>
        <a:lstStyle/>
        <a:p>
          <a:pPr>
            <a:defRPr cap="all"/>
          </a:pPr>
          <a:r>
            <a:rPr lang="en-US"/>
            <a:t>Browse and manage server files</a:t>
          </a:r>
        </a:p>
      </dgm:t>
    </dgm:pt>
    <dgm:pt modelId="{7958C6A8-F1CA-41F3-B562-6AC191A83EDD}" type="parTrans" cxnId="{0CBF3CAA-09E8-4065-94AB-EFAEEDB9AEA0}">
      <dgm:prSet/>
      <dgm:spPr/>
      <dgm:t>
        <a:bodyPr/>
        <a:lstStyle/>
        <a:p>
          <a:endParaRPr lang="en-US"/>
        </a:p>
      </dgm:t>
    </dgm:pt>
    <dgm:pt modelId="{0E6EC7CB-5AB9-4C6F-9B15-DA7025816A19}" type="sibTrans" cxnId="{0CBF3CAA-09E8-4065-94AB-EFAEEDB9AEA0}">
      <dgm:prSet/>
      <dgm:spPr/>
      <dgm:t>
        <a:bodyPr/>
        <a:lstStyle/>
        <a:p>
          <a:endParaRPr lang="en-US"/>
        </a:p>
      </dgm:t>
    </dgm:pt>
    <dgm:pt modelId="{9220CBF2-77E4-4623-8BC1-364D6564A685}">
      <dgm:prSet/>
      <dgm:spPr/>
      <dgm:t>
        <a:bodyPr/>
        <a:lstStyle/>
        <a:p>
          <a:pPr>
            <a:defRPr cap="all"/>
          </a:pPr>
          <a:r>
            <a:rPr lang="en-US"/>
            <a:t>Create, upload, download files</a:t>
          </a:r>
        </a:p>
      </dgm:t>
    </dgm:pt>
    <dgm:pt modelId="{8022D5B2-BC6E-4DDA-8A3D-41AF3BDC2CB0}" type="parTrans" cxnId="{9C6A45D9-8721-4C52-A769-0AE0D7695824}">
      <dgm:prSet/>
      <dgm:spPr/>
      <dgm:t>
        <a:bodyPr/>
        <a:lstStyle/>
        <a:p>
          <a:endParaRPr lang="en-US"/>
        </a:p>
      </dgm:t>
    </dgm:pt>
    <dgm:pt modelId="{195CEFB4-190B-46C3-B388-275826DA6E7E}" type="sibTrans" cxnId="{9C6A45D9-8721-4C52-A769-0AE0D7695824}">
      <dgm:prSet/>
      <dgm:spPr/>
      <dgm:t>
        <a:bodyPr/>
        <a:lstStyle/>
        <a:p>
          <a:endParaRPr lang="en-US"/>
        </a:p>
      </dgm:t>
    </dgm:pt>
    <dgm:pt modelId="{8784F8B2-5381-4297-8D0E-CF32B04E5C85}">
      <dgm:prSet/>
      <dgm:spPr/>
      <dgm:t>
        <a:bodyPr/>
        <a:lstStyle/>
        <a:p>
          <a:pPr>
            <a:defRPr cap="all"/>
          </a:pPr>
          <a:r>
            <a:rPr lang="en-US"/>
            <a:t>Organize project folders</a:t>
          </a:r>
        </a:p>
      </dgm:t>
    </dgm:pt>
    <dgm:pt modelId="{FF881300-3E55-4BD3-B189-AFA44DEA5EC7}" type="parTrans" cxnId="{E81FB2ED-A1FC-44A4-BC39-57870C1A1DD9}">
      <dgm:prSet/>
      <dgm:spPr/>
      <dgm:t>
        <a:bodyPr/>
        <a:lstStyle/>
        <a:p>
          <a:endParaRPr lang="en-US"/>
        </a:p>
      </dgm:t>
    </dgm:pt>
    <dgm:pt modelId="{D66354F4-750B-4015-9ACE-F7FA3F5B3819}" type="sibTrans" cxnId="{E81FB2ED-A1FC-44A4-BC39-57870C1A1DD9}">
      <dgm:prSet/>
      <dgm:spPr/>
      <dgm:t>
        <a:bodyPr/>
        <a:lstStyle/>
        <a:p>
          <a:endParaRPr lang="en-US"/>
        </a:p>
      </dgm:t>
    </dgm:pt>
    <dgm:pt modelId="{71DB32B9-21BE-42A9-9C98-E3EF671BBA92}" type="pres">
      <dgm:prSet presAssocID="{988E0DC8-FA76-4632-A563-107AEDFBF662}" presName="root" presStyleCnt="0">
        <dgm:presLayoutVars>
          <dgm:dir/>
          <dgm:resizeHandles val="exact"/>
        </dgm:presLayoutVars>
      </dgm:prSet>
      <dgm:spPr/>
    </dgm:pt>
    <dgm:pt modelId="{2C11E4EE-F16A-4B09-BBBA-A690D1F05B65}" type="pres">
      <dgm:prSet presAssocID="{5E828A78-C590-45E1-AE8F-08C9FA8BAC9A}" presName="compNode" presStyleCnt="0"/>
      <dgm:spPr/>
    </dgm:pt>
    <dgm:pt modelId="{FF233A60-409E-4E62-B891-77718E1942F4}" type="pres">
      <dgm:prSet presAssocID="{5E828A78-C590-45E1-AE8F-08C9FA8BAC9A}" presName="iconBgRect" presStyleLbl="bgShp" presStyleIdx="0" presStyleCnt="3"/>
      <dgm:spPr/>
    </dgm:pt>
    <dgm:pt modelId="{BC039B13-2CD2-4384-AFEE-24E53849D7EE}" type="pres">
      <dgm:prSet presAssocID="{5E828A78-C590-45E1-AE8F-08C9FA8BAC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C18E15C-7B50-4026-A829-B1007A6BEDD2}" type="pres">
      <dgm:prSet presAssocID="{5E828A78-C590-45E1-AE8F-08C9FA8BAC9A}" presName="spaceRect" presStyleCnt="0"/>
      <dgm:spPr/>
    </dgm:pt>
    <dgm:pt modelId="{2CE0ECA4-2213-441D-8B6E-5DAD3B375E36}" type="pres">
      <dgm:prSet presAssocID="{5E828A78-C590-45E1-AE8F-08C9FA8BAC9A}" presName="textRect" presStyleLbl="revTx" presStyleIdx="0" presStyleCnt="3">
        <dgm:presLayoutVars>
          <dgm:chMax val="1"/>
          <dgm:chPref val="1"/>
        </dgm:presLayoutVars>
      </dgm:prSet>
      <dgm:spPr/>
    </dgm:pt>
    <dgm:pt modelId="{3BA8C5AB-EFA5-4801-A2E1-BB4BE10A4D9C}" type="pres">
      <dgm:prSet presAssocID="{0E6EC7CB-5AB9-4C6F-9B15-DA7025816A19}" presName="sibTrans" presStyleCnt="0"/>
      <dgm:spPr/>
    </dgm:pt>
    <dgm:pt modelId="{55404114-C92C-4BAC-874C-8B082AF52594}" type="pres">
      <dgm:prSet presAssocID="{9220CBF2-77E4-4623-8BC1-364D6564A685}" presName="compNode" presStyleCnt="0"/>
      <dgm:spPr/>
    </dgm:pt>
    <dgm:pt modelId="{B2D28FD8-D413-4E09-B48A-FA67848E88C2}" type="pres">
      <dgm:prSet presAssocID="{9220CBF2-77E4-4623-8BC1-364D6564A685}" presName="iconBgRect" presStyleLbl="bgShp" presStyleIdx="1" presStyleCnt="3"/>
      <dgm:spPr/>
    </dgm:pt>
    <dgm:pt modelId="{20E42560-2983-4B48-A7AE-0B1BD9E4DC9A}" type="pres">
      <dgm:prSet presAssocID="{9220CBF2-77E4-4623-8BC1-364D6564A6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49D05506-9C40-494C-9637-48A64EA20175}" type="pres">
      <dgm:prSet presAssocID="{9220CBF2-77E4-4623-8BC1-364D6564A685}" presName="spaceRect" presStyleCnt="0"/>
      <dgm:spPr/>
    </dgm:pt>
    <dgm:pt modelId="{FC249447-D1E0-40AC-8449-45D6CA0FAFD0}" type="pres">
      <dgm:prSet presAssocID="{9220CBF2-77E4-4623-8BC1-364D6564A685}" presName="textRect" presStyleLbl="revTx" presStyleIdx="1" presStyleCnt="3">
        <dgm:presLayoutVars>
          <dgm:chMax val="1"/>
          <dgm:chPref val="1"/>
        </dgm:presLayoutVars>
      </dgm:prSet>
      <dgm:spPr/>
    </dgm:pt>
    <dgm:pt modelId="{17BB4BB5-2F10-4BF8-B203-87E234B76F06}" type="pres">
      <dgm:prSet presAssocID="{195CEFB4-190B-46C3-B388-275826DA6E7E}" presName="sibTrans" presStyleCnt="0"/>
      <dgm:spPr/>
    </dgm:pt>
    <dgm:pt modelId="{70E59359-1C03-47AC-B8F6-A05196983C80}" type="pres">
      <dgm:prSet presAssocID="{8784F8B2-5381-4297-8D0E-CF32B04E5C85}" presName="compNode" presStyleCnt="0"/>
      <dgm:spPr/>
    </dgm:pt>
    <dgm:pt modelId="{ACFB34E2-2E02-45F2-9236-A6F1FD4050A5}" type="pres">
      <dgm:prSet presAssocID="{8784F8B2-5381-4297-8D0E-CF32B04E5C85}" presName="iconBgRect" presStyleLbl="bgShp" presStyleIdx="2" presStyleCnt="3"/>
      <dgm:spPr/>
    </dgm:pt>
    <dgm:pt modelId="{7CBE677C-80F6-41EE-8958-0F2BBAD85102}" type="pres">
      <dgm:prSet presAssocID="{8784F8B2-5381-4297-8D0E-CF32B04E5C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"/>
        </a:ext>
      </dgm:extLst>
    </dgm:pt>
    <dgm:pt modelId="{E9FDDE9A-E62B-4E64-93AA-F66F4EFFD884}" type="pres">
      <dgm:prSet presAssocID="{8784F8B2-5381-4297-8D0E-CF32B04E5C85}" presName="spaceRect" presStyleCnt="0"/>
      <dgm:spPr/>
    </dgm:pt>
    <dgm:pt modelId="{A993CCE5-CD67-47F2-8E2A-8695CC0D63B5}" type="pres">
      <dgm:prSet presAssocID="{8784F8B2-5381-4297-8D0E-CF32B04E5C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21E30A-0E11-4CF9-A837-11155C55B8C6}" type="presOf" srcId="{988E0DC8-FA76-4632-A563-107AEDFBF662}" destId="{71DB32B9-21BE-42A9-9C98-E3EF671BBA92}" srcOrd="0" destOrd="0" presId="urn:microsoft.com/office/officeart/2018/5/layout/IconCircleLabelList"/>
    <dgm:cxn modelId="{14A6BF53-B671-4390-BA82-95EA7BA71C59}" type="presOf" srcId="{8784F8B2-5381-4297-8D0E-CF32B04E5C85}" destId="{A993CCE5-CD67-47F2-8E2A-8695CC0D63B5}" srcOrd="0" destOrd="0" presId="urn:microsoft.com/office/officeart/2018/5/layout/IconCircleLabelList"/>
    <dgm:cxn modelId="{11377D9A-F748-4886-ACB5-0105391F0922}" type="presOf" srcId="{9220CBF2-77E4-4623-8BC1-364D6564A685}" destId="{FC249447-D1E0-40AC-8449-45D6CA0FAFD0}" srcOrd="0" destOrd="0" presId="urn:microsoft.com/office/officeart/2018/5/layout/IconCircleLabelList"/>
    <dgm:cxn modelId="{0CBF3CAA-09E8-4065-94AB-EFAEEDB9AEA0}" srcId="{988E0DC8-FA76-4632-A563-107AEDFBF662}" destId="{5E828A78-C590-45E1-AE8F-08C9FA8BAC9A}" srcOrd="0" destOrd="0" parTransId="{7958C6A8-F1CA-41F3-B562-6AC191A83EDD}" sibTransId="{0E6EC7CB-5AB9-4C6F-9B15-DA7025816A19}"/>
    <dgm:cxn modelId="{294AD9B7-6C51-460C-B574-77D721E7660D}" type="presOf" srcId="{5E828A78-C590-45E1-AE8F-08C9FA8BAC9A}" destId="{2CE0ECA4-2213-441D-8B6E-5DAD3B375E36}" srcOrd="0" destOrd="0" presId="urn:microsoft.com/office/officeart/2018/5/layout/IconCircleLabelList"/>
    <dgm:cxn modelId="{9C6A45D9-8721-4C52-A769-0AE0D7695824}" srcId="{988E0DC8-FA76-4632-A563-107AEDFBF662}" destId="{9220CBF2-77E4-4623-8BC1-364D6564A685}" srcOrd="1" destOrd="0" parTransId="{8022D5B2-BC6E-4DDA-8A3D-41AF3BDC2CB0}" sibTransId="{195CEFB4-190B-46C3-B388-275826DA6E7E}"/>
    <dgm:cxn modelId="{E81FB2ED-A1FC-44A4-BC39-57870C1A1DD9}" srcId="{988E0DC8-FA76-4632-A563-107AEDFBF662}" destId="{8784F8B2-5381-4297-8D0E-CF32B04E5C85}" srcOrd="2" destOrd="0" parTransId="{FF881300-3E55-4BD3-B189-AFA44DEA5EC7}" sibTransId="{D66354F4-750B-4015-9ACE-F7FA3F5B3819}"/>
    <dgm:cxn modelId="{DC9281A5-92C3-4924-A269-87E8161EB6AD}" type="presParOf" srcId="{71DB32B9-21BE-42A9-9C98-E3EF671BBA92}" destId="{2C11E4EE-F16A-4B09-BBBA-A690D1F05B65}" srcOrd="0" destOrd="0" presId="urn:microsoft.com/office/officeart/2018/5/layout/IconCircleLabelList"/>
    <dgm:cxn modelId="{8BE05AFA-D469-43F1-A98C-ACEFC7ABCDF7}" type="presParOf" srcId="{2C11E4EE-F16A-4B09-BBBA-A690D1F05B65}" destId="{FF233A60-409E-4E62-B891-77718E1942F4}" srcOrd="0" destOrd="0" presId="urn:microsoft.com/office/officeart/2018/5/layout/IconCircleLabelList"/>
    <dgm:cxn modelId="{F2280546-25CA-4D02-B2C5-BAB45E3C733B}" type="presParOf" srcId="{2C11E4EE-F16A-4B09-BBBA-A690D1F05B65}" destId="{BC039B13-2CD2-4384-AFEE-24E53849D7EE}" srcOrd="1" destOrd="0" presId="urn:microsoft.com/office/officeart/2018/5/layout/IconCircleLabelList"/>
    <dgm:cxn modelId="{29F9BC8E-C1A0-43E2-AE3D-89C068BB5094}" type="presParOf" srcId="{2C11E4EE-F16A-4B09-BBBA-A690D1F05B65}" destId="{0C18E15C-7B50-4026-A829-B1007A6BEDD2}" srcOrd="2" destOrd="0" presId="urn:microsoft.com/office/officeart/2018/5/layout/IconCircleLabelList"/>
    <dgm:cxn modelId="{7B97CE06-181B-43B1-A257-4EC801E3B633}" type="presParOf" srcId="{2C11E4EE-F16A-4B09-BBBA-A690D1F05B65}" destId="{2CE0ECA4-2213-441D-8B6E-5DAD3B375E36}" srcOrd="3" destOrd="0" presId="urn:microsoft.com/office/officeart/2018/5/layout/IconCircleLabelList"/>
    <dgm:cxn modelId="{98B7CE53-D23A-49E6-9B59-5A499D2960A0}" type="presParOf" srcId="{71DB32B9-21BE-42A9-9C98-E3EF671BBA92}" destId="{3BA8C5AB-EFA5-4801-A2E1-BB4BE10A4D9C}" srcOrd="1" destOrd="0" presId="urn:microsoft.com/office/officeart/2018/5/layout/IconCircleLabelList"/>
    <dgm:cxn modelId="{06112F11-6979-4955-AE0D-3662B5EB1731}" type="presParOf" srcId="{71DB32B9-21BE-42A9-9C98-E3EF671BBA92}" destId="{55404114-C92C-4BAC-874C-8B082AF52594}" srcOrd="2" destOrd="0" presId="urn:microsoft.com/office/officeart/2018/5/layout/IconCircleLabelList"/>
    <dgm:cxn modelId="{0CEA7BE6-D8A2-46F9-93DB-11E8B57DD00A}" type="presParOf" srcId="{55404114-C92C-4BAC-874C-8B082AF52594}" destId="{B2D28FD8-D413-4E09-B48A-FA67848E88C2}" srcOrd="0" destOrd="0" presId="urn:microsoft.com/office/officeart/2018/5/layout/IconCircleLabelList"/>
    <dgm:cxn modelId="{DAB746B0-1EC2-4B2F-99D0-9C1B1DE5FBE4}" type="presParOf" srcId="{55404114-C92C-4BAC-874C-8B082AF52594}" destId="{20E42560-2983-4B48-A7AE-0B1BD9E4DC9A}" srcOrd="1" destOrd="0" presId="urn:microsoft.com/office/officeart/2018/5/layout/IconCircleLabelList"/>
    <dgm:cxn modelId="{7DA974E3-F4B3-490E-B576-42B96C6A56D9}" type="presParOf" srcId="{55404114-C92C-4BAC-874C-8B082AF52594}" destId="{49D05506-9C40-494C-9637-48A64EA20175}" srcOrd="2" destOrd="0" presId="urn:microsoft.com/office/officeart/2018/5/layout/IconCircleLabelList"/>
    <dgm:cxn modelId="{F8159ECC-6278-4A27-817A-72AE41485CD0}" type="presParOf" srcId="{55404114-C92C-4BAC-874C-8B082AF52594}" destId="{FC249447-D1E0-40AC-8449-45D6CA0FAFD0}" srcOrd="3" destOrd="0" presId="urn:microsoft.com/office/officeart/2018/5/layout/IconCircleLabelList"/>
    <dgm:cxn modelId="{D081C1A2-5579-4A1A-83FC-C8081375DE86}" type="presParOf" srcId="{71DB32B9-21BE-42A9-9C98-E3EF671BBA92}" destId="{17BB4BB5-2F10-4BF8-B203-87E234B76F06}" srcOrd="3" destOrd="0" presId="urn:microsoft.com/office/officeart/2018/5/layout/IconCircleLabelList"/>
    <dgm:cxn modelId="{87662C08-37F4-4A23-89EE-C9A24D299878}" type="presParOf" srcId="{71DB32B9-21BE-42A9-9C98-E3EF671BBA92}" destId="{70E59359-1C03-47AC-B8F6-A05196983C80}" srcOrd="4" destOrd="0" presId="urn:microsoft.com/office/officeart/2018/5/layout/IconCircleLabelList"/>
    <dgm:cxn modelId="{5B717424-7A0F-45B7-9D8F-7324CAF7E2AD}" type="presParOf" srcId="{70E59359-1C03-47AC-B8F6-A05196983C80}" destId="{ACFB34E2-2E02-45F2-9236-A6F1FD4050A5}" srcOrd="0" destOrd="0" presId="urn:microsoft.com/office/officeart/2018/5/layout/IconCircleLabelList"/>
    <dgm:cxn modelId="{FFD0B31A-148A-4FEB-9D6B-CDC605CA1EFF}" type="presParOf" srcId="{70E59359-1C03-47AC-B8F6-A05196983C80}" destId="{7CBE677C-80F6-41EE-8958-0F2BBAD85102}" srcOrd="1" destOrd="0" presId="urn:microsoft.com/office/officeart/2018/5/layout/IconCircleLabelList"/>
    <dgm:cxn modelId="{248B7681-E528-4C78-9A8F-AEEC329DC718}" type="presParOf" srcId="{70E59359-1C03-47AC-B8F6-A05196983C80}" destId="{E9FDDE9A-E62B-4E64-93AA-F66F4EFFD884}" srcOrd="2" destOrd="0" presId="urn:microsoft.com/office/officeart/2018/5/layout/IconCircleLabelList"/>
    <dgm:cxn modelId="{3F7A5DBE-469A-45AC-88E5-3A53350A9E23}" type="presParOf" srcId="{70E59359-1C03-47AC-B8F6-A05196983C80}" destId="{A993CCE5-CD67-47F2-8E2A-8695CC0D63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56DDAF-CD17-4710-A1D5-A2636628DC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8BC958-58B6-458B-BE17-22ED338E8DB4}">
      <dgm:prSet/>
      <dgm:spPr/>
      <dgm:t>
        <a:bodyPr/>
        <a:lstStyle/>
        <a:p>
          <a:r>
            <a:rPr lang="en-US" b="0" i="0" baseline="0"/>
            <a:t>Access level (read/write/approve)</a:t>
          </a:r>
          <a:endParaRPr lang="en-US"/>
        </a:p>
      </dgm:t>
    </dgm:pt>
    <dgm:pt modelId="{5AA28646-B219-4FED-9540-652EF4AAA345}" type="parTrans" cxnId="{6CF76BB5-5936-44C8-BF0B-2A6AB06EACC6}">
      <dgm:prSet/>
      <dgm:spPr/>
      <dgm:t>
        <a:bodyPr/>
        <a:lstStyle/>
        <a:p>
          <a:endParaRPr lang="en-US"/>
        </a:p>
      </dgm:t>
    </dgm:pt>
    <dgm:pt modelId="{36987CED-3DD0-483B-B4EA-6FFA8991BF52}" type="sibTrans" cxnId="{6CF76BB5-5936-44C8-BF0B-2A6AB06EACC6}">
      <dgm:prSet/>
      <dgm:spPr/>
      <dgm:t>
        <a:bodyPr/>
        <a:lstStyle/>
        <a:p>
          <a:endParaRPr lang="en-US"/>
        </a:p>
      </dgm:t>
    </dgm:pt>
    <dgm:pt modelId="{13A34626-91D8-467A-A4BF-1E72362C7649}">
      <dgm:prSet/>
      <dgm:spPr/>
      <dgm:t>
        <a:bodyPr/>
        <a:lstStyle/>
        <a:p>
          <a:r>
            <a:rPr lang="en-US" b="0" i="0" baseline="0"/>
            <a:t>Permissions per folder or document type</a:t>
          </a:r>
          <a:endParaRPr lang="en-US"/>
        </a:p>
      </dgm:t>
    </dgm:pt>
    <dgm:pt modelId="{637A565C-BBD0-4643-834A-C420C56A28B5}" type="parTrans" cxnId="{65DA9D57-A104-422E-9650-C7629B28DAC2}">
      <dgm:prSet/>
      <dgm:spPr/>
      <dgm:t>
        <a:bodyPr/>
        <a:lstStyle/>
        <a:p>
          <a:endParaRPr lang="en-US"/>
        </a:p>
      </dgm:t>
    </dgm:pt>
    <dgm:pt modelId="{39EE5A84-2BBF-4726-9B5D-52A999C1990B}" type="sibTrans" cxnId="{65DA9D57-A104-422E-9650-C7629B28DAC2}">
      <dgm:prSet/>
      <dgm:spPr/>
      <dgm:t>
        <a:bodyPr/>
        <a:lstStyle/>
        <a:p>
          <a:endParaRPr lang="en-US"/>
        </a:p>
      </dgm:t>
    </dgm:pt>
    <dgm:pt modelId="{05C764C3-0204-4655-B6DC-40C151F12F6F}" type="pres">
      <dgm:prSet presAssocID="{E656DDAF-CD17-4710-A1D5-A2636628DCA1}" presName="root" presStyleCnt="0">
        <dgm:presLayoutVars>
          <dgm:dir/>
          <dgm:resizeHandles val="exact"/>
        </dgm:presLayoutVars>
      </dgm:prSet>
      <dgm:spPr/>
    </dgm:pt>
    <dgm:pt modelId="{C9C82E7A-56E6-46F5-8F5B-12A0BEBF0B26}" type="pres">
      <dgm:prSet presAssocID="{948BC958-58B6-458B-BE17-22ED338E8DB4}" presName="compNode" presStyleCnt="0"/>
      <dgm:spPr/>
    </dgm:pt>
    <dgm:pt modelId="{5E2C1BE4-69A3-4232-B695-2ACCC6EF7244}" type="pres">
      <dgm:prSet presAssocID="{948BC958-58B6-458B-BE17-22ED338E8D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F8C0555-C4BC-421C-9031-35EA5246CC3A}" type="pres">
      <dgm:prSet presAssocID="{948BC958-58B6-458B-BE17-22ED338E8DB4}" presName="spaceRect" presStyleCnt="0"/>
      <dgm:spPr/>
    </dgm:pt>
    <dgm:pt modelId="{72ED48E8-6383-4D04-AA49-CD2B815EF34D}" type="pres">
      <dgm:prSet presAssocID="{948BC958-58B6-458B-BE17-22ED338E8DB4}" presName="textRect" presStyleLbl="revTx" presStyleIdx="0" presStyleCnt="2">
        <dgm:presLayoutVars>
          <dgm:chMax val="1"/>
          <dgm:chPref val="1"/>
        </dgm:presLayoutVars>
      </dgm:prSet>
      <dgm:spPr/>
    </dgm:pt>
    <dgm:pt modelId="{9C3D4CEC-73B6-4E19-8128-19ACC1AB140A}" type="pres">
      <dgm:prSet presAssocID="{36987CED-3DD0-483B-B4EA-6FFA8991BF52}" presName="sibTrans" presStyleCnt="0"/>
      <dgm:spPr/>
    </dgm:pt>
    <dgm:pt modelId="{02A4BB18-EA6D-4391-8D52-94C49703A815}" type="pres">
      <dgm:prSet presAssocID="{13A34626-91D8-467A-A4BF-1E72362C7649}" presName="compNode" presStyleCnt="0"/>
      <dgm:spPr/>
    </dgm:pt>
    <dgm:pt modelId="{51E278A6-C4D2-4188-A935-4CF6F4D47974}" type="pres">
      <dgm:prSet presAssocID="{13A34626-91D8-467A-A4BF-1E72362C76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F85860E-F363-450F-ACC7-B7169C359C8F}" type="pres">
      <dgm:prSet presAssocID="{13A34626-91D8-467A-A4BF-1E72362C7649}" presName="spaceRect" presStyleCnt="0"/>
      <dgm:spPr/>
    </dgm:pt>
    <dgm:pt modelId="{6EEAAB64-6D96-4A6D-AD6B-28764CCC6F18}" type="pres">
      <dgm:prSet presAssocID="{13A34626-91D8-467A-A4BF-1E72362C76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DA9D57-A104-422E-9650-C7629B28DAC2}" srcId="{E656DDAF-CD17-4710-A1D5-A2636628DCA1}" destId="{13A34626-91D8-467A-A4BF-1E72362C7649}" srcOrd="1" destOrd="0" parTransId="{637A565C-BBD0-4643-834A-C420C56A28B5}" sibTransId="{39EE5A84-2BBF-4726-9B5D-52A999C1990B}"/>
    <dgm:cxn modelId="{65923358-D7B5-42B1-A422-26143E503305}" type="presOf" srcId="{948BC958-58B6-458B-BE17-22ED338E8DB4}" destId="{72ED48E8-6383-4D04-AA49-CD2B815EF34D}" srcOrd="0" destOrd="0" presId="urn:microsoft.com/office/officeart/2018/2/layout/IconLabelList"/>
    <dgm:cxn modelId="{0C432C88-A943-45C7-A5A1-F74939F5A6A8}" type="presOf" srcId="{E656DDAF-CD17-4710-A1D5-A2636628DCA1}" destId="{05C764C3-0204-4655-B6DC-40C151F12F6F}" srcOrd="0" destOrd="0" presId="urn:microsoft.com/office/officeart/2018/2/layout/IconLabelList"/>
    <dgm:cxn modelId="{6CF76BB5-5936-44C8-BF0B-2A6AB06EACC6}" srcId="{E656DDAF-CD17-4710-A1D5-A2636628DCA1}" destId="{948BC958-58B6-458B-BE17-22ED338E8DB4}" srcOrd="0" destOrd="0" parTransId="{5AA28646-B219-4FED-9540-652EF4AAA345}" sibTransId="{36987CED-3DD0-483B-B4EA-6FFA8991BF52}"/>
    <dgm:cxn modelId="{482C84E9-FD96-4296-B0D7-90806CD44E91}" type="presOf" srcId="{13A34626-91D8-467A-A4BF-1E72362C7649}" destId="{6EEAAB64-6D96-4A6D-AD6B-28764CCC6F18}" srcOrd="0" destOrd="0" presId="urn:microsoft.com/office/officeart/2018/2/layout/IconLabelList"/>
    <dgm:cxn modelId="{1F9D3AFB-E027-498B-ABBF-94A10CC80477}" type="presParOf" srcId="{05C764C3-0204-4655-B6DC-40C151F12F6F}" destId="{C9C82E7A-56E6-46F5-8F5B-12A0BEBF0B26}" srcOrd="0" destOrd="0" presId="urn:microsoft.com/office/officeart/2018/2/layout/IconLabelList"/>
    <dgm:cxn modelId="{F2EA3EA2-2638-45C7-98FF-656B168C8D15}" type="presParOf" srcId="{C9C82E7A-56E6-46F5-8F5B-12A0BEBF0B26}" destId="{5E2C1BE4-69A3-4232-B695-2ACCC6EF7244}" srcOrd="0" destOrd="0" presId="urn:microsoft.com/office/officeart/2018/2/layout/IconLabelList"/>
    <dgm:cxn modelId="{38775A8A-0569-4051-B928-0269F6F08ED1}" type="presParOf" srcId="{C9C82E7A-56E6-46F5-8F5B-12A0BEBF0B26}" destId="{BF8C0555-C4BC-421C-9031-35EA5246CC3A}" srcOrd="1" destOrd="0" presId="urn:microsoft.com/office/officeart/2018/2/layout/IconLabelList"/>
    <dgm:cxn modelId="{46AE3506-791C-479E-9218-5A49E8F54E55}" type="presParOf" srcId="{C9C82E7A-56E6-46F5-8F5B-12A0BEBF0B26}" destId="{72ED48E8-6383-4D04-AA49-CD2B815EF34D}" srcOrd="2" destOrd="0" presId="urn:microsoft.com/office/officeart/2018/2/layout/IconLabelList"/>
    <dgm:cxn modelId="{28C9DED4-8539-4911-AB9B-F02B65B9E742}" type="presParOf" srcId="{05C764C3-0204-4655-B6DC-40C151F12F6F}" destId="{9C3D4CEC-73B6-4E19-8128-19ACC1AB140A}" srcOrd="1" destOrd="0" presId="urn:microsoft.com/office/officeart/2018/2/layout/IconLabelList"/>
    <dgm:cxn modelId="{1C008550-C05D-4ACE-8F0A-CF9FE503B65B}" type="presParOf" srcId="{05C764C3-0204-4655-B6DC-40C151F12F6F}" destId="{02A4BB18-EA6D-4391-8D52-94C49703A815}" srcOrd="2" destOrd="0" presId="urn:microsoft.com/office/officeart/2018/2/layout/IconLabelList"/>
    <dgm:cxn modelId="{470B7C7B-446C-40C6-B9AA-EF46F18C815F}" type="presParOf" srcId="{02A4BB18-EA6D-4391-8D52-94C49703A815}" destId="{51E278A6-C4D2-4188-A935-4CF6F4D47974}" srcOrd="0" destOrd="0" presId="urn:microsoft.com/office/officeart/2018/2/layout/IconLabelList"/>
    <dgm:cxn modelId="{64F005BC-FFB7-4D14-B22E-15F1D3F291E0}" type="presParOf" srcId="{02A4BB18-EA6D-4391-8D52-94C49703A815}" destId="{9F85860E-F363-450F-ACC7-B7169C359C8F}" srcOrd="1" destOrd="0" presId="urn:microsoft.com/office/officeart/2018/2/layout/IconLabelList"/>
    <dgm:cxn modelId="{D6B75066-05BE-4E9A-9129-AC68F8D2714B}" type="presParOf" srcId="{02A4BB18-EA6D-4391-8D52-94C49703A815}" destId="{6EEAAB64-6D96-4A6D-AD6B-28764CCC6F1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DE4297-6A39-4001-8F25-B1C4636C8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9FAA689-C2F1-484A-8770-109B90039776}">
      <dgm:prSet/>
      <dgm:spPr/>
      <dgm:t>
        <a:bodyPr/>
        <a:lstStyle/>
        <a:p>
          <a:r>
            <a:rPr lang="en-US" b="1" i="0" baseline="0"/>
            <a:t>Interoperability</a:t>
          </a:r>
          <a:r>
            <a:rPr lang="en-US" b="0" i="0" baseline="0"/>
            <a:t> across platforms and vendors</a:t>
          </a:r>
          <a:endParaRPr lang="en-US"/>
        </a:p>
      </dgm:t>
    </dgm:pt>
    <dgm:pt modelId="{E80D4A44-556D-4E0C-8D78-B4320AF444DB}" type="parTrans" cxnId="{890F72EB-A21A-4595-A0A1-08422E88CB97}">
      <dgm:prSet/>
      <dgm:spPr/>
      <dgm:t>
        <a:bodyPr/>
        <a:lstStyle/>
        <a:p>
          <a:endParaRPr lang="en-US"/>
        </a:p>
      </dgm:t>
    </dgm:pt>
    <dgm:pt modelId="{1F14B76A-4756-47D3-A1AD-CA5673F48A26}" type="sibTrans" cxnId="{890F72EB-A21A-4595-A0A1-08422E88CB97}">
      <dgm:prSet/>
      <dgm:spPr/>
      <dgm:t>
        <a:bodyPr/>
        <a:lstStyle/>
        <a:p>
          <a:endParaRPr lang="en-US"/>
        </a:p>
      </dgm:t>
    </dgm:pt>
    <dgm:pt modelId="{DE5030B4-AA5A-4411-AB27-F84C2DB0AF82}">
      <dgm:prSet/>
      <dgm:spPr/>
      <dgm:t>
        <a:bodyPr/>
        <a:lstStyle/>
        <a:p>
          <a:r>
            <a:rPr lang="en-US" b="1" i="0" baseline="0"/>
            <a:t>Longevity</a:t>
          </a:r>
          <a:r>
            <a:rPr lang="en-US" b="0" i="0" baseline="0"/>
            <a:t> of data (future-proof)</a:t>
          </a:r>
          <a:endParaRPr lang="en-US"/>
        </a:p>
      </dgm:t>
    </dgm:pt>
    <dgm:pt modelId="{D2D4E2D5-C985-4681-92E0-64B0C2CAA04F}" type="parTrans" cxnId="{E58C066A-D0B8-4D43-832A-6F127242ED32}">
      <dgm:prSet/>
      <dgm:spPr/>
      <dgm:t>
        <a:bodyPr/>
        <a:lstStyle/>
        <a:p>
          <a:endParaRPr lang="en-US"/>
        </a:p>
      </dgm:t>
    </dgm:pt>
    <dgm:pt modelId="{C6CFA58F-D244-4B05-9180-809FFC8428B7}" type="sibTrans" cxnId="{E58C066A-D0B8-4D43-832A-6F127242ED32}">
      <dgm:prSet/>
      <dgm:spPr/>
      <dgm:t>
        <a:bodyPr/>
        <a:lstStyle/>
        <a:p>
          <a:endParaRPr lang="en-US"/>
        </a:p>
      </dgm:t>
    </dgm:pt>
    <dgm:pt modelId="{4928AC2A-4A9F-4C32-AE8C-40143EE76C3F}">
      <dgm:prSet/>
      <dgm:spPr/>
      <dgm:t>
        <a:bodyPr/>
        <a:lstStyle/>
        <a:p>
          <a:r>
            <a:rPr lang="en-US" b="1" i="0" baseline="0"/>
            <a:t>Collaboration</a:t>
          </a:r>
          <a:r>
            <a:rPr lang="en-US" b="0" i="0" baseline="0"/>
            <a:t> with different stakeholders</a:t>
          </a:r>
          <a:endParaRPr lang="en-US"/>
        </a:p>
      </dgm:t>
    </dgm:pt>
    <dgm:pt modelId="{AF685BBB-13F4-479C-B045-2BD9CCFA9B19}" type="parTrans" cxnId="{85983E8A-0424-457D-A641-583A75686329}">
      <dgm:prSet/>
      <dgm:spPr/>
      <dgm:t>
        <a:bodyPr/>
        <a:lstStyle/>
        <a:p>
          <a:endParaRPr lang="en-US"/>
        </a:p>
      </dgm:t>
    </dgm:pt>
    <dgm:pt modelId="{4B8B7C10-B939-44F3-B7AC-E132A41BB1BA}" type="sibTrans" cxnId="{85983E8A-0424-457D-A641-583A75686329}">
      <dgm:prSet/>
      <dgm:spPr/>
      <dgm:t>
        <a:bodyPr/>
        <a:lstStyle/>
        <a:p>
          <a:endParaRPr lang="en-US"/>
        </a:p>
      </dgm:t>
    </dgm:pt>
    <dgm:pt modelId="{A81681EB-9191-4F1D-87AE-DA2C06C9780E}">
      <dgm:prSet/>
      <dgm:spPr/>
      <dgm:t>
        <a:bodyPr/>
        <a:lstStyle/>
        <a:p>
          <a:r>
            <a:rPr lang="en-US" b="1" i="0" baseline="0"/>
            <a:t>Compliance</a:t>
          </a:r>
          <a:r>
            <a:rPr lang="en-US" b="0" i="0" baseline="0"/>
            <a:t> with ISO 19650 and EU regulations</a:t>
          </a:r>
          <a:endParaRPr lang="en-US"/>
        </a:p>
      </dgm:t>
    </dgm:pt>
    <dgm:pt modelId="{8434C78B-BF2A-446E-A2E3-9EAEC2834D28}" type="parTrans" cxnId="{243C3153-F8C3-4BED-8854-786CEFB6B215}">
      <dgm:prSet/>
      <dgm:spPr/>
      <dgm:t>
        <a:bodyPr/>
        <a:lstStyle/>
        <a:p>
          <a:endParaRPr lang="en-US"/>
        </a:p>
      </dgm:t>
    </dgm:pt>
    <dgm:pt modelId="{A3C9020C-97F2-4DD3-9C36-C0AE52026316}" type="sibTrans" cxnId="{243C3153-F8C3-4BED-8854-786CEFB6B215}">
      <dgm:prSet/>
      <dgm:spPr/>
      <dgm:t>
        <a:bodyPr/>
        <a:lstStyle/>
        <a:p>
          <a:endParaRPr lang="en-US"/>
        </a:p>
      </dgm:t>
    </dgm:pt>
    <dgm:pt modelId="{C4CCD685-880E-4273-BCF1-A266C0CF260F}" type="pres">
      <dgm:prSet presAssocID="{1BDE4297-6A39-4001-8F25-B1C4636C8AC2}" presName="root" presStyleCnt="0">
        <dgm:presLayoutVars>
          <dgm:dir/>
          <dgm:resizeHandles val="exact"/>
        </dgm:presLayoutVars>
      </dgm:prSet>
      <dgm:spPr/>
    </dgm:pt>
    <dgm:pt modelId="{49EBDB64-A17A-4FCC-A347-AA1C889BE225}" type="pres">
      <dgm:prSet presAssocID="{19FAA689-C2F1-484A-8770-109B90039776}" presName="compNode" presStyleCnt="0"/>
      <dgm:spPr/>
    </dgm:pt>
    <dgm:pt modelId="{D58B5F43-6E39-4DB8-975A-CEA71CE709BA}" type="pres">
      <dgm:prSet presAssocID="{19FAA689-C2F1-484A-8770-109B900397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1B0A229-1D39-4960-8E83-FC568E9127EC}" type="pres">
      <dgm:prSet presAssocID="{19FAA689-C2F1-484A-8770-109B90039776}" presName="spaceRect" presStyleCnt="0"/>
      <dgm:spPr/>
    </dgm:pt>
    <dgm:pt modelId="{606FA83D-A8F7-4244-BEB6-69D5114639A1}" type="pres">
      <dgm:prSet presAssocID="{19FAA689-C2F1-484A-8770-109B90039776}" presName="textRect" presStyleLbl="revTx" presStyleIdx="0" presStyleCnt="4">
        <dgm:presLayoutVars>
          <dgm:chMax val="1"/>
          <dgm:chPref val="1"/>
        </dgm:presLayoutVars>
      </dgm:prSet>
      <dgm:spPr/>
    </dgm:pt>
    <dgm:pt modelId="{33AC7A31-00EF-4A65-BF09-6E8CA47BB09C}" type="pres">
      <dgm:prSet presAssocID="{1F14B76A-4756-47D3-A1AD-CA5673F48A26}" presName="sibTrans" presStyleCnt="0"/>
      <dgm:spPr/>
    </dgm:pt>
    <dgm:pt modelId="{4A6F5A6C-7741-45BD-A32D-582201413A80}" type="pres">
      <dgm:prSet presAssocID="{DE5030B4-AA5A-4411-AB27-F84C2DB0AF82}" presName="compNode" presStyleCnt="0"/>
      <dgm:spPr/>
    </dgm:pt>
    <dgm:pt modelId="{D5105ED7-1DAC-4180-A878-140E9C191296}" type="pres">
      <dgm:prSet presAssocID="{DE5030B4-AA5A-4411-AB27-F84C2DB0AF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EC0D7889-16E8-4469-912B-A133B282FD9C}" type="pres">
      <dgm:prSet presAssocID="{DE5030B4-AA5A-4411-AB27-F84C2DB0AF82}" presName="spaceRect" presStyleCnt="0"/>
      <dgm:spPr/>
    </dgm:pt>
    <dgm:pt modelId="{A919B198-2C9C-416A-8083-4F632739C54A}" type="pres">
      <dgm:prSet presAssocID="{DE5030B4-AA5A-4411-AB27-F84C2DB0AF82}" presName="textRect" presStyleLbl="revTx" presStyleIdx="1" presStyleCnt="4">
        <dgm:presLayoutVars>
          <dgm:chMax val="1"/>
          <dgm:chPref val="1"/>
        </dgm:presLayoutVars>
      </dgm:prSet>
      <dgm:spPr/>
    </dgm:pt>
    <dgm:pt modelId="{A27ACDA0-C57D-4CB8-B657-9E29DC0F930D}" type="pres">
      <dgm:prSet presAssocID="{C6CFA58F-D244-4B05-9180-809FFC8428B7}" presName="sibTrans" presStyleCnt="0"/>
      <dgm:spPr/>
    </dgm:pt>
    <dgm:pt modelId="{915B72A2-321F-4E2F-B778-39484F1F4C5B}" type="pres">
      <dgm:prSet presAssocID="{4928AC2A-4A9F-4C32-AE8C-40143EE76C3F}" presName="compNode" presStyleCnt="0"/>
      <dgm:spPr/>
    </dgm:pt>
    <dgm:pt modelId="{06CB82E0-EE75-47B3-B0EB-6B1B86C03EB3}" type="pres">
      <dgm:prSet presAssocID="{4928AC2A-4A9F-4C32-AE8C-40143EE76C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A4D2C56-7DD5-4165-A63A-943F93DEC732}" type="pres">
      <dgm:prSet presAssocID="{4928AC2A-4A9F-4C32-AE8C-40143EE76C3F}" presName="spaceRect" presStyleCnt="0"/>
      <dgm:spPr/>
    </dgm:pt>
    <dgm:pt modelId="{23C69810-F52E-40A9-8CE4-E1969675805E}" type="pres">
      <dgm:prSet presAssocID="{4928AC2A-4A9F-4C32-AE8C-40143EE76C3F}" presName="textRect" presStyleLbl="revTx" presStyleIdx="2" presStyleCnt="4">
        <dgm:presLayoutVars>
          <dgm:chMax val="1"/>
          <dgm:chPref val="1"/>
        </dgm:presLayoutVars>
      </dgm:prSet>
      <dgm:spPr/>
    </dgm:pt>
    <dgm:pt modelId="{D59B44B0-3D8A-4C07-9F6A-4DD3363C4414}" type="pres">
      <dgm:prSet presAssocID="{4B8B7C10-B939-44F3-B7AC-E132A41BB1BA}" presName="sibTrans" presStyleCnt="0"/>
      <dgm:spPr/>
    </dgm:pt>
    <dgm:pt modelId="{047A7A28-617A-44AB-B7CB-CE601A5C0819}" type="pres">
      <dgm:prSet presAssocID="{A81681EB-9191-4F1D-87AE-DA2C06C9780E}" presName="compNode" presStyleCnt="0"/>
      <dgm:spPr/>
    </dgm:pt>
    <dgm:pt modelId="{CE26404F-BED2-4AD0-ABFC-4314B24DE99C}" type="pres">
      <dgm:prSet presAssocID="{A81681EB-9191-4F1D-87AE-DA2C06C978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132ED30-1912-44D5-AD9B-67D9914B42EC}" type="pres">
      <dgm:prSet presAssocID="{A81681EB-9191-4F1D-87AE-DA2C06C9780E}" presName="spaceRect" presStyleCnt="0"/>
      <dgm:spPr/>
    </dgm:pt>
    <dgm:pt modelId="{B27B939E-1397-473C-AE8F-2C934E5381E9}" type="pres">
      <dgm:prSet presAssocID="{A81681EB-9191-4F1D-87AE-DA2C06C978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F7DA0A-C7E9-4A62-A818-91B4152308A3}" type="presOf" srcId="{1BDE4297-6A39-4001-8F25-B1C4636C8AC2}" destId="{C4CCD685-880E-4273-BCF1-A266C0CF260F}" srcOrd="0" destOrd="0" presId="urn:microsoft.com/office/officeart/2018/2/layout/IconLabelList"/>
    <dgm:cxn modelId="{E58C066A-D0B8-4D43-832A-6F127242ED32}" srcId="{1BDE4297-6A39-4001-8F25-B1C4636C8AC2}" destId="{DE5030B4-AA5A-4411-AB27-F84C2DB0AF82}" srcOrd="1" destOrd="0" parTransId="{D2D4E2D5-C985-4681-92E0-64B0C2CAA04F}" sibTransId="{C6CFA58F-D244-4B05-9180-809FFC8428B7}"/>
    <dgm:cxn modelId="{D2B10E73-1FF3-4B4D-8FD8-1B283BAF81A8}" type="presOf" srcId="{DE5030B4-AA5A-4411-AB27-F84C2DB0AF82}" destId="{A919B198-2C9C-416A-8083-4F632739C54A}" srcOrd="0" destOrd="0" presId="urn:microsoft.com/office/officeart/2018/2/layout/IconLabelList"/>
    <dgm:cxn modelId="{243C3153-F8C3-4BED-8854-786CEFB6B215}" srcId="{1BDE4297-6A39-4001-8F25-B1C4636C8AC2}" destId="{A81681EB-9191-4F1D-87AE-DA2C06C9780E}" srcOrd="3" destOrd="0" parTransId="{8434C78B-BF2A-446E-A2E3-9EAEC2834D28}" sibTransId="{A3C9020C-97F2-4DD3-9C36-C0AE52026316}"/>
    <dgm:cxn modelId="{A1B6E77C-EF0C-4C47-8160-BC43FD5BDCFB}" type="presOf" srcId="{4928AC2A-4A9F-4C32-AE8C-40143EE76C3F}" destId="{23C69810-F52E-40A9-8CE4-E1969675805E}" srcOrd="0" destOrd="0" presId="urn:microsoft.com/office/officeart/2018/2/layout/IconLabelList"/>
    <dgm:cxn modelId="{85983E8A-0424-457D-A641-583A75686329}" srcId="{1BDE4297-6A39-4001-8F25-B1C4636C8AC2}" destId="{4928AC2A-4A9F-4C32-AE8C-40143EE76C3F}" srcOrd="2" destOrd="0" parTransId="{AF685BBB-13F4-479C-B045-2BD9CCFA9B19}" sibTransId="{4B8B7C10-B939-44F3-B7AC-E132A41BB1BA}"/>
    <dgm:cxn modelId="{49C256B6-051B-4A24-A88A-CD68B59C82E4}" type="presOf" srcId="{19FAA689-C2F1-484A-8770-109B90039776}" destId="{606FA83D-A8F7-4244-BEB6-69D5114639A1}" srcOrd="0" destOrd="0" presId="urn:microsoft.com/office/officeart/2018/2/layout/IconLabelList"/>
    <dgm:cxn modelId="{925FABE1-E6E2-4B52-ADAF-0BF7378ECA27}" type="presOf" srcId="{A81681EB-9191-4F1D-87AE-DA2C06C9780E}" destId="{B27B939E-1397-473C-AE8F-2C934E5381E9}" srcOrd="0" destOrd="0" presId="urn:microsoft.com/office/officeart/2018/2/layout/IconLabelList"/>
    <dgm:cxn modelId="{890F72EB-A21A-4595-A0A1-08422E88CB97}" srcId="{1BDE4297-6A39-4001-8F25-B1C4636C8AC2}" destId="{19FAA689-C2F1-484A-8770-109B90039776}" srcOrd="0" destOrd="0" parTransId="{E80D4A44-556D-4E0C-8D78-B4320AF444DB}" sibTransId="{1F14B76A-4756-47D3-A1AD-CA5673F48A26}"/>
    <dgm:cxn modelId="{F09184A6-95EC-488E-AC26-A626F45B172B}" type="presParOf" srcId="{C4CCD685-880E-4273-BCF1-A266C0CF260F}" destId="{49EBDB64-A17A-4FCC-A347-AA1C889BE225}" srcOrd="0" destOrd="0" presId="urn:microsoft.com/office/officeart/2018/2/layout/IconLabelList"/>
    <dgm:cxn modelId="{15BE3E93-D4D8-4240-A776-8D5C633925F8}" type="presParOf" srcId="{49EBDB64-A17A-4FCC-A347-AA1C889BE225}" destId="{D58B5F43-6E39-4DB8-975A-CEA71CE709BA}" srcOrd="0" destOrd="0" presId="urn:microsoft.com/office/officeart/2018/2/layout/IconLabelList"/>
    <dgm:cxn modelId="{007E14C0-DA45-46B4-B410-C22EEF6C49C6}" type="presParOf" srcId="{49EBDB64-A17A-4FCC-A347-AA1C889BE225}" destId="{C1B0A229-1D39-4960-8E83-FC568E9127EC}" srcOrd="1" destOrd="0" presId="urn:microsoft.com/office/officeart/2018/2/layout/IconLabelList"/>
    <dgm:cxn modelId="{2F1C9800-44A8-4504-BCB0-5B1AE4ADD6B7}" type="presParOf" srcId="{49EBDB64-A17A-4FCC-A347-AA1C889BE225}" destId="{606FA83D-A8F7-4244-BEB6-69D5114639A1}" srcOrd="2" destOrd="0" presId="urn:microsoft.com/office/officeart/2018/2/layout/IconLabelList"/>
    <dgm:cxn modelId="{126600EA-40E8-41DE-BB71-AF7544164EE0}" type="presParOf" srcId="{C4CCD685-880E-4273-BCF1-A266C0CF260F}" destId="{33AC7A31-00EF-4A65-BF09-6E8CA47BB09C}" srcOrd="1" destOrd="0" presId="urn:microsoft.com/office/officeart/2018/2/layout/IconLabelList"/>
    <dgm:cxn modelId="{DC9AB5A4-66E8-4F9C-9F34-7A1F4A457905}" type="presParOf" srcId="{C4CCD685-880E-4273-BCF1-A266C0CF260F}" destId="{4A6F5A6C-7741-45BD-A32D-582201413A80}" srcOrd="2" destOrd="0" presId="urn:microsoft.com/office/officeart/2018/2/layout/IconLabelList"/>
    <dgm:cxn modelId="{F740ACA6-7351-498E-AA86-9DBE9312FD4C}" type="presParOf" srcId="{4A6F5A6C-7741-45BD-A32D-582201413A80}" destId="{D5105ED7-1DAC-4180-A878-140E9C191296}" srcOrd="0" destOrd="0" presId="urn:microsoft.com/office/officeart/2018/2/layout/IconLabelList"/>
    <dgm:cxn modelId="{CCE38A11-9B30-43BF-80E9-5956EEDDA3C3}" type="presParOf" srcId="{4A6F5A6C-7741-45BD-A32D-582201413A80}" destId="{EC0D7889-16E8-4469-912B-A133B282FD9C}" srcOrd="1" destOrd="0" presId="urn:microsoft.com/office/officeart/2018/2/layout/IconLabelList"/>
    <dgm:cxn modelId="{0443612A-F871-407F-AC2E-D3BB6A92101D}" type="presParOf" srcId="{4A6F5A6C-7741-45BD-A32D-582201413A80}" destId="{A919B198-2C9C-416A-8083-4F632739C54A}" srcOrd="2" destOrd="0" presId="urn:microsoft.com/office/officeart/2018/2/layout/IconLabelList"/>
    <dgm:cxn modelId="{D03CB5C4-142C-4533-AEC3-F0B01AFABF0E}" type="presParOf" srcId="{C4CCD685-880E-4273-BCF1-A266C0CF260F}" destId="{A27ACDA0-C57D-4CB8-B657-9E29DC0F930D}" srcOrd="3" destOrd="0" presId="urn:microsoft.com/office/officeart/2018/2/layout/IconLabelList"/>
    <dgm:cxn modelId="{BD904DF2-380D-4BAC-985C-853DCA74B201}" type="presParOf" srcId="{C4CCD685-880E-4273-BCF1-A266C0CF260F}" destId="{915B72A2-321F-4E2F-B778-39484F1F4C5B}" srcOrd="4" destOrd="0" presId="urn:microsoft.com/office/officeart/2018/2/layout/IconLabelList"/>
    <dgm:cxn modelId="{1B6E1C31-62D1-496A-BB2F-E9CD89126FEC}" type="presParOf" srcId="{915B72A2-321F-4E2F-B778-39484F1F4C5B}" destId="{06CB82E0-EE75-47B3-B0EB-6B1B86C03EB3}" srcOrd="0" destOrd="0" presId="urn:microsoft.com/office/officeart/2018/2/layout/IconLabelList"/>
    <dgm:cxn modelId="{8A680F3D-C3ED-4658-AA53-58E78C2F5FA2}" type="presParOf" srcId="{915B72A2-321F-4E2F-B778-39484F1F4C5B}" destId="{EA4D2C56-7DD5-4165-A63A-943F93DEC732}" srcOrd="1" destOrd="0" presId="urn:microsoft.com/office/officeart/2018/2/layout/IconLabelList"/>
    <dgm:cxn modelId="{E7015F22-DF97-42F9-BFA9-61774FEB5C8F}" type="presParOf" srcId="{915B72A2-321F-4E2F-B778-39484F1F4C5B}" destId="{23C69810-F52E-40A9-8CE4-E1969675805E}" srcOrd="2" destOrd="0" presId="urn:microsoft.com/office/officeart/2018/2/layout/IconLabelList"/>
    <dgm:cxn modelId="{387E331A-B84E-4969-8FDE-A1E98DEC145F}" type="presParOf" srcId="{C4CCD685-880E-4273-BCF1-A266C0CF260F}" destId="{D59B44B0-3D8A-4C07-9F6A-4DD3363C4414}" srcOrd="5" destOrd="0" presId="urn:microsoft.com/office/officeart/2018/2/layout/IconLabelList"/>
    <dgm:cxn modelId="{256BAA75-5EFE-49CA-8A42-7D0656163EF4}" type="presParOf" srcId="{C4CCD685-880E-4273-BCF1-A266C0CF260F}" destId="{047A7A28-617A-44AB-B7CB-CE601A5C0819}" srcOrd="6" destOrd="0" presId="urn:microsoft.com/office/officeart/2018/2/layout/IconLabelList"/>
    <dgm:cxn modelId="{A3F2649D-7967-45C6-B921-9BB6A35B8F19}" type="presParOf" srcId="{047A7A28-617A-44AB-B7CB-CE601A5C0819}" destId="{CE26404F-BED2-4AD0-ABFC-4314B24DE99C}" srcOrd="0" destOrd="0" presId="urn:microsoft.com/office/officeart/2018/2/layout/IconLabelList"/>
    <dgm:cxn modelId="{1107AFF3-3A16-4EAD-8C2E-98647F5485F0}" type="presParOf" srcId="{047A7A28-617A-44AB-B7CB-CE601A5C0819}" destId="{F132ED30-1912-44D5-AD9B-67D9914B42EC}" srcOrd="1" destOrd="0" presId="urn:microsoft.com/office/officeart/2018/2/layout/IconLabelList"/>
    <dgm:cxn modelId="{B2E211F1-1B4C-4306-A2A0-80C5C0E0E5E9}" type="presParOf" srcId="{047A7A28-617A-44AB-B7CB-CE601A5C0819}" destId="{B27B939E-1397-473C-AE8F-2C934E5381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0348F-8325-44C8-A2BC-FBD86FD4E0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A7C43D-32AB-4772-80FF-D4EA1E24C820}">
      <dgm:prSet/>
      <dgm:spPr/>
      <dgm:t>
        <a:bodyPr/>
        <a:lstStyle/>
        <a:p>
          <a:pPr>
            <a:defRPr cap="all"/>
          </a:pPr>
          <a:r>
            <a:rPr lang="en-US"/>
            <a:t>Track file changes over time</a:t>
          </a:r>
        </a:p>
      </dgm:t>
    </dgm:pt>
    <dgm:pt modelId="{0BDCCFB4-36D1-45EE-9A3A-6FD1DAEB2D7C}" type="parTrans" cxnId="{BBEA7D2B-0980-4A31-91B4-B1E28ABAE4A5}">
      <dgm:prSet/>
      <dgm:spPr/>
      <dgm:t>
        <a:bodyPr/>
        <a:lstStyle/>
        <a:p>
          <a:endParaRPr lang="en-US"/>
        </a:p>
      </dgm:t>
    </dgm:pt>
    <dgm:pt modelId="{8C4408EA-2BF3-42EF-902C-F3062109D735}" type="sibTrans" cxnId="{BBEA7D2B-0980-4A31-91B4-B1E28ABAE4A5}">
      <dgm:prSet/>
      <dgm:spPr/>
      <dgm:t>
        <a:bodyPr/>
        <a:lstStyle/>
        <a:p>
          <a:endParaRPr lang="en-US"/>
        </a:p>
      </dgm:t>
    </dgm:pt>
    <dgm:pt modelId="{A356779E-C291-4CBE-BC87-3489082D8D2E}">
      <dgm:prSet/>
      <dgm:spPr/>
      <dgm:t>
        <a:bodyPr/>
        <a:lstStyle/>
        <a:p>
          <a:pPr>
            <a:defRPr cap="all"/>
          </a:pPr>
          <a:r>
            <a:rPr lang="en-US"/>
            <a:t>Maintain historical records</a:t>
          </a:r>
        </a:p>
      </dgm:t>
    </dgm:pt>
    <dgm:pt modelId="{ED6E7CD0-FF30-4F81-A7A4-4D1548A7BA75}" type="parTrans" cxnId="{1FE0D4BC-41AD-4390-A4ED-BFA3E80BB8BB}">
      <dgm:prSet/>
      <dgm:spPr/>
      <dgm:t>
        <a:bodyPr/>
        <a:lstStyle/>
        <a:p>
          <a:endParaRPr lang="en-US"/>
        </a:p>
      </dgm:t>
    </dgm:pt>
    <dgm:pt modelId="{42D6B9E8-F385-41D6-8CEB-9622B9409E51}" type="sibTrans" cxnId="{1FE0D4BC-41AD-4390-A4ED-BFA3E80BB8BB}">
      <dgm:prSet/>
      <dgm:spPr/>
      <dgm:t>
        <a:bodyPr/>
        <a:lstStyle/>
        <a:p>
          <a:endParaRPr lang="en-US"/>
        </a:p>
      </dgm:t>
    </dgm:pt>
    <dgm:pt modelId="{19A035F7-B454-48A9-8F15-14F295CFA3D8}" type="pres">
      <dgm:prSet presAssocID="{3490348F-8325-44C8-A2BC-FBD86FD4E022}" presName="root" presStyleCnt="0">
        <dgm:presLayoutVars>
          <dgm:dir/>
          <dgm:resizeHandles val="exact"/>
        </dgm:presLayoutVars>
      </dgm:prSet>
      <dgm:spPr/>
    </dgm:pt>
    <dgm:pt modelId="{56D838FA-6A61-428C-AE55-8D0C470E3B43}" type="pres">
      <dgm:prSet presAssocID="{89A7C43D-32AB-4772-80FF-D4EA1E24C820}" presName="compNode" presStyleCnt="0"/>
      <dgm:spPr/>
    </dgm:pt>
    <dgm:pt modelId="{32729F9C-4AD4-42DD-80C6-A67144A6EF8F}" type="pres">
      <dgm:prSet presAssocID="{89A7C43D-32AB-4772-80FF-D4EA1E24C820}" presName="iconBgRect" presStyleLbl="bgShp" presStyleIdx="0" presStyleCnt="2"/>
      <dgm:spPr/>
    </dgm:pt>
    <dgm:pt modelId="{951B3B72-66FF-45AF-84FC-BEE38906F32B}" type="pres">
      <dgm:prSet presAssocID="{89A7C43D-32AB-4772-80FF-D4EA1E24C8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D3863AE-14F1-4A38-A327-29874D51049C}" type="pres">
      <dgm:prSet presAssocID="{89A7C43D-32AB-4772-80FF-D4EA1E24C820}" presName="spaceRect" presStyleCnt="0"/>
      <dgm:spPr/>
    </dgm:pt>
    <dgm:pt modelId="{D0304EE3-2F0A-4192-AEC3-819515B78419}" type="pres">
      <dgm:prSet presAssocID="{89A7C43D-32AB-4772-80FF-D4EA1E24C820}" presName="textRect" presStyleLbl="revTx" presStyleIdx="0" presStyleCnt="2">
        <dgm:presLayoutVars>
          <dgm:chMax val="1"/>
          <dgm:chPref val="1"/>
        </dgm:presLayoutVars>
      </dgm:prSet>
      <dgm:spPr/>
    </dgm:pt>
    <dgm:pt modelId="{8A57C278-7588-4219-9EF5-266B92933CB6}" type="pres">
      <dgm:prSet presAssocID="{8C4408EA-2BF3-42EF-902C-F3062109D735}" presName="sibTrans" presStyleCnt="0"/>
      <dgm:spPr/>
    </dgm:pt>
    <dgm:pt modelId="{54E58C78-DC35-49D4-81B4-FBE686A17B52}" type="pres">
      <dgm:prSet presAssocID="{A356779E-C291-4CBE-BC87-3489082D8D2E}" presName="compNode" presStyleCnt="0"/>
      <dgm:spPr/>
    </dgm:pt>
    <dgm:pt modelId="{2C23F422-13EC-4CE2-BA2B-5279D3BDB44C}" type="pres">
      <dgm:prSet presAssocID="{A356779E-C291-4CBE-BC87-3489082D8D2E}" presName="iconBgRect" presStyleLbl="bgShp" presStyleIdx="1" presStyleCnt="2"/>
      <dgm:spPr/>
    </dgm:pt>
    <dgm:pt modelId="{F4EDAF40-059D-4FBC-A3B0-5C84877CB12A}" type="pres">
      <dgm:prSet presAssocID="{A356779E-C291-4CBE-BC87-3489082D8D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293DD21-0408-4DB8-A8D9-3FECB33B6D12}" type="pres">
      <dgm:prSet presAssocID="{A356779E-C291-4CBE-BC87-3489082D8D2E}" presName="spaceRect" presStyleCnt="0"/>
      <dgm:spPr/>
    </dgm:pt>
    <dgm:pt modelId="{BAC9D2EC-F385-4A50-8834-AFF8B103F5B1}" type="pres">
      <dgm:prSet presAssocID="{A356779E-C291-4CBE-BC87-3489082D8D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EA7D2B-0980-4A31-91B4-B1E28ABAE4A5}" srcId="{3490348F-8325-44C8-A2BC-FBD86FD4E022}" destId="{89A7C43D-32AB-4772-80FF-D4EA1E24C820}" srcOrd="0" destOrd="0" parTransId="{0BDCCFB4-36D1-45EE-9A3A-6FD1DAEB2D7C}" sibTransId="{8C4408EA-2BF3-42EF-902C-F3062109D735}"/>
    <dgm:cxn modelId="{621E35B2-AF0B-4C63-9451-ED19AE3B2054}" type="presOf" srcId="{3490348F-8325-44C8-A2BC-FBD86FD4E022}" destId="{19A035F7-B454-48A9-8F15-14F295CFA3D8}" srcOrd="0" destOrd="0" presId="urn:microsoft.com/office/officeart/2018/5/layout/IconCircleLabelList"/>
    <dgm:cxn modelId="{4DE973BB-0D2C-4E8A-8BE1-4FB28F241E3C}" type="presOf" srcId="{A356779E-C291-4CBE-BC87-3489082D8D2E}" destId="{BAC9D2EC-F385-4A50-8834-AFF8B103F5B1}" srcOrd="0" destOrd="0" presId="urn:microsoft.com/office/officeart/2018/5/layout/IconCircleLabelList"/>
    <dgm:cxn modelId="{1FE0D4BC-41AD-4390-A4ED-BFA3E80BB8BB}" srcId="{3490348F-8325-44C8-A2BC-FBD86FD4E022}" destId="{A356779E-C291-4CBE-BC87-3489082D8D2E}" srcOrd="1" destOrd="0" parTransId="{ED6E7CD0-FF30-4F81-A7A4-4D1548A7BA75}" sibTransId="{42D6B9E8-F385-41D6-8CEB-9622B9409E51}"/>
    <dgm:cxn modelId="{B2B564C4-DFAD-47A4-9DD9-551958464900}" type="presOf" srcId="{89A7C43D-32AB-4772-80FF-D4EA1E24C820}" destId="{D0304EE3-2F0A-4192-AEC3-819515B78419}" srcOrd="0" destOrd="0" presId="urn:microsoft.com/office/officeart/2018/5/layout/IconCircleLabelList"/>
    <dgm:cxn modelId="{5553D680-73B7-4962-9516-5D7D542B868F}" type="presParOf" srcId="{19A035F7-B454-48A9-8F15-14F295CFA3D8}" destId="{56D838FA-6A61-428C-AE55-8D0C470E3B43}" srcOrd="0" destOrd="0" presId="urn:microsoft.com/office/officeart/2018/5/layout/IconCircleLabelList"/>
    <dgm:cxn modelId="{11C24949-9988-4505-88A3-7C2CA125CE64}" type="presParOf" srcId="{56D838FA-6A61-428C-AE55-8D0C470E3B43}" destId="{32729F9C-4AD4-42DD-80C6-A67144A6EF8F}" srcOrd="0" destOrd="0" presId="urn:microsoft.com/office/officeart/2018/5/layout/IconCircleLabelList"/>
    <dgm:cxn modelId="{9D26800A-4AB0-4AF0-B9D5-69DFBEE6A489}" type="presParOf" srcId="{56D838FA-6A61-428C-AE55-8D0C470E3B43}" destId="{951B3B72-66FF-45AF-84FC-BEE38906F32B}" srcOrd="1" destOrd="0" presId="urn:microsoft.com/office/officeart/2018/5/layout/IconCircleLabelList"/>
    <dgm:cxn modelId="{D183868E-D2D4-42BE-BA9F-2282DB92985E}" type="presParOf" srcId="{56D838FA-6A61-428C-AE55-8D0C470E3B43}" destId="{CD3863AE-14F1-4A38-A327-29874D51049C}" srcOrd="2" destOrd="0" presId="urn:microsoft.com/office/officeart/2018/5/layout/IconCircleLabelList"/>
    <dgm:cxn modelId="{A6FA9DCF-16C1-4058-A5E7-123AB88135E8}" type="presParOf" srcId="{56D838FA-6A61-428C-AE55-8D0C470E3B43}" destId="{D0304EE3-2F0A-4192-AEC3-819515B78419}" srcOrd="3" destOrd="0" presId="urn:microsoft.com/office/officeart/2018/5/layout/IconCircleLabelList"/>
    <dgm:cxn modelId="{D3DDE21B-BCAF-4EB1-9A23-FF46D0B407D6}" type="presParOf" srcId="{19A035F7-B454-48A9-8F15-14F295CFA3D8}" destId="{8A57C278-7588-4219-9EF5-266B92933CB6}" srcOrd="1" destOrd="0" presId="urn:microsoft.com/office/officeart/2018/5/layout/IconCircleLabelList"/>
    <dgm:cxn modelId="{6D8DE9C7-0CFE-4F28-86ED-7679A146E60B}" type="presParOf" srcId="{19A035F7-B454-48A9-8F15-14F295CFA3D8}" destId="{54E58C78-DC35-49D4-81B4-FBE686A17B52}" srcOrd="2" destOrd="0" presId="urn:microsoft.com/office/officeart/2018/5/layout/IconCircleLabelList"/>
    <dgm:cxn modelId="{D831E8F9-8782-43A6-A3FE-5D7748FFC3A7}" type="presParOf" srcId="{54E58C78-DC35-49D4-81B4-FBE686A17B52}" destId="{2C23F422-13EC-4CE2-BA2B-5279D3BDB44C}" srcOrd="0" destOrd="0" presId="urn:microsoft.com/office/officeart/2018/5/layout/IconCircleLabelList"/>
    <dgm:cxn modelId="{DBD92717-D5FC-4A96-B0FD-B2428E158CFA}" type="presParOf" srcId="{54E58C78-DC35-49D4-81B4-FBE686A17B52}" destId="{F4EDAF40-059D-4FBC-A3B0-5C84877CB12A}" srcOrd="1" destOrd="0" presId="urn:microsoft.com/office/officeart/2018/5/layout/IconCircleLabelList"/>
    <dgm:cxn modelId="{6A5BC377-1B85-437D-97D8-93C3BFBE770A}" type="presParOf" srcId="{54E58C78-DC35-49D4-81B4-FBE686A17B52}" destId="{6293DD21-0408-4DB8-A8D9-3FECB33B6D12}" srcOrd="2" destOrd="0" presId="urn:microsoft.com/office/officeart/2018/5/layout/IconCircleLabelList"/>
    <dgm:cxn modelId="{0339A46A-2B2B-4CFF-AB7B-E3F62B285C4E}" type="presParOf" srcId="{54E58C78-DC35-49D4-81B4-FBE686A17B52}" destId="{BAC9D2EC-F385-4A50-8834-AFF8B103F5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C4E3CE-69CF-4537-822B-03D26D89C1A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6DDEBC-38DE-430C-9357-20F94BD77BAE}">
      <dgm:prSet/>
      <dgm:spPr/>
      <dgm:t>
        <a:bodyPr/>
        <a:lstStyle/>
        <a:p>
          <a:r>
            <a:rPr lang="en-US" b="0" i="0" baseline="0"/>
            <a:t>Each file has a history: V1, V2, V3, etc.</a:t>
          </a:r>
          <a:endParaRPr lang="en-US"/>
        </a:p>
      </dgm:t>
    </dgm:pt>
    <dgm:pt modelId="{F2C55C6B-5F2B-4882-AB5D-C3C3731ABFB4}" type="parTrans" cxnId="{BF6875D8-35E5-4C2B-A52A-BD3DB770A680}">
      <dgm:prSet/>
      <dgm:spPr/>
      <dgm:t>
        <a:bodyPr/>
        <a:lstStyle/>
        <a:p>
          <a:endParaRPr lang="en-US"/>
        </a:p>
      </dgm:t>
    </dgm:pt>
    <dgm:pt modelId="{ADE9F95C-AC29-4E8E-A502-D54B2A90B66B}" type="sibTrans" cxnId="{BF6875D8-35E5-4C2B-A52A-BD3DB770A680}">
      <dgm:prSet/>
      <dgm:spPr/>
      <dgm:t>
        <a:bodyPr/>
        <a:lstStyle/>
        <a:p>
          <a:endParaRPr lang="en-US"/>
        </a:p>
      </dgm:t>
    </dgm:pt>
    <dgm:pt modelId="{150151D2-A09A-4FFC-8A66-05E90C429DF6}">
      <dgm:prSet/>
      <dgm:spPr/>
      <dgm:t>
        <a:bodyPr/>
        <a:lstStyle/>
        <a:p>
          <a:r>
            <a:rPr lang="en-US" b="0" i="0" baseline="0"/>
            <a:t>Changes are </a:t>
          </a:r>
          <a:r>
            <a:rPr lang="en-US" b="1" i="0" baseline="0"/>
            <a:t>tracked, reversible, and auditable</a:t>
          </a:r>
          <a:endParaRPr lang="en-US"/>
        </a:p>
      </dgm:t>
    </dgm:pt>
    <dgm:pt modelId="{C24E9316-FEC9-41F7-B807-C9992B0E1C72}" type="parTrans" cxnId="{664FA964-81FF-492E-944C-069251BED9B6}">
      <dgm:prSet/>
      <dgm:spPr/>
      <dgm:t>
        <a:bodyPr/>
        <a:lstStyle/>
        <a:p>
          <a:endParaRPr lang="en-US"/>
        </a:p>
      </dgm:t>
    </dgm:pt>
    <dgm:pt modelId="{FDBF3C3A-F7B5-4001-914D-18D36A228C10}" type="sibTrans" cxnId="{664FA964-81FF-492E-944C-069251BED9B6}">
      <dgm:prSet/>
      <dgm:spPr/>
      <dgm:t>
        <a:bodyPr/>
        <a:lstStyle/>
        <a:p>
          <a:endParaRPr lang="en-US"/>
        </a:p>
      </dgm:t>
    </dgm:pt>
    <dgm:pt modelId="{42E44F7C-DB5A-4CCB-9D2E-7FDD3AD23FFE}">
      <dgm:prSet/>
      <dgm:spPr/>
      <dgm:t>
        <a:bodyPr/>
        <a:lstStyle/>
        <a:p>
          <a:r>
            <a:rPr lang="en-US" b="0" i="0" baseline="0"/>
            <a:t>Visual: Screenshot or diagram showing versions of a file</a:t>
          </a:r>
          <a:endParaRPr lang="en-US"/>
        </a:p>
      </dgm:t>
    </dgm:pt>
    <dgm:pt modelId="{4B416FDB-AF73-4337-8323-316F30F325C9}" type="parTrans" cxnId="{F046FFC6-5081-4CF0-AACD-09C0D7B93736}">
      <dgm:prSet/>
      <dgm:spPr/>
      <dgm:t>
        <a:bodyPr/>
        <a:lstStyle/>
        <a:p>
          <a:endParaRPr lang="en-US"/>
        </a:p>
      </dgm:t>
    </dgm:pt>
    <dgm:pt modelId="{CA02111D-BB02-4B5B-8005-C29145EA233A}" type="sibTrans" cxnId="{F046FFC6-5081-4CF0-AACD-09C0D7B93736}">
      <dgm:prSet/>
      <dgm:spPr/>
      <dgm:t>
        <a:bodyPr/>
        <a:lstStyle/>
        <a:p>
          <a:endParaRPr lang="en-US"/>
        </a:p>
      </dgm:t>
    </dgm:pt>
    <dgm:pt modelId="{4BF6EB56-6C6E-49E5-853F-9A60E0E7D635}">
      <dgm:prSet/>
      <dgm:spPr/>
      <dgm:t>
        <a:bodyPr/>
        <a:lstStyle/>
        <a:p>
          <a:r>
            <a:rPr lang="en-US" b="0" i="0" baseline="0"/>
            <a:t>Benefits:</a:t>
          </a:r>
          <a:endParaRPr lang="en-US"/>
        </a:p>
      </dgm:t>
    </dgm:pt>
    <dgm:pt modelId="{6461CFB5-C806-4D48-BA81-326F39DF6179}" type="parTrans" cxnId="{3B530018-CF86-49B3-A1C4-8C34D771505A}">
      <dgm:prSet/>
      <dgm:spPr/>
      <dgm:t>
        <a:bodyPr/>
        <a:lstStyle/>
        <a:p>
          <a:endParaRPr lang="en-US"/>
        </a:p>
      </dgm:t>
    </dgm:pt>
    <dgm:pt modelId="{A3B14B10-0920-4493-829B-22576E362C56}" type="sibTrans" cxnId="{3B530018-CF86-49B3-A1C4-8C34D771505A}">
      <dgm:prSet/>
      <dgm:spPr/>
      <dgm:t>
        <a:bodyPr/>
        <a:lstStyle/>
        <a:p>
          <a:endParaRPr lang="en-US"/>
        </a:p>
      </dgm:t>
    </dgm:pt>
    <dgm:pt modelId="{74602F60-32E2-4BF2-9A1F-DFE483884D6E}">
      <dgm:prSet/>
      <dgm:spPr/>
      <dgm:t>
        <a:bodyPr/>
        <a:lstStyle/>
        <a:p>
          <a:r>
            <a:rPr lang="en-US" b="0" i="0" baseline="0"/>
            <a:t>Avoid data loss</a:t>
          </a:r>
          <a:endParaRPr lang="en-US"/>
        </a:p>
      </dgm:t>
    </dgm:pt>
    <dgm:pt modelId="{409AA243-5BFF-4CD7-B4E9-5E4DE4CCFF54}" type="parTrans" cxnId="{2CABA24D-8C2C-472C-8BB8-388AF678A039}">
      <dgm:prSet/>
      <dgm:spPr/>
      <dgm:t>
        <a:bodyPr/>
        <a:lstStyle/>
        <a:p>
          <a:endParaRPr lang="en-US"/>
        </a:p>
      </dgm:t>
    </dgm:pt>
    <dgm:pt modelId="{C2EEBDAA-5043-47DB-B6CF-591BCED3A3E2}" type="sibTrans" cxnId="{2CABA24D-8C2C-472C-8BB8-388AF678A039}">
      <dgm:prSet/>
      <dgm:spPr/>
      <dgm:t>
        <a:bodyPr/>
        <a:lstStyle/>
        <a:p>
          <a:endParaRPr lang="en-US"/>
        </a:p>
      </dgm:t>
    </dgm:pt>
    <dgm:pt modelId="{27D3A76E-EC18-4EA9-B119-6A78BD6E78EA}">
      <dgm:prSet/>
      <dgm:spPr/>
      <dgm:t>
        <a:bodyPr/>
        <a:lstStyle/>
        <a:p>
          <a:r>
            <a:rPr lang="en-US" b="0" i="0" baseline="0" dirty="0"/>
            <a:t>Enable review and approval workflows</a:t>
          </a:r>
          <a:endParaRPr lang="en-US" dirty="0"/>
        </a:p>
      </dgm:t>
    </dgm:pt>
    <dgm:pt modelId="{F4E8F4A2-D5D0-4F54-85CE-42F1D3F0CD76}" type="parTrans" cxnId="{D25A8A86-4932-414E-8544-329589BF5D6E}">
      <dgm:prSet/>
      <dgm:spPr/>
      <dgm:t>
        <a:bodyPr/>
        <a:lstStyle/>
        <a:p>
          <a:endParaRPr lang="en-US"/>
        </a:p>
      </dgm:t>
    </dgm:pt>
    <dgm:pt modelId="{465D4319-B47A-45B6-A7A0-13FC0859F985}" type="sibTrans" cxnId="{D25A8A86-4932-414E-8544-329589BF5D6E}">
      <dgm:prSet/>
      <dgm:spPr/>
      <dgm:t>
        <a:bodyPr/>
        <a:lstStyle/>
        <a:p>
          <a:endParaRPr lang="en-US"/>
        </a:p>
      </dgm:t>
    </dgm:pt>
    <dgm:pt modelId="{FBAA6905-C145-44BE-9406-BF73FAD8CF94}">
      <dgm:prSet/>
      <dgm:spPr/>
      <dgm:t>
        <a:bodyPr/>
        <a:lstStyle/>
        <a:p>
          <a:r>
            <a:rPr lang="en-US" b="0" i="0" baseline="0"/>
            <a:t>Support rollback</a:t>
          </a:r>
          <a:endParaRPr lang="en-US"/>
        </a:p>
      </dgm:t>
    </dgm:pt>
    <dgm:pt modelId="{683863C5-A166-4782-863C-EF5FAE87C93F}" type="parTrans" cxnId="{F8D40909-7B9A-4DB8-BEF5-3D3F64D84FE0}">
      <dgm:prSet/>
      <dgm:spPr/>
      <dgm:t>
        <a:bodyPr/>
        <a:lstStyle/>
        <a:p>
          <a:endParaRPr lang="en-US"/>
        </a:p>
      </dgm:t>
    </dgm:pt>
    <dgm:pt modelId="{7333EFCD-B271-4F14-96ED-EDA7CBBF93F7}" type="sibTrans" cxnId="{F8D40909-7B9A-4DB8-BEF5-3D3F64D84FE0}">
      <dgm:prSet/>
      <dgm:spPr/>
      <dgm:t>
        <a:bodyPr/>
        <a:lstStyle/>
        <a:p>
          <a:endParaRPr lang="en-US"/>
        </a:p>
      </dgm:t>
    </dgm:pt>
    <dgm:pt modelId="{67261491-47EC-46A2-8D20-6BE6104A8DC5}" type="pres">
      <dgm:prSet presAssocID="{40C4E3CE-69CF-4537-822B-03D26D89C1A4}" presName="diagram" presStyleCnt="0">
        <dgm:presLayoutVars>
          <dgm:dir/>
          <dgm:resizeHandles val="exact"/>
        </dgm:presLayoutVars>
      </dgm:prSet>
      <dgm:spPr/>
    </dgm:pt>
    <dgm:pt modelId="{F86953C4-DDF8-493C-9A61-F8A9B7907868}" type="pres">
      <dgm:prSet presAssocID="{906DDEBC-38DE-430C-9357-20F94BD77BAE}" presName="node" presStyleLbl="node1" presStyleIdx="0" presStyleCnt="4">
        <dgm:presLayoutVars>
          <dgm:bulletEnabled val="1"/>
        </dgm:presLayoutVars>
      </dgm:prSet>
      <dgm:spPr/>
    </dgm:pt>
    <dgm:pt modelId="{D2908B19-C519-4C82-9F71-69A2769FD916}" type="pres">
      <dgm:prSet presAssocID="{ADE9F95C-AC29-4E8E-A502-D54B2A90B66B}" presName="sibTrans" presStyleCnt="0"/>
      <dgm:spPr/>
    </dgm:pt>
    <dgm:pt modelId="{A961014A-49BF-418C-A7C2-3383B3642ECF}" type="pres">
      <dgm:prSet presAssocID="{150151D2-A09A-4FFC-8A66-05E90C429DF6}" presName="node" presStyleLbl="node1" presStyleIdx="1" presStyleCnt="4">
        <dgm:presLayoutVars>
          <dgm:bulletEnabled val="1"/>
        </dgm:presLayoutVars>
      </dgm:prSet>
      <dgm:spPr/>
    </dgm:pt>
    <dgm:pt modelId="{6C9FEBBB-2722-4693-85BE-9E3D24371E92}" type="pres">
      <dgm:prSet presAssocID="{FDBF3C3A-F7B5-4001-914D-18D36A228C10}" presName="sibTrans" presStyleCnt="0"/>
      <dgm:spPr/>
    </dgm:pt>
    <dgm:pt modelId="{02353E49-7F96-427E-88FF-AF1CE8F4CD49}" type="pres">
      <dgm:prSet presAssocID="{42E44F7C-DB5A-4CCB-9D2E-7FDD3AD23FFE}" presName="node" presStyleLbl="node1" presStyleIdx="2" presStyleCnt="4">
        <dgm:presLayoutVars>
          <dgm:bulletEnabled val="1"/>
        </dgm:presLayoutVars>
      </dgm:prSet>
      <dgm:spPr/>
    </dgm:pt>
    <dgm:pt modelId="{4C4DFB85-4EAD-4B03-89E5-2B23C51F51A9}" type="pres">
      <dgm:prSet presAssocID="{CA02111D-BB02-4B5B-8005-C29145EA233A}" presName="sibTrans" presStyleCnt="0"/>
      <dgm:spPr/>
    </dgm:pt>
    <dgm:pt modelId="{2729AACC-04E3-45AE-9D47-5B0365782691}" type="pres">
      <dgm:prSet presAssocID="{4BF6EB56-6C6E-49E5-853F-9A60E0E7D635}" presName="node" presStyleLbl="node1" presStyleIdx="3" presStyleCnt="4" custScaleX="152527">
        <dgm:presLayoutVars>
          <dgm:bulletEnabled val="1"/>
        </dgm:presLayoutVars>
      </dgm:prSet>
      <dgm:spPr/>
    </dgm:pt>
  </dgm:ptLst>
  <dgm:cxnLst>
    <dgm:cxn modelId="{58C82B08-F2CC-4D3D-B844-ABDA850B96A9}" type="presOf" srcId="{74602F60-32E2-4BF2-9A1F-DFE483884D6E}" destId="{2729AACC-04E3-45AE-9D47-5B0365782691}" srcOrd="0" destOrd="1" presId="urn:microsoft.com/office/officeart/2005/8/layout/default"/>
    <dgm:cxn modelId="{F8D40909-7B9A-4DB8-BEF5-3D3F64D84FE0}" srcId="{4BF6EB56-6C6E-49E5-853F-9A60E0E7D635}" destId="{FBAA6905-C145-44BE-9406-BF73FAD8CF94}" srcOrd="2" destOrd="0" parTransId="{683863C5-A166-4782-863C-EF5FAE87C93F}" sibTransId="{7333EFCD-B271-4F14-96ED-EDA7CBBF93F7}"/>
    <dgm:cxn modelId="{355AE60A-1408-46EF-9D86-806C33B581AC}" type="presOf" srcId="{4BF6EB56-6C6E-49E5-853F-9A60E0E7D635}" destId="{2729AACC-04E3-45AE-9D47-5B0365782691}" srcOrd="0" destOrd="0" presId="urn:microsoft.com/office/officeart/2005/8/layout/default"/>
    <dgm:cxn modelId="{EB39010D-19E4-471E-BA47-2CA4244428F3}" type="presOf" srcId="{150151D2-A09A-4FFC-8A66-05E90C429DF6}" destId="{A961014A-49BF-418C-A7C2-3383B3642ECF}" srcOrd="0" destOrd="0" presId="urn:microsoft.com/office/officeart/2005/8/layout/default"/>
    <dgm:cxn modelId="{3B530018-CF86-49B3-A1C4-8C34D771505A}" srcId="{40C4E3CE-69CF-4537-822B-03D26D89C1A4}" destId="{4BF6EB56-6C6E-49E5-853F-9A60E0E7D635}" srcOrd="3" destOrd="0" parTransId="{6461CFB5-C806-4D48-BA81-326F39DF6179}" sibTransId="{A3B14B10-0920-4493-829B-22576E362C56}"/>
    <dgm:cxn modelId="{53ED6825-1AEC-49AC-97DF-ED5EEACBF731}" type="presOf" srcId="{40C4E3CE-69CF-4537-822B-03D26D89C1A4}" destId="{67261491-47EC-46A2-8D20-6BE6104A8DC5}" srcOrd="0" destOrd="0" presId="urn:microsoft.com/office/officeart/2005/8/layout/default"/>
    <dgm:cxn modelId="{664FA964-81FF-492E-944C-069251BED9B6}" srcId="{40C4E3CE-69CF-4537-822B-03D26D89C1A4}" destId="{150151D2-A09A-4FFC-8A66-05E90C429DF6}" srcOrd="1" destOrd="0" parTransId="{C24E9316-FEC9-41F7-B807-C9992B0E1C72}" sibTransId="{FDBF3C3A-F7B5-4001-914D-18D36A228C10}"/>
    <dgm:cxn modelId="{FFB6C669-814B-400F-BFE1-D0CCB5724633}" type="presOf" srcId="{FBAA6905-C145-44BE-9406-BF73FAD8CF94}" destId="{2729AACC-04E3-45AE-9D47-5B0365782691}" srcOrd="0" destOrd="3" presId="urn:microsoft.com/office/officeart/2005/8/layout/default"/>
    <dgm:cxn modelId="{2CABA24D-8C2C-472C-8BB8-388AF678A039}" srcId="{4BF6EB56-6C6E-49E5-853F-9A60E0E7D635}" destId="{74602F60-32E2-4BF2-9A1F-DFE483884D6E}" srcOrd="0" destOrd="0" parTransId="{409AA243-5BFF-4CD7-B4E9-5E4DE4CCFF54}" sibTransId="{C2EEBDAA-5043-47DB-B6CF-591BCED3A3E2}"/>
    <dgm:cxn modelId="{E0827C7A-E0E8-440F-AB3A-AECCAFE9588C}" type="presOf" srcId="{906DDEBC-38DE-430C-9357-20F94BD77BAE}" destId="{F86953C4-DDF8-493C-9A61-F8A9B7907868}" srcOrd="0" destOrd="0" presId="urn:microsoft.com/office/officeart/2005/8/layout/default"/>
    <dgm:cxn modelId="{D25A8A86-4932-414E-8544-329589BF5D6E}" srcId="{4BF6EB56-6C6E-49E5-853F-9A60E0E7D635}" destId="{27D3A76E-EC18-4EA9-B119-6A78BD6E78EA}" srcOrd="1" destOrd="0" parTransId="{F4E8F4A2-D5D0-4F54-85CE-42F1D3F0CD76}" sibTransId="{465D4319-B47A-45B6-A7A0-13FC0859F985}"/>
    <dgm:cxn modelId="{6AB7D486-80E3-4674-8B36-9D502154D07C}" type="presOf" srcId="{42E44F7C-DB5A-4CCB-9D2E-7FDD3AD23FFE}" destId="{02353E49-7F96-427E-88FF-AF1CE8F4CD49}" srcOrd="0" destOrd="0" presId="urn:microsoft.com/office/officeart/2005/8/layout/default"/>
    <dgm:cxn modelId="{F93A7CB6-0A24-42EF-9B33-13B7F8944EAF}" type="presOf" srcId="{27D3A76E-EC18-4EA9-B119-6A78BD6E78EA}" destId="{2729AACC-04E3-45AE-9D47-5B0365782691}" srcOrd="0" destOrd="2" presId="urn:microsoft.com/office/officeart/2005/8/layout/default"/>
    <dgm:cxn modelId="{F046FFC6-5081-4CF0-AACD-09C0D7B93736}" srcId="{40C4E3CE-69CF-4537-822B-03D26D89C1A4}" destId="{42E44F7C-DB5A-4CCB-9D2E-7FDD3AD23FFE}" srcOrd="2" destOrd="0" parTransId="{4B416FDB-AF73-4337-8323-316F30F325C9}" sibTransId="{CA02111D-BB02-4B5B-8005-C29145EA233A}"/>
    <dgm:cxn modelId="{BF6875D8-35E5-4C2B-A52A-BD3DB770A680}" srcId="{40C4E3CE-69CF-4537-822B-03D26D89C1A4}" destId="{906DDEBC-38DE-430C-9357-20F94BD77BAE}" srcOrd="0" destOrd="0" parTransId="{F2C55C6B-5F2B-4882-AB5D-C3C3731ABFB4}" sibTransId="{ADE9F95C-AC29-4E8E-A502-D54B2A90B66B}"/>
    <dgm:cxn modelId="{E6676E99-2B71-4E93-AC5D-7E2A8D08D64C}" type="presParOf" srcId="{67261491-47EC-46A2-8D20-6BE6104A8DC5}" destId="{F86953C4-DDF8-493C-9A61-F8A9B7907868}" srcOrd="0" destOrd="0" presId="urn:microsoft.com/office/officeart/2005/8/layout/default"/>
    <dgm:cxn modelId="{50BD0710-A08F-4BD8-A67D-48C14976B241}" type="presParOf" srcId="{67261491-47EC-46A2-8D20-6BE6104A8DC5}" destId="{D2908B19-C519-4C82-9F71-69A2769FD916}" srcOrd="1" destOrd="0" presId="urn:microsoft.com/office/officeart/2005/8/layout/default"/>
    <dgm:cxn modelId="{C2405070-F78C-4FAD-81FC-9EC20F506C91}" type="presParOf" srcId="{67261491-47EC-46A2-8D20-6BE6104A8DC5}" destId="{A961014A-49BF-418C-A7C2-3383B3642ECF}" srcOrd="2" destOrd="0" presId="urn:microsoft.com/office/officeart/2005/8/layout/default"/>
    <dgm:cxn modelId="{E1559179-BBFF-466E-86BD-08C17E4E251D}" type="presParOf" srcId="{67261491-47EC-46A2-8D20-6BE6104A8DC5}" destId="{6C9FEBBB-2722-4693-85BE-9E3D24371E92}" srcOrd="3" destOrd="0" presId="urn:microsoft.com/office/officeart/2005/8/layout/default"/>
    <dgm:cxn modelId="{F15E88BB-A1EB-48B8-8426-96C5B58BBB9B}" type="presParOf" srcId="{67261491-47EC-46A2-8D20-6BE6104A8DC5}" destId="{02353E49-7F96-427E-88FF-AF1CE8F4CD49}" srcOrd="4" destOrd="0" presId="urn:microsoft.com/office/officeart/2005/8/layout/default"/>
    <dgm:cxn modelId="{D60E4CB3-4318-4E5D-A09F-E26769A4F233}" type="presParOf" srcId="{67261491-47EC-46A2-8D20-6BE6104A8DC5}" destId="{4C4DFB85-4EAD-4B03-89E5-2B23C51F51A9}" srcOrd="5" destOrd="0" presId="urn:microsoft.com/office/officeart/2005/8/layout/default"/>
    <dgm:cxn modelId="{EC5402DD-C6D3-4AD4-B361-36AB155B91D5}" type="presParOf" srcId="{67261491-47EC-46A2-8D20-6BE6104A8DC5}" destId="{2729AACC-04E3-45AE-9D47-5B036578269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0FC8FB-C49A-4AA0-951E-C9E8E34B8F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843099-296D-4BCB-8AE6-1A0056799272}">
      <dgm:prSet/>
      <dgm:spPr/>
      <dgm:t>
        <a:bodyPr/>
        <a:lstStyle/>
        <a:p>
          <a:pPr>
            <a:defRPr cap="all"/>
          </a:pPr>
          <a:r>
            <a:rPr lang="en-US" dirty="0"/>
            <a:t>ISO-19650 Standardized object identification</a:t>
          </a:r>
        </a:p>
      </dgm:t>
    </dgm:pt>
    <dgm:pt modelId="{110134AC-3CA0-4EEB-BBEB-37D33B50809C}" type="parTrans" cxnId="{D5E5A922-24AF-4373-BF07-94EE89A81B58}">
      <dgm:prSet/>
      <dgm:spPr/>
      <dgm:t>
        <a:bodyPr/>
        <a:lstStyle/>
        <a:p>
          <a:endParaRPr lang="en-US"/>
        </a:p>
      </dgm:t>
    </dgm:pt>
    <dgm:pt modelId="{42F76CFC-200A-44AB-AFF2-1CEE134F6575}" type="sibTrans" cxnId="{D5E5A922-24AF-4373-BF07-94EE89A81B58}">
      <dgm:prSet/>
      <dgm:spPr/>
      <dgm:t>
        <a:bodyPr/>
        <a:lstStyle/>
        <a:p>
          <a:endParaRPr lang="en-US"/>
        </a:p>
      </dgm:t>
    </dgm:pt>
    <dgm:pt modelId="{81C364A8-6A3D-4C9D-B2F3-82AA9D20CB06}">
      <dgm:prSet/>
      <dgm:spPr/>
      <dgm:t>
        <a:bodyPr/>
        <a:lstStyle/>
        <a:p>
          <a:pPr>
            <a:defRPr cap="all"/>
          </a:pPr>
          <a:r>
            <a:rPr lang="en-US"/>
            <a:t>Facilitates quick location</a:t>
          </a:r>
        </a:p>
      </dgm:t>
    </dgm:pt>
    <dgm:pt modelId="{5D41B964-F26A-4ED1-83A4-9DF6EA9F6C2D}" type="parTrans" cxnId="{D488DFE0-2066-46A9-AB0D-C088D0A67E86}">
      <dgm:prSet/>
      <dgm:spPr/>
      <dgm:t>
        <a:bodyPr/>
        <a:lstStyle/>
        <a:p>
          <a:endParaRPr lang="en-US"/>
        </a:p>
      </dgm:t>
    </dgm:pt>
    <dgm:pt modelId="{DF8E6DF1-FFD3-488B-9E72-DBC94CDD1A22}" type="sibTrans" cxnId="{D488DFE0-2066-46A9-AB0D-C088D0A67E86}">
      <dgm:prSet/>
      <dgm:spPr/>
      <dgm:t>
        <a:bodyPr/>
        <a:lstStyle/>
        <a:p>
          <a:endParaRPr lang="en-US"/>
        </a:p>
      </dgm:t>
    </dgm:pt>
    <dgm:pt modelId="{DDB751B5-8890-4417-B72D-B476C17DA74D}">
      <dgm:prSet/>
      <dgm:spPr/>
      <dgm:t>
        <a:bodyPr/>
        <a:lstStyle/>
        <a:p>
          <a:pPr>
            <a:defRPr cap="all"/>
          </a:pPr>
          <a:r>
            <a:rPr lang="en-US"/>
            <a:t>Uniform naming across all files</a:t>
          </a:r>
        </a:p>
      </dgm:t>
    </dgm:pt>
    <dgm:pt modelId="{8A0AD800-335B-4399-AB5B-C605571FBA20}" type="parTrans" cxnId="{7BA4E84E-4531-473D-8AFC-25111A64DE40}">
      <dgm:prSet/>
      <dgm:spPr/>
      <dgm:t>
        <a:bodyPr/>
        <a:lstStyle/>
        <a:p>
          <a:endParaRPr lang="en-US"/>
        </a:p>
      </dgm:t>
    </dgm:pt>
    <dgm:pt modelId="{9074D6C3-F642-4CBA-B1D2-949688CCE93D}" type="sibTrans" cxnId="{7BA4E84E-4531-473D-8AFC-25111A64DE40}">
      <dgm:prSet/>
      <dgm:spPr/>
      <dgm:t>
        <a:bodyPr/>
        <a:lstStyle/>
        <a:p>
          <a:endParaRPr lang="en-US"/>
        </a:p>
      </dgm:t>
    </dgm:pt>
    <dgm:pt modelId="{B6F3FB13-08BB-4DA8-8CC8-7ECE5EFC67B3}">
      <dgm:prSet/>
      <dgm:spPr/>
      <dgm:t>
        <a:bodyPr/>
        <a:lstStyle/>
        <a:p>
          <a:pPr>
            <a:defRPr cap="all"/>
          </a:pPr>
          <a:r>
            <a:rPr lang="en-US"/>
            <a:t>Reduces information retrieval time</a:t>
          </a:r>
        </a:p>
      </dgm:t>
    </dgm:pt>
    <dgm:pt modelId="{3B8B397D-1F2C-4476-ADF3-50168CE98A95}" type="parTrans" cxnId="{2B770B2F-EB54-4D0C-87DF-6C25C76DE91E}">
      <dgm:prSet/>
      <dgm:spPr/>
      <dgm:t>
        <a:bodyPr/>
        <a:lstStyle/>
        <a:p>
          <a:endParaRPr lang="en-US"/>
        </a:p>
      </dgm:t>
    </dgm:pt>
    <dgm:pt modelId="{40866550-623C-4E3A-A2BC-1675B511F413}" type="sibTrans" cxnId="{2B770B2F-EB54-4D0C-87DF-6C25C76DE91E}">
      <dgm:prSet/>
      <dgm:spPr/>
      <dgm:t>
        <a:bodyPr/>
        <a:lstStyle/>
        <a:p>
          <a:endParaRPr lang="en-US"/>
        </a:p>
      </dgm:t>
    </dgm:pt>
    <dgm:pt modelId="{A8711969-6266-462F-A831-6854EB5B4BBA}">
      <dgm:prSet/>
      <dgm:spPr/>
      <dgm:t>
        <a:bodyPr/>
        <a:lstStyle/>
        <a:p>
          <a:pPr>
            <a:defRPr cap="all"/>
          </a:pPr>
          <a:r>
            <a:rPr lang="en-US"/>
            <a:t>Eliminates file name confusion</a:t>
          </a:r>
        </a:p>
      </dgm:t>
    </dgm:pt>
    <dgm:pt modelId="{48A37928-73B3-4BE1-8920-9794CC178F2F}" type="parTrans" cxnId="{61150107-2EB7-4014-80D0-B66249034136}">
      <dgm:prSet/>
      <dgm:spPr/>
      <dgm:t>
        <a:bodyPr/>
        <a:lstStyle/>
        <a:p>
          <a:endParaRPr lang="en-US"/>
        </a:p>
      </dgm:t>
    </dgm:pt>
    <dgm:pt modelId="{38E75D45-F729-4A8A-89E4-0774A68AAE0A}" type="sibTrans" cxnId="{61150107-2EB7-4014-80D0-B66249034136}">
      <dgm:prSet/>
      <dgm:spPr/>
      <dgm:t>
        <a:bodyPr/>
        <a:lstStyle/>
        <a:p>
          <a:endParaRPr lang="en-US"/>
        </a:p>
      </dgm:t>
    </dgm:pt>
    <dgm:pt modelId="{5A04B7CD-88FF-414E-A618-9F3502FFB43F}" type="pres">
      <dgm:prSet presAssocID="{E20FC8FB-C49A-4AA0-951E-C9E8E34B8F2E}" presName="root" presStyleCnt="0">
        <dgm:presLayoutVars>
          <dgm:dir/>
          <dgm:resizeHandles val="exact"/>
        </dgm:presLayoutVars>
      </dgm:prSet>
      <dgm:spPr/>
    </dgm:pt>
    <dgm:pt modelId="{8A8BE12C-D4AA-400D-8D58-C49D86CC27B1}" type="pres">
      <dgm:prSet presAssocID="{08843099-296D-4BCB-8AE6-1A0056799272}" presName="compNode" presStyleCnt="0"/>
      <dgm:spPr/>
    </dgm:pt>
    <dgm:pt modelId="{6A15815A-36DD-4951-8458-F2AD06F15B91}" type="pres">
      <dgm:prSet presAssocID="{08843099-296D-4BCB-8AE6-1A0056799272}" presName="iconBgRect" presStyleLbl="bgShp" presStyleIdx="0" presStyleCnt="5"/>
      <dgm:spPr/>
    </dgm:pt>
    <dgm:pt modelId="{89FBBB79-3796-4493-9410-21D565088A03}" type="pres">
      <dgm:prSet presAssocID="{08843099-296D-4BCB-8AE6-1A00567992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29C047-6528-4B7C-A9E4-3E27B866FD95}" type="pres">
      <dgm:prSet presAssocID="{08843099-296D-4BCB-8AE6-1A0056799272}" presName="spaceRect" presStyleCnt="0"/>
      <dgm:spPr/>
    </dgm:pt>
    <dgm:pt modelId="{0B418A69-83F3-48C8-B04C-4B79045ACE8F}" type="pres">
      <dgm:prSet presAssocID="{08843099-296D-4BCB-8AE6-1A0056799272}" presName="textRect" presStyleLbl="revTx" presStyleIdx="0" presStyleCnt="5">
        <dgm:presLayoutVars>
          <dgm:chMax val="1"/>
          <dgm:chPref val="1"/>
        </dgm:presLayoutVars>
      </dgm:prSet>
      <dgm:spPr/>
    </dgm:pt>
    <dgm:pt modelId="{A2AA67C5-21BF-4C69-A93C-B3EF58EAA03D}" type="pres">
      <dgm:prSet presAssocID="{42F76CFC-200A-44AB-AFF2-1CEE134F6575}" presName="sibTrans" presStyleCnt="0"/>
      <dgm:spPr/>
    </dgm:pt>
    <dgm:pt modelId="{5B5E1E87-AC51-4B49-93F5-10D87A5CC27F}" type="pres">
      <dgm:prSet presAssocID="{81C364A8-6A3D-4C9D-B2F3-82AA9D20CB06}" presName="compNode" presStyleCnt="0"/>
      <dgm:spPr/>
    </dgm:pt>
    <dgm:pt modelId="{403324EF-FC34-42F6-8828-7D8ACF262BE1}" type="pres">
      <dgm:prSet presAssocID="{81C364A8-6A3D-4C9D-B2F3-82AA9D20CB06}" presName="iconBgRect" presStyleLbl="bgShp" presStyleIdx="1" presStyleCnt="5"/>
      <dgm:spPr/>
    </dgm:pt>
    <dgm:pt modelId="{3CAC838F-0040-4059-8B6B-072521649786}" type="pres">
      <dgm:prSet presAssocID="{81C364A8-6A3D-4C9D-B2F3-82AA9D20CB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DD6C886-778F-4C37-83BF-739171A26605}" type="pres">
      <dgm:prSet presAssocID="{81C364A8-6A3D-4C9D-B2F3-82AA9D20CB06}" presName="spaceRect" presStyleCnt="0"/>
      <dgm:spPr/>
    </dgm:pt>
    <dgm:pt modelId="{E54D876B-9590-4F94-8A09-28E4F2CE182D}" type="pres">
      <dgm:prSet presAssocID="{81C364A8-6A3D-4C9D-B2F3-82AA9D20CB06}" presName="textRect" presStyleLbl="revTx" presStyleIdx="1" presStyleCnt="5">
        <dgm:presLayoutVars>
          <dgm:chMax val="1"/>
          <dgm:chPref val="1"/>
        </dgm:presLayoutVars>
      </dgm:prSet>
      <dgm:spPr/>
    </dgm:pt>
    <dgm:pt modelId="{D219AD38-226F-4248-8502-10B52DAF2E53}" type="pres">
      <dgm:prSet presAssocID="{DF8E6DF1-FFD3-488B-9E72-DBC94CDD1A22}" presName="sibTrans" presStyleCnt="0"/>
      <dgm:spPr/>
    </dgm:pt>
    <dgm:pt modelId="{3790B432-2DEA-425F-8F8C-DF64C64EAC40}" type="pres">
      <dgm:prSet presAssocID="{DDB751B5-8890-4417-B72D-B476C17DA74D}" presName="compNode" presStyleCnt="0"/>
      <dgm:spPr/>
    </dgm:pt>
    <dgm:pt modelId="{8533451C-1916-47CF-BE75-D4B7045260E1}" type="pres">
      <dgm:prSet presAssocID="{DDB751B5-8890-4417-B72D-B476C17DA74D}" presName="iconBgRect" presStyleLbl="bgShp" presStyleIdx="2" presStyleCnt="5"/>
      <dgm:spPr/>
    </dgm:pt>
    <dgm:pt modelId="{8FA40382-EB13-4F08-8F4C-09609C52896C}" type="pres">
      <dgm:prSet presAssocID="{DDB751B5-8890-4417-B72D-B476C17DA74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61C9B5F-353D-48DC-AE44-F482238D3880}" type="pres">
      <dgm:prSet presAssocID="{DDB751B5-8890-4417-B72D-B476C17DA74D}" presName="spaceRect" presStyleCnt="0"/>
      <dgm:spPr/>
    </dgm:pt>
    <dgm:pt modelId="{1A689B95-4DB0-4C26-B9D7-F0197691361D}" type="pres">
      <dgm:prSet presAssocID="{DDB751B5-8890-4417-B72D-B476C17DA74D}" presName="textRect" presStyleLbl="revTx" presStyleIdx="2" presStyleCnt="5">
        <dgm:presLayoutVars>
          <dgm:chMax val="1"/>
          <dgm:chPref val="1"/>
        </dgm:presLayoutVars>
      </dgm:prSet>
      <dgm:spPr/>
    </dgm:pt>
    <dgm:pt modelId="{7B577794-06DD-46D9-A009-6CD37988532F}" type="pres">
      <dgm:prSet presAssocID="{9074D6C3-F642-4CBA-B1D2-949688CCE93D}" presName="sibTrans" presStyleCnt="0"/>
      <dgm:spPr/>
    </dgm:pt>
    <dgm:pt modelId="{4AA6A8EE-399E-4993-977B-63A1DF29D44A}" type="pres">
      <dgm:prSet presAssocID="{B6F3FB13-08BB-4DA8-8CC8-7ECE5EFC67B3}" presName="compNode" presStyleCnt="0"/>
      <dgm:spPr/>
    </dgm:pt>
    <dgm:pt modelId="{8D5DECB0-3CFD-4AB9-BD28-FA315FEF7BF9}" type="pres">
      <dgm:prSet presAssocID="{B6F3FB13-08BB-4DA8-8CC8-7ECE5EFC67B3}" presName="iconBgRect" presStyleLbl="bgShp" presStyleIdx="3" presStyleCnt="5"/>
      <dgm:spPr/>
    </dgm:pt>
    <dgm:pt modelId="{25883DFC-5862-4F85-B5B7-27ADBF8FEC87}" type="pres">
      <dgm:prSet presAssocID="{B6F3FB13-08BB-4DA8-8CC8-7ECE5EFC67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75EF7E6-9635-4A6E-A863-1B958B2F1955}" type="pres">
      <dgm:prSet presAssocID="{B6F3FB13-08BB-4DA8-8CC8-7ECE5EFC67B3}" presName="spaceRect" presStyleCnt="0"/>
      <dgm:spPr/>
    </dgm:pt>
    <dgm:pt modelId="{C0EF3DE0-1204-4C47-AC6B-59E715635329}" type="pres">
      <dgm:prSet presAssocID="{B6F3FB13-08BB-4DA8-8CC8-7ECE5EFC67B3}" presName="textRect" presStyleLbl="revTx" presStyleIdx="3" presStyleCnt="5">
        <dgm:presLayoutVars>
          <dgm:chMax val="1"/>
          <dgm:chPref val="1"/>
        </dgm:presLayoutVars>
      </dgm:prSet>
      <dgm:spPr/>
    </dgm:pt>
    <dgm:pt modelId="{3D99BA6F-B222-45A8-8758-7AF58DC1CB4C}" type="pres">
      <dgm:prSet presAssocID="{40866550-623C-4E3A-A2BC-1675B511F413}" presName="sibTrans" presStyleCnt="0"/>
      <dgm:spPr/>
    </dgm:pt>
    <dgm:pt modelId="{2C2CF7BF-59ED-4E02-AC19-9099273087C2}" type="pres">
      <dgm:prSet presAssocID="{A8711969-6266-462F-A831-6854EB5B4BBA}" presName="compNode" presStyleCnt="0"/>
      <dgm:spPr/>
    </dgm:pt>
    <dgm:pt modelId="{8B11A7B1-3614-44A3-B0FF-2640E4E8EC1E}" type="pres">
      <dgm:prSet presAssocID="{A8711969-6266-462F-A831-6854EB5B4BBA}" presName="iconBgRect" presStyleLbl="bgShp" presStyleIdx="4" presStyleCnt="5"/>
      <dgm:spPr/>
    </dgm:pt>
    <dgm:pt modelId="{0AF3D29C-00A9-4F1B-B5EA-E44BF0561A57}" type="pres">
      <dgm:prSet presAssocID="{A8711969-6266-462F-A831-6854EB5B4B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308003E-E3B5-4CE6-B4D7-C869E985B2CD}" type="pres">
      <dgm:prSet presAssocID="{A8711969-6266-462F-A831-6854EB5B4BBA}" presName="spaceRect" presStyleCnt="0"/>
      <dgm:spPr/>
    </dgm:pt>
    <dgm:pt modelId="{4CEC7B3D-CE7A-47FB-BAE6-71DA158E5B31}" type="pres">
      <dgm:prSet presAssocID="{A8711969-6266-462F-A831-6854EB5B4B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1150107-2EB7-4014-80D0-B66249034136}" srcId="{E20FC8FB-C49A-4AA0-951E-C9E8E34B8F2E}" destId="{A8711969-6266-462F-A831-6854EB5B4BBA}" srcOrd="4" destOrd="0" parTransId="{48A37928-73B3-4BE1-8920-9794CC178F2F}" sibTransId="{38E75D45-F729-4A8A-89E4-0774A68AAE0A}"/>
    <dgm:cxn modelId="{D2123517-D822-4C69-ADE6-C902D830D4B4}" type="presOf" srcId="{DDB751B5-8890-4417-B72D-B476C17DA74D}" destId="{1A689B95-4DB0-4C26-B9D7-F0197691361D}" srcOrd="0" destOrd="0" presId="urn:microsoft.com/office/officeart/2018/5/layout/IconCircleLabelList"/>
    <dgm:cxn modelId="{A2067A1A-57CF-4E37-A338-6F3CB106FA95}" type="presOf" srcId="{A8711969-6266-462F-A831-6854EB5B4BBA}" destId="{4CEC7B3D-CE7A-47FB-BAE6-71DA158E5B31}" srcOrd="0" destOrd="0" presId="urn:microsoft.com/office/officeart/2018/5/layout/IconCircleLabelList"/>
    <dgm:cxn modelId="{D5E5A922-24AF-4373-BF07-94EE89A81B58}" srcId="{E20FC8FB-C49A-4AA0-951E-C9E8E34B8F2E}" destId="{08843099-296D-4BCB-8AE6-1A0056799272}" srcOrd="0" destOrd="0" parTransId="{110134AC-3CA0-4EEB-BBEB-37D33B50809C}" sibTransId="{42F76CFC-200A-44AB-AFF2-1CEE134F6575}"/>
    <dgm:cxn modelId="{2B770B2F-EB54-4D0C-87DF-6C25C76DE91E}" srcId="{E20FC8FB-C49A-4AA0-951E-C9E8E34B8F2E}" destId="{B6F3FB13-08BB-4DA8-8CC8-7ECE5EFC67B3}" srcOrd="3" destOrd="0" parTransId="{3B8B397D-1F2C-4476-ADF3-50168CE98A95}" sibTransId="{40866550-623C-4E3A-A2BC-1675B511F413}"/>
    <dgm:cxn modelId="{55A5A269-FC7F-47D5-995C-BDCFD20B6FAB}" type="presOf" srcId="{B6F3FB13-08BB-4DA8-8CC8-7ECE5EFC67B3}" destId="{C0EF3DE0-1204-4C47-AC6B-59E715635329}" srcOrd="0" destOrd="0" presId="urn:microsoft.com/office/officeart/2018/5/layout/IconCircleLabelList"/>
    <dgm:cxn modelId="{7BA4E84E-4531-473D-8AFC-25111A64DE40}" srcId="{E20FC8FB-C49A-4AA0-951E-C9E8E34B8F2E}" destId="{DDB751B5-8890-4417-B72D-B476C17DA74D}" srcOrd="2" destOrd="0" parTransId="{8A0AD800-335B-4399-AB5B-C605571FBA20}" sibTransId="{9074D6C3-F642-4CBA-B1D2-949688CCE93D}"/>
    <dgm:cxn modelId="{522A17A4-15FD-4156-8AE4-42DDFED21AD5}" type="presOf" srcId="{81C364A8-6A3D-4C9D-B2F3-82AA9D20CB06}" destId="{E54D876B-9590-4F94-8A09-28E4F2CE182D}" srcOrd="0" destOrd="0" presId="urn:microsoft.com/office/officeart/2018/5/layout/IconCircleLabelList"/>
    <dgm:cxn modelId="{B27F8EAB-B422-411A-A9A5-38BF5C039950}" type="presOf" srcId="{E20FC8FB-C49A-4AA0-951E-C9E8E34B8F2E}" destId="{5A04B7CD-88FF-414E-A618-9F3502FFB43F}" srcOrd="0" destOrd="0" presId="urn:microsoft.com/office/officeart/2018/5/layout/IconCircleLabelList"/>
    <dgm:cxn modelId="{C4883ECD-EE76-4D4C-A112-2115B04F8A6F}" type="presOf" srcId="{08843099-296D-4BCB-8AE6-1A0056799272}" destId="{0B418A69-83F3-48C8-B04C-4B79045ACE8F}" srcOrd="0" destOrd="0" presId="urn:microsoft.com/office/officeart/2018/5/layout/IconCircleLabelList"/>
    <dgm:cxn modelId="{D488DFE0-2066-46A9-AB0D-C088D0A67E86}" srcId="{E20FC8FB-C49A-4AA0-951E-C9E8E34B8F2E}" destId="{81C364A8-6A3D-4C9D-B2F3-82AA9D20CB06}" srcOrd="1" destOrd="0" parTransId="{5D41B964-F26A-4ED1-83A4-9DF6EA9F6C2D}" sibTransId="{DF8E6DF1-FFD3-488B-9E72-DBC94CDD1A22}"/>
    <dgm:cxn modelId="{85B38C4D-F680-4770-8BAF-5D78518FD3DF}" type="presParOf" srcId="{5A04B7CD-88FF-414E-A618-9F3502FFB43F}" destId="{8A8BE12C-D4AA-400D-8D58-C49D86CC27B1}" srcOrd="0" destOrd="0" presId="urn:microsoft.com/office/officeart/2018/5/layout/IconCircleLabelList"/>
    <dgm:cxn modelId="{2A8B4F79-AE2C-444F-9399-E5CD1B86996C}" type="presParOf" srcId="{8A8BE12C-D4AA-400D-8D58-C49D86CC27B1}" destId="{6A15815A-36DD-4951-8458-F2AD06F15B91}" srcOrd="0" destOrd="0" presId="urn:microsoft.com/office/officeart/2018/5/layout/IconCircleLabelList"/>
    <dgm:cxn modelId="{80692AF2-4E43-409D-91C0-8186D4E19338}" type="presParOf" srcId="{8A8BE12C-D4AA-400D-8D58-C49D86CC27B1}" destId="{89FBBB79-3796-4493-9410-21D565088A03}" srcOrd="1" destOrd="0" presId="urn:microsoft.com/office/officeart/2018/5/layout/IconCircleLabelList"/>
    <dgm:cxn modelId="{FA8AC574-7A43-4EA2-B5C3-038C7F977FF6}" type="presParOf" srcId="{8A8BE12C-D4AA-400D-8D58-C49D86CC27B1}" destId="{3229C047-6528-4B7C-A9E4-3E27B866FD95}" srcOrd="2" destOrd="0" presId="urn:microsoft.com/office/officeart/2018/5/layout/IconCircleLabelList"/>
    <dgm:cxn modelId="{B2199D8C-503F-467D-BEDD-A505F6323E0C}" type="presParOf" srcId="{8A8BE12C-D4AA-400D-8D58-C49D86CC27B1}" destId="{0B418A69-83F3-48C8-B04C-4B79045ACE8F}" srcOrd="3" destOrd="0" presId="urn:microsoft.com/office/officeart/2018/5/layout/IconCircleLabelList"/>
    <dgm:cxn modelId="{68BCD319-8C9F-418B-A4EC-5E22B9D95833}" type="presParOf" srcId="{5A04B7CD-88FF-414E-A618-9F3502FFB43F}" destId="{A2AA67C5-21BF-4C69-A93C-B3EF58EAA03D}" srcOrd="1" destOrd="0" presId="urn:microsoft.com/office/officeart/2018/5/layout/IconCircleLabelList"/>
    <dgm:cxn modelId="{0BDFCC39-903C-4FE9-BD66-2C1852F21690}" type="presParOf" srcId="{5A04B7CD-88FF-414E-A618-9F3502FFB43F}" destId="{5B5E1E87-AC51-4B49-93F5-10D87A5CC27F}" srcOrd="2" destOrd="0" presId="urn:microsoft.com/office/officeart/2018/5/layout/IconCircleLabelList"/>
    <dgm:cxn modelId="{C7248234-5977-43DD-980D-59D2F5B4645C}" type="presParOf" srcId="{5B5E1E87-AC51-4B49-93F5-10D87A5CC27F}" destId="{403324EF-FC34-42F6-8828-7D8ACF262BE1}" srcOrd="0" destOrd="0" presId="urn:microsoft.com/office/officeart/2018/5/layout/IconCircleLabelList"/>
    <dgm:cxn modelId="{0EEF320B-A12B-4646-9C49-D38E19FF5B0C}" type="presParOf" srcId="{5B5E1E87-AC51-4B49-93F5-10D87A5CC27F}" destId="{3CAC838F-0040-4059-8B6B-072521649786}" srcOrd="1" destOrd="0" presId="urn:microsoft.com/office/officeart/2018/5/layout/IconCircleLabelList"/>
    <dgm:cxn modelId="{E2867611-907F-47FD-8663-0B6C0F6E10DA}" type="presParOf" srcId="{5B5E1E87-AC51-4B49-93F5-10D87A5CC27F}" destId="{EDD6C886-778F-4C37-83BF-739171A26605}" srcOrd="2" destOrd="0" presId="urn:microsoft.com/office/officeart/2018/5/layout/IconCircleLabelList"/>
    <dgm:cxn modelId="{E898D13F-1F99-4B07-A7BC-2576399974A5}" type="presParOf" srcId="{5B5E1E87-AC51-4B49-93F5-10D87A5CC27F}" destId="{E54D876B-9590-4F94-8A09-28E4F2CE182D}" srcOrd="3" destOrd="0" presId="urn:microsoft.com/office/officeart/2018/5/layout/IconCircleLabelList"/>
    <dgm:cxn modelId="{D0E7A92F-2727-48CA-A63F-7376FEA40946}" type="presParOf" srcId="{5A04B7CD-88FF-414E-A618-9F3502FFB43F}" destId="{D219AD38-226F-4248-8502-10B52DAF2E53}" srcOrd="3" destOrd="0" presId="urn:microsoft.com/office/officeart/2018/5/layout/IconCircleLabelList"/>
    <dgm:cxn modelId="{18190AF5-6C41-4DC9-AFCC-8FB9F9D45A77}" type="presParOf" srcId="{5A04B7CD-88FF-414E-A618-9F3502FFB43F}" destId="{3790B432-2DEA-425F-8F8C-DF64C64EAC40}" srcOrd="4" destOrd="0" presId="urn:microsoft.com/office/officeart/2018/5/layout/IconCircleLabelList"/>
    <dgm:cxn modelId="{A6E68ECC-9981-4A96-8989-EECD0F407AEE}" type="presParOf" srcId="{3790B432-2DEA-425F-8F8C-DF64C64EAC40}" destId="{8533451C-1916-47CF-BE75-D4B7045260E1}" srcOrd="0" destOrd="0" presId="urn:microsoft.com/office/officeart/2018/5/layout/IconCircleLabelList"/>
    <dgm:cxn modelId="{576A367E-833E-4F37-A5E0-E4A8EB430218}" type="presParOf" srcId="{3790B432-2DEA-425F-8F8C-DF64C64EAC40}" destId="{8FA40382-EB13-4F08-8F4C-09609C52896C}" srcOrd="1" destOrd="0" presId="urn:microsoft.com/office/officeart/2018/5/layout/IconCircleLabelList"/>
    <dgm:cxn modelId="{875D2EF0-EB0E-4A59-83E2-64C1FAD42A29}" type="presParOf" srcId="{3790B432-2DEA-425F-8F8C-DF64C64EAC40}" destId="{161C9B5F-353D-48DC-AE44-F482238D3880}" srcOrd="2" destOrd="0" presId="urn:microsoft.com/office/officeart/2018/5/layout/IconCircleLabelList"/>
    <dgm:cxn modelId="{187273CA-AA68-4E66-A694-1A63454905A7}" type="presParOf" srcId="{3790B432-2DEA-425F-8F8C-DF64C64EAC40}" destId="{1A689B95-4DB0-4C26-B9D7-F0197691361D}" srcOrd="3" destOrd="0" presId="urn:microsoft.com/office/officeart/2018/5/layout/IconCircleLabelList"/>
    <dgm:cxn modelId="{B7717B75-EE18-401F-A930-CB6ACB9B6618}" type="presParOf" srcId="{5A04B7CD-88FF-414E-A618-9F3502FFB43F}" destId="{7B577794-06DD-46D9-A009-6CD37988532F}" srcOrd="5" destOrd="0" presId="urn:microsoft.com/office/officeart/2018/5/layout/IconCircleLabelList"/>
    <dgm:cxn modelId="{B2163845-EA03-439B-99B7-150728C5A734}" type="presParOf" srcId="{5A04B7CD-88FF-414E-A618-9F3502FFB43F}" destId="{4AA6A8EE-399E-4993-977B-63A1DF29D44A}" srcOrd="6" destOrd="0" presId="urn:microsoft.com/office/officeart/2018/5/layout/IconCircleLabelList"/>
    <dgm:cxn modelId="{B3F17835-68E8-4875-9C07-183C63327626}" type="presParOf" srcId="{4AA6A8EE-399E-4993-977B-63A1DF29D44A}" destId="{8D5DECB0-3CFD-4AB9-BD28-FA315FEF7BF9}" srcOrd="0" destOrd="0" presId="urn:microsoft.com/office/officeart/2018/5/layout/IconCircleLabelList"/>
    <dgm:cxn modelId="{1FF367C2-B98D-473B-9654-145C2F5C700B}" type="presParOf" srcId="{4AA6A8EE-399E-4993-977B-63A1DF29D44A}" destId="{25883DFC-5862-4F85-B5B7-27ADBF8FEC87}" srcOrd="1" destOrd="0" presId="urn:microsoft.com/office/officeart/2018/5/layout/IconCircleLabelList"/>
    <dgm:cxn modelId="{8A23C62A-1D59-4787-A7EE-D5B8C2D2EC64}" type="presParOf" srcId="{4AA6A8EE-399E-4993-977B-63A1DF29D44A}" destId="{A75EF7E6-9635-4A6E-A863-1B958B2F1955}" srcOrd="2" destOrd="0" presId="urn:microsoft.com/office/officeart/2018/5/layout/IconCircleLabelList"/>
    <dgm:cxn modelId="{DFB57562-B9C9-4387-B8BA-79F43F209DC6}" type="presParOf" srcId="{4AA6A8EE-399E-4993-977B-63A1DF29D44A}" destId="{C0EF3DE0-1204-4C47-AC6B-59E715635329}" srcOrd="3" destOrd="0" presId="urn:microsoft.com/office/officeart/2018/5/layout/IconCircleLabelList"/>
    <dgm:cxn modelId="{1B92834D-8014-4FA6-B5DB-6E14F430D380}" type="presParOf" srcId="{5A04B7CD-88FF-414E-A618-9F3502FFB43F}" destId="{3D99BA6F-B222-45A8-8758-7AF58DC1CB4C}" srcOrd="7" destOrd="0" presId="urn:microsoft.com/office/officeart/2018/5/layout/IconCircleLabelList"/>
    <dgm:cxn modelId="{DCF3265B-F402-4A15-9747-0DB368FCF515}" type="presParOf" srcId="{5A04B7CD-88FF-414E-A618-9F3502FFB43F}" destId="{2C2CF7BF-59ED-4E02-AC19-9099273087C2}" srcOrd="8" destOrd="0" presId="urn:microsoft.com/office/officeart/2018/5/layout/IconCircleLabelList"/>
    <dgm:cxn modelId="{789328FC-CD97-4F4F-A2D7-2836600722F7}" type="presParOf" srcId="{2C2CF7BF-59ED-4E02-AC19-9099273087C2}" destId="{8B11A7B1-3614-44A3-B0FF-2640E4E8EC1E}" srcOrd="0" destOrd="0" presId="urn:microsoft.com/office/officeart/2018/5/layout/IconCircleLabelList"/>
    <dgm:cxn modelId="{14D31FFF-CE4C-469B-86DE-EDA59C786EC7}" type="presParOf" srcId="{2C2CF7BF-59ED-4E02-AC19-9099273087C2}" destId="{0AF3D29C-00A9-4F1B-B5EA-E44BF0561A57}" srcOrd="1" destOrd="0" presId="urn:microsoft.com/office/officeart/2018/5/layout/IconCircleLabelList"/>
    <dgm:cxn modelId="{5469D71B-D5E4-4A92-874F-E7C30DE73C20}" type="presParOf" srcId="{2C2CF7BF-59ED-4E02-AC19-9099273087C2}" destId="{6308003E-E3B5-4CE6-B4D7-C869E985B2CD}" srcOrd="2" destOrd="0" presId="urn:microsoft.com/office/officeart/2018/5/layout/IconCircleLabelList"/>
    <dgm:cxn modelId="{40845E94-3752-4938-A580-CA69D3209DAD}" type="presParOf" srcId="{2C2CF7BF-59ED-4E02-AC19-9099273087C2}" destId="{4CEC7B3D-CE7A-47FB-BAE6-71DA158E5B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153A90-AB18-40DE-829D-C11562E12B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D6219B2E-0693-4C00-AD7F-B8230DE5A6A5}">
      <dgm:prSet/>
      <dgm:spPr/>
      <dgm:t>
        <a:bodyPr/>
        <a:lstStyle/>
        <a:p>
          <a:r>
            <a:rPr lang="en-GB" dirty="0"/>
            <a:t>Project-Originator-Zone-Level-Type-Role-Number</a:t>
          </a:r>
          <a:endParaRPr lang="en-US" dirty="0"/>
        </a:p>
      </dgm:t>
    </dgm:pt>
    <dgm:pt modelId="{469400E1-A68A-4C8A-AFE3-BF462029FF4A}" type="parTrans" cxnId="{1B68F1FC-3D13-4E85-8059-D9F6679DFEBE}">
      <dgm:prSet/>
      <dgm:spPr/>
      <dgm:t>
        <a:bodyPr/>
        <a:lstStyle/>
        <a:p>
          <a:endParaRPr lang="en-US"/>
        </a:p>
      </dgm:t>
    </dgm:pt>
    <dgm:pt modelId="{6CCCDB53-71E7-4AC7-BECB-D9F3FD6BCB60}" type="sibTrans" cxnId="{1B68F1FC-3D13-4E85-8059-D9F6679DFEBE}">
      <dgm:prSet/>
      <dgm:spPr/>
      <dgm:t>
        <a:bodyPr/>
        <a:lstStyle/>
        <a:p>
          <a:endParaRPr lang="en-US"/>
        </a:p>
      </dgm:t>
    </dgm:pt>
    <dgm:pt modelId="{2C552451-2B85-4C0D-9D99-C80279B3E833}" type="pres">
      <dgm:prSet presAssocID="{07153A90-AB18-40DE-829D-C11562E12B73}" presName="root" presStyleCnt="0">
        <dgm:presLayoutVars>
          <dgm:dir/>
          <dgm:resizeHandles val="exact"/>
        </dgm:presLayoutVars>
      </dgm:prSet>
      <dgm:spPr/>
    </dgm:pt>
    <dgm:pt modelId="{7AA0B97A-725B-4C02-AA81-30E1B8DC3729}" type="pres">
      <dgm:prSet presAssocID="{D6219B2E-0693-4C00-AD7F-B8230DE5A6A5}" presName="compNode" presStyleCnt="0"/>
      <dgm:spPr/>
    </dgm:pt>
    <dgm:pt modelId="{6AB784D7-139A-4C06-B824-E766E8C25F4E}" type="pres">
      <dgm:prSet presAssocID="{D6219B2E-0693-4C00-AD7F-B8230DE5A6A5}" presName="bgRect" presStyleLbl="bgShp" presStyleIdx="0" presStyleCnt="1"/>
      <dgm:spPr/>
    </dgm:pt>
    <dgm:pt modelId="{33D1982F-1777-44FF-AA0B-29884F8239DA}" type="pres">
      <dgm:prSet presAssocID="{D6219B2E-0693-4C00-AD7F-B8230DE5A6A5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A7A8D0D-5CB2-434F-907F-4D5E705CAAFF}" type="pres">
      <dgm:prSet presAssocID="{D6219B2E-0693-4C00-AD7F-B8230DE5A6A5}" presName="spaceRect" presStyleCnt="0"/>
      <dgm:spPr/>
    </dgm:pt>
    <dgm:pt modelId="{1F36A023-C60D-4322-9611-FBDBB53D6618}" type="pres">
      <dgm:prSet presAssocID="{D6219B2E-0693-4C00-AD7F-B8230DE5A6A5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52E6F219-B730-4082-8551-2436A6CFE077}" type="presOf" srcId="{07153A90-AB18-40DE-829D-C11562E12B73}" destId="{2C552451-2B85-4C0D-9D99-C80279B3E833}" srcOrd="0" destOrd="0" presId="urn:microsoft.com/office/officeart/2018/2/layout/IconVerticalSolidList"/>
    <dgm:cxn modelId="{EA14B833-6C4D-4536-9621-08FA1B62F12A}" type="presOf" srcId="{D6219B2E-0693-4C00-AD7F-B8230DE5A6A5}" destId="{1F36A023-C60D-4322-9611-FBDBB53D6618}" srcOrd="0" destOrd="0" presId="urn:microsoft.com/office/officeart/2018/2/layout/IconVerticalSolidList"/>
    <dgm:cxn modelId="{1B68F1FC-3D13-4E85-8059-D9F6679DFEBE}" srcId="{07153A90-AB18-40DE-829D-C11562E12B73}" destId="{D6219B2E-0693-4C00-AD7F-B8230DE5A6A5}" srcOrd="0" destOrd="0" parTransId="{469400E1-A68A-4C8A-AFE3-BF462029FF4A}" sibTransId="{6CCCDB53-71E7-4AC7-BECB-D9F3FD6BCB60}"/>
    <dgm:cxn modelId="{5756EF4A-78D2-45D6-B531-350127AB35F6}" type="presParOf" srcId="{2C552451-2B85-4C0D-9D99-C80279B3E833}" destId="{7AA0B97A-725B-4C02-AA81-30E1B8DC3729}" srcOrd="0" destOrd="0" presId="urn:microsoft.com/office/officeart/2018/2/layout/IconVerticalSolidList"/>
    <dgm:cxn modelId="{67455AB7-64BB-4CA4-9801-CA50FFA6C3E6}" type="presParOf" srcId="{7AA0B97A-725B-4C02-AA81-30E1B8DC3729}" destId="{6AB784D7-139A-4C06-B824-E766E8C25F4E}" srcOrd="0" destOrd="0" presId="urn:microsoft.com/office/officeart/2018/2/layout/IconVerticalSolidList"/>
    <dgm:cxn modelId="{6FDD94E4-E7FD-4B92-A722-C345A1C0ECE2}" type="presParOf" srcId="{7AA0B97A-725B-4C02-AA81-30E1B8DC3729}" destId="{33D1982F-1777-44FF-AA0B-29884F8239DA}" srcOrd="1" destOrd="0" presId="urn:microsoft.com/office/officeart/2018/2/layout/IconVerticalSolidList"/>
    <dgm:cxn modelId="{7E50CC3D-C4DB-41B0-89BF-04DD287D14F5}" type="presParOf" srcId="{7AA0B97A-725B-4C02-AA81-30E1B8DC3729}" destId="{0A7A8D0D-5CB2-434F-907F-4D5E705CAAFF}" srcOrd="2" destOrd="0" presId="urn:microsoft.com/office/officeart/2018/2/layout/IconVerticalSolidList"/>
    <dgm:cxn modelId="{4C028E14-AB58-4C28-908D-3EC22E7DB87A}" type="presParOf" srcId="{7AA0B97A-725B-4C02-AA81-30E1B8DC3729}" destId="{1F36A023-C60D-4322-9611-FBDBB53D66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96D4B5-43D4-495F-BD7A-777B649EBE4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9DF1-3474-4B9C-8B17-4D9224F14019}">
      <dgm:prSet/>
      <dgm:spPr/>
      <dgm:t>
        <a:bodyPr/>
        <a:lstStyle/>
        <a:p>
          <a:pPr>
            <a:defRPr cap="all"/>
          </a:pPr>
          <a:r>
            <a:rPr lang="en-GB" b="1"/>
            <a:t>Work in Progress (WIP)</a:t>
          </a:r>
          <a:endParaRPr lang="en-US"/>
        </a:p>
      </dgm:t>
    </dgm:pt>
    <dgm:pt modelId="{DB0AC836-E42F-4FDC-A57A-28829524464C}" type="parTrans" cxnId="{4BE9A442-A181-422C-87B5-0D9D34306FBA}">
      <dgm:prSet/>
      <dgm:spPr/>
      <dgm:t>
        <a:bodyPr/>
        <a:lstStyle/>
        <a:p>
          <a:endParaRPr lang="en-US"/>
        </a:p>
      </dgm:t>
    </dgm:pt>
    <dgm:pt modelId="{D04D4A1B-A77B-4CFC-881D-9DA782CCCC4F}" type="sibTrans" cxnId="{4BE9A442-A181-422C-87B5-0D9D34306FBA}">
      <dgm:prSet/>
      <dgm:spPr/>
      <dgm:t>
        <a:bodyPr/>
        <a:lstStyle/>
        <a:p>
          <a:endParaRPr lang="en-US"/>
        </a:p>
      </dgm:t>
    </dgm:pt>
    <dgm:pt modelId="{4965E943-EC55-44A8-A0B1-DCB702EB9E42}">
      <dgm:prSet/>
      <dgm:spPr/>
      <dgm:t>
        <a:bodyPr/>
        <a:lstStyle/>
        <a:p>
          <a:pPr>
            <a:defRPr cap="all"/>
          </a:pPr>
          <a:r>
            <a:rPr lang="en-GB" b="1"/>
            <a:t>Shared</a:t>
          </a:r>
          <a:endParaRPr lang="en-US"/>
        </a:p>
      </dgm:t>
    </dgm:pt>
    <dgm:pt modelId="{0B021B32-DAB1-4111-93BF-D479068B13B7}" type="parTrans" cxnId="{E1584B0F-F511-478F-86B3-5760DFD5B8FC}">
      <dgm:prSet/>
      <dgm:spPr/>
      <dgm:t>
        <a:bodyPr/>
        <a:lstStyle/>
        <a:p>
          <a:endParaRPr lang="en-US"/>
        </a:p>
      </dgm:t>
    </dgm:pt>
    <dgm:pt modelId="{5A5400E2-0328-4C02-AAAE-633488B2637C}" type="sibTrans" cxnId="{E1584B0F-F511-478F-86B3-5760DFD5B8FC}">
      <dgm:prSet/>
      <dgm:spPr/>
      <dgm:t>
        <a:bodyPr/>
        <a:lstStyle/>
        <a:p>
          <a:endParaRPr lang="en-US"/>
        </a:p>
      </dgm:t>
    </dgm:pt>
    <dgm:pt modelId="{3A744380-204B-489C-8E73-B4809E083D20}">
      <dgm:prSet/>
      <dgm:spPr/>
      <dgm:t>
        <a:bodyPr/>
        <a:lstStyle/>
        <a:p>
          <a:pPr>
            <a:defRPr cap="all"/>
          </a:pPr>
          <a:r>
            <a:rPr lang="en-GB" b="1"/>
            <a:t>Published</a:t>
          </a:r>
          <a:endParaRPr lang="en-US"/>
        </a:p>
      </dgm:t>
    </dgm:pt>
    <dgm:pt modelId="{C12C77C3-8655-4A98-9F2C-03A2D278B65B}" type="parTrans" cxnId="{CB697580-0645-4A0E-93B4-97519E8AC640}">
      <dgm:prSet/>
      <dgm:spPr/>
      <dgm:t>
        <a:bodyPr/>
        <a:lstStyle/>
        <a:p>
          <a:endParaRPr lang="en-US"/>
        </a:p>
      </dgm:t>
    </dgm:pt>
    <dgm:pt modelId="{7B0D1B4E-3217-462C-A8E7-F737325E0679}" type="sibTrans" cxnId="{CB697580-0645-4A0E-93B4-97519E8AC640}">
      <dgm:prSet/>
      <dgm:spPr/>
      <dgm:t>
        <a:bodyPr/>
        <a:lstStyle/>
        <a:p>
          <a:endParaRPr lang="en-US"/>
        </a:p>
      </dgm:t>
    </dgm:pt>
    <dgm:pt modelId="{0531482E-68E6-4D51-8BBF-9A510F7DE269}">
      <dgm:prSet/>
      <dgm:spPr/>
      <dgm:t>
        <a:bodyPr/>
        <a:lstStyle/>
        <a:p>
          <a:pPr>
            <a:defRPr cap="all"/>
          </a:pPr>
          <a:r>
            <a:rPr lang="en-GB" b="1"/>
            <a:t>Archive</a:t>
          </a:r>
          <a:endParaRPr lang="en-US"/>
        </a:p>
      </dgm:t>
    </dgm:pt>
    <dgm:pt modelId="{6AF5DE96-6E59-400F-81F2-E31D997F62C7}" type="parTrans" cxnId="{01CBB7D9-4F5B-48D5-8A85-9DD6A5C5CF15}">
      <dgm:prSet/>
      <dgm:spPr/>
      <dgm:t>
        <a:bodyPr/>
        <a:lstStyle/>
        <a:p>
          <a:endParaRPr lang="en-US"/>
        </a:p>
      </dgm:t>
    </dgm:pt>
    <dgm:pt modelId="{1D953A34-C19B-4B57-B56D-600BA713F739}" type="sibTrans" cxnId="{01CBB7D9-4F5B-48D5-8A85-9DD6A5C5CF15}">
      <dgm:prSet/>
      <dgm:spPr/>
      <dgm:t>
        <a:bodyPr/>
        <a:lstStyle/>
        <a:p>
          <a:endParaRPr lang="en-US"/>
        </a:p>
      </dgm:t>
    </dgm:pt>
    <dgm:pt modelId="{856AD019-B19F-4BF6-9AC9-EA63BF77EFEF}" type="pres">
      <dgm:prSet presAssocID="{B296D4B5-43D4-495F-BD7A-777B649EBE49}" presName="root" presStyleCnt="0">
        <dgm:presLayoutVars>
          <dgm:dir/>
          <dgm:resizeHandles val="exact"/>
        </dgm:presLayoutVars>
      </dgm:prSet>
      <dgm:spPr/>
    </dgm:pt>
    <dgm:pt modelId="{ADDD6DBC-6C0B-4BB2-9558-C4B172E629F8}" type="pres">
      <dgm:prSet presAssocID="{49229DF1-3474-4B9C-8B17-4D9224F14019}" presName="compNode" presStyleCnt="0"/>
      <dgm:spPr/>
    </dgm:pt>
    <dgm:pt modelId="{E370238E-E242-4EFB-9CDB-E4BAD40AE6AB}" type="pres">
      <dgm:prSet presAssocID="{49229DF1-3474-4B9C-8B17-4D9224F14019}" presName="iconBgRect" presStyleLbl="bgShp" presStyleIdx="0" presStyleCnt="4"/>
      <dgm:spPr/>
    </dgm:pt>
    <dgm:pt modelId="{6E69677E-905A-4F98-84BD-8F412E4B2EAD}" type="pres">
      <dgm:prSet presAssocID="{49229DF1-3474-4B9C-8B17-4D9224F140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BCF5EF-C45D-46A7-885B-1271B1AFDF12}" type="pres">
      <dgm:prSet presAssocID="{49229DF1-3474-4B9C-8B17-4D9224F14019}" presName="spaceRect" presStyleCnt="0"/>
      <dgm:spPr/>
    </dgm:pt>
    <dgm:pt modelId="{ABEC984C-6F33-499A-8678-05CECB549E60}" type="pres">
      <dgm:prSet presAssocID="{49229DF1-3474-4B9C-8B17-4D9224F14019}" presName="textRect" presStyleLbl="revTx" presStyleIdx="0" presStyleCnt="4">
        <dgm:presLayoutVars>
          <dgm:chMax val="1"/>
          <dgm:chPref val="1"/>
        </dgm:presLayoutVars>
      </dgm:prSet>
      <dgm:spPr/>
    </dgm:pt>
    <dgm:pt modelId="{847906C4-CF9D-4EF3-A9D6-5EAE412DBCD4}" type="pres">
      <dgm:prSet presAssocID="{D04D4A1B-A77B-4CFC-881D-9DA782CCCC4F}" presName="sibTrans" presStyleCnt="0"/>
      <dgm:spPr/>
    </dgm:pt>
    <dgm:pt modelId="{5E1C5BF5-A24E-455E-B934-20F6B6348647}" type="pres">
      <dgm:prSet presAssocID="{4965E943-EC55-44A8-A0B1-DCB702EB9E42}" presName="compNode" presStyleCnt="0"/>
      <dgm:spPr/>
    </dgm:pt>
    <dgm:pt modelId="{3FB7320E-322F-4354-B336-251BDDA738E0}" type="pres">
      <dgm:prSet presAssocID="{4965E943-EC55-44A8-A0B1-DCB702EB9E42}" presName="iconBgRect" presStyleLbl="bgShp" presStyleIdx="1" presStyleCnt="4"/>
      <dgm:spPr/>
    </dgm:pt>
    <dgm:pt modelId="{E5DDA32A-93D4-4B57-8E48-89D661AB865D}" type="pres">
      <dgm:prSet presAssocID="{4965E943-EC55-44A8-A0B1-DCB702EB9E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D97DD238-7FF2-4DE5-8B21-4770C58CFA90}" type="pres">
      <dgm:prSet presAssocID="{4965E943-EC55-44A8-A0B1-DCB702EB9E42}" presName="spaceRect" presStyleCnt="0"/>
      <dgm:spPr/>
    </dgm:pt>
    <dgm:pt modelId="{A8738382-334C-4C78-B8B2-0CC89F3F4072}" type="pres">
      <dgm:prSet presAssocID="{4965E943-EC55-44A8-A0B1-DCB702EB9E42}" presName="textRect" presStyleLbl="revTx" presStyleIdx="1" presStyleCnt="4">
        <dgm:presLayoutVars>
          <dgm:chMax val="1"/>
          <dgm:chPref val="1"/>
        </dgm:presLayoutVars>
      </dgm:prSet>
      <dgm:spPr/>
    </dgm:pt>
    <dgm:pt modelId="{75395BF4-C21B-46C1-AEAE-58CF5B1456F0}" type="pres">
      <dgm:prSet presAssocID="{5A5400E2-0328-4C02-AAAE-633488B2637C}" presName="sibTrans" presStyleCnt="0"/>
      <dgm:spPr/>
    </dgm:pt>
    <dgm:pt modelId="{720134C7-D2D0-4611-ABAD-21669EC9AF33}" type="pres">
      <dgm:prSet presAssocID="{3A744380-204B-489C-8E73-B4809E083D20}" presName="compNode" presStyleCnt="0"/>
      <dgm:spPr/>
    </dgm:pt>
    <dgm:pt modelId="{4B2CD2A1-612C-4172-986F-692CDB2D51FB}" type="pres">
      <dgm:prSet presAssocID="{3A744380-204B-489C-8E73-B4809E083D20}" presName="iconBgRect" presStyleLbl="bgShp" presStyleIdx="2" presStyleCnt="4"/>
      <dgm:spPr/>
    </dgm:pt>
    <dgm:pt modelId="{CDA9A4B0-4D86-446B-92DA-BB2F3C9D97E7}" type="pres">
      <dgm:prSet presAssocID="{3A744380-204B-489C-8E73-B4809E083D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9AA0547-0B55-4CB6-88F9-0959275E9E13}" type="pres">
      <dgm:prSet presAssocID="{3A744380-204B-489C-8E73-B4809E083D20}" presName="spaceRect" presStyleCnt="0"/>
      <dgm:spPr/>
    </dgm:pt>
    <dgm:pt modelId="{1AFB741F-1081-41B2-807D-9EFAFCDDC113}" type="pres">
      <dgm:prSet presAssocID="{3A744380-204B-489C-8E73-B4809E083D20}" presName="textRect" presStyleLbl="revTx" presStyleIdx="2" presStyleCnt="4">
        <dgm:presLayoutVars>
          <dgm:chMax val="1"/>
          <dgm:chPref val="1"/>
        </dgm:presLayoutVars>
      </dgm:prSet>
      <dgm:spPr/>
    </dgm:pt>
    <dgm:pt modelId="{1E76F402-D427-4E63-A030-EF5B918877A3}" type="pres">
      <dgm:prSet presAssocID="{7B0D1B4E-3217-462C-A8E7-F737325E0679}" presName="sibTrans" presStyleCnt="0"/>
      <dgm:spPr/>
    </dgm:pt>
    <dgm:pt modelId="{C5A7E6E2-843A-428B-8B28-2FBC37048002}" type="pres">
      <dgm:prSet presAssocID="{0531482E-68E6-4D51-8BBF-9A510F7DE269}" presName="compNode" presStyleCnt="0"/>
      <dgm:spPr/>
    </dgm:pt>
    <dgm:pt modelId="{5D7EFA2D-77F9-48D8-B134-8099A49D6B27}" type="pres">
      <dgm:prSet presAssocID="{0531482E-68E6-4D51-8BBF-9A510F7DE269}" presName="iconBgRect" presStyleLbl="bgShp" presStyleIdx="3" presStyleCnt="4"/>
      <dgm:spPr/>
    </dgm:pt>
    <dgm:pt modelId="{D33C4ADC-77B8-49C4-A078-DC1571A8E943}" type="pres">
      <dgm:prSet presAssocID="{0531482E-68E6-4D51-8BBF-9A510F7DE2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E43C3DC-2290-443B-9572-B23E5AE5C48F}" type="pres">
      <dgm:prSet presAssocID="{0531482E-68E6-4D51-8BBF-9A510F7DE269}" presName="spaceRect" presStyleCnt="0"/>
      <dgm:spPr/>
    </dgm:pt>
    <dgm:pt modelId="{84457073-C4D6-4D25-835B-1259D43FA1F1}" type="pres">
      <dgm:prSet presAssocID="{0531482E-68E6-4D51-8BBF-9A510F7DE2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584B0F-F511-478F-86B3-5760DFD5B8FC}" srcId="{B296D4B5-43D4-495F-BD7A-777B649EBE49}" destId="{4965E943-EC55-44A8-A0B1-DCB702EB9E42}" srcOrd="1" destOrd="0" parTransId="{0B021B32-DAB1-4111-93BF-D479068B13B7}" sibTransId="{5A5400E2-0328-4C02-AAAE-633488B2637C}"/>
    <dgm:cxn modelId="{799DF61A-8CE8-4E33-AA29-B63B4488579B}" type="presOf" srcId="{49229DF1-3474-4B9C-8B17-4D9224F14019}" destId="{ABEC984C-6F33-499A-8678-05CECB549E60}" srcOrd="0" destOrd="0" presId="urn:microsoft.com/office/officeart/2018/5/layout/IconCircleLabelList"/>
    <dgm:cxn modelId="{B3D7BB31-C52F-4E2C-BF8E-694B060E3A54}" type="presOf" srcId="{B296D4B5-43D4-495F-BD7A-777B649EBE49}" destId="{856AD019-B19F-4BF6-9AC9-EA63BF77EFEF}" srcOrd="0" destOrd="0" presId="urn:microsoft.com/office/officeart/2018/5/layout/IconCircleLabelList"/>
    <dgm:cxn modelId="{4BE9A442-A181-422C-87B5-0D9D34306FBA}" srcId="{B296D4B5-43D4-495F-BD7A-777B649EBE49}" destId="{49229DF1-3474-4B9C-8B17-4D9224F14019}" srcOrd="0" destOrd="0" parTransId="{DB0AC836-E42F-4FDC-A57A-28829524464C}" sibTransId="{D04D4A1B-A77B-4CFC-881D-9DA782CCCC4F}"/>
    <dgm:cxn modelId="{CB697580-0645-4A0E-93B4-97519E8AC640}" srcId="{B296D4B5-43D4-495F-BD7A-777B649EBE49}" destId="{3A744380-204B-489C-8E73-B4809E083D20}" srcOrd="2" destOrd="0" parTransId="{C12C77C3-8655-4A98-9F2C-03A2D278B65B}" sibTransId="{7B0D1B4E-3217-462C-A8E7-F737325E0679}"/>
    <dgm:cxn modelId="{F1657999-7AF3-4848-81D5-FAC02A80660C}" type="presOf" srcId="{3A744380-204B-489C-8E73-B4809E083D20}" destId="{1AFB741F-1081-41B2-807D-9EFAFCDDC113}" srcOrd="0" destOrd="0" presId="urn:microsoft.com/office/officeart/2018/5/layout/IconCircleLabelList"/>
    <dgm:cxn modelId="{0464B99A-3035-49EC-8D52-903CD05E2E9C}" type="presOf" srcId="{0531482E-68E6-4D51-8BBF-9A510F7DE269}" destId="{84457073-C4D6-4D25-835B-1259D43FA1F1}" srcOrd="0" destOrd="0" presId="urn:microsoft.com/office/officeart/2018/5/layout/IconCircleLabelList"/>
    <dgm:cxn modelId="{2E21F19E-58DF-43F4-BBC8-9BF714CDACF2}" type="presOf" srcId="{4965E943-EC55-44A8-A0B1-DCB702EB9E42}" destId="{A8738382-334C-4C78-B8B2-0CC89F3F4072}" srcOrd="0" destOrd="0" presId="urn:microsoft.com/office/officeart/2018/5/layout/IconCircleLabelList"/>
    <dgm:cxn modelId="{01CBB7D9-4F5B-48D5-8A85-9DD6A5C5CF15}" srcId="{B296D4B5-43D4-495F-BD7A-777B649EBE49}" destId="{0531482E-68E6-4D51-8BBF-9A510F7DE269}" srcOrd="3" destOrd="0" parTransId="{6AF5DE96-6E59-400F-81F2-E31D997F62C7}" sibTransId="{1D953A34-C19B-4B57-B56D-600BA713F739}"/>
    <dgm:cxn modelId="{2E6898F5-2124-4A4A-86AE-558A7CA048EF}" type="presParOf" srcId="{856AD019-B19F-4BF6-9AC9-EA63BF77EFEF}" destId="{ADDD6DBC-6C0B-4BB2-9558-C4B172E629F8}" srcOrd="0" destOrd="0" presId="urn:microsoft.com/office/officeart/2018/5/layout/IconCircleLabelList"/>
    <dgm:cxn modelId="{F17E69B9-E612-495C-803E-8D8E14DDCBF5}" type="presParOf" srcId="{ADDD6DBC-6C0B-4BB2-9558-C4B172E629F8}" destId="{E370238E-E242-4EFB-9CDB-E4BAD40AE6AB}" srcOrd="0" destOrd="0" presId="urn:microsoft.com/office/officeart/2018/5/layout/IconCircleLabelList"/>
    <dgm:cxn modelId="{8115B58D-C0DF-4C1E-B0AE-02D58FE791B7}" type="presParOf" srcId="{ADDD6DBC-6C0B-4BB2-9558-C4B172E629F8}" destId="{6E69677E-905A-4F98-84BD-8F412E4B2EAD}" srcOrd="1" destOrd="0" presId="urn:microsoft.com/office/officeart/2018/5/layout/IconCircleLabelList"/>
    <dgm:cxn modelId="{3D156C30-A434-4133-B8B7-79B50740F66D}" type="presParOf" srcId="{ADDD6DBC-6C0B-4BB2-9558-C4B172E629F8}" destId="{F9BCF5EF-C45D-46A7-885B-1271B1AFDF12}" srcOrd="2" destOrd="0" presId="urn:microsoft.com/office/officeart/2018/5/layout/IconCircleLabelList"/>
    <dgm:cxn modelId="{B366EE4F-A292-4DB6-A734-6BD9DD91A05A}" type="presParOf" srcId="{ADDD6DBC-6C0B-4BB2-9558-C4B172E629F8}" destId="{ABEC984C-6F33-499A-8678-05CECB549E60}" srcOrd="3" destOrd="0" presId="urn:microsoft.com/office/officeart/2018/5/layout/IconCircleLabelList"/>
    <dgm:cxn modelId="{0CFD9554-C7EE-417C-AF71-B84E3AD83957}" type="presParOf" srcId="{856AD019-B19F-4BF6-9AC9-EA63BF77EFEF}" destId="{847906C4-CF9D-4EF3-A9D6-5EAE412DBCD4}" srcOrd="1" destOrd="0" presId="urn:microsoft.com/office/officeart/2018/5/layout/IconCircleLabelList"/>
    <dgm:cxn modelId="{05977E00-AE62-4A11-9152-040F2A0BD51B}" type="presParOf" srcId="{856AD019-B19F-4BF6-9AC9-EA63BF77EFEF}" destId="{5E1C5BF5-A24E-455E-B934-20F6B6348647}" srcOrd="2" destOrd="0" presId="urn:microsoft.com/office/officeart/2018/5/layout/IconCircleLabelList"/>
    <dgm:cxn modelId="{D9E752EF-82E8-4464-B9D5-CAF7BE98A847}" type="presParOf" srcId="{5E1C5BF5-A24E-455E-B934-20F6B6348647}" destId="{3FB7320E-322F-4354-B336-251BDDA738E0}" srcOrd="0" destOrd="0" presId="urn:microsoft.com/office/officeart/2018/5/layout/IconCircleLabelList"/>
    <dgm:cxn modelId="{C5C5F987-C87E-4C1E-ACCA-62CFE156551A}" type="presParOf" srcId="{5E1C5BF5-A24E-455E-B934-20F6B6348647}" destId="{E5DDA32A-93D4-4B57-8E48-89D661AB865D}" srcOrd="1" destOrd="0" presId="urn:microsoft.com/office/officeart/2018/5/layout/IconCircleLabelList"/>
    <dgm:cxn modelId="{F12A324B-3671-489D-B574-A9C3098A2EDA}" type="presParOf" srcId="{5E1C5BF5-A24E-455E-B934-20F6B6348647}" destId="{D97DD238-7FF2-4DE5-8B21-4770C58CFA90}" srcOrd="2" destOrd="0" presId="urn:microsoft.com/office/officeart/2018/5/layout/IconCircleLabelList"/>
    <dgm:cxn modelId="{80B8450F-0923-463B-BFC1-AB50D4696578}" type="presParOf" srcId="{5E1C5BF5-A24E-455E-B934-20F6B6348647}" destId="{A8738382-334C-4C78-B8B2-0CC89F3F4072}" srcOrd="3" destOrd="0" presId="urn:microsoft.com/office/officeart/2018/5/layout/IconCircleLabelList"/>
    <dgm:cxn modelId="{0E9E488E-C935-45FD-BC9F-18BF9CAEB55E}" type="presParOf" srcId="{856AD019-B19F-4BF6-9AC9-EA63BF77EFEF}" destId="{75395BF4-C21B-46C1-AEAE-58CF5B1456F0}" srcOrd="3" destOrd="0" presId="urn:microsoft.com/office/officeart/2018/5/layout/IconCircleLabelList"/>
    <dgm:cxn modelId="{DB93EFA6-8373-4AD5-8122-D83998F9F8A9}" type="presParOf" srcId="{856AD019-B19F-4BF6-9AC9-EA63BF77EFEF}" destId="{720134C7-D2D0-4611-ABAD-21669EC9AF33}" srcOrd="4" destOrd="0" presId="urn:microsoft.com/office/officeart/2018/5/layout/IconCircleLabelList"/>
    <dgm:cxn modelId="{A4D593EA-3DD0-45ED-A575-B10537730897}" type="presParOf" srcId="{720134C7-D2D0-4611-ABAD-21669EC9AF33}" destId="{4B2CD2A1-612C-4172-986F-692CDB2D51FB}" srcOrd="0" destOrd="0" presId="urn:microsoft.com/office/officeart/2018/5/layout/IconCircleLabelList"/>
    <dgm:cxn modelId="{3EA103BC-2E4F-46AE-B358-6D1CB88ED019}" type="presParOf" srcId="{720134C7-D2D0-4611-ABAD-21669EC9AF33}" destId="{CDA9A4B0-4D86-446B-92DA-BB2F3C9D97E7}" srcOrd="1" destOrd="0" presId="urn:microsoft.com/office/officeart/2018/5/layout/IconCircleLabelList"/>
    <dgm:cxn modelId="{D8D4EC15-9353-4898-852C-E4C9BC46C7BC}" type="presParOf" srcId="{720134C7-D2D0-4611-ABAD-21669EC9AF33}" destId="{39AA0547-0B55-4CB6-88F9-0959275E9E13}" srcOrd="2" destOrd="0" presId="urn:microsoft.com/office/officeart/2018/5/layout/IconCircleLabelList"/>
    <dgm:cxn modelId="{6B93F0BB-9BF0-47C2-9993-771AAB019213}" type="presParOf" srcId="{720134C7-D2D0-4611-ABAD-21669EC9AF33}" destId="{1AFB741F-1081-41B2-807D-9EFAFCDDC113}" srcOrd="3" destOrd="0" presId="urn:microsoft.com/office/officeart/2018/5/layout/IconCircleLabelList"/>
    <dgm:cxn modelId="{71C39011-FE63-4ECF-94D7-98E6C54B5497}" type="presParOf" srcId="{856AD019-B19F-4BF6-9AC9-EA63BF77EFEF}" destId="{1E76F402-D427-4E63-A030-EF5B918877A3}" srcOrd="5" destOrd="0" presId="urn:microsoft.com/office/officeart/2018/5/layout/IconCircleLabelList"/>
    <dgm:cxn modelId="{864820FA-BB4D-4D03-8622-9B557606BF0C}" type="presParOf" srcId="{856AD019-B19F-4BF6-9AC9-EA63BF77EFEF}" destId="{C5A7E6E2-843A-428B-8B28-2FBC37048002}" srcOrd="6" destOrd="0" presId="urn:microsoft.com/office/officeart/2018/5/layout/IconCircleLabelList"/>
    <dgm:cxn modelId="{278C6935-714C-4AA5-B90A-3FD71E113F6A}" type="presParOf" srcId="{C5A7E6E2-843A-428B-8B28-2FBC37048002}" destId="{5D7EFA2D-77F9-48D8-B134-8099A49D6B27}" srcOrd="0" destOrd="0" presId="urn:microsoft.com/office/officeart/2018/5/layout/IconCircleLabelList"/>
    <dgm:cxn modelId="{FBC097C3-4C4C-486A-859A-572FB98BAEDC}" type="presParOf" srcId="{C5A7E6E2-843A-428B-8B28-2FBC37048002}" destId="{D33C4ADC-77B8-49C4-A078-DC1571A8E943}" srcOrd="1" destOrd="0" presId="urn:microsoft.com/office/officeart/2018/5/layout/IconCircleLabelList"/>
    <dgm:cxn modelId="{FBE00E0F-A0F9-4847-A6DD-418CA0E4E0B5}" type="presParOf" srcId="{C5A7E6E2-843A-428B-8B28-2FBC37048002}" destId="{0E43C3DC-2290-443B-9572-B23E5AE5C48F}" srcOrd="2" destOrd="0" presId="urn:microsoft.com/office/officeart/2018/5/layout/IconCircleLabelList"/>
    <dgm:cxn modelId="{34567977-0A5F-4BC5-91C5-3C8A9887FBF1}" type="presParOf" srcId="{C5A7E6E2-843A-428B-8B28-2FBC37048002}" destId="{84457073-C4D6-4D25-835B-1259D43FA1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44D706-B9B5-41C0-B0CB-506E5372FC8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6902E0-90F0-4CD2-BBFA-4DC93136E020}">
      <dgm:prSet/>
      <dgm:spPr/>
      <dgm:t>
        <a:bodyPr/>
        <a:lstStyle/>
        <a:p>
          <a:r>
            <a:rPr lang="en-US" b="1" i="0" baseline="0"/>
            <a:t>WIP → Shared</a:t>
          </a:r>
          <a:r>
            <a:rPr lang="en-US" b="0" i="0" baseline="0"/>
            <a:t>: After internal checks, models or drawings are exported to a shared space for others to review.</a:t>
          </a:r>
          <a:endParaRPr lang="en-US"/>
        </a:p>
      </dgm:t>
    </dgm:pt>
    <dgm:pt modelId="{49A9F2CD-DB86-4344-B4C3-654195DD0E4E}" type="parTrans" cxnId="{2F173A38-EF13-4661-9C8D-2E3F562B670E}">
      <dgm:prSet/>
      <dgm:spPr/>
      <dgm:t>
        <a:bodyPr/>
        <a:lstStyle/>
        <a:p>
          <a:endParaRPr lang="en-US"/>
        </a:p>
      </dgm:t>
    </dgm:pt>
    <dgm:pt modelId="{D6BB6C06-CCCB-489D-9BE5-D4606362F3B7}" type="sibTrans" cxnId="{2F173A38-EF13-4661-9C8D-2E3F562B670E}">
      <dgm:prSet/>
      <dgm:spPr/>
      <dgm:t>
        <a:bodyPr/>
        <a:lstStyle/>
        <a:p>
          <a:endParaRPr lang="en-US"/>
        </a:p>
      </dgm:t>
    </dgm:pt>
    <dgm:pt modelId="{24B89AD1-A3A1-4EDE-8379-9BCA8FF3706B}">
      <dgm:prSet/>
      <dgm:spPr/>
      <dgm:t>
        <a:bodyPr/>
        <a:lstStyle/>
        <a:p>
          <a:r>
            <a:rPr lang="en-US" b="1" i="0" baseline="0"/>
            <a:t>Shared → Published</a:t>
          </a:r>
          <a:r>
            <a:rPr lang="en-US" b="0" i="0" baseline="0"/>
            <a:t>: Once coordination is done and content is approved, it's officially published.</a:t>
          </a:r>
          <a:endParaRPr lang="en-US"/>
        </a:p>
      </dgm:t>
    </dgm:pt>
    <dgm:pt modelId="{92C731E6-F923-4386-9D77-2F246E4BCEA7}" type="parTrans" cxnId="{BD85605D-4CFD-4133-8C91-E90571DCA7A4}">
      <dgm:prSet/>
      <dgm:spPr/>
      <dgm:t>
        <a:bodyPr/>
        <a:lstStyle/>
        <a:p>
          <a:endParaRPr lang="en-US"/>
        </a:p>
      </dgm:t>
    </dgm:pt>
    <dgm:pt modelId="{47348ED7-0217-4485-8482-ABDB8AA2DC9A}" type="sibTrans" cxnId="{BD85605D-4CFD-4133-8C91-E90571DCA7A4}">
      <dgm:prSet/>
      <dgm:spPr/>
      <dgm:t>
        <a:bodyPr/>
        <a:lstStyle/>
        <a:p>
          <a:endParaRPr lang="en-US"/>
        </a:p>
      </dgm:t>
    </dgm:pt>
    <dgm:pt modelId="{E25E40D5-BAB2-413F-8131-C2FFCC9159B3}">
      <dgm:prSet/>
      <dgm:spPr/>
      <dgm:t>
        <a:bodyPr/>
        <a:lstStyle/>
        <a:p>
          <a:r>
            <a:rPr lang="en-US" b="1" i="0" baseline="0"/>
            <a:t>Published → Archive</a:t>
          </a:r>
          <a:r>
            <a:rPr lang="en-US" b="0" i="0" baseline="0"/>
            <a:t>: After publishing, data is archived for traceability and auditing.</a:t>
          </a:r>
          <a:endParaRPr lang="en-US"/>
        </a:p>
      </dgm:t>
    </dgm:pt>
    <dgm:pt modelId="{311DDEB5-0D31-4A99-8E3F-DD437302C300}" type="parTrans" cxnId="{2BBA8D63-9C48-44C6-9B43-42163708449B}">
      <dgm:prSet/>
      <dgm:spPr/>
      <dgm:t>
        <a:bodyPr/>
        <a:lstStyle/>
        <a:p>
          <a:endParaRPr lang="en-US"/>
        </a:p>
      </dgm:t>
    </dgm:pt>
    <dgm:pt modelId="{DA350A4F-5F79-4D9D-AC94-93EE7549190C}" type="sibTrans" cxnId="{2BBA8D63-9C48-44C6-9B43-42163708449B}">
      <dgm:prSet/>
      <dgm:spPr/>
      <dgm:t>
        <a:bodyPr/>
        <a:lstStyle/>
        <a:p>
          <a:endParaRPr lang="en-US"/>
        </a:p>
      </dgm:t>
    </dgm:pt>
    <dgm:pt modelId="{657B1D22-A9E9-4EF0-AACA-86CA1B0CBA43}" type="pres">
      <dgm:prSet presAssocID="{B844D706-B9B5-41C0-B0CB-506E5372FC8A}" presName="outerComposite" presStyleCnt="0">
        <dgm:presLayoutVars>
          <dgm:chMax val="5"/>
          <dgm:dir/>
          <dgm:resizeHandles val="exact"/>
        </dgm:presLayoutVars>
      </dgm:prSet>
      <dgm:spPr/>
    </dgm:pt>
    <dgm:pt modelId="{B7A57590-7A04-442C-8048-D46F8732FCD5}" type="pres">
      <dgm:prSet presAssocID="{B844D706-B9B5-41C0-B0CB-506E5372FC8A}" presName="dummyMaxCanvas" presStyleCnt="0">
        <dgm:presLayoutVars/>
      </dgm:prSet>
      <dgm:spPr/>
    </dgm:pt>
    <dgm:pt modelId="{024F0837-BDDC-493C-B740-910F62996270}" type="pres">
      <dgm:prSet presAssocID="{B844D706-B9B5-41C0-B0CB-506E5372FC8A}" presName="ThreeNodes_1" presStyleLbl="node1" presStyleIdx="0" presStyleCnt="3">
        <dgm:presLayoutVars>
          <dgm:bulletEnabled val="1"/>
        </dgm:presLayoutVars>
      </dgm:prSet>
      <dgm:spPr/>
    </dgm:pt>
    <dgm:pt modelId="{269F4348-C4A4-40EF-BE99-D82AE60019C4}" type="pres">
      <dgm:prSet presAssocID="{B844D706-B9B5-41C0-B0CB-506E5372FC8A}" presName="ThreeNodes_2" presStyleLbl="node1" presStyleIdx="1" presStyleCnt="3">
        <dgm:presLayoutVars>
          <dgm:bulletEnabled val="1"/>
        </dgm:presLayoutVars>
      </dgm:prSet>
      <dgm:spPr/>
    </dgm:pt>
    <dgm:pt modelId="{F5E8312A-4A51-4647-BF70-ABFF730EAE7B}" type="pres">
      <dgm:prSet presAssocID="{B844D706-B9B5-41C0-B0CB-506E5372FC8A}" presName="ThreeNodes_3" presStyleLbl="node1" presStyleIdx="2" presStyleCnt="3">
        <dgm:presLayoutVars>
          <dgm:bulletEnabled val="1"/>
        </dgm:presLayoutVars>
      </dgm:prSet>
      <dgm:spPr/>
    </dgm:pt>
    <dgm:pt modelId="{DF6B3BD5-DA74-42EB-9798-5C876FB0BEA4}" type="pres">
      <dgm:prSet presAssocID="{B844D706-B9B5-41C0-B0CB-506E5372FC8A}" presName="ThreeConn_1-2" presStyleLbl="fgAccFollowNode1" presStyleIdx="0" presStyleCnt="2">
        <dgm:presLayoutVars>
          <dgm:bulletEnabled val="1"/>
        </dgm:presLayoutVars>
      </dgm:prSet>
      <dgm:spPr/>
    </dgm:pt>
    <dgm:pt modelId="{352C7276-A0C8-402B-B62B-734E2ACD5240}" type="pres">
      <dgm:prSet presAssocID="{B844D706-B9B5-41C0-B0CB-506E5372FC8A}" presName="ThreeConn_2-3" presStyleLbl="fgAccFollowNode1" presStyleIdx="1" presStyleCnt="2">
        <dgm:presLayoutVars>
          <dgm:bulletEnabled val="1"/>
        </dgm:presLayoutVars>
      </dgm:prSet>
      <dgm:spPr/>
    </dgm:pt>
    <dgm:pt modelId="{B17490C6-BD6F-4042-B283-821381985698}" type="pres">
      <dgm:prSet presAssocID="{B844D706-B9B5-41C0-B0CB-506E5372FC8A}" presName="ThreeNodes_1_text" presStyleLbl="node1" presStyleIdx="2" presStyleCnt="3">
        <dgm:presLayoutVars>
          <dgm:bulletEnabled val="1"/>
        </dgm:presLayoutVars>
      </dgm:prSet>
      <dgm:spPr/>
    </dgm:pt>
    <dgm:pt modelId="{9A3B7210-06F3-4D7E-ABDE-B17467659717}" type="pres">
      <dgm:prSet presAssocID="{B844D706-B9B5-41C0-B0CB-506E5372FC8A}" presName="ThreeNodes_2_text" presStyleLbl="node1" presStyleIdx="2" presStyleCnt="3">
        <dgm:presLayoutVars>
          <dgm:bulletEnabled val="1"/>
        </dgm:presLayoutVars>
      </dgm:prSet>
      <dgm:spPr/>
    </dgm:pt>
    <dgm:pt modelId="{E3323466-31AA-4C6F-BF2B-163E94A89E01}" type="pres">
      <dgm:prSet presAssocID="{B844D706-B9B5-41C0-B0CB-506E5372FC8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1C6E70E-5CE9-4810-BFF0-505BA7D427A3}" type="presOf" srcId="{E25E40D5-BAB2-413F-8131-C2FFCC9159B3}" destId="{E3323466-31AA-4C6F-BF2B-163E94A89E01}" srcOrd="1" destOrd="0" presId="urn:microsoft.com/office/officeart/2005/8/layout/vProcess5"/>
    <dgm:cxn modelId="{0621DB14-A7FC-4A17-871C-C85187DCDB50}" type="presOf" srcId="{D6BB6C06-CCCB-489D-9BE5-D4606362F3B7}" destId="{DF6B3BD5-DA74-42EB-9798-5C876FB0BEA4}" srcOrd="0" destOrd="0" presId="urn:microsoft.com/office/officeart/2005/8/layout/vProcess5"/>
    <dgm:cxn modelId="{693AE017-7D9B-4FE2-92E0-83107CFC3F6F}" type="presOf" srcId="{C16902E0-90F0-4CD2-BBFA-4DC93136E020}" destId="{B17490C6-BD6F-4042-B283-821381985698}" srcOrd="1" destOrd="0" presId="urn:microsoft.com/office/officeart/2005/8/layout/vProcess5"/>
    <dgm:cxn modelId="{DC56522A-352B-4445-A351-030F77BD9299}" type="presOf" srcId="{24B89AD1-A3A1-4EDE-8379-9BCA8FF3706B}" destId="{9A3B7210-06F3-4D7E-ABDE-B17467659717}" srcOrd="1" destOrd="0" presId="urn:microsoft.com/office/officeart/2005/8/layout/vProcess5"/>
    <dgm:cxn modelId="{2F173A38-EF13-4661-9C8D-2E3F562B670E}" srcId="{B844D706-B9B5-41C0-B0CB-506E5372FC8A}" destId="{C16902E0-90F0-4CD2-BBFA-4DC93136E020}" srcOrd="0" destOrd="0" parTransId="{49A9F2CD-DB86-4344-B4C3-654195DD0E4E}" sibTransId="{D6BB6C06-CCCB-489D-9BE5-D4606362F3B7}"/>
    <dgm:cxn modelId="{BD85605D-4CFD-4133-8C91-E90571DCA7A4}" srcId="{B844D706-B9B5-41C0-B0CB-506E5372FC8A}" destId="{24B89AD1-A3A1-4EDE-8379-9BCA8FF3706B}" srcOrd="1" destOrd="0" parTransId="{92C731E6-F923-4386-9D77-2F246E4BCEA7}" sibTransId="{47348ED7-0217-4485-8482-ABDB8AA2DC9A}"/>
    <dgm:cxn modelId="{2BBA8D63-9C48-44C6-9B43-42163708449B}" srcId="{B844D706-B9B5-41C0-B0CB-506E5372FC8A}" destId="{E25E40D5-BAB2-413F-8131-C2FFCC9159B3}" srcOrd="2" destOrd="0" parTransId="{311DDEB5-0D31-4A99-8E3F-DD437302C300}" sibTransId="{DA350A4F-5F79-4D9D-AC94-93EE7549190C}"/>
    <dgm:cxn modelId="{DCCCDC56-0BC6-46EB-BF7C-EA4FD5F4460D}" type="presOf" srcId="{24B89AD1-A3A1-4EDE-8379-9BCA8FF3706B}" destId="{269F4348-C4A4-40EF-BE99-D82AE60019C4}" srcOrd="0" destOrd="0" presId="urn:microsoft.com/office/officeart/2005/8/layout/vProcess5"/>
    <dgm:cxn modelId="{765A548B-4E9E-4EDC-841C-7BB9D639592E}" type="presOf" srcId="{E25E40D5-BAB2-413F-8131-C2FFCC9159B3}" destId="{F5E8312A-4A51-4647-BF70-ABFF730EAE7B}" srcOrd="0" destOrd="0" presId="urn:microsoft.com/office/officeart/2005/8/layout/vProcess5"/>
    <dgm:cxn modelId="{E3C98BCD-68D0-4FE1-A2F2-E90B59AC5868}" type="presOf" srcId="{B844D706-B9B5-41C0-B0CB-506E5372FC8A}" destId="{657B1D22-A9E9-4EF0-AACA-86CA1B0CBA43}" srcOrd="0" destOrd="0" presId="urn:microsoft.com/office/officeart/2005/8/layout/vProcess5"/>
    <dgm:cxn modelId="{F01535F0-BE0B-4407-BCEA-F72C9D556CC3}" type="presOf" srcId="{47348ED7-0217-4485-8482-ABDB8AA2DC9A}" destId="{352C7276-A0C8-402B-B62B-734E2ACD5240}" srcOrd="0" destOrd="0" presId="urn:microsoft.com/office/officeart/2005/8/layout/vProcess5"/>
    <dgm:cxn modelId="{F1CBDEF2-3FA2-4B09-B028-974BB93289FC}" type="presOf" srcId="{C16902E0-90F0-4CD2-BBFA-4DC93136E020}" destId="{024F0837-BDDC-493C-B740-910F62996270}" srcOrd="0" destOrd="0" presId="urn:microsoft.com/office/officeart/2005/8/layout/vProcess5"/>
    <dgm:cxn modelId="{32AF4835-0649-4198-9207-4F67A10A3382}" type="presParOf" srcId="{657B1D22-A9E9-4EF0-AACA-86CA1B0CBA43}" destId="{B7A57590-7A04-442C-8048-D46F8732FCD5}" srcOrd="0" destOrd="0" presId="urn:microsoft.com/office/officeart/2005/8/layout/vProcess5"/>
    <dgm:cxn modelId="{81F7C885-EBCC-45C2-ACE2-706F55A02AE8}" type="presParOf" srcId="{657B1D22-A9E9-4EF0-AACA-86CA1B0CBA43}" destId="{024F0837-BDDC-493C-B740-910F62996270}" srcOrd="1" destOrd="0" presId="urn:microsoft.com/office/officeart/2005/8/layout/vProcess5"/>
    <dgm:cxn modelId="{6FA2A00B-D398-42EC-AB41-B88D222F1F60}" type="presParOf" srcId="{657B1D22-A9E9-4EF0-AACA-86CA1B0CBA43}" destId="{269F4348-C4A4-40EF-BE99-D82AE60019C4}" srcOrd="2" destOrd="0" presId="urn:microsoft.com/office/officeart/2005/8/layout/vProcess5"/>
    <dgm:cxn modelId="{E337DD31-A4F7-4B3A-AE61-F174897DA455}" type="presParOf" srcId="{657B1D22-A9E9-4EF0-AACA-86CA1B0CBA43}" destId="{F5E8312A-4A51-4647-BF70-ABFF730EAE7B}" srcOrd="3" destOrd="0" presId="urn:microsoft.com/office/officeart/2005/8/layout/vProcess5"/>
    <dgm:cxn modelId="{097CCB85-3A70-4665-B1EF-4B45E550D976}" type="presParOf" srcId="{657B1D22-A9E9-4EF0-AACA-86CA1B0CBA43}" destId="{DF6B3BD5-DA74-42EB-9798-5C876FB0BEA4}" srcOrd="4" destOrd="0" presId="urn:microsoft.com/office/officeart/2005/8/layout/vProcess5"/>
    <dgm:cxn modelId="{5589DAC4-EF87-46FB-B838-B6F1501463AC}" type="presParOf" srcId="{657B1D22-A9E9-4EF0-AACA-86CA1B0CBA43}" destId="{352C7276-A0C8-402B-B62B-734E2ACD5240}" srcOrd="5" destOrd="0" presId="urn:microsoft.com/office/officeart/2005/8/layout/vProcess5"/>
    <dgm:cxn modelId="{B2F7732C-A15E-4CA8-AAB9-D19B58828D34}" type="presParOf" srcId="{657B1D22-A9E9-4EF0-AACA-86CA1B0CBA43}" destId="{B17490C6-BD6F-4042-B283-821381985698}" srcOrd="6" destOrd="0" presId="urn:microsoft.com/office/officeart/2005/8/layout/vProcess5"/>
    <dgm:cxn modelId="{21993B4B-E47E-4A0F-8BC8-791510257565}" type="presParOf" srcId="{657B1D22-A9E9-4EF0-AACA-86CA1B0CBA43}" destId="{9A3B7210-06F3-4D7E-ABDE-B17467659717}" srcOrd="7" destOrd="0" presId="urn:microsoft.com/office/officeart/2005/8/layout/vProcess5"/>
    <dgm:cxn modelId="{F09571BA-5793-45AF-B11B-FA871B9F77F0}" type="presParOf" srcId="{657B1D22-A9E9-4EF0-AACA-86CA1B0CBA43}" destId="{E3323466-31AA-4C6F-BF2B-163E94A89E0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98575D-2A87-4E9F-A42A-B5F81E04635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754D4A-2A15-4190-8095-278F23B62AE9}">
      <dgm:prSet/>
      <dgm:spPr/>
      <dgm:t>
        <a:bodyPr/>
        <a:lstStyle/>
        <a:p>
          <a:pPr>
            <a:defRPr cap="all"/>
          </a:pPr>
          <a:r>
            <a:rPr lang="en-GB"/>
            <a:t>Viewer</a:t>
          </a:r>
          <a:endParaRPr lang="en-US"/>
        </a:p>
      </dgm:t>
    </dgm:pt>
    <dgm:pt modelId="{AC3C895C-C355-4122-8BCB-850AB30F59A2}" type="parTrans" cxnId="{4F2D6EEB-BCE2-4AFD-BD46-6B910D9DEA3C}">
      <dgm:prSet/>
      <dgm:spPr/>
      <dgm:t>
        <a:bodyPr/>
        <a:lstStyle/>
        <a:p>
          <a:endParaRPr lang="en-US"/>
        </a:p>
      </dgm:t>
    </dgm:pt>
    <dgm:pt modelId="{444F4F3B-6D5E-445B-844F-E3651A90AF48}" type="sibTrans" cxnId="{4F2D6EEB-BCE2-4AFD-BD46-6B910D9DEA3C}">
      <dgm:prSet/>
      <dgm:spPr/>
      <dgm:t>
        <a:bodyPr/>
        <a:lstStyle/>
        <a:p>
          <a:endParaRPr lang="en-US"/>
        </a:p>
      </dgm:t>
    </dgm:pt>
    <dgm:pt modelId="{B6A58501-94AA-4CEA-9C47-A0B572A54ACD}">
      <dgm:prSet/>
      <dgm:spPr/>
      <dgm:t>
        <a:bodyPr/>
        <a:lstStyle/>
        <a:p>
          <a:pPr>
            <a:defRPr cap="all"/>
          </a:pPr>
          <a:r>
            <a:rPr lang="en-GB"/>
            <a:t>Editor</a:t>
          </a:r>
          <a:endParaRPr lang="en-US"/>
        </a:p>
      </dgm:t>
    </dgm:pt>
    <dgm:pt modelId="{6E5B1306-AD68-4717-A327-1EBDEBA53A5D}" type="parTrans" cxnId="{ED909073-02FC-4199-9332-DF3EC082B6D9}">
      <dgm:prSet/>
      <dgm:spPr/>
      <dgm:t>
        <a:bodyPr/>
        <a:lstStyle/>
        <a:p>
          <a:endParaRPr lang="en-US"/>
        </a:p>
      </dgm:t>
    </dgm:pt>
    <dgm:pt modelId="{F6D55172-AEA7-4190-A6F0-090573BFAF70}" type="sibTrans" cxnId="{ED909073-02FC-4199-9332-DF3EC082B6D9}">
      <dgm:prSet/>
      <dgm:spPr/>
      <dgm:t>
        <a:bodyPr/>
        <a:lstStyle/>
        <a:p>
          <a:endParaRPr lang="en-US"/>
        </a:p>
      </dgm:t>
    </dgm:pt>
    <dgm:pt modelId="{03677EE4-2C48-42E0-9382-255F4FAD59B1}">
      <dgm:prSet/>
      <dgm:spPr/>
      <dgm:t>
        <a:bodyPr/>
        <a:lstStyle/>
        <a:p>
          <a:pPr>
            <a:defRPr cap="all"/>
          </a:pPr>
          <a:r>
            <a:rPr lang="en-GB"/>
            <a:t>Reviewer</a:t>
          </a:r>
          <a:endParaRPr lang="en-US"/>
        </a:p>
      </dgm:t>
    </dgm:pt>
    <dgm:pt modelId="{15CCDFE7-FF95-4181-A7BE-30C9585E6D75}" type="parTrans" cxnId="{74C2FD88-27F2-4E55-857A-8A5F69AE1A79}">
      <dgm:prSet/>
      <dgm:spPr/>
      <dgm:t>
        <a:bodyPr/>
        <a:lstStyle/>
        <a:p>
          <a:endParaRPr lang="en-US"/>
        </a:p>
      </dgm:t>
    </dgm:pt>
    <dgm:pt modelId="{14D6A15B-1856-4D9D-AFF9-05D47331B660}" type="sibTrans" cxnId="{74C2FD88-27F2-4E55-857A-8A5F69AE1A79}">
      <dgm:prSet/>
      <dgm:spPr/>
      <dgm:t>
        <a:bodyPr/>
        <a:lstStyle/>
        <a:p>
          <a:endParaRPr lang="en-US"/>
        </a:p>
      </dgm:t>
    </dgm:pt>
    <dgm:pt modelId="{4EC91614-DAA9-4A97-A82B-5DDF0D5A44D2}">
      <dgm:prSet/>
      <dgm:spPr/>
      <dgm:t>
        <a:bodyPr/>
        <a:lstStyle/>
        <a:p>
          <a:pPr>
            <a:defRPr cap="all"/>
          </a:pPr>
          <a:r>
            <a:rPr lang="en-GB"/>
            <a:t>Admin</a:t>
          </a:r>
          <a:endParaRPr lang="en-US"/>
        </a:p>
      </dgm:t>
    </dgm:pt>
    <dgm:pt modelId="{F01C4383-A682-4C7E-8AB1-7768D596243A}" type="parTrans" cxnId="{D4E07F3C-101D-4153-807E-7BC7FEC10C15}">
      <dgm:prSet/>
      <dgm:spPr/>
      <dgm:t>
        <a:bodyPr/>
        <a:lstStyle/>
        <a:p>
          <a:endParaRPr lang="en-US"/>
        </a:p>
      </dgm:t>
    </dgm:pt>
    <dgm:pt modelId="{ED808AF4-C70F-4FFB-B9E1-FDF111AC5CB2}" type="sibTrans" cxnId="{D4E07F3C-101D-4153-807E-7BC7FEC10C15}">
      <dgm:prSet/>
      <dgm:spPr/>
      <dgm:t>
        <a:bodyPr/>
        <a:lstStyle/>
        <a:p>
          <a:endParaRPr lang="en-US"/>
        </a:p>
      </dgm:t>
    </dgm:pt>
    <dgm:pt modelId="{8139CF5D-6ADA-4F64-BE07-F7DD73A5C22A}" type="pres">
      <dgm:prSet presAssocID="{5098575D-2A87-4E9F-A42A-B5F81E046354}" presName="root" presStyleCnt="0">
        <dgm:presLayoutVars>
          <dgm:dir/>
          <dgm:resizeHandles val="exact"/>
        </dgm:presLayoutVars>
      </dgm:prSet>
      <dgm:spPr/>
    </dgm:pt>
    <dgm:pt modelId="{3EC42C6B-50B9-49F4-8F81-B6C2DD411B6B}" type="pres">
      <dgm:prSet presAssocID="{97754D4A-2A15-4190-8095-278F23B62AE9}" presName="compNode" presStyleCnt="0"/>
      <dgm:spPr/>
    </dgm:pt>
    <dgm:pt modelId="{3E678ED5-DB8F-4964-9996-F569EBE09BB7}" type="pres">
      <dgm:prSet presAssocID="{97754D4A-2A15-4190-8095-278F23B62AE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7C7A92-E34D-4C9E-86AB-320ECB2B69F4}" type="pres">
      <dgm:prSet presAssocID="{97754D4A-2A15-4190-8095-278F23B62A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49191532-3FA6-4614-95FD-8D55751791D1}" type="pres">
      <dgm:prSet presAssocID="{97754D4A-2A15-4190-8095-278F23B62AE9}" presName="spaceRect" presStyleCnt="0"/>
      <dgm:spPr/>
    </dgm:pt>
    <dgm:pt modelId="{29C45882-C174-48F6-81C5-94CD5FF8508A}" type="pres">
      <dgm:prSet presAssocID="{97754D4A-2A15-4190-8095-278F23B62AE9}" presName="textRect" presStyleLbl="revTx" presStyleIdx="0" presStyleCnt="4">
        <dgm:presLayoutVars>
          <dgm:chMax val="1"/>
          <dgm:chPref val="1"/>
        </dgm:presLayoutVars>
      </dgm:prSet>
      <dgm:spPr/>
    </dgm:pt>
    <dgm:pt modelId="{F70687BC-94A3-4498-B50E-517A312AA7AD}" type="pres">
      <dgm:prSet presAssocID="{444F4F3B-6D5E-445B-844F-E3651A90AF48}" presName="sibTrans" presStyleCnt="0"/>
      <dgm:spPr/>
    </dgm:pt>
    <dgm:pt modelId="{3DA76DD7-0127-439C-B5C5-426A487F9D5B}" type="pres">
      <dgm:prSet presAssocID="{B6A58501-94AA-4CEA-9C47-A0B572A54ACD}" presName="compNode" presStyleCnt="0"/>
      <dgm:spPr/>
    </dgm:pt>
    <dgm:pt modelId="{D61F896C-ACCB-4DFD-9964-FD79E2A30B94}" type="pres">
      <dgm:prSet presAssocID="{B6A58501-94AA-4CEA-9C47-A0B572A54AC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53D8C1-6F6B-4F22-8602-6D4B25FE30EC}" type="pres">
      <dgm:prSet presAssocID="{B6A58501-94AA-4CEA-9C47-A0B572A54A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64F03EE-6A07-4F08-9954-D9C59636C219}" type="pres">
      <dgm:prSet presAssocID="{B6A58501-94AA-4CEA-9C47-A0B572A54ACD}" presName="spaceRect" presStyleCnt="0"/>
      <dgm:spPr/>
    </dgm:pt>
    <dgm:pt modelId="{73CF3FE9-EEFC-4297-BCBA-A0D0F2DA0D98}" type="pres">
      <dgm:prSet presAssocID="{B6A58501-94AA-4CEA-9C47-A0B572A54ACD}" presName="textRect" presStyleLbl="revTx" presStyleIdx="1" presStyleCnt="4">
        <dgm:presLayoutVars>
          <dgm:chMax val="1"/>
          <dgm:chPref val="1"/>
        </dgm:presLayoutVars>
      </dgm:prSet>
      <dgm:spPr/>
    </dgm:pt>
    <dgm:pt modelId="{012982D3-BA0C-4D09-B576-9F4076EB7C6B}" type="pres">
      <dgm:prSet presAssocID="{F6D55172-AEA7-4190-A6F0-090573BFAF70}" presName="sibTrans" presStyleCnt="0"/>
      <dgm:spPr/>
    </dgm:pt>
    <dgm:pt modelId="{595615D6-40E5-4B13-9A92-9C21CE74DF7C}" type="pres">
      <dgm:prSet presAssocID="{03677EE4-2C48-42E0-9382-255F4FAD59B1}" presName="compNode" presStyleCnt="0"/>
      <dgm:spPr/>
    </dgm:pt>
    <dgm:pt modelId="{000E0FD8-89F3-44A1-99E4-B00664E5D330}" type="pres">
      <dgm:prSet presAssocID="{03677EE4-2C48-42E0-9382-255F4FAD59B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D9F9BC4-A812-43DA-BCFE-3121D9C3DD8A}" type="pres">
      <dgm:prSet presAssocID="{03677EE4-2C48-42E0-9382-255F4FAD59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4FB8F28-0881-486C-8FAC-A5895D69AE43}" type="pres">
      <dgm:prSet presAssocID="{03677EE4-2C48-42E0-9382-255F4FAD59B1}" presName="spaceRect" presStyleCnt="0"/>
      <dgm:spPr/>
    </dgm:pt>
    <dgm:pt modelId="{B3F2B46F-6354-4AB1-BF44-64DF350C0823}" type="pres">
      <dgm:prSet presAssocID="{03677EE4-2C48-42E0-9382-255F4FAD59B1}" presName="textRect" presStyleLbl="revTx" presStyleIdx="2" presStyleCnt="4">
        <dgm:presLayoutVars>
          <dgm:chMax val="1"/>
          <dgm:chPref val="1"/>
        </dgm:presLayoutVars>
      </dgm:prSet>
      <dgm:spPr/>
    </dgm:pt>
    <dgm:pt modelId="{E1A82EAF-457E-4EB9-931A-02AB1C2E734D}" type="pres">
      <dgm:prSet presAssocID="{14D6A15B-1856-4D9D-AFF9-05D47331B660}" presName="sibTrans" presStyleCnt="0"/>
      <dgm:spPr/>
    </dgm:pt>
    <dgm:pt modelId="{EF9B89D7-765F-4C60-8C90-47EFD6F36C5E}" type="pres">
      <dgm:prSet presAssocID="{4EC91614-DAA9-4A97-A82B-5DDF0D5A44D2}" presName="compNode" presStyleCnt="0"/>
      <dgm:spPr/>
    </dgm:pt>
    <dgm:pt modelId="{1D09AB13-95C8-4DD7-AC01-FB61A8D34F32}" type="pres">
      <dgm:prSet presAssocID="{4EC91614-DAA9-4A97-A82B-5DDF0D5A44D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B8BFEA0-A6A1-4A21-B308-FE4C33F3AB47}" type="pres">
      <dgm:prSet presAssocID="{4EC91614-DAA9-4A97-A82B-5DDF0D5A44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EE764F2-2F3F-4F04-9AF3-05A8202A43FC}" type="pres">
      <dgm:prSet presAssocID="{4EC91614-DAA9-4A97-A82B-5DDF0D5A44D2}" presName="spaceRect" presStyleCnt="0"/>
      <dgm:spPr/>
    </dgm:pt>
    <dgm:pt modelId="{104A189B-2111-4D44-9E68-A6F73CC0AEFB}" type="pres">
      <dgm:prSet presAssocID="{4EC91614-DAA9-4A97-A82B-5DDF0D5A44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EE1A06-381B-423F-879B-97C4160DD270}" type="presOf" srcId="{4EC91614-DAA9-4A97-A82B-5DDF0D5A44D2}" destId="{104A189B-2111-4D44-9E68-A6F73CC0AEFB}" srcOrd="0" destOrd="0" presId="urn:microsoft.com/office/officeart/2018/5/layout/IconLeafLabelList"/>
    <dgm:cxn modelId="{BBB67A2E-AFD8-437F-BED7-74E8E3033A05}" type="presOf" srcId="{97754D4A-2A15-4190-8095-278F23B62AE9}" destId="{29C45882-C174-48F6-81C5-94CD5FF8508A}" srcOrd="0" destOrd="0" presId="urn:microsoft.com/office/officeart/2018/5/layout/IconLeafLabelList"/>
    <dgm:cxn modelId="{D4E07F3C-101D-4153-807E-7BC7FEC10C15}" srcId="{5098575D-2A87-4E9F-A42A-B5F81E046354}" destId="{4EC91614-DAA9-4A97-A82B-5DDF0D5A44D2}" srcOrd="3" destOrd="0" parTransId="{F01C4383-A682-4C7E-8AB1-7768D596243A}" sibTransId="{ED808AF4-C70F-4FFB-B9E1-FDF111AC5CB2}"/>
    <dgm:cxn modelId="{478A1469-3D87-43D5-BDD8-3FAA19F244E5}" type="presOf" srcId="{03677EE4-2C48-42E0-9382-255F4FAD59B1}" destId="{B3F2B46F-6354-4AB1-BF44-64DF350C0823}" srcOrd="0" destOrd="0" presId="urn:microsoft.com/office/officeart/2018/5/layout/IconLeafLabelList"/>
    <dgm:cxn modelId="{ED909073-02FC-4199-9332-DF3EC082B6D9}" srcId="{5098575D-2A87-4E9F-A42A-B5F81E046354}" destId="{B6A58501-94AA-4CEA-9C47-A0B572A54ACD}" srcOrd="1" destOrd="0" parTransId="{6E5B1306-AD68-4717-A327-1EBDEBA53A5D}" sibTransId="{F6D55172-AEA7-4190-A6F0-090573BFAF70}"/>
    <dgm:cxn modelId="{19C6E457-1098-47AB-8EC3-E482722FCC24}" type="presOf" srcId="{5098575D-2A87-4E9F-A42A-B5F81E046354}" destId="{8139CF5D-6ADA-4F64-BE07-F7DD73A5C22A}" srcOrd="0" destOrd="0" presId="urn:microsoft.com/office/officeart/2018/5/layout/IconLeafLabelList"/>
    <dgm:cxn modelId="{74C2FD88-27F2-4E55-857A-8A5F69AE1A79}" srcId="{5098575D-2A87-4E9F-A42A-B5F81E046354}" destId="{03677EE4-2C48-42E0-9382-255F4FAD59B1}" srcOrd="2" destOrd="0" parTransId="{15CCDFE7-FF95-4181-A7BE-30C9585E6D75}" sibTransId="{14D6A15B-1856-4D9D-AFF9-05D47331B660}"/>
    <dgm:cxn modelId="{96CD4391-14F3-4F00-87F1-DDC426DFFB8B}" type="presOf" srcId="{B6A58501-94AA-4CEA-9C47-A0B572A54ACD}" destId="{73CF3FE9-EEFC-4297-BCBA-A0D0F2DA0D98}" srcOrd="0" destOrd="0" presId="urn:microsoft.com/office/officeart/2018/5/layout/IconLeafLabelList"/>
    <dgm:cxn modelId="{4F2D6EEB-BCE2-4AFD-BD46-6B910D9DEA3C}" srcId="{5098575D-2A87-4E9F-A42A-B5F81E046354}" destId="{97754D4A-2A15-4190-8095-278F23B62AE9}" srcOrd="0" destOrd="0" parTransId="{AC3C895C-C355-4122-8BCB-850AB30F59A2}" sibTransId="{444F4F3B-6D5E-445B-844F-E3651A90AF48}"/>
    <dgm:cxn modelId="{FC591781-5962-4267-8697-1A5C07D95C0C}" type="presParOf" srcId="{8139CF5D-6ADA-4F64-BE07-F7DD73A5C22A}" destId="{3EC42C6B-50B9-49F4-8F81-B6C2DD411B6B}" srcOrd="0" destOrd="0" presId="urn:microsoft.com/office/officeart/2018/5/layout/IconLeafLabelList"/>
    <dgm:cxn modelId="{9F465671-D0A9-490A-A72F-2927A2A38EC4}" type="presParOf" srcId="{3EC42C6B-50B9-49F4-8F81-B6C2DD411B6B}" destId="{3E678ED5-DB8F-4964-9996-F569EBE09BB7}" srcOrd="0" destOrd="0" presId="urn:microsoft.com/office/officeart/2018/5/layout/IconLeafLabelList"/>
    <dgm:cxn modelId="{A02AD372-4A90-41BA-9899-28E9ECC58B2F}" type="presParOf" srcId="{3EC42C6B-50B9-49F4-8F81-B6C2DD411B6B}" destId="{2B7C7A92-E34D-4C9E-86AB-320ECB2B69F4}" srcOrd="1" destOrd="0" presId="urn:microsoft.com/office/officeart/2018/5/layout/IconLeafLabelList"/>
    <dgm:cxn modelId="{F574F5C3-8A52-4FD9-B3B1-783EB436358C}" type="presParOf" srcId="{3EC42C6B-50B9-49F4-8F81-B6C2DD411B6B}" destId="{49191532-3FA6-4614-95FD-8D55751791D1}" srcOrd="2" destOrd="0" presId="urn:microsoft.com/office/officeart/2018/5/layout/IconLeafLabelList"/>
    <dgm:cxn modelId="{AA828C2B-E4B3-41DA-AD13-5BC7D1525E74}" type="presParOf" srcId="{3EC42C6B-50B9-49F4-8F81-B6C2DD411B6B}" destId="{29C45882-C174-48F6-81C5-94CD5FF8508A}" srcOrd="3" destOrd="0" presId="urn:microsoft.com/office/officeart/2018/5/layout/IconLeafLabelList"/>
    <dgm:cxn modelId="{87C5A514-CAB2-4210-8895-E505324A290D}" type="presParOf" srcId="{8139CF5D-6ADA-4F64-BE07-F7DD73A5C22A}" destId="{F70687BC-94A3-4498-B50E-517A312AA7AD}" srcOrd="1" destOrd="0" presId="urn:microsoft.com/office/officeart/2018/5/layout/IconLeafLabelList"/>
    <dgm:cxn modelId="{230644F2-8B9B-4661-9A70-85FF8024831E}" type="presParOf" srcId="{8139CF5D-6ADA-4F64-BE07-F7DD73A5C22A}" destId="{3DA76DD7-0127-439C-B5C5-426A487F9D5B}" srcOrd="2" destOrd="0" presId="urn:microsoft.com/office/officeart/2018/5/layout/IconLeafLabelList"/>
    <dgm:cxn modelId="{F148D244-44C4-4511-89EF-E57177D9E51B}" type="presParOf" srcId="{3DA76DD7-0127-439C-B5C5-426A487F9D5B}" destId="{D61F896C-ACCB-4DFD-9964-FD79E2A30B94}" srcOrd="0" destOrd="0" presId="urn:microsoft.com/office/officeart/2018/5/layout/IconLeafLabelList"/>
    <dgm:cxn modelId="{8E034EBA-4498-4E88-900B-41F820147AAA}" type="presParOf" srcId="{3DA76DD7-0127-439C-B5C5-426A487F9D5B}" destId="{AF53D8C1-6F6B-4F22-8602-6D4B25FE30EC}" srcOrd="1" destOrd="0" presId="urn:microsoft.com/office/officeart/2018/5/layout/IconLeafLabelList"/>
    <dgm:cxn modelId="{4E788F1C-9C8F-40A2-BE59-FA5551CB81FC}" type="presParOf" srcId="{3DA76DD7-0127-439C-B5C5-426A487F9D5B}" destId="{264F03EE-6A07-4F08-9954-D9C59636C219}" srcOrd="2" destOrd="0" presId="urn:microsoft.com/office/officeart/2018/5/layout/IconLeafLabelList"/>
    <dgm:cxn modelId="{6EF03E39-8AE3-4933-A4CF-E122DF0EB9E8}" type="presParOf" srcId="{3DA76DD7-0127-439C-B5C5-426A487F9D5B}" destId="{73CF3FE9-EEFC-4297-BCBA-A0D0F2DA0D98}" srcOrd="3" destOrd="0" presId="urn:microsoft.com/office/officeart/2018/5/layout/IconLeafLabelList"/>
    <dgm:cxn modelId="{1AC42AB1-1301-4223-AD0C-06268B7DEBDD}" type="presParOf" srcId="{8139CF5D-6ADA-4F64-BE07-F7DD73A5C22A}" destId="{012982D3-BA0C-4D09-B576-9F4076EB7C6B}" srcOrd="3" destOrd="0" presId="urn:microsoft.com/office/officeart/2018/5/layout/IconLeafLabelList"/>
    <dgm:cxn modelId="{49F24852-AFA9-4D1B-99E8-46CBB3606508}" type="presParOf" srcId="{8139CF5D-6ADA-4F64-BE07-F7DD73A5C22A}" destId="{595615D6-40E5-4B13-9A92-9C21CE74DF7C}" srcOrd="4" destOrd="0" presId="urn:microsoft.com/office/officeart/2018/5/layout/IconLeafLabelList"/>
    <dgm:cxn modelId="{DE40B091-084C-47BD-AD74-76AB96D0F135}" type="presParOf" srcId="{595615D6-40E5-4B13-9A92-9C21CE74DF7C}" destId="{000E0FD8-89F3-44A1-99E4-B00664E5D330}" srcOrd="0" destOrd="0" presId="urn:microsoft.com/office/officeart/2018/5/layout/IconLeafLabelList"/>
    <dgm:cxn modelId="{B9D7C2EC-FB60-45F4-A9E0-C027C89206B3}" type="presParOf" srcId="{595615D6-40E5-4B13-9A92-9C21CE74DF7C}" destId="{8D9F9BC4-A812-43DA-BCFE-3121D9C3DD8A}" srcOrd="1" destOrd="0" presId="urn:microsoft.com/office/officeart/2018/5/layout/IconLeafLabelList"/>
    <dgm:cxn modelId="{AC526C35-32D5-4B3F-9942-11B635E694BA}" type="presParOf" srcId="{595615D6-40E5-4B13-9A92-9C21CE74DF7C}" destId="{04FB8F28-0881-486C-8FAC-A5895D69AE43}" srcOrd="2" destOrd="0" presId="urn:microsoft.com/office/officeart/2018/5/layout/IconLeafLabelList"/>
    <dgm:cxn modelId="{4C1F43FE-8220-4DED-9092-2EAEA0D62A98}" type="presParOf" srcId="{595615D6-40E5-4B13-9A92-9C21CE74DF7C}" destId="{B3F2B46F-6354-4AB1-BF44-64DF350C0823}" srcOrd="3" destOrd="0" presId="urn:microsoft.com/office/officeart/2018/5/layout/IconLeafLabelList"/>
    <dgm:cxn modelId="{CE77CA57-3164-4B37-BA77-8B73D0045B53}" type="presParOf" srcId="{8139CF5D-6ADA-4F64-BE07-F7DD73A5C22A}" destId="{E1A82EAF-457E-4EB9-931A-02AB1C2E734D}" srcOrd="5" destOrd="0" presId="urn:microsoft.com/office/officeart/2018/5/layout/IconLeafLabelList"/>
    <dgm:cxn modelId="{1C0F43C3-3FF7-4992-83BF-C587C95EC0CD}" type="presParOf" srcId="{8139CF5D-6ADA-4F64-BE07-F7DD73A5C22A}" destId="{EF9B89D7-765F-4C60-8C90-47EFD6F36C5E}" srcOrd="6" destOrd="0" presId="urn:microsoft.com/office/officeart/2018/5/layout/IconLeafLabelList"/>
    <dgm:cxn modelId="{92FA9076-7314-43DB-B870-CCAC2622E303}" type="presParOf" srcId="{EF9B89D7-765F-4C60-8C90-47EFD6F36C5E}" destId="{1D09AB13-95C8-4DD7-AC01-FB61A8D34F32}" srcOrd="0" destOrd="0" presId="urn:microsoft.com/office/officeart/2018/5/layout/IconLeafLabelList"/>
    <dgm:cxn modelId="{648DDBC3-F7AA-433A-BEA6-55BD9A134A04}" type="presParOf" srcId="{EF9B89D7-765F-4C60-8C90-47EFD6F36C5E}" destId="{7B8BFEA0-A6A1-4A21-B308-FE4C33F3AB47}" srcOrd="1" destOrd="0" presId="urn:microsoft.com/office/officeart/2018/5/layout/IconLeafLabelList"/>
    <dgm:cxn modelId="{52FD0DDD-C407-41D9-B85C-AF9F26A2DA85}" type="presParOf" srcId="{EF9B89D7-765F-4C60-8C90-47EFD6F36C5E}" destId="{CEE764F2-2F3F-4F04-9AF3-05A8202A43FC}" srcOrd="2" destOrd="0" presId="urn:microsoft.com/office/officeart/2018/5/layout/IconLeafLabelList"/>
    <dgm:cxn modelId="{70694FDE-BF41-454A-946B-96B11AFB04AE}" type="presParOf" srcId="{EF9B89D7-765F-4C60-8C90-47EFD6F36C5E}" destId="{104A189B-2111-4D44-9E68-A6F73CC0AE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35EA55-D8A0-462F-904E-5287D266D41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54E6F8-DF3D-4C9F-8214-27711CF34397}">
      <dgm:prSet/>
      <dgm:spPr/>
      <dgm:t>
        <a:bodyPr/>
        <a:lstStyle/>
        <a:p>
          <a:r>
            <a:rPr lang="en-US"/>
            <a:t>View only</a:t>
          </a:r>
        </a:p>
      </dgm:t>
    </dgm:pt>
    <dgm:pt modelId="{E4404875-A8A6-4198-8E07-3B2EBB705D49}" type="parTrans" cxnId="{1D152960-26F7-4003-A71F-88E67B47C1E8}">
      <dgm:prSet/>
      <dgm:spPr/>
      <dgm:t>
        <a:bodyPr/>
        <a:lstStyle/>
        <a:p>
          <a:endParaRPr lang="en-US"/>
        </a:p>
      </dgm:t>
    </dgm:pt>
    <dgm:pt modelId="{23BEAC4F-28E5-459E-9161-C18636539592}" type="sibTrans" cxnId="{1D152960-26F7-4003-A71F-88E67B47C1E8}">
      <dgm:prSet/>
      <dgm:spPr/>
      <dgm:t>
        <a:bodyPr/>
        <a:lstStyle/>
        <a:p>
          <a:endParaRPr lang="en-US"/>
        </a:p>
      </dgm:t>
    </dgm:pt>
    <dgm:pt modelId="{067E852C-32ED-4311-9A0B-1D59ED9330F3}">
      <dgm:prSet/>
      <dgm:spPr/>
      <dgm:t>
        <a:bodyPr/>
        <a:lstStyle/>
        <a:p>
          <a:r>
            <a:rPr lang="en-US"/>
            <a:t>View and download</a:t>
          </a:r>
        </a:p>
      </dgm:t>
    </dgm:pt>
    <dgm:pt modelId="{658980A8-65EC-4898-926F-DE7A3D6E340A}" type="parTrans" cxnId="{93B1F04E-F7E4-4474-ABF4-7C671E6E7A63}">
      <dgm:prSet/>
      <dgm:spPr/>
      <dgm:t>
        <a:bodyPr/>
        <a:lstStyle/>
        <a:p>
          <a:endParaRPr lang="en-US"/>
        </a:p>
      </dgm:t>
    </dgm:pt>
    <dgm:pt modelId="{BE37756E-6676-4D49-8248-9A32F0B207A0}" type="sibTrans" cxnId="{93B1F04E-F7E4-4474-ABF4-7C671E6E7A63}">
      <dgm:prSet/>
      <dgm:spPr/>
      <dgm:t>
        <a:bodyPr/>
        <a:lstStyle/>
        <a:p>
          <a:endParaRPr lang="en-US"/>
        </a:p>
      </dgm:t>
    </dgm:pt>
    <dgm:pt modelId="{4D3AF322-DACF-45C8-99CF-C68EA6C05EDD}">
      <dgm:prSet/>
      <dgm:spPr/>
      <dgm:t>
        <a:bodyPr/>
        <a:lstStyle/>
        <a:p>
          <a:r>
            <a:rPr lang="en-US"/>
            <a:t>View, download, upload</a:t>
          </a:r>
        </a:p>
      </dgm:t>
    </dgm:pt>
    <dgm:pt modelId="{E1489100-17FC-4D47-B3A5-095EFE544167}" type="parTrans" cxnId="{710A7040-8335-4CCB-B5ED-2D4827846933}">
      <dgm:prSet/>
      <dgm:spPr/>
      <dgm:t>
        <a:bodyPr/>
        <a:lstStyle/>
        <a:p>
          <a:endParaRPr lang="en-US"/>
        </a:p>
      </dgm:t>
    </dgm:pt>
    <dgm:pt modelId="{80EB028F-1463-4BA1-8522-A38A5EB03922}" type="sibTrans" cxnId="{710A7040-8335-4CCB-B5ED-2D4827846933}">
      <dgm:prSet/>
      <dgm:spPr/>
      <dgm:t>
        <a:bodyPr/>
        <a:lstStyle/>
        <a:p>
          <a:endParaRPr lang="en-US"/>
        </a:p>
      </dgm:t>
    </dgm:pt>
    <dgm:pt modelId="{3FF4A58B-FE39-42EA-AAB9-11EEE7C69A36}">
      <dgm:prSet/>
      <dgm:spPr/>
      <dgm:t>
        <a:bodyPr/>
        <a:lstStyle/>
        <a:p>
          <a:r>
            <a:rPr lang="en-US"/>
            <a:t>Upload only</a:t>
          </a:r>
        </a:p>
      </dgm:t>
    </dgm:pt>
    <dgm:pt modelId="{ACAD78A4-49F2-4248-BBAB-D13180AA2FFC}" type="parTrans" cxnId="{95235DD7-25FE-4E04-8CDD-3CC4DD22DB34}">
      <dgm:prSet/>
      <dgm:spPr/>
      <dgm:t>
        <a:bodyPr/>
        <a:lstStyle/>
        <a:p>
          <a:endParaRPr lang="en-US"/>
        </a:p>
      </dgm:t>
    </dgm:pt>
    <dgm:pt modelId="{8C4212A8-6D2C-4464-8E29-BB0F95BC4F5B}" type="sibTrans" cxnId="{95235DD7-25FE-4E04-8CDD-3CC4DD22DB34}">
      <dgm:prSet/>
      <dgm:spPr/>
      <dgm:t>
        <a:bodyPr/>
        <a:lstStyle/>
        <a:p>
          <a:endParaRPr lang="en-US"/>
        </a:p>
      </dgm:t>
    </dgm:pt>
    <dgm:pt modelId="{5BB8947D-07E4-4048-9EEB-354D9C661558}">
      <dgm:prSet/>
      <dgm:spPr/>
      <dgm:t>
        <a:bodyPr/>
        <a:lstStyle/>
        <a:p>
          <a:r>
            <a:rPr lang="en-US"/>
            <a:t>View, download, upload, edit</a:t>
          </a:r>
        </a:p>
      </dgm:t>
    </dgm:pt>
    <dgm:pt modelId="{3B0E0A5F-5370-466A-A075-E50FC34B9B85}" type="parTrans" cxnId="{D1D67C5C-FFBD-45C0-80A6-61B2E3E996D2}">
      <dgm:prSet/>
      <dgm:spPr/>
      <dgm:t>
        <a:bodyPr/>
        <a:lstStyle/>
        <a:p>
          <a:endParaRPr lang="en-US"/>
        </a:p>
      </dgm:t>
    </dgm:pt>
    <dgm:pt modelId="{B14DDF5E-2B8F-4BA4-812A-C8E99ABBC5B4}" type="sibTrans" cxnId="{D1D67C5C-FFBD-45C0-80A6-61B2E3E996D2}">
      <dgm:prSet/>
      <dgm:spPr/>
      <dgm:t>
        <a:bodyPr/>
        <a:lstStyle/>
        <a:p>
          <a:endParaRPr lang="en-US"/>
        </a:p>
      </dgm:t>
    </dgm:pt>
    <dgm:pt modelId="{53F58FC3-2F31-4B90-8923-CDEC8D008D61}" type="pres">
      <dgm:prSet presAssocID="{2635EA55-D8A0-462F-904E-5287D266D41C}" presName="outerComposite" presStyleCnt="0">
        <dgm:presLayoutVars>
          <dgm:chMax val="5"/>
          <dgm:dir/>
          <dgm:resizeHandles val="exact"/>
        </dgm:presLayoutVars>
      </dgm:prSet>
      <dgm:spPr/>
    </dgm:pt>
    <dgm:pt modelId="{EF9D52AF-F339-4820-8743-9D0ED06FFC82}" type="pres">
      <dgm:prSet presAssocID="{2635EA55-D8A0-462F-904E-5287D266D41C}" presName="dummyMaxCanvas" presStyleCnt="0">
        <dgm:presLayoutVars/>
      </dgm:prSet>
      <dgm:spPr/>
    </dgm:pt>
    <dgm:pt modelId="{62F18E0B-56E0-4399-9136-696EDD8C3E22}" type="pres">
      <dgm:prSet presAssocID="{2635EA55-D8A0-462F-904E-5287D266D41C}" presName="FiveNodes_1" presStyleLbl="node1" presStyleIdx="0" presStyleCnt="5">
        <dgm:presLayoutVars>
          <dgm:bulletEnabled val="1"/>
        </dgm:presLayoutVars>
      </dgm:prSet>
      <dgm:spPr/>
    </dgm:pt>
    <dgm:pt modelId="{513F1AB4-CDDC-4DA9-AE03-7967352A04FD}" type="pres">
      <dgm:prSet presAssocID="{2635EA55-D8A0-462F-904E-5287D266D41C}" presName="FiveNodes_2" presStyleLbl="node1" presStyleIdx="1" presStyleCnt="5">
        <dgm:presLayoutVars>
          <dgm:bulletEnabled val="1"/>
        </dgm:presLayoutVars>
      </dgm:prSet>
      <dgm:spPr/>
    </dgm:pt>
    <dgm:pt modelId="{C4B74110-7878-4B23-805E-9926A122B730}" type="pres">
      <dgm:prSet presAssocID="{2635EA55-D8A0-462F-904E-5287D266D41C}" presName="FiveNodes_3" presStyleLbl="node1" presStyleIdx="2" presStyleCnt="5">
        <dgm:presLayoutVars>
          <dgm:bulletEnabled val="1"/>
        </dgm:presLayoutVars>
      </dgm:prSet>
      <dgm:spPr/>
    </dgm:pt>
    <dgm:pt modelId="{BD3E8F17-F07D-413C-9082-B88BC7C5E031}" type="pres">
      <dgm:prSet presAssocID="{2635EA55-D8A0-462F-904E-5287D266D41C}" presName="FiveNodes_4" presStyleLbl="node1" presStyleIdx="3" presStyleCnt="5">
        <dgm:presLayoutVars>
          <dgm:bulletEnabled val="1"/>
        </dgm:presLayoutVars>
      </dgm:prSet>
      <dgm:spPr/>
    </dgm:pt>
    <dgm:pt modelId="{52BB25CB-5125-4478-B7F7-2E780DB06A74}" type="pres">
      <dgm:prSet presAssocID="{2635EA55-D8A0-462F-904E-5287D266D41C}" presName="FiveNodes_5" presStyleLbl="node1" presStyleIdx="4" presStyleCnt="5">
        <dgm:presLayoutVars>
          <dgm:bulletEnabled val="1"/>
        </dgm:presLayoutVars>
      </dgm:prSet>
      <dgm:spPr/>
    </dgm:pt>
    <dgm:pt modelId="{545BF373-FEBE-49DA-9525-0D08D4F533D1}" type="pres">
      <dgm:prSet presAssocID="{2635EA55-D8A0-462F-904E-5287D266D41C}" presName="FiveConn_1-2" presStyleLbl="fgAccFollowNode1" presStyleIdx="0" presStyleCnt="4">
        <dgm:presLayoutVars>
          <dgm:bulletEnabled val="1"/>
        </dgm:presLayoutVars>
      </dgm:prSet>
      <dgm:spPr/>
    </dgm:pt>
    <dgm:pt modelId="{A8E24483-44A3-41D0-ACDE-00B268D88CC6}" type="pres">
      <dgm:prSet presAssocID="{2635EA55-D8A0-462F-904E-5287D266D41C}" presName="FiveConn_2-3" presStyleLbl="fgAccFollowNode1" presStyleIdx="1" presStyleCnt="4">
        <dgm:presLayoutVars>
          <dgm:bulletEnabled val="1"/>
        </dgm:presLayoutVars>
      </dgm:prSet>
      <dgm:spPr/>
    </dgm:pt>
    <dgm:pt modelId="{A29FF15A-8E3A-43CC-B37E-58A4D7E0D126}" type="pres">
      <dgm:prSet presAssocID="{2635EA55-D8A0-462F-904E-5287D266D41C}" presName="FiveConn_3-4" presStyleLbl="fgAccFollowNode1" presStyleIdx="2" presStyleCnt="4">
        <dgm:presLayoutVars>
          <dgm:bulletEnabled val="1"/>
        </dgm:presLayoutVars>
      </dgm:prSet>
      <dgm:spPr/>
    </dgm:pt>
    <dgm:pt modelId="{7CF2E2AB-B3B4-4639-8EDC-B238A524A1F5}" type="pres">
      <dgm:prSet presAssocID="{2635EA55-D8A0-462F-904E-5287D266D41C}" presName="FiveConn_4-5" presStyleLbl="fgAccFollowNode1" presStyleIdx="3" presStyleCnt="4">
        <dgm:presLayoutVars>
          <dgm:bulletEnabled val="1"/>
        </dgm:presLayoutVars>
      </dgm:prSet>
      <dgm:spPr/>
    </dgm:pt>
    <dgm:pt modelId="{E6A2525E-1AE0-4202-BEE8-B25383E02DF7}" type="pres">
      <dgm:prSet presAssocID="{2635EA55-D8A0-462F-904E-5287D266D41C}" presName="FiveNodes_1_text" presStyleLbl="node1" presStyleIdx="4" presStyleCnt="5">
        <dgm:presLayoutVars>
          <dgm:bulletEnabled val="1"/>
        </dgm:presLayoutVars>
      </dgm:prSet>
      <dgm:spPr/>
    </dgm:pt>
    <dgm:pt modelId="{D9551C70-AC01-4BC0-99DF-3722144F8D29}" type="pres">
      <dgm:prSet presAssocID="{2635EA55-D8A0-462F-904E-5287D266D41C}" presName="FiveNodes_2_text" presStyleLbl="node1" presStyleIdx="4" presStyleCnt="5">
        <dgm:presLayoutVars>
          <dgm:bulletEnabled val="1"/>
        </dgm:presLayoutVars>
      </dgm:prSet>
      <dgm:spPr/>
    </dgm:pt>
    <dgm:pt modelId="{1569547F-FD17-4917-8380-386C061176E5}" type="pres">
      <dgm:prSet presAssocID="{2635EA55-D8A0-462F-904E-5287D266D41C}" presName="FiveNodes_3_text" presStyleLbl="node1" presStyleIdx="4" presStyleCnt="5">
        <dgm:presLayoutVars>
          <dgm:bulletEnabled val="1"/>
        </dgm:presLayoutVars>
      </dgm:prSet>
      <dgm:spPr/>
    </dgm:pt>
    <dgm:pt modelId="{0BD0430B-0605-4B0C-907D-5EFE4DB0E0FA}" type="pres">
      <dgm:prSet presAssocID="{2635EA55-D8A0-462F-904E-5287D266D41C}" presName="FiveNodes_4_text" presStyleLbl="node1" presStyleIdx="4" presStyleCnt="5">
        <dgm:presLayoutVars>
          <dgm:bulletEnabled val="1"/>
        </dgm:presLayoutVars>
      </dgm:prSet>
      <dgm:spPr/>
    </dgm:pt>
    <dgm:pt modelId="{D011864B-0FED-4FF8-95A3-82C5A055AE28}" type="pres">
      <dgm:prSet presAssocID="{2635EA55-D8A0-462F-904E-5287D266D41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7106810-1E41-451C-9966-05BB0EBD4BE0}" type="presOf" srcId="{5BB8947D-07E4-4048-9EEB-354D9C661558}" destId="{D011864B-0FED-4FF8-95A3-82C5A055AE28}" srcOrd="1" destOrd="0" presId="urn:microsoft.com/office/officeart/2005/8/layout/vProcess5"/>
    <dgm:cxn modelId="{1155422C-3385-4E2A-8F97-B52EDF18EA64}" type="presOf" srcId="{9D54E6F8-DF3D-4C9F-8214-27711CF34397}" destId="{62F18E0B-56E0-4399-9136-696EDD8C3E22}" srcOrd="0" destOrd="0" presId="urn:microsoft.com/office/officeart/2005/8/layout/vProcess5"/>
    <dgm:cxn modelId="{710A7040-8335-4CCB-B5ED-2D4827846933}" srcId="{2635EA55-D8A0-462F-904E-5287D266D41C}" destId="{4D3AF322-DACF-45C8-99CF-C68EA6C05EDD}" srcOrd="2" destOrd="0" parTransId="{E1489100-17FC-4D47-B3A5-095EFE544167}" sibTransId="{80EB028F-1463-4BA1-8522-A38A5EB03922}"/>
    <dgm:cxn modelId="{D1D67C5C-FFBD-45C0-80A6-61B2E3E996D2}" srcId="{2635EA55-D8A0-462F-904E-5287D266D41C}" destId="{5BB8947D-07E4-4048-9EEB-354D9C661558}" srcOrd="4" destOrd="0" parTransId="{3B0E0A5F-5370-466A-A075-E50FC34B9B85}" sibTransId="{B14DDF5E-2B8F-4BA4-812A-C8E99ABBC5B4}"/>
    <dgm:cxn modelId="{1D152960-26F7-4003-A71F-88E67B47C1E8}" srcId="{2635EA55-D8A0-462F-904E-5287D266D41C}" destId="{9D54E6F8-DF3D-4C9F-8214-27711CF34397}" srcOrd="0" destOrd="0" parTransId="{E4404875-A8A6-4198-8E07-3B2EBB705D49}" sibTransId="{23BEAC4F-28E5-459E-9161-C18636539592}"/>
    <dgm:cxn modelId="{727B4960-3C89-496A-9BD2-6D818F465B0E}" type="presOf" srcId="{3FF4A58B-FE39-42EA-AAB9-11EEE7C69A36}" destId="{BD3E8F17-F07D-413C-9082-B88BC7C5E031}" srcOrd="0" destOrd="0" presId="urn:microsoft.com/office/officeart/2005/8/layout/vProcess5"/>
    <dgm:cxn modelId="{D2DCB045-9010-4804-ADDE-9602DAAC8C16}" type="presOf" srcId="{BE37756E-6676-4D49-8248-9A32F0B207A0}" destId="{A8E24483-44A3-41D0-ACDE-00B268D88CC6}" srcOrd="0" destOrd="0" presId="urn:microsoft.com/office/officeart/2005/8/layout/vProcess5"/>
    <dgm:cxn modelId="{48E71746-5DE0-4A78-951B-5695D82C41B4}" type="presOf" srcId="{4D3AF322-DACF-45C8-99CF-C68EA6C05EDD}" destId="{C4B74110-7878-4B23-805E-9926A122B730}" srcOrd="0" destOrd="0" presId="urn:microsoft.com/office/officeart/2005/8/layout/vProcess5"/>
    <dgm:cxn modelId="{62739169-24BB-4145-8879-E69DD4391553}" type="presOf" srcId="{8C4212A8-6D2C-4464-8E29-BB0F95BC4F5B}" destId="{7CF2E2AB-B3B4-4639-8EDC-B238A524A1F5}" srcOrd="0" destOrd="0" presId="urn:microsoft.com/office/officeart/2005/8/layout/vProcess5"/>
    <dgm:cxn modelId="{0D05F74A-69BB-41C0-A7F7-59943151E84E}" type="presOf" srcId="{80EB028F-1463-4BA1-8522-A38A5EB03922}" destId="{A29FF15A-8E3A-43CC-B37E-58A4D7E0D126}" srcOrd="0" destOrd="0" presId="urn:microsoft.com/office/officeart/2005/8/layout/vProcess5"/>
    <dgm:cxn modelId="{065B0A6B-07EE-4F6B-9AF7-7CECC3EFCD37}" type="presOf" srcId="{4D3AF322-DACF-45C8-99CF-C68EA6C05EDD}" destId="{1569547F-FD17-4917-8380-386C061176E5}" srcOrd="1" destOrd="0" presId="urn:microsoft.com/office/officeart/2005/8/layout/vProcess5"/>
    <dgm:cxn modelId="{93B1F04E-F7E4-4474-ABF4-7C671E6E7A63}" srcId="{2635EA55-D8A0-462F-904E-5287D266D41C}" destId="{067E852C-32ED-4311-9A0B-1D59ED9330F3}" srcOrd="1" destOrd="0" parTransId="{658980A8-65EC-4898-926F-DE7A3D6E340A}" sibTransId="{BE37756E-6676-4D49-8248-9A32F0B207A0}"/>
    <dgm:cxn modelId="{749F2F75-A448-4DE1-A6DB-DD4C7BAA0533}" type="presOf" srcId="{067E852C-32ED-4311-9A0B-1D59ED9330F3}" destId="{513F1AB4-CDDC-4DA9-AE03-7967352A04FD}" srcOrd="0" destOrd="0" presId="urn:microsoft.com/office/officeart/2005/8/layout/vProcess5"/>
    <dgm:cxn modelId="{DCD88680-08B1-4BAF-ACF2-13CC727136D1}" type="presOf" srcId="{5BB8947D-07E4-4048-9EEB-354D9C661558}" destId="{52BB25CB-5125-4478-B7F7-2E780DB06A74}" srcOrd="0" destOrd="0" presId="urn:microsoft.com/office/officeart/2005/8/layout/vProcess5"/>
    <dgm:cxn modelId="{1C1D27AC-B740-468A-9E95-7A3CA502CD3A}" type="presOf" srcId="{9D54E6F8-DF3D-4C9F-8214-27711CF34397}" destId="{E6A2525E-1AE0-4202-BEE8-B25383E02DF7}" srcOrd="1" destOrd="0" presId="urn:microsoft.com/office/officeart/2005/8/layout/vProcess5"/>
    <dgm:cxn modelId="{395A26BE-0719-4D52-8A50-BFA858794EB2}" type="presOf" srcId="{067E852C-32ED-4311-9A0B-1D59ED9330F3}" destId="{D9551C70-AC01-4BC0-99DF-3722144F8D29}" srcOrd="1" destOrd="0" presId="urn:microsoft.com/office/officeart/2005/8/layout/vProcess5"/>
    <dgm:cxn modelId="{95235DD7-25FE-4E04-8CDD-3CC4DD22DB34}" srcId="{2635EA55-D8A0-462F-904E-5287D266D41C}" destId="{3FF4A58B-FE39-42EA-AAB9-11EEE7C69A36}" srcOrd="3" destOrd="0" parTransId="{ACAD78A4-49F2-4248-BBAB-D13180AA2FFC}" sibTransId="{8C4212A8-6D2C-4464-8E29-BB0F95BC4F5B}"/>
    <dgm:cxn modelId="{9386A9D7-C053-4219-BBD3-2667AD17646F}" type="presOf" srcId="{23BEAC4F-28E5-459E-9161-C18636539592}" destId="{545BF373-FEBE-49DA-9525-0D08D4F533D1}" srcOrd="0" destOrd="0" presId="urn:microsoft.com/office/officeart/2005/8/layout/vProcess5"/>
    <dgm:cxn modelId="{0D903BDE-FAF6-4F0F-80DC-2F5DD4D1DFAF}" type="presOf" srcId="{2635EA55-D8A0-462F-904E-5287D266D41C}" destId="{53F58FC3-2F31-4B90-8923-CDEC8D008D61}" srcOrd="0" destOrd="0" presId="urn:microsoft.com/office/officeart/2005/8/layout/vProcess5"/>
    <dgm:cxn modelId="{B20B1BF5-F632-498F-B57A-278F5F8897DA}" type="presOf" srcId="{3FF4A58B-FE39-42EA-AAB9-11EEE7C69A36}" destId="{0BD0430B-0605-4B0C-907D-5EFE4DB0E0FA}" srcOrd="1" destOrd="0" presId="urn:microsoft.com/office/officeart/2005/8/layout/vProcess5"/>
    <dgm:cxn modelId="{0774C6AD-106D-4FF5-9AAD-8184F53C8971}" type="presParOf" srcId="{53F58FC3-2F31-4B90-8923-CDEC8D008D61}" destId="{EF9D52AF-F339-4820-8743-9D0ED06FFC82}" srcOrd="0" destOrd="0" presId="urn:microsoft.com/office/officeart/2005/8/layout/vProcess5"/>
    <dgm:cxn modelId="{912DF07A-02CA-476B-9BD0-2E6B3FBB6896}" type="presParOf" srcId="{53F58FC3-2F31-4B90-8923-CDEC8D008D61}" destId="{62F18E0B-56E0-4399-9136-696EDD8C3E22}" srcOrd="1" destOrd="0" presId="urn:microsoft.com/office/officeart/2005/8/layout/vProcess5"/>
    <dgm:cxn modelId="{0483840B-8E3C-4BA5-9673-971C013E3CDB}" type="presParOf" srcId="{53F58FC3-2F31-4B90-8923-CDEC8D008D61}" destId="{513F1AB4-CDDC-4DA9-AE03-7967352A04FD}" srcOrd="2" destOrd="0" presId="urn:microsoft.com/office/officeart/2005/8/layout/vProcess5"/>
    <dgm:cxn modelId="{98FF1455-E03E-4304-9412-8A16D7FFF25C}" type="presParOf" srcId="{53F58FC3-2F31-4B90-8923-CDEC8D008D61}" destId="{C4B74110-7878-4B23-805E-9926A122B730}" srcOrd="3" destOrd="0" presId="urn:microsoft.com/office/officeart/2005/8/layout/vProcess5"/>
    <dgm:cxn modelId="{E0F5508B-5CB0-435C-AAEB-9529D22CB4C9}" type="presParOf" srcId="{53F58FC3-2F31-4B90-8923-CDEC8D008D61}" destId="{BD3E8F17-F07D-413C-9082-B88BC7C5E031}" srcOrd="4" destOrd="0" presId="urn:microsoft.com/office/officeart/2005/8/layout/vProcess5"/>
    <dgm:cxn modelId="{0FC069C9-4498-4B98-A1EF-8ED97FB620C3}" type="presParOf" srcId="{53F58FC3-2F31-4B90-8923-CDEC8D008D61}" destId="{52BB25CB-5125-4478-B7F7-2E780DB06A74}" srcOrd="5" destOrd="0" presId="urn:microsoft.com/office/officeart/2005/8/layout/vProcess5"/>
    <dgm:cxn modelId="{6D59CC8D-4828-4676-BC92-60037BFAE1A8}" type="presParOf" srcId="{53F58FC3-2F31-4B90-8923-CDEC8D008D61}" destId="{545BF373-FEBE-49DA-9525-0D08D4F533D1}" srcOrd="6" destOrd="0" presId="urn:microsoft.com/office/officeart/2005/8/layout/vProcess5"/>
    <dgm:cxn modelId="{23811F2C-5190-4C18-A0EE-2AAA234E5BDA}" type="presParOf" srcId="{53F58FC3-2F31-4B90-8923-CDEC8D008D61}" destId="{A8E24483-44A3-41D0-ACDE-00B268D88CC6}" srcOrd="7" destOrd="0" presId="urn:microsoft.com/office/officeart/2005/8/layout/vProcess5"/>
    <dgm:cxn modelId="{4B9D6933-A199-42DC-8E7B-27CE39D35BF3}" type="presParOf" srcId="{53F58FC3-2F31-4B90-8923-CDEC8D008D61}" destId="{A29FF15A-8E3A-43CC-B37E-58A4D7E0D126}" srcOrd="8" destOrd="0" presId="urn:microsoft.com/office/officeart/2005/8/layout/vProcess5"/>
    <dgm:cxn modelId="{463A6A60-C60D-4C48-A661-1F9B53C9C6CC}" type="presParOf" srcId="{53F58FC3-2F31-4B90-8923-CDEC8D008D61}" destId="{7CF2E2AB-B3B4-4639-8EDC-B238A524A1F5}" srcOrd="9" destOrd="0" presId="urn:microsoft.com/office/officeart/2005/8/layout/vProcess5"/>
    <dgm:cxn modelId="{F9CBF8A1-0B91-491A-A81C-D6B41C111C58}" type="presParOf" srcId="{53F58FC3-2F31-4B90-8923-CDEC8D008D61}" destId="{E6A2525E-1AE0-4202-BEE8-B25383E02DF7}" srcOrd="10" destOrd="0" presId="urn:microsoft.com/office/officeart/2005/8/layout/vProcess5"/>
    <dgm:cxn modelId="{BCB1C190-4B9F-4C9F-BE54-8AACF190FD61}" type="presParOf" srcId="{53F58FC3-2F31-4B90-8923-CDEC8D008D61}" destId="{D9551C70-AC01-4BC0-99DF-3722144F8D29}" srcOrd="11" destOrd="0" presId="urn:microsoft.com/office/officeart/2005/8/layout/vProcess5"/>
    <dgm:cxn modelId="{D57538D1-4410-4B24-A4D6-68E7CDEFB067}" type="presParOf" srcId="{53F58FC3-2F31-4B90-8923-CDEC8D008D61}" destId="{1569547F-FD17-4917-8380-386C061176E5}" srcOrd="12" destOrd="0" presId="urn:microsoft.com/office/officeart/2005/8/layout/vProcess5"/>
    <dgm:cxn modelId="{3A17C3BA-9162-483D-AB85-F1BD1E4D36FE}" type="presParOf" srcId="{53F58FC3-2F31-4B90-8923-CDEC8D008D61}" destId="{0BD0430B-0605-4B0C-907D-5EFE4DB0E0FA}" srcOrd="13" destOrd="0" presId="urn:microsoft.com/office/officeart/2005/8/layout/vProcess5"/>
    <dgm:cxn modelId="{9B18F93C-416B-48C4-AC41-E48AE4AAF3FE}" type="presParOf" srcId="{53F58FC3-2F31-4B90-8923-CDEC8D008D61}" destId="{D011864B-0FED-4FF8-95A3-82C5A055AE2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33A60-409E-4E62-B891-77718E1942F4}">
      <dsp:nvSpPr>
        <dsp:cNvPr id="0" name=""/>
        <dsp:cNvSpPr/>
      </dsp:nvSpPr>
      <dsp:spPr>
        <a:xfrm>
          <a:off x="683905" y="250074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39B13-2CD2-4384-AFEE-24E53849D7EE}">
      <dsp:nvSpPr>
        <dsp:cNvPr id="0" name=""/>
        <dsp:cNvSpPr/>
      </dsp:nvSpPr>
      <dsp:spPr>
        <a:xfrm>
          <a:off x="109340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0ECA4-2213-441D-8B6E-5DAD3B375E36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Browse and manage server files</a:t>
          </a:r>
        </a:p>
      </dsp:txBody>
      <dsp:txXfrm>
        <a:off x="69655" y="2770075"/>
        <a:ext cx="3150000" cy="720000"/>
      </dsp:txXfrm>
    </dsp:sp>
    <dsp:sp modelId="{B2D28FD8-D413-4E09-B48A-FA67848E88C2}">
      <dsp:nvSpPr>
        <dsp:cNvPr id="0" name=""/>
        <dsp:cNvSpPr/>
      </dsp:nvSpPr>
      <dsp:spPr>
        <a:xfrm>
          <a:off x="4385155" y="250074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42560-2983-4B48-A7AE-0B1BD9E4DC9A}">
      <dsp:nvSpPr>
        <dsp:cNvPr id="0" name=""/>
        <dsp:cNvSpPr/>
      </dsp:nvSpPr>
      <dsp:spPr>
        <a:xfrm>
          <a:off x="479465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9447-D1E0-40AC-8449-45D6CA0FAFD0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Create, upload, download files</a:t>
          </a:r>
        </a:p>
      </dsp:txBody>
      <dsp:txXfrm>
        <a:off x="3770905" y="2770075"/>
        <a:ext cx="3150000" cy="720000"/>
      </dsp:txXfrm>
    </dsp:sp>
    <dsp:sp modelId="{ACFB34E2-2E02-45F2-9236-A6F1FD4050A5}">
      <dsp:nvSpPr>
        <dsp:cNvPr id="0" name=""/>
        <dsp:cNvSpPr/>
      </dsp:nvSpPr>
      <dsp:spPr>
        <a:xfrm>
          <a:off x="8086406" y="2500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E677C-80F6-41EE-8958-0F2BBAD85102}">
      <dsp:nvSpPr>
        <dsp:cNvPr id="0" name=""/>
        <dsp:cNvSpPr/>
      </dsp:nvSpPr>
      <dsp:spPr>
        <a:xfrm>
          <a:off x="8495906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3CCE5-CD67-47F2-8E2A-8695CC0D63B5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Organize project folders</a:t>
          </a:r>
        </a:p>
      </dsp:txBody>
      <dsp:txXfrm>
        <a:off x="7472156" y="2770075"/>
        <a:ext cx="315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C1BE4-69A3-4232-B695-2ACCC6EF7244}">
      <dsp:nvSpPr>
        <dsp:cNvPr id="0" name=""/>
        <dsp:cNvSpPr/>
      </dsp:nvSpPr>
      <dsp:spPr>
        <a:xfrm>
          <a:off x="1835905" y="30292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D48E8-6383-4D04-AA49-CD2B815EF34D}">
      <dsp:nvSpPr>
        <dsp:cNvPr id="0" name=""/>
        <dsp:cNvSpPr/>
      </dsp:nvSpPr>
      <dsp:spPr>
        <a:xfrm>
          <a:off x="647905" y="27172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Access level (read/write/approve)</a:t>
          </a:r>
          <a:endParaRPr lang="en-US" sz="2700" kern="1200"/>
        </a:p>
      </dsp:txBody>
      <dsp:txXfrm>
        <a:off x="647905" y="2717222"/>
        <a:ext cx="4320000" cy="720000"/>
      </dsp:txXfrm>
    </dsp:sp>
    <dsp:sp modelId="{51E278A6-C4D2-4188-A935-4CF6F4D47974}">
      <dsp:nvSpPr>
        <dsp:cNvPr id="0" name=""/>
        <dsp:cNvSpPr/>
      </dsp:nvSpPr>
      <dsp:spPr>
        <a:xfrm>
          <a:off x="6911906" y="30292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AAB64-6D96-4A6D-AD6B-28764CCC6F18}">
      <dsp:nvSpPr>
        <dsp:cNvPr id="0" name=""/>
        <dsp:cNvSpPr/>
      </dsp:nvSpPr>
      <dsp:spPr>
        <a:xfrm>
          <a:off x="5723905" y="27172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Permissions per folder or document type</a:t>
          </a:r>
          <a:endParaRPr lang="en-US" sz="2700" kern="1200"/>
        </a:p>
      </dsp:txBody>
      <dsp:txXfrm>
        <a:off x="5723905" y="2717222"/>
        <a:ext cx="432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B5F43-6E39-4DB8-975A-CEA71CE709BA}">
      <dsp:nvSpPr>
        <dsp:cNvPr id="0" name=""/>
        <dsp:cNvSpPr/>
      </dsp:nvSpPr>
      <dsp:spPr>
        <a:xfrm>
          <a:off x="1189030" y="955710"/>
          <a:ext cx="934170" cy="934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FA83D-A8F7-4244-BEB6-69D5114639A1}">
      <dsp:nvSpPr>
        <dsp:cNvPr id="0" name=""/>
        <dsp:cNvSpPr/>
      </dsp:nvSpPr>
      <dsp:spPr>
        <a:xfrm>
          <a:off x="618148" y="2181915"/>
          <a:ext cx="2075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Interoperability</a:t>
          </a:r>
          <a:r>
            <a:rPr lang="en-US" sz="1800" b="0" i="0" kern="1200" baseline="0"/>
            <a:t> across platforms and vendors</a:t>
          </a:r>
          <a:endParaRPr lang="en-US" sz="1800" kern="1200"/>
        </a:p>
      </dsp:txBody>
      <dsp:txXfrm>
        <a:off x="618148" y="2181915"/>
        <a:ext cx="2075934" cy="720000"/>
      </dsp:txXfrm>
    </dsp:sp>
    <dsp:sp modelId="{D5105ED7-1DAC-4180-A878-140E9C191296}">
      <dsp:nvSpPr>
        <dsp:cNvPr id="0" name=""/>
        <dsp:cNvSpPr/>
      </dsp:nvSpPr>
      <dsp:spPr>
        <a:xfrm>
          <a:off x="3628253" y="955710"/>
          <a:ext cx="934170" cy="934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9B198-2C9C-416A-8083-4F632739C54A}">
      <dsp:nvSpPr>
        <dsp:cNvPr id="0" name=""/>
        <dsp:cNvSpPr/>
      </dsp:nvSpPr>
      <dsp:spPr>
        <a:xfrm>
          <a:off x="3057371" y="2181915"/>
          <a:ext cx="2075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Longevity</a:t>
          </a:r>
          <a:r>
            <a:rPr lang="en-US" sz="1800" b="0" i="0" kern="1200" baseline="0"/>
            <a:t> of data (future-proof)</a:t>
          </a:r>
          <a:endParaRPr lang="en-US" sz="1800" kern="1200"/>
        </a:p>
      </dsp:txBody>
      <dsp:txXfrm>
        <a:off x="3057371" y="2181915"/>
        <a:ext cx="2075934" cy="720000"/>
      </dsp:txXfrm>
    </dsp:sp>
    <dsp:sp modelId="{06CB82E0-EE75-47B3-B0EB-6B1B86C03EB3}">
      <dsp:nvSpPr>
        <dsp:cNvPr id="0" name=""/>
        <dsp:cNvSpPr/>
      </dsp:nvSpPr>
      <dsp:spPr>
        <a:xfrm>
          <a:off x="6067476" y="955710"/>
          <a:ext cx="934170" cy="9341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69810-F52E-40A9-8CE4-E1969675805E}">
      <dsp:nvSpPr>
        <dsp:cNvPr id="0" name=""/>
        <dsp:cNvSpPr/>
      </dsp:nvSpPr>
      <dsp:spPr>
        <a:xfrm>
          <a:off x="5496594" y="2181915"/>
          <a:ext cx="2075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Collaboration</a:t>
          </a:r>
          <a:r>
            <a:rPr lang="en-US" sz="1800" b="0" i="0" kern="1200" baseline="0"/>
            <a:t> with different stakeholders</a:t>
          </a:r>
          <a:endParaRPr lang="en-US" sz="1800" kern="1200"/>
        </a:p>
      </dsp:txBody>
      <dsp:txXfrm>
        <a:off x="5496594" y="2181915"/>
        <a:ext cx="2075934" cy="720000"/>
      </dsp:txXfrm>
    </dsp:sp>
    <dsp:sp modelId="{CE26404F-BED2-4AD0-ABFC-4314B24DE99C}">
      <dsp:nvSpPr>
        <dsp:cNvPr id="0" name=""/>
        <dsp:cNvSpPr/>
      </dsp:nvSpPr>
      <dsp:spPr>
        <a:xfrm>
          <a:off x="8506699" y="955710"/>
          <a:ext cx="934170" cy="9341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B939E-1397-473C-AE8F-2C934E5381E9}">
      <dsp:nvSpPr>
        <dsp:cNvPr id="0" name=""/>
        <dsp:cNvSpPr/>
      </dsp:nvSpPr>
      <dsp:spPr>
        <a:xfrm>
          <a:off x="7935817" y="2181915"/>
          <a:ext cx="2075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Compliance</a:t>
          </a:r>
          <a:r>
            <a:rPr lang="en-US" sz="1800" b="0" i="0" kern="1200" baseline="0"/>
            <a:t> with ISO 19650 and EU regulations</a:t>
          </a:r>
          <a:endParaRPr lang="en-US" sz="1800" kern="1200"/>
        </a:p>
      </dsp:txBody>
      <dsp:txXfrm>
        <a:off x="7935817" y="2181915"/>
        <a:ext cx="20759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9F9C-4AD4-42DD-80C6-A67144A6EF8F}">
      <dsp:nvSpPr>
        <dsp:cNvPr id="0" name=""/>
        <dsp:cNvSpPr/>
      </dsp:nvSpPr>
      <dsp:spPr>
        <a:xfrm>
          <a:off x="2132905" y="7007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B3B72-66FF-45AF-84FC-BEE38906F32B}">
      <dsp:nvSpPr>
        <dsp:cNvPr id="0" name=""/>
        <dsp:cNvSpPr/>
      </dsp:nvSpPr>
      <dsp:spPr>
        <a:xfrm>
          <a:off x="2600905" y="53807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04EE3-2F0A-4192-AEC3-819515B78419}">
      <dsp:nvSpPr>
        <dsp:cNvPr id="0" name=""/>
        <dsp:cNvSpPr/>
      </dsp:nvSpPr>
      <dsp:spPr>
        <a:xfrm>
          <a:off x="1430905" y="29500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Track file changes over time</a:t>
          </a:r>
        </a:p>
      </dsp:txBody>
      <dsp:txXfrm>
        <a:off x="1430905" y="2950075"/>
        <a:ext cx="3600000" cy="720000"/>
      </dsp:txXfrm>
    </dsp:sp>
    <dsp:sp modelId="{2C23F422-13EC-4CE2-BA2B-5279D3BDB44C}">
      <dsp:nvSpPr>
        <dsp:cNvPr id="0" name=""/>
        <dsp:cNvSpPr/>
      </dsp:nvSpPr>
      <dsp:spPr>
        <a:xfrm>
          <a:off x="6362905" y="70074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DAF40-059D-4FBC-A3B0-5C84877CB12A}">
      <dsp:nvSpPr>
        <dsp:cNvPr id="0" name=""/>
        <dsp:cNvSpPr/>
      </dsp:nvSpPr>
      <dsp:spPr>
        <a:xfrm>
          <a:off x="6830906" y="53807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9D2EC-F385-4A50-8834-AFF8B103F5B1}">
      <dsp:nvSpPr>
        <dsp:cNvPr id="0" name=""/>
        <dsp:cNvSpPr/>
      </dsp:nvSpPr>
      <dsp:spPr>
        <a:xfrm>
          <a:off x="5660905" y="29500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Maintain historical records</a:t>
          </a:r>
        </a:p>
      </dsp:txBody>
      <dsp:txXfrm>
        <a:off x="5660905" y="2950075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953C4-DDF8-493C-9A61-F8A9B7907868}">
      <dsp:nvSpPr>
        <dsp:cNvPr id="0" name=""/>
        <dsp:cNvSpPr/>
      </dsp:nvSpPr>
      <dsp:spPr>
        <a:xfrm>
          <a:off x="743415" y="313"/>
          <a:ext cx="2876556" cy="1725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Each file has a history: V1, V2, V3, etc.</a:t>
          </a:r>
          <a:endParaRPr lang="en-US" sz="2400" kern="1200"/>
        </a:p>
      </dsp:txBody>
      <dsp:txXfrm>
        <a:off x="743415" y="313"/>
        <a:ext cx="2876556" cy="1725934"/>
      </dsp:txXfrm>
    </dsp:sp>
    <dsp:sp modelId="{A961014A-49BF-418C-A7C2-3383B3642ECF}">
      <dsp:nvSpPr>
        <dsp:cNvPr id="0" name=""/>
        <dsp:cNvSpPr/>
      </dsp:nvSpPr>
      <dsp:spPr>
        <a:xfrm>
          <a:off x="3907627" y="313"/>
          <a:ext cx="2876556" cy="1725934"/>
        </a:xfrm>
        <a:prstGeom prst="rect">
          <a:avLst/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Changes are </a:t>
          </a:r>
          <a:r>
            <a:rPr lang="en-US" sz="2400" b="1" i="0" kern="1200" baseline="0"/>
            <a:t>tracked, reversible, and auditable</a:t>
          </a:r>
          <a:endParaRPr lang="en-US" sz="2400" kern="1200"/>
        </a:p>
      </dsp:txBody>
      <dsp:txXfrm>
        <a:off x="3907627" y="313"/>
        <a:ext cx="2876556" cy="1725934"/>
      </dsp:txXfrm>
    </dsp:sp>
    <dsp:sp modelId="{02353E49-7F96-427E-88FF-AF1CE8F4CD49}">
      <dsp:nvSpPr>
        <dsp:cNvPr id="0" name=""/>
        <dsp:cNvSpPr/>
      </dsp:nvSpPr>
      <dsp:spPr>
        <a:xfrm>
          <a:off x="7071840" y="313"/>
          <a:ext cx="2876556" cy="1725934"/>
        </a:xfrm>
        <a:prstGeom prst="rect">
          <a:avLst/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Visual: Screenshot or diagram showing versions of a file</a:t>
          </a:r>
          <a:endParaRPr lang="en-US" sz="2400" kern="1200"/>
        </a:p>
      </dsp:txBody>
      <dsp:txXfrm>
        <a:off x="7071840" y="313"/>
        <a:ext cx="2876556" cy="1725934"/>
      </dsp:txXfrm>
    </dsp:sp>
    <dsp:sp modelId="{2729AACC-04E3-45AE-9D47-5B0365782691}">
      <dsp:nvSpPr>
        <dsp:cNvPr id="0" name=""/>
        <dsp:cNvSpPr/>
      </dsp:nvSpPr>
      <dsp:spPr>
        <a:xfrm>
          <a:off x="3152143" y="2013902"/>
          <a:ext cx="4387525" cy="1725934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Benefits: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Avoid data loss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 dirty="0"/>
            <a:t>Enable review and approval workflows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Support rollback</a:t>
          </a:r>
          <a:endParaRPr lang="en-US" sz="1900" kern="1200"/>
        </a:p>
      </dsp:txBody>
      <dsp:txXfrm>
        <a:off x="3152143" y="2013902"/>
        <a:ext cx="4387525" cy="17259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5815A-36DD-4951-8458-F2AD06F15B91}">
      <dsp:nvSpPr>
        <dsp:cNvPr id="0" name=""/>
        <dsp:cNvSpPr/>
      </dsp:nvSpPr>
      <dsp:spPr>
        <a:xfrm>
          <a:off x="566905" y="79007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BBB79-3796-4493-9410-21D565088A03}">
      <dsp:nvSpPr>
        <dsp:cNvPr id="0" name=""/>
        <dsp:cNvSpPr/>
      </dsp:nvSpPr>
      <dsp:spPr>
        <a:xfrm>
          <a:off x="800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18A69-83F3-48C8-B04C-4B79045ACE8F}">
      <dsp:nvSpPr>
        <dsp:cNvPr id="0" name=""/>
        <dsp:cNvSpPr/>
      </dsp:nvSpPr>
      <dsp:spPr>
        <a:xfrm>
          <a:off x="215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ISO-19650 Standardized object identification</a:t>
          </a:r>
        </a:p>
      </dsp:txBody>
      <dsp:txXfrm>
        <a:off x="215905" y="2230075"/>
        <a:ext cx="1800000" cy="720000"/>
      </dsp:txXfrm>
    </dsp:sp>
    <dsp:sp modelId="{403324EF-FC34-42F6-8828-7D8ACF262BE1}">
      <dsp:nvSpPr>
        <dsp:cNvPr id="0" name=""/>
        <dsp:cNvSpPr/>
      </dsp:nvSpPr>
      <dsp:spPr>
        <a:xfrm>
          <a:off x="2681905" y="79007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C838F-0040-4059-8B6B-072521649786}">
      <dsp:nvSpPr>
        <dsp:cNvPr id="0" name=""/>
        <dsp:cNvSpPr/>
      </dsp:nvSpPr>
      <dsp:spPr>
        <a:xfrm>
          <a:off x="2915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D876B-9590-4F94-8A09-28E4F2CE182D}">
      <dsp:nvSpPr>
        <dsp:cNvPr id="0" name=""/>
        <dsp:cNvSpPr/>
      </dsp:nvSpPr>
      <dsp:spPr>
        <a:xfrm>
          <a:off x="2330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Facilitates quick location</a:t>
          </a:r>
        </a:p>
      </dsp:txBody>
      <dsp:txXfrm>
        <a:off x="2330905" y="2230075"/>
        <a:ext cx="1800000" cy="720000"/>
      </dsp:txXfrm>
    </dsp:sp>
    <dsp:sp modelId="{8533451C-1916-47CF-BE75-D4B7045260E1}">
      <dsp:nvSpPr>
        <dsp:cNvPr id="0" name=""/>
        <dsp:cNvSpPr/>
      </dsp:nvSpPr>
      <dsp:spPr>
        <a:xfrm>
          <a:off x="4796905" y="79007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40382-EB13-4F08-8F4C-09609C52896C}">
      <dsp:nvSpPr>
        <dsp:cNvPr id="0" name=""/>
        <dsp:cNvSpPr/>
      </dsp:nvSpPr>
      <dsp:spPr>
        <a:xfrm>
          <a:off x="5030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89B95-4DB0-4C26-B9D7-F0197691361D}">
      <dsp:nvSpPr>
        <dsp:cNvPr id="0" name=""/>
        <dsp:cNvSpPr/>
      </dsp:nvSpPr>
      <dsp:spPr>
        <a:xfrm>
          <a:off x="4445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Uniform naming across all files</a:t>
          </a:r>
        </a:p>
      </dsp:txBody>
      <dsp:txXfrm>
        <a:off x="4445905" y="2230075"/>
        <a:ext cx="1800000" cy="720000"/>
      </dsp:txXfrm>
    </dsp:sp>
    <dsp:sp modelId="{8D5DECB0-3CFD-4AB9-BD28-FA315FEF7BF9}">
      <dsp:nvSpPr>
        <dsp:cNvPr id="0" name=""/>
        <dsp:cNvSpPr/>
      </dsp:nvSpPr>
      <dsp:spPr>
        <a:xfrm>
          <a:off x="6911906" y="79007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83DFC-5862-4F85-B5B7-27ADBF8FEC87}">
      <dsp:nvSpPr>
        <dsp:cNvPr id="0" name=""/>
        <dsp:cNvSpPr/>
      </dsp:nvSpPr>
      <dsp:spPr>
        <a:xfrm>
          <a:off x="7145906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F3DE0-1204-4C47-AC6B-59E715635329}">
      <dsp:nvSpPr>
        <dsp:cNvPr id="0" name=""/>
        <dsp:cNvSpPr/>
      </dsp:nvSpPr>
      <dsp:spPr>
        <a:xfrm>
          <a:off x="6560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Reduces information retrieval time</a:t>
          </a:r>
        </a:p>
      </dsp:txBody>
      <dsp:txXfrm>
        <a:off x="6560905" y="2230075"/>
        <a:ext cx="1800000" cy="720000"/>
      </dsp:txXfrm>
    </dsp:sp>
    <dsp:sp modelId="{8B11A7B1-3614-44A3-B0FF-2640E4E8EC1E}">
      <dsp:nvSpPr>
        <dsp:cNvPr id="0" name=""/>
        <dsp:cNvSpPr/>
      </dsp:nvSpPr>
      <dsp:spPr>
        <a:xfrm>
          <a:off x="9026906" y="79007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3D29C-00A9-4F1B-B5EA-E44BF0561A57}">
      <dsp:nvSpPr>
        <dsp:cNvPr id="0" name=""/>
        <dsp:cNvSpPr/>
      </dsp:nvSpPr>
      <dsp:spPr>
        <a:xfrm>
          <a:off x="9260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C7B3D-CE7A-47FB-BAE6-71DA158E5B31}">
      <dsp:nvSpPr>
        <dsp:cNvPr id="0" name=""/>
        <dsp:cNvSpPr/>
      </dsp:nvSpPr>
      <dsp:spPr>
        <a:xfrm>
          <a:off x="8675906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Eliminates file name confusion</a:t>
          </a:r>
        </a:p>
      </dsp:txBody>
      <dsp:txXfrm>
        <a:off x="8675906" y="2230075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784D7-139A-4C06-B824-E766E8C25F4E}">
      <dsp:nvSpPr>
        <dsp:cNvPr id="0" name=""/>
        <dsp:cNvSpPr/>
      </dsp:nvSpPr>
      <dsp:spPr>
        <a:xfrm>
          <a:off x="0" y="1044175"/>
          <a:ext cx="9914128" cy="8950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1982F-1777-44FF-AA0B-29884F8239DA}">
      <dsp:nvSpPr>
        <dsp:cNvPr id="0" name=""/>
        <dsp:cNvSpPr/>
      </dsp:nvSpPr>
      <dsp:spPr>
        <a:xfrm>
          <a:off x="270739" y="1245552"/>
          <a:ext cx="492254" cy="492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6A023-C60D-4322-9611-FBDBB53D6618}">
      <dsp:nvSpPr>
        <dsp:cNvPr id="0" name=""/>
        <dsp:cNvSpPr/>
      </dsp:nvSpPr>
      <dsp:spPr>
        <a:xfrm>
          <a:off x="1033733" y="1044175"/>
          <a:ext cx="8880394" cy="89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2" tIns="94722" rIns="94722" bIns="94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Project-Originator-Zone-Level-Type-Role-Number</a:t>
          </a:r>
          <a:endParaRPr lang="en-US" sz="2500" kern="1200" dirty="0"/>
        </a:p>
      </dsp:txBody>
      <dsp:txXfrm>
        <a:off x="1033733" y="1044175"/>
        <a:ext cx="8880394" cy="895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0238E-E242-4EFB-9CDB-E4BAD40AE6AB}">
      <dsp:nvSpPr>
        <dsp:cNvPr id="0" name=""/>
        <dsp:cNvSpPr/>
      </dsp:nvSpPr>
      <dsp:spPr>
        <a:xfrm>
          <a:off x="475417" y="567779"/>
          <a:ext cx="1437000" cy="143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9677E-905A-4F98-84BD-8F412E4B2EAD}">
      <dsp:nvSpPr>
        <dsp:cNvPr id="0" name=""/>
        <dsp:cNvSpPr/>
      </dsp:nvSpPr>
      <dsp:spPr>
        <a:xfrm>
          <a:off x="781663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C984C-6F33-499A-8678-05CECB549E60}">
      <dsp:nvSpPr>
        <dsp:cNvPr id="0" name=""/>
        <dsp:cNvSpPr/>
      </dsp:nvSpPr>
      <dsp:spPr>
        <a:xfrm>
          <a:off x="16048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1" kern="1200"/>
            <a:t>Work in Progress (WIP)</a:t>
          </a:r>
          <a:endParaRPr lang="en-US" sz="2100" kern="1200"/>
        </a:p>
      </dsp:txBody>
      <dsp:txXfrm>
        <a:off x="16048" y="2452370"/>
        <a:ext cx="2355738" cy="720000"/>
      </dsp:txXfrm>
    </dsp:sp>
    <dsp:sp modelId="{3FB7320E-322F-4354-B336-251BDDA738E0}">
      <dsp:nvSpPr>
        <dsp:cNvPr id="0" name=""/>
        <dsp:cNvSpPr/>
      </dsp:nvSpPr>
      <dsp:spPr>
        <a:xfrm>
          <a:off x="3243409" y="567779"/>
          <a:ext cx="1437000" cy="143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DA32A-93D4-4B57-8E48-89D661AB865D}">
      <dsp:nvSpPr>
        <dsp:cNvPr id="0" name=""/>
        <dsp:cNvSpPr/>
      </dsp:nvSpPr>
      <dsp:spPr>
        <a:xfrm>
          <a:off x="3549655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38382-334C-4C78-B8B2-0CC89F3F4072}">
      <dsp:nvSpPr>
        <dsp:cNvPr id="0" name=""/>
        <dsp:cNvSpPr/>
      </dsp:nvSpPr>
      <dsp:spPr>
        <a:xfrm>
          <a:off x="2784040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1" kern="1200"/>
            <a:t>Shared</a:t>
          </a:r>
          <a:endParaRPr lang="en-US" sz="2100" kern="1200"/>
        </a:p>
      </dsp:txBody>
      <dsp:txXfrm>
        <a:off x="2784040" y="2452370"/>
        <a:ext cx="2355738" cy="720000"/>
      </dsp:txXfrm>
    </dsp:sp>
    <dsp:sp modelId="{4B2CD2A1-612C-4172-986F-692CDB2D51FB}">
      <dsp:nvSpPr>
        <dsp:cNvPr id="0" name=""/>
        <dsp:cNvSpPr/>
      </dsp:nvSpPr>
      <dsp:spPr>
        <a:xfrm>
          <a:off x="6011402" y="567779"/>
          <a:ext cx="1437000" cy="1437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9A4B0-4D86-446B-92DA-BB2F3C9D97E7}">
      <dsp:nvSpPr>
        <dsp:cNvPr id="0" name=""/>
        <dsp:cNvSpPr/>
      </dsp:nvSpPr>
      <dsp:spPr>
        <a:xfrm>
          <a:off x="6317648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B741F-1081-41B2-807D-9EFAFCDDC113}">
      <dsp:nvSpPr>
        <dsp:cNvPr id="0" name=""/>
        <dsp:cNvSpPr/>
      </dsp:nvSpPr>
      <dsp:spPr>
        <a:xfrm>
          <a:off x="5552033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1" kern="1200"/>
            <a:t>Published</a:t>
          </a:r>
          <a:endParaRPr lang="en-US" sz="2100" kern="1200"/>
        </a:p>
      </dsp:txBody>
      <dsp:txXfrm>
        <a:off x="5552033" y="2452370"/>
        <a:ext cx="2355738" cy="720000"/>
      </dsp:txXfrm>
    </dsp:sp>
    <dsp:sp modelId="{5D7EFA2D-77F9-48D8-B134-8099A49D6B27}">
      <dsp:nvSpPr>
        <dsp:cNvPr id="0" name=""/>
        <dsp:cNvSpPr/>
      </dsp:nvSpPr>
      <dsp:spPr>
        <a:xfrm>
          <a:off x="8779394" y="567779"/>
          <a:ext cx="1437000" cy="1437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C4ADC-77B8-49C4-A078-DC1571A8E943}">
      <dsp:nvSpPr>
        <dsp:cNvPr id="0" name=""/>
        <dsp:cNvSpPr/>
      </dsp:nvSpPr>
      <dsp:spPr>
        <a:xfrm>
          <a:off x="9085640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57073-C4D6-4D25-835B-1259D43FA1F1}">
      <dsp:nvSpPr>
        <dsp:cNvPr id="0" name=""/>
        <dsp:cNvSpPr/>
      </dsp:nvSpPr>
      <dsp:spPr>
        <a:xfrm>
          <a:off x="8320025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b="1" kern="1200"/>
            <a:t>Archive</a:t>
          </a:r>
          <a:endParaRPr lang="en-US" sz="2100" kern="1200"/>
        </a:p>
      </dsp:txBody>
      <dsp:txXfrm>
        <a:off x="8320025" y="2452370"/>
        <a:ext cx="2355738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F0837-BDDC-493C-B740-910F62996270}">
      <dsp:nvSpPr>
        <dsp:cNvPr id="0" name=""/>
        <dsp:cNvSpPr/>
      </dsp:nvSpPr>
      <dsp:spPr>
        <a:xfrm>
          <a:off x="0" y="0"/>
          <a:ext cx="6325870" cy="1620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WIP → Shared</a:t>
          </a:r>
          <a:r>
            <a:rPr lang="en-US" sz="2500" b="0" i="0" kern="1200" baseline="0"/>
            <a:t>: After internal checks, models or drawings are exported to a shared space for others to review.</a:t>
          </a:r>
          <a:endParaRPr lang="en-US" sz="2500" kern="1200"/>
        </a:p>
      </dsp:txBody>
      <dsp:txXfrm>
        <a:off x="47451" y="47451"/>
        <a:ext cx="4577671" cy="1525183"/>
      </dsp:txXfrm>
    </dsp:sp>
    <dsp:sp modelId="{269F4348-C4A4-40EF-BE99-D82AE60019C4}">
      <dsp:nvSpPr>
        <dsp:cNvPr id="0" name=""/>
        <dsp:cNvSpPr/>
      </dsp:nvSpPr>
      <dsp:spPr>
        <a:xfrm>
          <a:off x="558165" y="1890099"/>
          <a:ext cx="6325870" cy="1620085"/>
        </a:xfrm>
        <a:prstGeom prst="roundRect">
          <a:avLst>
            <a:gd name="adj" fmla="val 10000"/>
          </a:avLst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Shared → Published</a:t>
          </a:r>
          <a:r>
            <a:rPr lang="en-US" sz="2500" b="0" i="0" kern="1200" baseline="0"/>
            <a:t>: Once coordination is done and content is approved, it's officially published.</a:t>
          </a:r>
          <a:endParaRPr lang="en-US" sz="2500" kern="1200"/>
        </a:p>
      </dsp:txBody>
      <dsp:txXfrm>
        <a:off x="605616" y="1937550"/>
        <a:ext cx="4619748" cy="1525183"/>
      </dsp:txXfrm>
    </dsp:sp>
    <dsp:sp modelId="{F5E8312A-4A51-4647-BF70-ABFF730EAE7B}">
      <dsp:nvSpPr>
        <dsp:cNvPr id="0" name=""/>
        <dsp:cNvSpPr/>
      </dsp:nvSpPr>
      <dsp:spPr>
        <a:xfrm>
          <a:off x="1116330" y="3780198"/>
          <a:ext cx="6325870" cy="1620085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Published → Archive</a:t>
          </a:r>
          <a:r>
            <a:rPr lang="en-US" sz="2500" b="0" i="0" kern="1200" baseline="0"/>
            <a:t>: After publishing, data is archived for traceability and auditing.</a:t>
          </a:r>
          <a:endParaRPr lang="en-US" sz="2500" kern="1200"/>
        </a:p>
      </dsp:txBody>
      <dsp:txXfrm>
        <a:off x="1163781" y="3827649"/>
        <a:ext cx="4619748" cy="1525183"/>
      </dsp:txXfrm>
    </dsp:sp>
    <dsp:sp modelId="{DF6B3BD5-DA74-42EB-9798-5C876FB0BEA4}">
      <dsp:nvSpPr>
        <dsp:cNvPr id="0" name=""/>
        <dsp:cNvSpPr/>
      </dsp:nvSpPr>
      <dsp:spPr>
        <a:xfrm>
          <a:off x="5272815" y="1228564"/>
          <a:ext cx="1053055" cy="10530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09752" y="1228564"/>
        <a:ext cx="579181" cy="792424"/>
      </dsp:txXfrm>
    </dsp:sp>
    <dsp:sp modelId="{352C7276-A0C8-402B-B62B-734E2ACD5240}">
      <dsp:nvSpPr>
        <dsp:cNvPr id="0" name=""/>
        <dsp:cNvSpPr/>
      </dsp:nvSpPr>
      <dsp:spPr>
        <a:xfrm>
          <a:off x="5830980" y="3107863"/>
          <a:ext cx="1053055" cy="10530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67917" y="3107863"/>
        <a:ext cx="579181" cy="792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78ED5-DB8F-4964-9996-F569EBE09BB7}">
      <dsp:nvSpPr>
        <dsp:cNvPr id="0" name=""/>
        <dsp:cNvSpPr/>
      </dsp:nvSpPr>
      <dsp:spPr>
        <a:xfrm>
          <a:off x="475417" y="567779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C7A92-E34D-4C9E-86AB-320ECB2B69F4}">
      <dsp:nvSpPr>
        <dsp:cNvPr id="0" name=""/>
        <dsp:cNvSpPr/>
      </dsp:nvSpPr>
      <dsp:spPr>
        <a:xfrm>
          <a:off x="781663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45882-C174-48F6-81C5-94CD5FF8508A}">
      <dsp:nvSpPr>
        <dsp:cNvPr id="0" name=""/>
        <dsp:cNvSpPr/>
      </dsp:nvSpPr>
      <dsp:spPr>
        <a:xfrm>
          <a:off x="16048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Viewer</a:t>
          </a:r>
          <a:endParaRPr lang="en-US" sz="3200" kern="1200"/>
        </a:p>
      </dsp:txBody>
      <dsp:txXfrm>
        <a:off x="16048" y="2452370"/>
        <a:ext cx="2355738" cy="720000"/>
      </dsp:txXfrm>
    </dsp:sp>
    <dsp:sp modelId="{D61F896C-ACCB-4DFD-9964-FD79E2A30B94}">
      <dsp:nvSpPr>
        <dsp:cNvPr id="0" name=""/>
        <dsp:cNvSpPr/>
      </dsp:nvSpPr>
      <dsp:spPr>
        <a:xfrm>
          <a:off x="3243409" y="567779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3D8C1-6F6B-4F22-8602-6D4B25FE30EC}">
      <dsp:nvSpPr>
        <dsp:cNvPr id="0" name=""/>
        <dsp:cNvSpPr/>
      </dsp:nvSpPr>
      <dsp:spPr>
        <a:xfrm>
          <a:off x="3549655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F3FE9-EEFC-4297-BCBA-A0D0F2DA0D98}">
      <dsp:nvSpPr>
        <dsp:cNvPr id="0" name=""/>
        <dsp:cNvSpPr/>
      </dsp:nvSpPr>
      <dsp:spPr>
        <a:xfrm>
          <a:off x="2784040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Editor</a:t>
          </a:r>
          <a:endParaRPr lang="en-US" sz="3200" kern="1200"/>
        </a:p>
      </dsp:txBody>
      <dsp:txXfrm>
        <a:off x="2784040" y="2452370"/>
        <a:ext cx="2355738" cy="720000"/>
      </dsp:txXfrm>
    </dsp:sp>
    <dsp:sp modelId="{000E0FD8-89F3-44A1-99E4-B00664E5D330}">
      <dsp:nvSpPr>
        <dsp:cNvPr id="0" name=""/>
        <dsp:cNvSpPr/>
      </dsp:nvSpPr>
      <dsp:spPr>
        <a:xfrm>
          <a:off x="6011402" y="567779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F9BC4-A812-43DA-BCFE-3121D9C3DD8A}">
      <dsp:nvSpPr>
        <dsp:cNvPr id="0" name=""/>
        <dsp:cNvSpPr/>
      </dsp:nvSpPr>
      <dsp:spPr>
        <a:xfrm>
          <a:off x="6317648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2B46F-6354-4AB1-BF44-64DF350C0823}">
      <dsp:nvSpPr>
        <dsp:cNvPr id="0" name=""/>
        <dsp:cNvSpPr/>
      </dsp:nvSpPr>
      <dsp:spPr>
        <a:xfrm>
          <a:off x="5552033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Reviewer</a:t>
          </a:r>
          <a:endParaRPr lang="en-US" sz="3200" kern="1200"/>
        </a:p>
      </dsp:txBody>
      <dsp:txXfrm>
        <a:off x="5552033" y="2452370"/>
        <a:ext cx="2355738" cy="720000"/>
      </dsp:txXfrm>
    </dsp:sp>
    <dsp:sp modelId="{1D09AB13-95C8-4DD7-AC01-FB61A8D34F32}">
      <dsp:nvSpPr>
        <dsp:cNvPr id="0" name=""/>
        <dsp:cNvSpPr/>
      </dsp:nvSpPr>
      <dsp:spPr>
        <a:xfrm>
          <a:off x="8779394" y="567779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BFEA0-A6A1-4A21-B308-FE4C33F3AB47}">
      <dsp:nvSpPr>
        <dsp:cNvPr id="0" name=""/>
        <dsp:cNvSpPr/>
      </dsp:nvSpPr>
      <dsp:spPr>
        <a:xfrm>
          <a:off x="9085640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A189B-2111-4D44-9E68-A6F73CC0AEFB}">
      <dsp:nvSpPr>
        <dsp:cNvPr id="0" name=""/>
        <dsp:cNvSpPr/>
      </dsp:nvSpPr>
      <dsp:spPr>
        <a:xfrm>
          <a:off x="8320025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Admin</a:t>
          </a:r>
          <a:endParaRPr lang="en-US" sz="3200" kern="1200"/>
        </a:p>
      </dsp:txBody>
      <dsp:txXfrm>
        <a:off x="8320025" y="2452370"/>
        <a:ext cx="2355738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18E0B-56E0-4399-9136-696EDD8C3E22}">
      <dsp:nvSpPr>
        <dsp:cNvPr id="0" name=""/>
        <dsp:cNvSpPr/>
      </dsp:nvSpPr>
      <dsp:spPr>
        <a:xfrm>
          <a:off x="0" y="0"/>
          <a:ext cx="8232695" cy="673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View only</a:t>
          </a:r>
        </a:p>
      </dsp:txBody>
      <dsp:txXfrm>
        <a:off x="19718" y="19718"/>
        <a:ext cx="7427463" cy="633791"/>
      </dsp:txXfrm>
    </dsp:sp>
    <dsp:sp modelId="{513F1AB4-CDDC-4DA9-AE03-7967352A04FD}">
      <dsp:nvSpPr>
        <dsp:cNvPr id="0" name=""/>
        <dsp:cNvSpPr/>
      </dsp:nvSpPr>
      <dsp:spPr>
        <a:xfrm>
          <a:off x="614779" y="766730"/>
          <a:ext cx="8232695" cy="673227"/>
        </a:xfrm>
        <a:prstGeom prst="roundRect">
          <a:avLst>
            <a:gd name="adj" fmla="val 10000"/>
          </a:avLst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View and download</a:t>
          </a:r>
        </a:p>
      </dsp:txBody>
      <dsp:txXfrm>
        <a:off x="634497" y="786448"/>
        <a:ext cx="7140882" cy="633790"/>
      </dsp:txXfrm>
    </dsp:sp>
    <dsp:sp modelId="{C4B74110-7878-4B23-805E-9926A122B730}">
      <dsp:nvSpPr>
        <dsp:cNvPr id="0" name=""/>
        <dsp:cNvSpPr/>
      </dsp:nvSpPr>
      <dsp:spPr>
        <a:xfrm>
          <a:off x="1229558" y="1533461"/>
          <a:ext cx="8232695" cy="673227"/>
        </a:xfrm>
        <a:prstGeom prst="roundRect">
          <a:avLst>
            <a:gd name="adj" fmla="val 10000"/>
          </a:avLst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View, download, upload</a:t>
          </a:r>
        </a:p>
      </dsp:txBody>
      <dsp:txXfrm>
        <a:off x="1249276" y="1553179"/>
        <a:ext cx="7140882" cy="633791"/>
      </dsp:txXfrm>
    </dsp:sp>
    <dsp:sp modelId="{BD3E8F17-F07D-413C-9082-B88BC7C5E031}">
      <dsp:nvSpPr>
        <dsp:cNvPr id="0" name=""/>
        <dsp:cNvSpPr/>
      </dsp:nvSpPr>
      <dsp:spPr>
        <a:xfrm>
          <a:off x="1844337" y="2300192"/>
          <a:ext cx="8232695" cy="673227"/>
        </a:xfrm>
        <a:prstGeom prst="roundRect">
          <a:avLst>
            <a:gd name="adj" fmla="val 10000"/>
          </a:avLst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Upload only</a:t>
          </a:r>
        </a:p>
      </dsp:txBody>
      <dsp:txXfrm>
        <a:off x="1864055" y="2319910"/>
        <a:ext cx="7140882" cy="633791"/>
      </dsp:txXfrm>
    </dsp:sp>
    <dsp:sp modelId="{52BB25CB-5125-4478-B7F7-2E780DB06A74}">
      <dsp:nvSpPr>
        <dsp:cNvPr id="0" name=""/>
        <dsp:cNvSpPr/>
      </dsp:nvSpPr>
      <dsp:spPr>
        <a:xfrm>
          <a:off x="2459116" y="3066922"/>
          <a:ext cx="8232695" cy="673227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View, download, upload, edit</a:t>
          </a:r>
        </a:p>
      </dsp:txBody>
      <dsp:txXfrm>
        <a:off x="2478834" y="3086640"/>
        <a:ext cx="7140882" cy="633791"/>
      </dsp:txXfrm>
    </dsp:sp>
    <dsp:sp modelId="{545BF373-FEBE-49DA-9525-0D08D4F533D1}">
      <dsp:nvSpPr>
        <dsp:cNvPr id="0" name=""/>
        <dsp:cNvSpPr/>
      </dsp:nvSpPr>
      <dsp:spPr>
        <a:xfrm>
          <a:off x="7795097" y="491829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93556" y="491829"/>
        <a:ext cx="240679" cy="329292"/>
      </dsp:txXfrm>
    </dsp:sp>
    <dsp:sp modelId="{A8E24483-44A3-41D0-ACDE-00B268D88CC6}">
      <dsp:nvSpPr>
        <dsp:cNvPr id="0" name=""/>
        <dsp:cNvSpPr/>
      </dsp:nvSpPr>
      <dsp:spPr>
        <a:xfrm>
          <a:off x="8409876" y="125856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4898"/>
            <a:satOff val="-3213"/>
            <a:lumOff val="-17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4898"/>
              <a:satOff val="-3213"/>
              <a:lumOff val="-1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08335" y="1258560"/>
        <a:ext cx="240679" cy="329292"/>
      </dsp:txXfrm>
    </dsp:sp>
    <dsp:sp modelId="{A29FF15A-8E3A-43CC-B37E-58A4D7E0D126}">
      <dsp:nvSpPr>
        <dsp:cNvPr id="0" name=""/>
        <dsp:cNvSpPr/>
      </dsp:nvSpPr>
      <dsp:spPr>
        <a:xfrm>
          <a:off x="9024656" y="201407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797"/>
            <a:satOff val="-6425"/>
            <a:lumOff val="-34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797"/>
              <a:satOff val="-6425"/>
              <a:lumOff val="-3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23115" y="2014070"/>
        <a:ext cx="240679" cy="329292"/>
      </dsp:txXfrm>
    </dsp:sp>
    <dsp:sp modelId="{7CF2E2AB-B3B4-4639-8EDC-B238A524A1F5}">
      <dsp:nvSpPr>
        <dsp:cNvPr id="0" name=""/>
        <dsp:cNvSpPr/>
      </dsp:nvSpPr>
      <dsp:spPr>
        <a:xfrm>
          <a:off x="9639435" y="2788281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737894" y="2788281"/>
        <a:ext cx="240679" cy="32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3EFAF-D1F3-4A2B-8437-82E742A3423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8D081-B7D8-4EE7-8999-3466AF088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2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9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2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66EB-18BB-E803-4454-00A4C423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+mj-lt"/>
                <a:ea typeface="DM Sans Semi Bold" pitchFamily="34" charset="-122"/>
                <a:cs typeface="DM Sans Semi Bold" pitchFamily="34" charset="-120"/>
              </a:rPr>
              <a:t>Document Management System</a:t>
            </a:r>
            <a:br>
              <a:rPr lang="en-US" sz="4000" dirty="0">
                <a:latin typeface="+mj-lt"/>
              </a:rPr>
            </a:b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E8045-628C-E46C-BF6D-9EE0217F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endParaRPr lang="en-GB" sz="1800"/>
          </a:p>
        </p:txBody>
      </p:sp>
      <p:pic>
        <p:nvPicPr>
          <p:cNvPr id="16" name="Picture 15" descr="Piles of paper">
            <a:extLst>
              <a:ext uri="{FF2B5EF4-FFF2-40B4-BE49-F238E27FC236}">
                <a16:creationId xmlns:a16="http://schemas.microsoft.com/office/drawing/2014/main" id="{B824BB65-37F0-4EB8-F51F-248FE4A7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04" r="4841" b="-1"/>
          <a:stretch>
            <a:fillRect/>
          </a:stretch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7AA59-E4E9-2910-FD72-214D9CF2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/>
              <a:t>Role-Based Access Control (RBAC)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6486FD-8839-7D6B-7F1B-E00606736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6772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95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82D2-C49D-CE0F-CA86-9C5C95FE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atin typeface="+mj-lt"/>
                <a:ea typeface="DM Sans Semi Bold" pitchFamily="34" charset="-122"/>
                <a:cs typeface="DM Sans Semi Bold" pitchFamily="34" charset="-120"/>
              </a:rPr>
              <a:t>Access Levels</a:t>
            </a:r>
            <a:br>
              <a:rPr lang="en-US" sz="3700">
                <a:latin typeface="+mj-lt"/>
              </a:rPr>
            </a:br>
            <a:endParaRPr lang="en-GB" sz="3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560CC3-DD2E-57FD-B2D1-3A61FE393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17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E4309-9515-58A8-3116-BCC35D6F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/>
              <a:t>Role determines: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0005DFBB-9B2E-53D8-0FE1-18F47907B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3616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2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DB1D1-8DCF-E02B-36CF-132C023A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GB" dirty="0"/>
              <a:t>Benefits of an </a:t>
            </a:r>
            <a:r>
              <a:rPr lang="en-GB" dirty="0" err="1"/>
              <a:t>OpenBIM</a:t>
            </a:r>
            <a:r>
              <a:rPr lang="en-GB" dirty="0"/>
              <a:t>-Ready DMS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DAF0F94-613B-6D20-6A7D-49170B14C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75481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32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C51D6-B27A-D00E-F4B0-10F051F7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atin typeface="+mj-lt"/>
                <a:ea typeface="DM Sans Semi Bold" pitchFamily="34" charset="-122"/>
                <a:cs typeface="DM Sans Semi Bold" pitchFamily="34" charset="-120"/>
              </a:rPr>
              <a:t>File Explorer Function</a:t>
            </a:r>
            <a:br>
              <a:rPr lang="en-US" sz="3700">
                <a:latin typeface="+mj-lt"/>
              </a:rPr>
            </a:br>
            <a:endParaRPr lang="en-GB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7124B-BC52-C51C-5247-FAB14D708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50326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88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0E9E9-7B9B-CC4D-8A95-21F27373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/>
              <a:t>Version Control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E475A9-8510-27D1-8E08-20626A6BE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444827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6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8EFC-C3F7-8982-75F8-1BC064D7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/>
              <a:t>Version Control in DMS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2F9E0B-BD08-FEA2-F7F2-AC245945B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7165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74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280E3-E7F3-E8AF-5164-E376CE09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atin typeface="+mj-lt"/>
                <a:ea typeface="DM Sans Semi Bold" pitchFamily="34" charset="-122"/>
                <a:cs typeface="DM Sans Semi Bold" pitchFamily="34" charset="-120"/>
              </a:rPr>
              <a:t>Naming Convention</a:t>
            </a:r>
            <a:br>
              <a:rPr lang="en-US" sz="3700">
                <a:latin typeface="+mj-lt"/>
              </a:rPr>
            </a:br>
            <a:endParaRPr lang="en-GB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C539E9-D7CC-2439-111F-B837C49D8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9264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2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40010-4C7E-F871-5101-9EDDF7F6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atin typeface="+mj-lt"/>
                <a:ea typeface="DM Sans Semi Bold" pitchFamily="34" charset="-122"/>
                <a:cs typeface="DM Sans Semi Bold" pitchFamily="34" charset="-120"/>
              </a:rPr>
              <a:t>Naming </a:t>
            </a:r>
            <a:r>
              <a:rPr lang="en-US" sz="3700" err="1">
                <a:latin typeface="+mj-lt"/>
                <a:ea typeface="DM Sans Semi Bold" pitchFamily="34" charset="-122"/>
                <a:cs typeface="DM Sans Semi Bold" pitchFamily="34" charset="-120"/>
              </a:rPr>
              <a:t>ConventioN</a:t>
            </a:r>
            <a:r>
              <a:rPr lang="en-US" sz="3700">
                <a:latin typeface="+mj-lt"/>
                <a:ea typeface="DM Sans Semi Bold" pitchFamily="34" charset="-122"/>
                <a:cs typeface="DM Sans Semi Bold" pitchFamily="34" charset="-120"/>
              </a:rPr>
              <a:t> </a:t>
            </a:r>
            <a:r>
              <a:rPr lang="en-US" sz="3700" err="1">
                <a:latin typeface="+mj-lt"/>
                <a:ea typeface="DM Sans Semi Bold" pitchFamily="34" charset="-122"/>
                <a:cs typeface="DM Sans Semi Bold" pitchFamily="34" charset="-120"/>
              </a:rPr>
              <a:t>WiTH</a:t>
            </a:r>
            <a:r>
              <a:rPr lang="en-US" sz="3700">
                <a:latin typeface="+mj-lt"/>
                <a:ea typeface="DM Sans Semi Bold" pitchFamily="34" charset="-122"/>
                <a:cs typeface="DM Sans Semi Bold" pitchFamily="34" charset="-120"/>
              </a:rPr>
              <a:t> ISO-19650 Standards</a:t>
            </a:r>
            <a:br>
              <a:rPr lang="en-US" sz="3700">
                <a:latin typeface="+mj-lt"/>
              </a:rPr>
            </a:br>
            <a:endParaRPr lang="en-GB" sz="37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B1C5DCA-CDFC-AC4E-893B-3A5562AE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2611120"/>
            <a:ext cx="9914128" cy="4060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699E48-54DA-AA1F-416A-248516C13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11425"/>
              </p:ext>
            </p:extLst>
          </p:nvPr>
        </p:nvGraphicFramePr>
        <p:xfrm>
          <a:off x="804672" y="445641"/>
          <a:ext cx="9914128" cy="298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039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8665B-6F43-CD2A-080E-2F75F8F4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 dirty="0"/>
              <a:t>CDE Workflow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005260-CBFE-F7A9-17DF-A6282A3F1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67572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17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Content Placeholder 6">
            <a:extLst>
              <a:ext uri="{FF2B5EF4-FFF2-40B4-BE49-F238E27FC236}">
                <a16:creationId xmlns:a16="http://schemas.microsoft.com/office/drawing/2014/main" id="{8DA81846-C274-8322-A587-213ED118D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488361"/>
              </p:ext>
            </p:extLst>
          </p:nvPr>
        </p:nvGraphicFramePr>
        <p:xfrm>
          <a:off x="722934" y="715219"/>
          <a:ext cx="10668965" cy="5435456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820333">
                  <a:extLst>
                    <a:ext uri="{9D8B030D-6E8A-4147-A177-3AD203B41FA5}">
                      <a16:colId xmlns:a16="http://schemas.microsoft.com/office/drawing/2014/main" val="569912774"/>
                    </a:ext>
                  </a:extLst>
                </a:gridCol>
                <a:gridCol w="3185884">
                  <a:extLst>
                    <a:ext uri="{9D8B030D-6E8A-4147-A177-3AD203B41FA5}">
                      <a16:colId xmlns:a16="http://schemas.microsoft.com/office/drawing/2014/main" val="179685296"/>
                    </a:ext>
                  </a:extLst>
                </a:gridCol>
                <a:gridCol w="1631658">
                  <a:extLst>
                    <a:ext uri="{9D8B030D-6E8A-4147-A177-3AD203B41FA5}">
                      <a16:colId xmlns:a16="http://schemas.microsoft.com/office/drawing/2014/main" val="3279106794"/>
                    </a:ext>
                  </a:extLst>
                </a:gridCol>
                <a:gridCol w="2283612">
                  <a:extLst>
                    <a:ext uri="{9D8B030D-6E8A-4147-A177-3AD203B41FA5}">
                      <a16:colId xmlns:a16="http://schemas.microsoft.com/office/drawing/2014/main" val="309680615"/>
                    </a:ext>
                  </a:extLst>
                </a:gridCol>
                <a:gridCol w="1747478">
                  <a:extLst>
                    <a:ext uri="{9D8B030D-6E8A-4147-A177-3AD203B41FA5}">
                      <a16:colId xmlns:a16="http://schemas.microsoft.com/office/drawing/2014/main" val="2350477223"/>
                    </a:ext>
                  </a:extLst>
                </a:gridCol>
              </a:tblGrid>
              <a:tr h="81724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Stage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Who Works Here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File Status &amp; Naming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255993"/>
                  </a:ext>
                </a:extLst>
              </a:tr>
              <a:tr h="108709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 Work in Progress (WIP)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Private area where individuals or teams work on their own content before sharing.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Internal team members only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Draft / WIP version</a:t>
                      </a:r>
                      <a:b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A100-ABC-Z1-00-DR-ARC-0001-WIP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Develop and test information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027637"/>
                  </a:ext>
                </a:extLst>
              </a:tr>
              <a:tr h="135693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 Shared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Information shared across disciplines for coordination and review.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Collaborating teams (e.g. ARC, STR, MEP)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Reviewed but not final</a:t>
                      </a:r>
                      <a:b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A100-ABC-Z1-00-DR-ARC-0001-SHD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Multi-disciplinary coordination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33702"/>
                  </a:ext>
                </a:extLst>
              </a:tr>
              <a:tr h="108709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 Published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Official, validated content used for construction or decision-making.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All stakeholders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Controlled release</a:t>
                      </a:r>
                      <a:b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A100-ABC-Z1-00-DR-ARC-0001-PUB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Issue for Tender / Construction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89479"/>
                  </a:ext>
                </a:extLst>
              </a:tr>
              <a:tr h="108709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 Archive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Static, immutable snapshot of published data for future reference.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Document controllers, QA/QC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Frozen versions</a:t>
                      </a:r>
                      <a:b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A100-ABC-Z1-00-DR-ARC-0001-ARC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Legal, QA, and traceability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6" marR="29381" marT="72413" marB="724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7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89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CB6DA-B702-1531-A24B-0408E424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GB" sz="3200"/>
              <a:t>Document Movement Flow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C32B8DA-A135-1589-48B6-E261DD157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031548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451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Calisto MT</vt:lpstr>
      <vt:lpstr>Univers Condensed</vt:lpstr>
      <vt:lpstr>ChronicleVTI</vt:lpstr>
      <vt:lpstr>Document Management System </vt:lpstr>
      <vt:lpstr>File Explorer Function </vt:lpstr>
      <vt:lpstr>Version Control</vt:lpstr>
      <vt:lpstr>Version Control in DMS</vt:lpstr>
      <vt:lpstr>Naming Convention </vt:lpstr>
      <vt:lpstr>Naming ConventioN WiTH ISO-19650 Standards </vt:lpstr>
      <vt:lpstr>CDE Workflow Overview</vt:lpstr>
      <vt:lpstr>PowerPoint Presentation</vt:lpstr>
      <vt:lpstr>Document Movement Flow</vt:lpstr>
      <vt:lpstr>Role-Based Access Control (RBAC)</vt:lpstr>
      <vt:lpstr>Access Levels </vt:lpstr>
      <vt:lpstr>Role determines:</vt:lpstr>
      <vt:lpstr>Benefits of an OpenBIM-Ready DMS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ismail170209@feng.bu.edu.eg</dc:creator>
  <cp:lastModifiedBy>ismail170209@feng.bu.edu.eg</cp:lastModifiedBy>
  <cp:revision>1</cp:revision>
  <dcterms:created xsi:type="dcterms:W3CDTF">2025-06-02T17:45:21Z</dcterms:created>
  <dcterms:modified xsi:type="dcterms:W3CDTF">2025-06-02T18:30:45Z</dcterms:modified>
</cp:coreProperties>
</file>