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C5CC-0147-48D1-D747-2EDADC61E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A9487-03E4-5805-A9DD-11CEC474C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3BED8-04A6-8016-FF43-0B12C24C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6599-A413-46DD-96DF-95B1232E6DA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C6290-D912-8DAB-CF78-098B4785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DB1FF-6D17-4A09-BAA2-606876FA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9336-4EC1-4F5B-936A-97192B69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4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DC34-2BC0-9E95-466D-4B6A8D24D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5C2243-C439-7B61-6FDE-A759795E5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CA048-DA51-0CFE-2D23-A8048D03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6599-A413-46DD-96DF-95B1232E6DA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71A8D-FA26-1F9C-4FB2-1DC776F0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8F69-8E25-2585-0F48-630B927C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9336-4EC1-4F5B-936A-97192B69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AC461-9492-C943-8747-AE16F26F1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D8F85-23C0-A3E9-D953-36C879215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E7763-76CF-A10A-5697-56DD2D08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6599-A413-46DD-96DF-95B1232E6DA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5BC4B-7C34-663A-8423-08B82C51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A1F14-E55B-8D4C-1C58-772C886D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9336-4EC1-4F5B-936A-97192B69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7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778C-5D51-6B4B-BFBE-832BA05B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1E6BB-CBF1-172C-0FB5-78EDC937A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011BE-DD3B-F01B-9247-0FA75AAA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6599-A413-46DD-96DF-95B1232E6DA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65629-1A20-E1C9-E678-7CD0DD58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E8BFB-3BE0-1DA0-C7C6-0E1D1427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9336-4EC1-4F5B-936A-97192B69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80F9-57A0-4279-1F4C-1D730A30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1F875-481F-5484-A581-0805FAC72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3D0D9-19F9-6677-885E-60987B63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6599-A413-46DD-96DF-95B1232E6DA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3603-4FE4-D9BA-6004-8D044C2B0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1D68A-3B1B-5C5B-337A-626DAE0B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9336-4EC1-4F5B-936A-97192B69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7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6D1A-95A4-8661-F84B-491EB61A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D5B6-551A-B1EA-CB3B-129D88773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50B5A-036D-B4BD-60A1-971F54130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60548-8E81-D0C5-8E58-7A10B129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6599-A413-46DD-96DF-95B1232E6DA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AFA40-E9B5-502A-605E-56C1B9056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CA13E-071C-F186-C7FE-DF787AAF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9336-4EC1-4F5B-936A-97192B69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2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D71A-F179-18BE-3037-8444D7E4E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141FA-7A16-3327-14FC-D2BC6F122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5915F-C9D6-A32A-0F05-740A5C929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06AA1-E09E-5E32-39D8-49029F581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F828E-7A9E-23BB-4415-5B6BF0DC9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7A8C5-E3A6-5E8F-AFC0-70A82E1F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6599-A413-46DD-96DF-95B1232E6DA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41A62-4984-098A-499B-A13E8615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DCD0-AF1E-E6B0-C533-62220DA1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9336-4EC1-4F5B-936A-97192B69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696D-7B0E-2C39-5FEF-4888612B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979DD-B2C0-8905-1B31-1538F7FD3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6599-A413-46DD-96DF-95B1232E6DA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3C7D6-DFD5-A0C0-1746-B26286E4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C96E4-EB45-EDE3-44E6-9B618CEB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9336-4EC1-4F5B-936A-97192B69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80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A6ACF-010C-DABF-D465-825CA079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6599-A413-46DD-96DF-95B1232E6DA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E3109-EE4E-CCC9-8DA3-F74BCF6E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0C757-F4C6-928C-385C-C370463A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9336-4EC1-4F5B-936A-97192B69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9CDC-B7EE-9375-D720-38A43334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B2A2-2391-8EF8-9383-3F2A14E33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E3DA9-7A65-2824-8199-395240ED8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8521B-BBDD-5847-EFF2-01FB9F46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6599-A413-46DD-96DF-95B1232E6DA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C9435-2392-2FD7-6961-ACDAD579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7BAE7-F612-8C76-37B1-9B7D51E6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9336-4EC1-4F5B-936A-97192B69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9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475B-A33D-0328-0FC5-55C27044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A7DB3-48B1-79CC-BFD2-50AF2CC68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FA0EE-AB33-6F3B-F2F5-69FBC2939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95C1F-406D-4A8A-AAB1-21B60BF8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06599-A413-46DD-96DF-95B1232E6DA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7506-3983-A4F3-09E1-5DA34F58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4FE11-2367-767A-776E-C87260BE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D9336-4EC1-4F5B-936A-97192B69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8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AEC4A-C4F5-D2E8-FD52-C1432B9F7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FCE18-E005-939A-E682-62B5BEDC6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BD535-BB39-1897-9C81-CAEE74035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06599-A413-46DD-96DF-95B1232E6DA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63E0D-3DA6-49AA-A835-76372CBA7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8CA8-4DE4-7A32-8D0D-E64A7E3D0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D9336-4EC1-4F5B-936A-97192B69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0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16EB0A-3607-A184-47D5-778B48CD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063" y="106392"/>
            <a:ext cx="6264665" cy="6279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3C6877-8FA1-3412-0111-7787969B809E}"/>
              </a:ext>
            </a:extLst>
          </p:cNvPr>
          <p:cNvSpPr txBox="1"/>
          <p:nvPr/>
        </p:nvSpPr>
        <p:spPr>
          <a:xfrm flipH="1">
            <a:off x="301358" y="1360294"/>
            <a:ext cx="361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Required Global Access Levels</a:t>
            </a:r>
          </a:p>
        </p:txBody>
      </p:sp>
    </p:spTree>
    <p:extLst>
      <p:ext uri="{BB962C8B-B14F-4D97-AF65-F5344CB8AC3E}">
        <p14:creationId xmlns:p14="http://schemas.microsoft.com/office/powerpoint/2010/main" val="30170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8B6FB-51E2-A0B8-5EAF-92AE196D8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586E9B-D9D5-7964-8E23-B3EB62EF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02" y="0"/>
            <a:ext cx="4334480" cy="6639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1EE96-66E1-63CA-42C8-C5A5E3B88E2F}"/>
              </a:ext>
            </a:extLst>
          </p:cNvPr>
          <p:cNvSpPr txBox="1"/>
          <p:nvPr/>
        </p:nvSpPr>
        <p:spPr>
          <a:xfrm flipH="1">
            <a:off x="301358" y="1360294"/>
            <a:ext cx="361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Required roles</a:t>
            </a:r>
          </a:p>
        </p:txBody>
      </p:sp>
    </p:spTree>
    <p:extLst>
      <p:ext uri="{BB962C8B-B14F-4D97-AF65-F5344CB8AC3E}">
        <p14:creationId xmlns:p14="http://schemas.microsoft.com/office/powerpoint/2010/main" val="342576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7D5FA-6E06-FCA6-7E86-BBCC69B7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4E81F0-31E8-B682-7CC1-B250C00B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62" y="1848465"/>
            <a:ext cx="6967708" cy="2904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BCE697-4D33-7B73-4CA3-5506EF29517B}"/>
              </a:ext>
            </a:extLst>
          </p:cNvPr>
          <p:cNvSpPr txBox="1"/>
          <p:nvPr/>
        </p:nvSpPr>
        <p:spPr>
          <a:xfrm flipH="1">
            <a:off x="389848" y="770358"/>
            <a:ext cx="361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 the relations specially for permissions</a:t>
            </a:r>
          </a:p>
        </p:txBody>
      </p:sp>
    </p:spTree>
    <p:extLst>
      <p:ext uri="{BB962C8B-B14F-4D97-AF65-F5344CB8AC3E}">
        <p14:creationId xmlns:p14="http://schemas.microsoft.com/office/powerpoint/2010/main" val="49573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B57D3-FD43-EF5F-0994-28CFC3CDD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665480-CBAA-5C0D-41DA-FDD5A46A2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470" y="1454280"/>
            <a:ext cx="5584588" cy="48025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8078FC-7899-5AC4-FEDC-9D12DEE2DE03}"/>
              </a:ext>
            </a:extLst>
          </p:cNvPr>
          <p:cNvSpPr txBox="1"/>
          <p:nvPr/>
        </p:nvSpPr>
        <p:spPr>
          <a:xfrm flipH="1">
            <a:off x="389848" y="770358"/>
            <a:ext cx="3611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 difference between global Access Levels and Roles in our development scope</a:t>
            </a:r>
          </a:p>
        </p:txBody>
      </p:sp>
    </p:spTree>
    <p:extLst>
      <p:ext uri="{BB962C8B-B14F-4D97-AF65-F5344CB8AC3E}">
        <p14:creationId xmlns:p14="http://schemas.microsoft.com/office/powerpoint/2010/main" val="46809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D7B47-20B5-DE1B-F07B-4193D313F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88C927-C283-B4A4-2F59-D47E3E42F2EC}"/>
              </a:ext>
            </a:extLst>
          </p:cNvPr>
          <p:cNvSpPr txBox="1"/>
          <p:nvPr/>
        </p:nvSpPr>
        <p:spPr>
          <a:xfrm flipH="1">
            <a:off x="389848" y="770358"/>
            <a:ext cx="3611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Understand difference between global Access Levels and Roles in our development scope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C011F-2F96-3747-0CE9-3656DAE63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04" y="1693688"/>
            <a:ext cx="6101780" cy="4913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F9CCA-12F6-F9DC-69A6-531BAEB2B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773" y="2354407"/>
            <a:ext cx="3381847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5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BS</dc:creator>
  <cp:lastModifiedBy>BS</cp:lastModifiedBy>
  <cp:revision>1</cp:revision>
  <dcterms:created xsi:type="dcterms:W3CDTF">2025-06-10T20:22:38Z</dcterms:created>
  <dcterms:modified xsi:type="dcterms:W3CDTF">2025-06-10T20:28:12Z</dcterms:modified>
</cp:coreProperties>
</file>