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375B-4D87-4F7D-8778-170383C7B6B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3794-1EFC-42E2-BF71-4D88992B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3</cp:revision>
  <dcterms:created xsi:type="dcterms:W3CDTF">2023-08-19T17:03:58Z</dcterms:created>
  <dcterms:modified xsi:type="dcterms:W3CDTF">2023-08-19T17:09:33Z</dcterms:modified>
</cp:coreProperties>
</file>